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4" r:id="rId3"/>
    <p:sldMasterId id="2147484030" r:id="rId4"/>
    <p:sldMasterId id="2147483896" r:id="rId5"/>
    <p:sldMasterId id="2147484046" r:id="rId6"/>
  </p:sldMasterIdLst>
  <p:notesMasterIdLst>
    <p:notesMasterId r:id="rId31"/>
  </p:notesMasterIdLst>
  <p:sldIdLst>
    <p:sldId id="489" r:id="rId7"/>
    <p:sldId id="488" r:id="rId8"/>
    <p:sldId id="476" r:id="rId9"/>
    <p:sldId id="477" r:id="rId10"/>
    <p:sldId id="478" r:id="rId11"/>
    <p:sldId id="502" r:id="rId12"/>
    <p:sldId id="503" r:id="rId13"/>
    <p:sldId id="504" r:id="rId14"/>
    <p:sldId id="505" r:id="rId15"/>
    <p:sldId id="506" r:id="rId16"/>
    <p:sldId id="493" r:id="rId17"/>
    <p:sldId id="492" r:id="rId18"/>
    <p:sldId id="495" r:id="rId19"/>
    <p:sldId id="508" r:id="rId20"/>
    <p:sldId id="507" r:id="rId21"/>
    <p:sldId id="496" r:id="rId22"/>
    <p:sldId id="510" r:id="rId23"/>
    <p:sldId id="512" r:id="rId24"/>
    <p:sldId id="501" r:id="rId25"/>
    <p:sldId id="511" r:id="rId26"/>
    <p:sldId id="497" r:id="rId27"/>
    <p:sldId id="509" r:id="rId28"/>
    <p:sldId id="500" r:id="rId29"/>
    <p:sldId id="49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903" autoAdjust="0"/>
  </p:normalViewPr>
  <p:slideViewPr>
    <p:cSldViewPr snapToGrid="0">
      <p:cViewPr varScale="1">
        <p:scale>
          <a:sx n="46" d="100"/>
          <a:sy n="46" d="100"/>
        </p:scale>
        <p:origin x="16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463C43-7521-4E2A-8C0E-37C78CB8D09A}"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0E1D5-FF37-444D-B889-8411EF2F465A}" type="slidenum">
              <a:rPr lang="en-US" smtClean="0"/>
              <a:t>‹#›</a:t>
            </a:fld>
            <a:endParaRPr lang="en-US"/>
          </a:p>
        </p:txBody>
      </p:sp>
    </p:spTree>
    <p:extLst>
      <p:ext uri="{BB962C8B-B14F-4D97-AF65-F5344CB8AC3E}">
        <p14:creationId xmlns:p14="http://schemas.microsoft.com/office/powerpoint/2010/main" val="3760499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photo…Pictured: Cyndi, Kara, Meena, Renee and Bri.</a:t>
            </a:r>
          </a:p>
        </p:txBody>
      </p:sp>
      <p:sp>
        <p:nvSpPr>
          <p:cNvPr id="4" name="Slide Number Placeholder 3"/>
          <p:cNvSpPr>
            <a:spLocks noGrp="1"/>
          </p:cNvSpPr>
          <p:nvPr>
            <p:ph type="sldNum" sz="quarter" idx="5"/>
          </p:nvPr>
        </p:nvSpPr>
        <p:spPr/>
        <p:txBody>
          <a:bodyPr/>
          <a:lstStyle/>
          <a:p>
            <a:fld id="{6770E1D5-FF37-444D-B889-8411EF2F465A}" type="slidenum">
              <a:rPr lang="en-US" smtClean="0"/>
              <a:t>2</a:t>
            </a:fld>
            <a:endParaRPr lang="en-US"/>
          </a:p>
        </p:txBody>
      </p:sp>
    </p:spTree>
    <p:extLst>
      <p:ext uri="{BB962C8B-B14F-4D97-AF65-F5344CB8AC3E}">
        <p14:creationId xmlns:p14="http://schemas.microsoft.com/office/powerpoint/2010/main" val="3723496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one of the most effective recruiting techniques, according to our volunteer experts? </a:t>
            </a:r>
          </a:p>
          <a:p>
            <a:endParaRPr lang="en-US" dirty="0"/>
          </a:p>
          <a:p>
            <a:r>
              <a:rPr lang="en-US" dirty="0"/>
              <a:t>Being present at schools and other places where girls in your community assemble.</a:t>
            </a:r>
          </a:p>
          <a:p>
            <a:endParaRPr lang="en-US" dirty="0"/>
          </a:p>
          <a:p>
            <a:r>
              <a:rPr lang="en-US" dirty="0"/>
              <a:t> Putting a “face” to the troop is very impactful. </a:t>
            </a:r>
          </a:p>
          <a:p>
            <a:endParaRPr lang="en-US" dirty="0"/>
          </a:p>
          <a:p>
            <a:r>
              <a:rPr lang="en-US" dirty="0"/>
              <a:t>You can also encourage the girls to speak up at or outside of recruitment events! </a:t>
            </a:r>
          </a:p>
        </p:txBody>
      </p:sp>
      <p:sp>
        <p:nvSpPr>
          <p:cNvPr id="4" name="Slide Number Placeholder 3"/>
          <p:cNvSpPr>
            <a:spLocks noGrp="1"/>
          </p:cNvSpPr>
          <p:nvPr>
            <p:ph type="sldNum" sz="quarter" idx="5"/>
          </p:nvPr>
        </p:nvSpPr>
        <p:spPr/>
        <p:txBody>
          <a:bodyPr/>
          <a:lstStyle/>
          <a:p>
            <a:fld id="{6770E1D5-FF37-444D-B889-8411EF2F465A}" type="slidenum">
              <a:rPr lang="en-US" smtClean="0"/>
              <a:t>11</a:t>
            </a:fld>
            <a:endParaRPr lang="en-US"/>
          </a:p>
        </p:txBody>
      </p:sp>
    </p:spTree>
    <p:extLst>
      <p:ext uri="{BB962C8B-B14F-4D97-AF65-F5344CB8AC3E}">
        <p14:creationId xmlns:p14="http://schemas.microsoft.com/office/powerpoint/2010/main" val="2005514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think they must be invited to join Girl Scouts.</a:t>
            </a:r>
          </a:p>
          <a:p>
            <a:endParaRPr lang="en-US" dirty="0"/>
          </a:p>
          <a:p>
            <a:r>
              <a:rPr lang="en-US" dirty="0"/>
              <a:t>We have 3 different style invitations you can use with your existing girls in your troop and ask them to invite a non- member friend</a:t>
            </a:r>
          </a:p>
          <a:p>
            <a:endParaRPr lang="en-US" dirty="0"/>
          </a:p>
          <a:p>
            <a:r>
              <a:rPr lang="en-US" dirty="0"/>
              <a:t>Maybe the girl recruiting can get a patch or small token of appreciation.</a:t>
            </a:r>
          </a:p>
        </p:txBody>
      </p:sp>
      <p:sp>
        <p:nvSpPr>
          <p:cNvPr id="4" name="Slide Number Placeholder 3"/>
          <p:cNvSpPr>
            <a:spLocks noGrp="1"/>
          </p:cNvSpPr>
          <p:nvPr>
            <p:ph type="sldNum" sz="quarter" idx="5"/>
          </p:nvPr>
        </p:nvSpPr>
        <p:spPr/>
        <p:txBody>
          <a:bodyPr/>
          <a:lstStyle/>
          <a:p>
            <a:fld id="{6770E1D5-FF37-444D-B889-8411EF2F465A}" type="slidenum">
              <a:rPr lang="en-US" smtClean="0"/>
              <a:t>12</a:t>
            </a:fld>
            <a:endParaRPr lang="en-US"/>
          </a:p>
        </p:txBody>
      </p:sp>
    </p:spTree>
    <p:extLst>
      <p:ext uri="{BB962C8B-B14F-4D97-AF65-F5344CB8AC3E}">
        <p14:creationId xmlns:p14="http://schemas.microsoft.com/office/powerpoint/2010/main" val="147300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sample of the invitation available for you to use….of course, your girls can make their own also.</a:t>
            </a:r>
          </a:p>
          <a:p>
            <a:endParaRPr lang="en-US" dirty="0"/>
          </a:p>
          <a:p>
            <a:r>
              <a:rPr lang="en-US" dirty="0"/>
              <a:t>We have handouts, you can also reach out to your Membership Recruiter Specialist for an emailed copy.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t>13</a:t>
            </a:fld>
            <a:endParaRPr lang="en-US"/>
          </a:p>
        </p:txBody>
      </p:sp>
    </p:spTree>
    <p:extLst>
      <p:ext uri="{BB962C8B-B14F-4D97-AF65-F5344CB8AC3E}">
        <p14:creationId xmlns:p14="http://schemas.microsoft.com/office/powerpoint/2010/main" val="584079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1788-D3CD-68EB-FB22-8E37DF0F3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209B7-AAF7-3140-7459-763ABF4A0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1320B-BB3F-0CC1-61F9-A2AEC4050E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format of another invitation available for you to use…. This one has a coloring activity</a:t>
            </a:r>
          </a:p>
          <a:p>
            <a:endParaRPr lang="en-US" dirty="0"/>
          </a:p>
        </p:txBody>
      </p:sp>
      <p:sp>
        <p:nvSpPr>
          <p:cNvPr id="4" name="Slide Number Placeholder 3">
            <a:extLst>
              <a:ext uri="{FF2B5EF4-FFF2-40B4-BE49-F238E27FC236}">
                <a16:creationId xmlns:a16="http://schemas.microsoft.com/office/drawing/2014/main" id="{7D68C110-7190-F418-F7F8-1AECF596B1CB}"/>
              </a:ext>
            </a:extLst>
          </p:cNvPr>
          <p:cNvSpPr>
            <a:spLocks noGrp="1"/>
          </p:cNvSpPr>
          <p:nvPr>
            <p:ph type="sldNum" sz="quarter" idx="5"/>
          </p:nvPr>
        </p:nvSpPr>
        <p:spPr/>
        <p:txBody>
          <a:bodyPr/>
          <a:lstStyle/>
          <a:p>
            <a:fld id="{6770E1D5-FF37-444D-B889-8411EF2F465A}" type="slidenum">
              <a:rPr lang="en-US" smtClean="0"/>
              <a:t>14</a:t>
            </a:fld>
            <a:endParaRPr lang="en-US"/>
          </a:p>
        </p:txBody>
      </p:sp>
    </p:spTree>
    <p:extLst>
      <p:ext uri="{BB962C8B-B14F-4D97-AF65-F5344CB8AC3E}">
        <p14:creationId xmlns:p14="http://schemas.microsoft.com/office/powerpoint/2010/main" val="280614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7B04-116A-3776-4B45-5D834DB6B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1DCC1-9B85-5862-9542-123E2C0F1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B7B96-F1D7-352A-0144-28E24C2F0F86}"/>
              </a:ext>
            </a:extLst>
          </p:cNvPr>
          <p:cNvSpPr>
            <a:spLocks noGrp="1"/>
          </p:cNvSpPr>
          <p:nvPr>
            <p:ph type="body" idx="1"/>
          </p:nvPr>
        </p:nvSpPr>
        <p:spPr/>
        <p:txBody>
          <a:bodyPr/>
          <a:lstStyle/>
          <a:p>
            <a:r>
              <a:rPr lang="en-US" dirty="0"/>
              <a:t>This is another sample of the invitation available for you to use…. Wording is a little different from the previous one.</a:t>
            </a:r>
          </a:p>
        </p:txBody>
      </p:sp>
      <p:sp>
        <p:nvSpPr>
          <p:cNvPr id="4" name="Footer Placeholder 3">
            <a:extLst>
              <a:ext uri="{FF2B5EF4-FFF2-40B4-BE49-F238E27FC236}">
                <a16:creationId xmlns:a16="http://schemas.microsoft.com/office/drawing/2014/main" id="{F8C3A82E-6539-8FBA-46BF-518B3C4B88B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CC63DFD2-02CE-71CC-BFA0-9AF2B70F5DEB}"/>
              </a:ext>
            </a:extLst>
          </p:cNvPr>
          <p:cNvSpPr>
            <a:spLocks noGrp="1"/>
          </p:cNvSpPr>
          <p:nvPr>
            <p:ph type="sldNum" sz="quarter" idx="5"/>
          </p:nvPr>
        </p:nvSpPr>
        <p:spPr/>
        <p:txBody>
          <a:bodyPr/>
          <a:lstStyle/>
          <a:p>
            <a:fld id="{BC71D9C2-2260-AC4F-AA16-86308DDC7D01}" type="slidenum">
              <a:rPr lang="en-US" smtClean="0"/>
              <a:t>15</a:t>
            </a:fld>
            <a:endParaRPr lang="en-US"/>
          </a:p>
        </p:txBody>
      </p:sp>
    </p:spTree>
    <p:extLst>
      <p:ext uri="{BB962C8B-B14F-4D97-AF65-F5344CB8AC3E}">
        <p14:creationId xmlns:p14="http://schemas.microsoft.com/office/powerpoint/2010/main" val="4108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new members bring fresh ideas, </a:t>
            </a:r>
          </a:p>
          <a:p>
            <a:endParaRPr lang="en-US" dirty="0"/>
          </a:p>
          <a:p>
            <a:r>
              <a:rPr lang="en-US" dirty="0"/>
              <a:t>different ways of looking at things, </a:t>
            </a:r>
          </a:p>
          <a:p>
            <a:endParaRPr lang="en-US" dirty="0"/>
          </a:p>
          <a:p>
            <a:r>
              <a:rPr lang="en-US" dirty="0"/>
              <a:t>and excitement that can spark creativity and energize everyone. </a:t>
            </a:r>
          </a:p>
          <a:p>
            <a:endParaRPr lang="en-US" dirty="0"/>
          </a:p>
          <a:p>
            <a:r>
              <a:rPr lang="en-US" dirty="0"/>
              <a:t>Plus, introducing new friends to Girl Scouting allows existing members to flex their leadership skills and build confidence. </a:t>
            </a:r>
          </a:p>
          <a:p>
            <a:endParaRPr lang="en-US" dirty="0"/>
          </a:p>
          <a:p>
            <a:r>
              <a:rPr lang="en-US" dirty="0"/>
              <a:t>Basically, everybody wins! </a:t>
            </a:r>
          </a:p>
          <a:p>
            <a:endParaRPr lang="en-US" dirty="0"/>
          </a:p>
          <a:p>
            <a:r>
              <a:rPr lang="en-US" dirty="0"/>
              <a:t>Read the letter above</a:t>
            </a:r>
          </a:p>
          <a:p>
            <a:endParaRPr lang="en-US" dirty="0"/>
          </a:p>
        </p:txBody>
      </p:sp>
      <p:sp>
        <p:nvSpPr>
          <p:cNvPr id="4" name="Slide Number Placeholder 3"/>
          <p:cNvSpPr>
            <a:spLocks noGrp="1"/>
          </p:cNvSpPr>
          <p:nvPr>
            <p:ph type="sldNum" sz="quarter" idx="5"/>
          </p:nvPr>
        </p:nvSpPr>
        <p:spPr/>
        <p:txBody>
          <a:bodyPr/>
          <a:lstStyle/>
          <a:p>
            <a:fld id="{6770E1D5-FF37-444D-B889-8411EF2F465A}" type="slidenum">
              <a:rPr lang="en-US" smtClean="0"/>
              <a:t>16</a:t>
            </a:fld>
            <a:endParaRPr lang="en-US"/>
          </a:p>
        </p:txBody>
      </p:sp>
    </p:spTree>
    <p:extLst>
      <p:ext uri="{BB962C8B-B14F-4D97-AF65-F5344CB8AC3E}">
        <p14:creationId xmlns:p14="http://schemas.microsoft.com/office/powerpoint/2010/main" val="2799380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5D49A-803D-FCBD-8520-A5B3DBCA8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96CB2-91FC-851A-21BB-E99C691FC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5FD4E-58CE-A4FD-7247-C560C04A919D}"/>
              </a:ext>
            </a:extLst>
          </p:cNvPr>
          <p:cNvSpPr>
            <a:spLocks noGrp="1"/>
          </p:cNvSpPr>
          <p:nvPr>
            <p:ph type="body" idx="1"/>
          </p:nvPr>
        </p:nvSpPr>
        <p:spPr/>
        <p:txBody>
          <a:bodyPr/>
          <a:lstStyle/>
          <a:p>
            <a:r>
              <a:rPr lang="en-US" dirty="0"/>
              <a:t>A few pictures of volunteers from outdoor education learning new skills so their troop can share more adventures with the girls.</a:t>
            </a:r>
          </a:p>
        </p:txBody>
      </p:sp>
      <p:sp>
        <p:nvSpPr>
          <p:cNvPr id="4" name="Slide Number Placeholder 3">
            <a:extLst>
              <a:ext uri="{FF2B5EF4-FFF2-40B4-BE49-F238E27FC236}">
                <a16:creationId xmlns:a16="http://schemas.microsoft.com/office/drawing/2014/main" id="{AADD5890-913E-89C0-07E0-5788421469F0}"/>
              </a:ext>
            </a:extLst>
          </p:cNvPr>
          <p:cNvSpPr>
            <a:spLocks noGrp="1"/>
          </p:cNvSpPr>
          <p:nvPr>
            <p:ph type="sldNum" sz="quarter" idx="5"/>
          </p:nvPr>
        </p:nvSpPr>
        <p:spPr/>
        <p:txBody>
          <a:bodyPr/>
          <a:lstStyle/>
          <a:p>
            <a:fld id="{6770E1D5-FF37-444D-B889-8411EF2F465A}" type="slidenum">
              <a:rPr lang="en-US" smtClean="0"/>
              <a:t>17</a:t>
            </a:fld>
            <a:endParaRPr lang="en-US"/>
          </a:p>
        </p:txBody>
      </p:sp>
    </p:spTree>
    <p:extLst>
      <p:ext uri="{BB962C8B-B14F-4D97-AF65-F5344CB8AC3E}">
        <p14:creationId xmlns:p14="http://schemas.microsoft.com/office/powerpoint/2010/main" val="28535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043EC-609A-EA4D-E473-42A74E0E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CF595-8A18-8081-7071-8E0CCE0B70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B5F089-2476-D8E7-B25A-534B39FDE18D}"/>
              </a:ext>
            </a:extLst>
          </p:cNvPr>
          <p:cNvSpPr>
            <a:spLocks noGrp="1"/>
          </p:cNvSpPr>
          <p:nvPr>
            <p:ph type="body" idx="1"/>
          </p:nvPr>
        </p:nvSpPr>
        <p:spPr/>
        <p:txBody>
          <a:bodyPr/>
          <a:lstStyle/>
          <a:p>
            <a:endParaRPr lang="en-US" dirty="0"/>
          </a:p>
          <a:p>
            <a:r>
              <a:rPr lang="en-US" dirty="0"/>
              <a:t> Each troop needs the help of adults to provide a quality Girl Scout experience.</a:t>
            </a:r>
          </a:p>
          <a:p>
            <a:endParaRPr lang="en-US" dirty="0"/>
          </a:p>
          <a:p>
            <a:r>
              <a:rPr lang="en-US" dirty="0"/>
              <a:t>This section pictured on this slide is on the Ways Adults Can Help form.</a:t>
            </a:r>
          </a:p>
          <a:p>
            <a:endParaRPr lang="en-US" dirty="0"/>
          </a:p>
          <a:p>
            <a:r>
              <a:rPr lang="en-US" dirty="0"/>
              <a:t>Handout is available</a:t>
            </a:r>
          </a:p>
          <a:p>
            <a:endParaRPr lang="en-US" dirty="0"/>
          </a:p>
        </p:txBody>
      </p:sp>
      <p:sp>
        <p:nvSpPr>
          <p:cNvPr id="4" name="Slide Number Placeholder 3">
            <a:extLst>
              <a:ext uri="{FF2B5EF4-FFF2-40B4-BE49-F238E27FC236}">
                <a16:creationId xmlns:a16="http://schemas.microsoft.com/office/drawing/2014/main" id="{F185352B-6D07-B766-302D-44DFDF4BD32E}"/>
              </a:ext>
            </a:extLst>
          </p:cNvPr>
          <p:cNvSpPr>
            <a:spLocks noGrp="1"/>
          </p:cNvSpPr>
          <p:nvPr>
            <p:ph type="sldNum" sz="quarter" idx="5"/>
          </p:nvPr>
        </p:nvSpPr>
        <p:spPr/>
        <p:txBody>
          <a:bodyPr/>
          <a:lstStyle/>
          <a:p>
            <a:fld id="{6770E1D5-FF37-444D-B889-8411EF2F465A}" type="slidenum">
              <a:rPr lang="en-US" smtClean="0"/>
              <a:t>18</a:t>
            </a:fld>
            <a:endParaRPr lang="en-US"/>
          </a:p>
        </p:txBody>
      </p:sp>
    </p:spTree>
    <p:extLst>
      <p:ext uri="{BB962C8B-B14F-4D97-AF65-F5344CB8AC3E}">
        <p14:creationId xmlns:p14="http://schemas.microsoft.com/office/powerpoint/2010/main" val="178103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play a meaningful role in your Girl Scout’s experience but not sure where to start?</a:t>
            </a:r>
          </a:p>
          <a:p>
            <a:endParaRPr lang="en-US" dirty="0"/>
          </a:p>
          <a:p>
            <a:r>
              <a:rPr lang="en-US" dirty="0"/>
              <a:t>Here are some ways with less than an hour time commitment.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770E1D5-FF37-444D-B889-8411EF2F465A}" type="slidenum">
              <a:rPr lang="en-US" smtClean="0"/>
              <a:t>19</a:t>
            </a:fld>
            <a:endParaRPr lang="en-US"/>
          </a:p>
        </p:txBody>
      </p:sp>
    </p:spTree>
    <p:extLst>
      <p:ext uri="{BB962C8B-B14F-4D97-AF65-F5344CB8AC3E}">
        <p14:creationId xmlns:p14="http://schemas.microsoft.com/office/powerpoint/2010/main" val="2174700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2D0F-E175-FC33-0F6D-63D04485F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95D3D-FAFF-6887-90CB-9AD3B15FC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3B56E-E201-C3F8-9BA7-43424CB6C2FE}"/>
              </a:ext>
            </a:extLst>
          </p:cNvPr>
          <p:cNvSpPr>
            <a:spLocks noGrp="1"/>
          </p:cNvSpPr>
          <p:nvPr>
            <p:ph type="body" idx="1"/>
          </p:nvPr>
        </p:nvSpPr>
        <p:spPr/>
        <p:txBody>
          <a:bodyPr/>
          <a:lstStyle/>
          <a:p>
            <a:endParaRPr lang="en-US" dirty="0"/>
          </a:p>
          <a:p>
            <a:r>
              <a:rPr lang="en-US" dirty="0"/>
              <a:t>If you have more time available in your schedule, here are a few more ways to help your troop.</a:t>
            </a:r>
          </a:p>
          <a:p>
            <a:endParaRPr lang="en-US" dirty="0"/>
          </a:p>
          <a:p>
            <a:endParaRPr lang="en-US" dirty="0"/>
          </a:p>
        </p:txBody>
      </p:sp>
      <p:sp>
        <p:nvSpPr>
          <p:cNvPr id="4" name="Slide Number Placeholder 3">
            <a:extLst>
              <a:ext uri="{FF2B5EF4-FFF2-40B4-BE49-F238E27FC236}">
                <a16:creationId xmlns:a16="http://schemas.microsoft.com/office/drawing/2014/main" id="{7B628735-8A68-6AE4-73DA-07C5B30A5E30}"/>
              </a:ext>
            </a:extLst>
          </p:cNvPr>
          <p:cNvSpPr>
            <a:spLocks noGrp="1"/>
          </p:cNvSpPr>
          <p:nvPr>
            <p:ph type="sldNum" sz="quarter" idx="5"/>
          </p:nvPr>
        </p:nvSpPr>
        <p:spPr/>
        <p:txBody>
          <a:bodyPr/>
          <a:lstStyle/>
          <a:p>
            <a:fld id="{6770E1D5-FF37-444D-B889-8411EF2F465A}" type="slidenum">
              <a:rPr lang="en-US" smtClean="0"/>
              <a:t>20</a:t>
            </a:fld>
            <a:endParaRPr lang="en-US"/>
          </a:p>
        </p:txBody>
      </p:sp>
    </p:spTree>
    <p:extLst>
      <p:ext uri="{BB962C8B-B14F-4D97-AF65-F5344CB8AC3E}">
        <p14:creationId xmlns:p14="http://schemas.microsoft.com/office/powerpoint/2010/main" val="30621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to Grow your troop session!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38C11-9A87-4341-A8D3-76972224F4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004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troop have Lifetime members that aren’t active in your troop?</a:t>
            </a:r>
          </a:p>
          <a:p>
            <a:endParaRPr lang="en-US" dirty="0"/>
          </a:p>
          <a:p>
            <a:r>
              <a:rPr lang="en-US" dirty="0"/>
              <a:t>If yes, reach out to them, search out their interest and how it can align with your troop and girls.</a:t>
            </a:r>
          </a:p>
          <a:p>
            <a:endParaRPr lang="en-US" dirty="0"/>
          </a:p>
          <a:p>
            <a:r>
              <a:rPr lang="en-US" dirty="0"/>
              <a:t>Their interest and experiences can be shared with the girls.</a:t>
            </a:r>
          </a:p>
        </p:txBody>
      </p:sp>
      <p:sp>
        <p:nvSpPr>
          <p:cNvPr id="4" name="Slide Number Placeholder 3"/>
          <p:cNvSpPr>
            <a:spLocks noGrp="1"/>
          </p:cNvSpPr>
          <p:nvPr>
            <p:ph type="sldNum" sz="quarter" idx="5"/>
          </p:nvPr>
        </p:nvSpPr>
        <p:spPr/>
        <p:txBody>
          <a:bodyPr/>
          <a:lstStyle/>
          <a:p>
            <a:fld id="{6770E1D5-FF37-444D-B889-8411EF2F465A}" type="slidenum">
              <a:rPr lang="en-US" smtClean="0"/>
              <a:t>21</a:t>
            </a:fld>
            <a:endParaRPr lang="en-US"/>
          </a:p>
        </p:txBody>
      </p:sp>
    </p:spTree>
    <p:extLst>
      <p:ext uri="{BB962C8B-B14F-4D97-AF65-F5344CB8AC3E}">
        <p14:creationId xmlns:p14="http://schemas.microsoft.com/office/powerpoint/2010/main" val="349666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09056-030D-2FE8-52A7-3A487D9F2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3CD7D-6EC3-6432-E25C-6E05980D6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E5CB4-EE97-D331-C4C0-7016A7351991}"/>
              </a:ext>
            </a:extLst>
          </p:cNvPr>
          <p:cNvSpPr>
            <a:spLocks noGrp="1"/>
          </p:cNvSpPr>
          <p:nvPr>
            <p:ph type="body" idx="1"/>
          </p:nvPr>
        </p:nvSpPr>
        <p:spPr/>
        <p:txBody>
          <a:bodyPr/>
          <a:lstStyle/>
          <a:p>
            <a:r>
              <a:rPr lang="en-US" dirty="0"/>
              <a:t>Be aware of yours and their body language- this can tell you a lot are they shy, nervous, uncomfortable etc.. </a:t>
            </a:r>
          </a:p>
          <a:p>
            <a:r>
              <a:rPr lang="en-US" dirty="0"/>
              <a:t>Always make eye contact.</a:t>
            </a:r>
          </a:p>
          <a:p>
            <a:r>
              <a:rPr lang="en-US" dirty="0"/>
              <a:t>Ask questions to engage conversation and to get to know them and their needs for their family</a:t>
            </a:r>
          </a:p>
          <a:p>
            <a:r>
              <a:rPr lang="en-US" dirty="0"/>
              <a:t>And the best way to get to know what concerns or needs they have is by Always do more listening than talking</a:t>
            </a:r>
          </a:p>
        </p:txBody>
      </p:sp>
      <p:sp>
        <p:nvSpPr>
          <p:cNvPr id="4" name="Slide Number Placeholder 3">
            <a:extLst>
              <a:ext uri="{FF2B5EF4-FFF2-40B4-BE49-F238E27FC236}">
                <a16:creationId xmlns:a16="http://schemas.microsoft.com/office/drawing/2014/main" id="{80D35E98-98C3-9539-0C58-9D642B56863B}"/>
              </a:ext>
            </a:extLst>
          </p:cNvPr>
          <p:cNvSpPr>
            <a:spLocks noGrp="1"/>
          </p:cNvSpPr>
          <p:nvPr>
            <p:ph type="sldNum" sz="quarter" idx="5"/>
          </p:nvPr>
        </p:nvSpPr>
        <p:spPr/>
        <p:txBody>
          <a:bodyPr/>
          <a:lstStyle/>
          <a:p>
            <a:fld id="{6770E1D5-FF37-444D-B889-8411EF2F465A}" type="slidenum">
              <a:rPr lang="en-US" smtClean="0"/>
              <a:t>22</a:t>
            </a:fld>
            <a:endParaRPr lang="en-US"/>
          </a:p>
        </p:txBody>
      </p:sp>
    </p:spTree>
    <p:extLst>
      <p:ext uri="{BB962C8B-B14F-4D97-AF65-F5344CB8AC3E}">
        <p14:creationId xmlns:p14="http://schemas.microsoft.com/office/powerpoint/2010/main" val="1996061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0E1D5-FF37-444D-B889-8411EF2F465A}" type="slidenum">
              <a:rPr lang="en-US" smtClean="0"/>
              <a:t>23</a:t>
            </a:fld>
            <a:endParaRPr lang="en-US"/>
          </a:p>
        </p:txBody>
      </p:sp>
    </p:spTree>
    <p:extLst>
      <p:ext uri="{BB962C8B-B14F-4D97-AF65-F5344CB8AC3E}">
        <p14:creationId xmlns:p14="http://schemas.microsoft.com/office/powerpoint/2010/main" val="262054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breaking the agenda into two sections. </a:t>
            </a:r>
          </a:p>
          <a:p>
            <a:r>
              <a:rPr lang="en-US" dirty="0"/>
              <a:t>First, we will be talking about ways to increase girl members</a:t>
            </a:r>
          </a:p>
          <a:p>
            <a:r>
              <a:rPr lang="en-US" dirty="0"/>
              <a:t> than adult members which can include LTM</a:t>
            </a:r>
          </a:p>
          <a:p>
            <a:endParaRPr lang="en-US" dirty="0"/>
          </a:p>
          <a:p>
            <a:r>
              <a:rPr lang="en-US" dirty="0"/>
              <a:t>Do you want to expand your girls’ network and bring new voices and perspectives into their world? </a:t>
            </a:r>
          </a:p>
          <a:p>
            <a:r>
              <a:rPr lang="en-US" dirty="0"/>
              <a:t>Consider welcoming more girls into your troop! </a:t>
            </a:r>
          </a:p>
          <a:p>
            <a:r>
              <a:rPr lang="en-US" dirty="0"/>
              <a:t>Growing your troop is a great way to share the power of the Girl Scout experience. </a:t>
            </a:r>
          </a:p>
          <a:p>
            <a:r>
              <a:rPr lang="en-US" dirty="0"/>
              <a:t>And in the spirit of sisterhood, you’ll help your girls make new friends (and keep the old). </a:t>
            </a:r>
          </a:p>
          <a:p>
            <a:r>
              <a:rPr lang="en-US" dirty="0"/>
              <a:t>So, if you’re ready to introduce more girls to Girl Scouting, what’s the best way to get the word out? </a:t>
            </a:r>
          </a:p>
        </p:txBody>
      </p:sp>
      <p:sp>
        <p:nvSpPr>
          <p:cNvPr id="4" name="Slide Number Placeholder 3"/>
          <p:cNvSpPr>
            <a:spLocks noGrp="1"/>
          </p:cNvSpPr>
          <p:nvPr>
            <p:ph type="sldNum" sz="quarter" idx="5"/>
          </p:nvPr>
        </p:nvSpPr>
        <p:spPr/>
        <p:txBody>
          <a:bodyPr/>
          <a:lstStyle/>
          <a:p>
            <a:fld id="{6770E1D5-FF37-444D-B889-8411EF2F465A}" type="slidenum">
              <a:rPr lang="en-US" smtClean="0"/>
              <a:t>4</a:t>
            </a:fld>
            <a:endParaRPr lang="en-US"/>
          </a:p>
        </p:txBody>
      </p:sp>
    </p:spTree>
    <p:extLst>
      <p:ext uri="{BB962C8B-B14F-4D97-AF65-F5344CB8AC3E}">
        <p14:creationId xmlns:p14="http://schemas.microsoft.com/office/powerpoint/2010/main" val="280578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the ways to get the word out about joining your troop?</a:t>
            </a:r>
          </a:p>
          <a:p>
            <a:endParaRPr lang="en-US" dirty="0"/>
          </a:p>
          <a:p>
            <a:r>
              <a:rPr lang="en-US" dirty="0"/>
              <a:t>There are many, but today we are focusing on 5! Read the slide.</a:t>
            </a:r>
          </a:p>
          <a:p>
            <a:endParaRPr lang="en-US" dirty="0"/>
          </a:p>
          <a:p>
            <a:r>
              <a:rPr lang="en-US" dirty="0"/>
              <a:t>Most of these steps are self explanatory but I would like to dive a little deeper into the Opportunity catalog by showing the 6 easy steps you can take to update your troop.</a:t>
            </a:r>
          </a:p>
        </p:txBody>
      </p:sp>
      <p:sp>
        <p:nvSpPr>
          <p:cNvPr id="4" name="Slide Number Placeholder 3"/>
          <p:cNvSpPr>
            <a:spLocks noGrp="1"/>
          </p:cNvSpPr>
          <p:nvPr>
            <p:ph type="sldNum" sz="quarter" idx="5"/>
          </p:nvPr>
        </p:nvSpPr>
        <p:spPr/>
        <p:txBody>
          <a:bodyPr/>
          <a:lstStyle/>
          <a:p>
            <a:fld id="{6770E1D5-FF37-444D-B889-8411EF2F465A}" type="slidenum">
              <a:rPr lang="en-US" smtClean="0"/>
              <a:t>5</a:t>
            </a:fld>
            <a:endParaRPr lang="en-US"/>
          </a:p>
        </p:txBody>
      </p:sp>
    </p:spTree>
    <p:extLst>
      <p:ext uri="{BB962C8B-B14F-4D97-AF65-F5344CB8AC3E}">
        <p14:creationId xmlns:p14="http://schemas.microsoft.com/office/powerpoint/2010/main" val="416080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244A-7CE0-6803-0312-7D1817ECA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4C68F-205E-BE29-0B7E-077573AD84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115C5-9E8E-0C6A-9228-028967B1B32A}"/>
              </a:ext>
            </a:extLst>
          </p:cNvPr>
          <p:cNvSpPr>
            <a:spLocks noGrp="1"/>
          </p:cNvSpPr>
          <p:nvPr>
            <p:ph type="body" idx="1"/>
          </p:nvPr>
        </p:nvSpPr>
        <p:spPr/>
        <p:txBody>
          <a:bodyPr/>
          <a:lstStyle/>
          <a:p>
            <a:r>
              <a:rPr lang="en-US" dirty="0"/>
              <a:t>Ask for a raise of hands…Does everyone know what the opportunity catalog is and how to access it in the Volunteer Tool Kit?</a:t>
            </a:r>
          </a:p>
          <a:p>
            <a:endParaRPr lang="en-US" dirty="0"/>
          </a:p>
          <a:p>
            <a:r>
              <a:rPr lang="en-US" dirty="0"/>
              <a:t>Let's review the 6 easy steps with some screen shots.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Log onto GSNENY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https://www.girlscoutsneny.org/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Go to MYGS (shown in upper right with a pink circle on this slide</a:t>
            </a:r>
          </a:p>
          <a:p>
            <a:endParaRPr lang="en-US" dirty="0"/>
          </a:p>
        </p:txBody>
      </p:sp>
      <p:sp>
        <p:nvSpPr>
          <p:cNvPr id="4" name="Slide Number Placeholder 3">
            <a:extLst>
              <a:ext uri="{FF2B5EF4-FFF2-40B4-BE49-F238E27FC236}">
                <a16:creationId xmlns:a16="http://schemas.microsoft.com/office/drawing/2014/main" id="{86BEA06D-ED39-0FBC-1D82-17141CCEC73F}"/>
              </a:ext>
            </a:extLst>
          </p:cNvPr>
          <p:cNvSpPr>
            <a:spLocks noGrp="1"/>
          </p:cNvSpPr>
          <p:nvPr>
            <p:ph type="sldNum" sz="quarter" idx="5"/>
          </p:nvPr>
        </p:nvSpPr>
        <p:spPr/>
        <p:txBody>
          <a:bodyPr/>
          <a:lstStyle/>
          <a:p>
            <a:fld id="{6770E1D5-FF37-444D-B889-8411EF2F465A}" type="slidenum">
              <a:rPr lang="en-US" smtClean="0"/>
              <a:t>6</a:t>
            </a:fld>
            <a:endParaRPr lang="en-US"/>
          </a:p>
        </p:txBody>
      </p:sp>
    </p:spTree>
    <p:extLst>
      <p:ext uri="{BB962C8B-B14F-4D97-AF65-F5344CB8AC3E}">
        <p14:creationId xmlns:p14="http://schemas.microsoft.com/office/powerpoint/2010/main" val="153496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CD0B-4B98-FABB-4E87-F1D077F4D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08FA7-1454-912C-A547-54744DE62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8D9BF-2D8C-1E95-0DB6-1302A68296FE}"/>
              </a:ext>
            </a:extLst>
          </p:cNvPr>
          <p:cNvSpPr>
            <a:spLocks noGrp="1"/>
          </p:cNvSpPr>
          <p:nvPr>
            <p:ph type="body" idx="1"/>
          </p:nvPr>
        </p:nvSpPr>
        <p:spPr/>
        <p:txBody>
          <a:bodyPr/>
          <a:lstStyle/>
          <a:p>
            <a:r>
              <a:rPr lang="en-US" dirty="0"/>
              <a:t>3. Click on my troops on the left-hand side, noted with a pink circle.</a:t>
            </a:r>
          </a:p>
          <a:p>
            <a:endParaRPr lang="en-US" dirty="0"/>
          </a:p>
          <a:p>
            <a:r>
              <a:rPr lang="en-US" dirty="0"/>
              <a:t>All your troops that you are the leader for will appear</a:t>
            </a:r>
          </a:p>
        </p:txBody>
      </p:sp>
      <p:sp>
        <p:nvSpPr>
          <p:cNvPr id="4" name="Slide Number Placeholder 3">
            <a:extLst>
              <a:ext uri="{FF2B5EF4-FFF2-40B4-BE49-F238E27FC236}">
                <a16:creationId xmlns:a16="http://schemas.microsoft.com/office/drawing/2014/main" id="{5509AE7A-B449-4388-32A9-E2C63034A3CA}"/>
              </a:ext>
            </a:extLst>
          </p:cNvPr>
          <p:cNvSpPr>
            <a:spLocks noGrp="1"/>
          </p:cNvSpPr>
          <p:nvPr>
            <p:ph type="sldNum" sz="quarter" idx="5"/>
          </p:nvPr>
        </p:nvSpPr>
        <p:spPr/>
        <p:txBody>
          <a:bodyPr/>
          <a:lstStyle/>
          <a:p>
            <a:fld id="{6770E1D5-FF37-444D-B889-8411EF2F465A}" type="slidenum">
              <a:rPr lang="en-US" smtClean="0"/>
              <a:t>7</a:t>
            </a:fld>
            <a:endParaRPr lang="en-US"/>
          </a:p>
        </p:txBody>
      </p:sp>
    </p:spTree>
    <p:extLst>
      <p:ext uri="{BB962C8B-B14F-4D97-AF65-F5344CB8AC3E}">
        <p14:creationId xmlns:p14="http://schemas.microsoft.com/office/powerpoint/2010/main" val="385617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BF75-547A-0B6B-26E6-EFD4682BC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4F540-9CC5-0CAE-9A9A-4C50315BD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938DB-5871-B981-452A-9022DCBBB7C8}"/>
              </a:ext>
            </a:extLst>
          </p:cNvPr>
          <p:cNvSpPr>
            <a:spLocks noGrp="1"/>
          </p:cNvSpPr>
          <p:nvPr>
            <p:ph type="body" idx="1"/>
          </p:nvPr>
        </p:nvSpPr>
        <p:spPr/>
        <p:txBody>
          <a:bodyPr/>
          <a:lstStyle/>
          <a:p>
            <a:r>
              <a:rPr lang="en-US" dirty="0"/>
              <a:t>4. Click on which troop you would like to edit</a:t>
            </a:r>
          </a:p>
          <a:p>
            <a:endParaRPr lang="en-US" dirty="0"/>
          </a:p>
          <a:p>
            <a:endParaRPr lang="en-US" dirty="0"/>
          </a:p>
        </p:txBody>
      </p:sp>
      <p:sp>
        <p:nvSpPr>
          <p:cNvPr id="4" name="Slide Number Placeholder 3">
            <a:extLst>
              <a:ext uri="{FF2B5EF4-FFF2-40B4-BE49-F238E27FC236}">
                <a16:creationId xmlns:a16="http://schemas.microsoft.com/office/drawing/2014/main" id="{2786AAF1-3A6B-DC7B-353A-93238C2D82E7}"/>
              </a:ext>
            </a:extLst>
          </p:cNvPr>
          <p:cNvSpPr>
            <a:spLocks noGrp="1"/>
          </p:cNvSpPr>
          <p:nvPr>
            <p:ph type="sldNum" sz="quarter" idx="5"/>
          </p:nvPr>
        </p:nvSpPr>
        <p:spPr/>
        <p:txBody>
          <a:bodyPr/>
          <a:lstStyle/>
          <a:p>
            <a:fld id="{6770E1D5-FF37-444D-B889-8411EF2F465A}" type="slidenum">
              <a:rPr lang="en-US" smtClean="0"/>
              <a:t>8</a:t>
            </a:fld>
            <a:endParaRPr lang="en-US"/>
          </a:p>
        </p:txBody>
      </p:sp>
    </p:spTree>
    <p:extLst>
      <p:ext uri="{BB962C8B-B14F-4D97-AF65-F5344CB8AC3E}">
        <p14:creationId xmlns:p14="http://schemas.microsoft.com/office/powerpoint/2010/main" val="461453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7F26-1DA3-A67C-6390-4D23F8BF0F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2D50F-DCDE-53C9-90A9-8977D9B1D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874F0-AD10-97D7-27E3-F3C91EE7A58C}"/>
              </a:ext>
            </a:extLst>
          </p:cNvPr>
          <p:cNvSpPr>
            <a:spLocks noGrp="1"/>
          </p:cNvSpPr>
          <p:nvPr>
            <p:ph type="body" idx="1"/>
          </p:nvPr>
        </p:nvSpPr>
        <p:spPr/>
        <p:txBody>
          <a:bodyPr/>
          <a:lstStyle/>
          <a:p>
            <a:r>
              <a:rPr lang="en-US" dirty="0"/>
              <a:t>5. Click the pencil next to meeting details (highlighted above in pink circle)</a:t>
            </a:r>
          </a:p>
          <a:p>
            <a:endParaRPr lang="en-US" dirty="0"/>
          </a:p>
        </p:txBody>
      </p:sp>
      <p:sp>
        <p:nvSpPr>
          <p:cNvPr id="4" name="Slide Number Placeholder 3">
            <a:extLst>
              <a:ext uri="{FF2B5EF4-FFF2-40B4-BE49-F238E27FC236}">
                <a16:creationId xmlns:a16="http://schemas.microsoft.com/office/drawing/2014/main" id="{2C36C758-A43F-6F1C-240A-471450B1F63C}"/>
              </a:ext>
            </a:extLst>
          </p:cNvPr>
          <p:cNvSpPr>
            <a:spLocks noGrp="1"/>
          </p:cNvSpPr>
          <p:nvPr>
            <p:ph type="sldNum" sz="quarter" idx="5"/>
          </p:nvPr>
        </p:nvSpPr>
        <p:spPr/>
        <p:txBody>
          <a:bodyPr/>
          <a:lstStyle/>
          <a:p>
            <a:fld id="{6770E1D5-FF37-444D-B889-8411EF2F465A}" type="slidenum">
              <a:rPr lang="en-US" smtClean="0"/>
              <a:t>9</a:t>
            </a:fld>
            <a:endParaRPr lang="en-US"/>
          </a:p>
        </p:txBody>
      </p:sp>
    </p:spTree>
    <p:extLst>
      <p:ext uri="{BB962C8B-B14F-4D97-AF65-F5344CB8AC3E}">
        <p14:creationId xmlns:p14="http://schemas.microsoft.com/office/powerpoint/2010/main" val="2339959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B4F8B-C598-9722-254C-D0BC18E1D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04E31-F601-32B7-101A-4F3667B0F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6EB07-5087-637B-1091-9CC32F437630}"/>
              </a:ext>
            </a:extLst>
          </p:cNvPr>
          <p:cNvSpPr>
            <a:spLocks noGrp="1"/>
          </p:cNvSpPr>
          <p:nvPr>
            <p:ph type="body" idx="1"/>
          </p:nvPr>
        </p:nvSpPr>
        <p:spPr/>
        <p:txBody>
          <a:bodyPr/>
          <a:lstStyle/>
          <a:p>
            <a:r>
              <a:rPr lang="en-US" dirty="0"/>
              <a:t>6. Update info for:</a:t>
            </a:r>
          </a:p>
          <a:p>
            <a:br>
              <a:rPr lang="en-US" dirty="0"/>
            </a:br>
            <a:r>
              <a:rPr lang="en-US" dirty="0"/>
              <a:t>Day</a:t>
            </a:r>
          </a:p>
          <a:p>
            <a:r>
              <a:rPr lang="en-US" dirty="0"/>
              <a:t>Frequency</a:t>
            </a:r>
          </a:p>
          <a:p>
            <a:r>
              <a:rPr lang="en-US" dirty="0"/>
              <a:t>Start time</a:t>
            </a:r>
          </a:p>
          <a:p>
            <a:r>
              <a:rPr lang="en-US" dirty="0"/>
              <a:t>End time</a:t>
            </a:r>
          </a:p>
          <a:p>
            <a:endParaRPr lang="en-US" dirty="0"/>
          </a:p>
          <a:p>
            <a:r>
              <a:rPr lang="en-US" dirty="0"/>
              <a:t>To increase # of girls and adult spots available in your troop email the Customer Care Department or your recruiter.</a:t>
            </a:r>
          </a:p>
          <a:p>
            <a:endParaRPr lang="en-US" dirty="0"/>
          </a:p>
          <a:p>
            <a:r>
              <a:rPr lang="en-US" dirty="0"/>
              <a:t>There are thousands of girls all over the country waiting to find the perfect troop, and likely hundreds right in your area? </a:t>
            </a:r>
          </a:p>
          <a:p>
            <a:r>
              <a:rPr lang="en-US" dirty="0"/>
              <a:t>We need to do our part to help these girls find their homes in Girl Scouts!</a:t>
            </a:r>
          </a:p>
          <a:p>
            <a:endParaRPr lang="en-US" dirty="0"/>
          </a:p>
          <a:p>
            <a:r>
              <a:rPr lang="en-US" dirty="0"/>
              <a:t>The is the perfect way to tell new members about what your troop likes to do and what makes you, you. </a:t>
            </a:r>
          </a:p>
          <a:p>
            <a:endParaRPr lang="en-US" dirty="0"/>
          </a:p>
          <a:p>
            <a:r>
              <a:rPr lang="en-US" dirty="0"/>
              <a:t>You fill in all the details about the age levels of your girls, </a:t>
            </a:r>
          </a:p>
          <a:p>
            <a:r>
              <a:rPr lang="en-US" dirty="0"/>
              <a:t>when you meet, </a:t>
            </a:r>
          </a:p>
          <a:p>
            <a:r>
              <a:rPr lang="en-US" dirty="0"/>
              <a:t>and what kinds of activities you enjoy, </a:t>
            </a:r>
          </a:p>
          <a:p>
            <a:r>
              <a:rPr lang="en-US" dirty="0"/>
              <a:t>which helps new Girl Scouts and volunteers find their perfect match.</a:t>
            </a:r>
          </a:p>
          <a:p>
            <a:endParaRPr lang="en-US" dirty="0"/>
          </a:p>
          <a:p>
            <a:endParaRPr lang="en-US" dirty="0"/>
          </a:p>
        </p:txBody>
      </p:sp>
      <p:sp>
        <p:nvSpPr>
          <p:cNvPr id="4" name="Slide Number Placeholder 3">
            <a:extLst>
              <a:ext uri="{FF2B5EF4-FFF2-40B4-BE49-F238E27FC236}">
                <a16:creationId xmlns:a16="http://schemas.microsoft.com/office/drawing/2014/main" id="{4FDEC7C7-F649-C727-BAC1-B097043C7309}"/>
              </a:ext>
            </a:extLst>
          </p:cNvPr>
          <p:cNvSpPr>
            <a:spLocks noGrp="1"/>
          </p:cNvSpPr>
          <p:nvPr>
            <p:ph type="sldNum" sz="quarter" idx="5"/>
          </p:nvPr>
        </p:nvSpPr>
        <p:spPr/>
        <p:txBody>
          <a:bodyPr/>
          <a:lstStyle/>
          <a:p>
            <a:fld id="{6770E1D5-FF37-444D-B889-8411EF2F465A}" type="slidenum">
              <a:rPr lang="en-US" smtClean="0"/>
              <a:t>10</a:t>
            </a:fld>
            <a:endParaRPr lang="en-US"/>
          </a:p>
        </p:txBody>
      </p:sp>
    </p:spTree>
    <p:extLst>
      <p:ext uri="{BB962C8B-B14F-4D97-AF65-F5344CB8AC3E}">
        <p14:creationId xmlns:p14="http://schemas.microsoft.com/office/powerpoint/2010/main" val="1623603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End Slide">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A0DEF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lvl="0" algn="ctr"/>
            <a:endParaRPr lang="en-US" sz="2400">
              <a:latin typeface="Trefoil San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011" y="2305209"/>
            <a:ext cx="4942923" cy="4942923"/>
          </a:xfrm>
          <a:prstGeom prst="rect">
            <a:avLst/>
          </a:prstGeom>
        </p:spPr>
      </p:pic>
      <p:sp>
        <p:nvSpPr>
          <p:cNvPr id="2" name="Title 1"/>
          <p:cNvSpPr>
            <a:spLocks noGrp="1"/>
          </p:cNvSpPr>
          <p:nvPr>
            <p:ph type="title"/>
          </p:nvPr>
        </p:nvSpPr>
        <p:spPr>
          <a:xfrm>
            <a:off x="564069" y="1722138"/>
            <a:ext cx="10972800" cy="954793"/>
          </a:xfrm>
        </p:spPr>
        <p:txBody>
          <a:bodyPr>
            <a:normAutofit/>
          </a:bodyPr>
          <a:lstStyle>
            <a:lvl1pPr algn="l">
              <a:defRPr sz="5733"/>
            </a:lvl1pPr>
          </a:lstStyle>
          <a:p>
            <a:r>
              <a:rPr lang="en-US"/>
              <a:t>Click to edit Master title style</a:t>
            </a:r>
          </a:p>
        </p:txBody>
      </p:sp>
      <p:sp>
        <p:nvSpPr>
          <p:cNvPr id="14"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F8C12AA3-6E81-C746-8BB2-6661939CBDDC}" type="slidenum">
              <a:rPr lang="en-US" smtClean="0"/>
              <a:pPr/>
              <a:t>‹#›</a:t>
            </a:fld>
            <a:endParaRPr lang="en-US"/>
          </a:p>
        </p:txBody>
      </p:sp>
      <p:sp>
        <p:nvSpPr>
          <p:cNvPr id="8" name="Rectangle 7"/>
          <p:cNvSpPr/>
          <p:nvPr/>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END SLIDE</a:t>
            </a:r>
          </a:p>
        </p:txBody>
      </p:sp>
      <p:pic>
        <p:nvPicPr>
          <p:cNvPr id="10" name="Picture 2">
            <a:extLst>
              <a:ext uri="{FF2B5EF4-FFF2-40B4-BE49-F238E27FC236}">
                <a16:creationId xmlns:a16="http://schemas.microsoft.com/office/drawing/2014/main" id="{FDDB4E56-6358-424F-8A27-98A55CBE78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0" t="13000" r="25451" b="26676"/>
          <a:stretch/>
        </p:blipFill>
        <p:spPr bwMode="auto">
          <a:xfrm>
            <a:off x="152822" y="91097"/>
            <a:ext cx="2570924" cy="130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7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254000" y="2594344"/>
            <a:ext cx="5624787"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6096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254000" y="228601"/>
            <a:ext cx="56388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240435" y="3006130"/>
            <a:ext cx="5638800" cy="1518391"/>
          </a:xfrm>
        </p:spPr>
        <p:txBody>
          <a:bodyPr anchor="b"/>
          <a:lstStyle>
            <a:lvl1pPr algn="ctr">
              <a:lnSpc>
                <a:spcPct val="100000"/>
              </a:lnSpc>
              <a:defRPr sz="32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228861" y="4579157"/>
            <a:ext cx="5638800" cy="1074863"/>
          </a:xfrm>
        </p:spPr>
        <p:txBody>
          <a:bodyPr lIns="182880" rIns="182880" anchor="ctr">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Girl Scout Display Light" panose="02020003000000000000" pitchFamily="18" charset="0"/>
              </a:defRPr>
            </a:lvl1pPr>
          </a:lstStyle>
          <a:p>
            <a:pPr lvl="0"/>
            <a:r>
              <a:rPr lang="en-US"/>
              <a:t>Type here to enter a multi-line cover subtitle. Ut </a:t>
            </a:r>
            <a:r>
              <a:rPr lang="en-US" err="1"/>
              <a:t>enim</a:t>
            </a:r>
            <a:r>
              <a:rPr lang="en-US"/>
              <a:t> ad minima </a:t>
            </a:r>
            <a:r>
              <a:rPr lang="en-US" err="1"/>
              <a:t>veniam</a:t>
            </a:r>
            <a:r>
              <a:rPr lang="en-US"/>
              <a:t>, </a:t>
            </a:r>
            <a:r>
              <a:rPr lang="en-US" err="1"/>
              <a:t>quis</a:t>
            </a:r>
            <a:r>
              <a:rPr lang="en-US"/>
              <a:t> nostrum </a:t>
            </a:r>
            <a:r>
              <a:rPr lang="en-US" err="1"/>
              <a:t>escipit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6307667" y="228599"/>
            <a:ext cx="5630333"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GSUSA Movement Logo</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333" b="1" i="0" u="none" strike="noStrike" kern="1200" cap="none" spc="0" normalizeH="0" baseline="0" noProof="0">
                <a:ln>
                  <a:noFill/>
                </a:ln>
                <a:solidFill>
                  <a:srgbClr val="000000"/>
                </a:solidFill>
                <a:effectLst/>
                <a:uLnTx/>
                <a:uFillTx/>
                <a:latin typeface="Girl Scout Display Light" panose="02020003000000000000" pitchFamily="18" charset="0"/>
                <a:ea typeface="+mn-ea"/>
                <a:cs typeface="+mn-cs"/>
              </a:rPr>
              <a:t>BLACK AND GREEN</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Notched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endParaRPr kumimoji="0" lang="en-US" sz="1067"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6324600" y="914400"/>
            <a:ext cx="5638800" cy="5029200"/>
          </a:xfrm>
        </p:spPr>
        <p:txBody>
          <a:bodyPr lIns="0" anchor="ctr">
            <a:noAutofit/>
          </a:bodyPr>
          <a:lstStyle>
            <a:lvl1pPr marL="457189" marR="0" indent="-457189" algn="l" defTabSz="914354" rtl="0" eaLnBrk="1" fontAlgn="auto" latinLnBrk="0" hangingPunct="1">
              <a:lnSpc>
                <a:spcPct val="100000"/>
              </a:lnSpc>
              <a:spcBef>
                <a:spcPts val="1000"/>
              </a:spcBef>
              <a:spcAft>
                <a:spcPts val="0"/>
              </a:spcAft>
              <a:buClrTx/>
              <a:buSzTx/>
              <a:buFont typeface="+mj-lt"/>
              <a:buAutoNum type="arabicPeriod"/>
              <a:tabLst/>
              <a:defRPr sz="2133"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a:t>
            </a:r>
          </a:p>
          <a:p>
            <a:r>
              <a:rPr lang="en-US" err="1"/>
              <a:t>Quis</a:t>
            </a:r>
            <a:r>
              <a:rPr lang="en-US"/>
              <a:t> nostrum </a:t>
            </a:r>
            <a:r>
              <a:rPr lang="en-US" err="1"/>
              <a:t>exercitationem</a:t>
            </a:r>
            <a:r>
              <a:rPr lang="en-US"/>
              <a:t>.</a:t>
            </a:r>
          </a:p>
          <a:p>
            <a:r>
              <a:rPr lang="en-US" err="1"/>
              <a:t>Ullam</a:t>
            </a:r>
            <a:r>
              <a:rPr lang="en-US"/>
              <a:t> corporis </a:t>
            </a:r>
            <a:r>
              <a:rPr lang="en-US" err="1"/>
              <a:t>suscipit</a:t>
            </a:r>
            <a:r>
              <a:rPr lang="en-US"/>
              <a:t> </a:t>
            </a:r>
            <a:r>
              <a:rPr lang="en-US" err="1"/>
              <a:t>laboriosam</a:t>
            </a:r>
            <a:r>
              <a:rPr lang="en-US"/>
              <a:t>.</a:t>
            </a:r>
          </a:p>
          <a:p>
            <a:r>
              <a:rPr lang="en-US"/>
              <a:t>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1038577" y="-3160889"/>
            <a:ext cx="0" cy="0"/>
          </a:xfrm>
          <a:prstGeom prst="rect">
            <a:avLst/>
          </a:prstGeom>
          <a:noFill/>
          <a:ln>
            <a:noFill/>
          </a:ln>
        </p:spPr>
        <p:txBody>
          <a:bodyPr vert="horz" wrap="none" lIns="121920" tIns="60960" rIns="121920" bIns="60960" rtlCol="0" anchor="ctr">
            <a:noAutofit/>
          </a:bodyPr>
          <a:lstStyle/>
          <a:p>
            <a:pPr algn="l"/>
            <a:endParaRPr lang="en-US" sz="1800" b="0" i="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Girl Scout Display Light" panose="02020003000000000000" pitchFamily="18" charset="0"/>
                <a:ea typeface="+mj-ea"/>
                <a:cs typeface="+mj-cs"/>
              </a:rPr>
              <a:t>Agenda</a:t>
            </a:r>
            <a:endParaRPr lang="en-US" sz="5867" b="0" i="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Agenda Items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16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12192000" cy="6615485"/>
          </a:xfrm>
        </p:spPr>
        <p:txBody>
          <a:bodyPr anchor="ctr"/>
          <a:lstStyle>
            <a:lvl1pPr marL="0" indent="0" algn="ctr">
              <a:buNone/>
              <a:defRPr>
                <a:solidFill>
                  <a:schemeClr val="tx1"/>
                </a:solidFill>
              </a:defRPr>
            </a:lvl1pPr>
          </a:lstStyle>
          <a:p>
            <a:r>
              <a:rPr lang="en-US"/>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6608354"/>
            <a:ext cx="12192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Slide Elements:</a:t>
            </a:r>
          </a:p>
          <a:p>
            <a:pPr algn="l"/>
            <a:r>
              <a:rPr lang="en-US" sz="1067" b="0" i="0">
                <a:solidFill>
                  <a:srgbClr val="808080"/>
                </a:solidFill>
                <a:latin typeface="Girl Scout Display Light" panose="02020003000000000000" pitchFamily="18" charset="0"/>
              </a:rPr>
              <a:t>Background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Full “bleed”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or drag-and-drop an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1067" b="1" i="0">
              <a:solidFill>
                <a:srgbClr val="FF0000"/>
              </a:solidFill>
              <a:latin typeface="Girl Scout Display Light" panose="02020003000000000000" pitchFamily="18" charset="0"/>
            </a:endParaRP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Section Name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1198536954"/>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©2022 Girl Scouts of the USA. All Rights Reserved.  Not for public distribution.</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11313945" y="6629402"/>
            <a:ext cx="734123" cy="243652"/>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494534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315377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 name="Text Placeholder 46">
            <a:extLst>
              <a:ext uri="{FF2B5EF4-FFF2-40B4-BE49-F238E27FC236}">
                <a16:creationId xmlns:a16="http://schemas.microsoft.com/office/drawing/2014/main" id="{05242535-DC30-4081-7735-B987D5408FF3}"/>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0" i="0">
                <a:solidFill>
                  <a:schemeClr val="tx1"/>
                </a:solidFill>
                <a:latin typeface="Trefoil Sans Medium" panose="020B0000000000000000" pitchFamily="34" charset="0"/>
                <a:ea typeface="Palatino" pitchFamily="2" charset="77"/>
              </a:defRPr>
            </a:lvl1pPr>
          </a:lstStyle>
          <a:p>
            <a:pPr lvl="0"/>
            <a:r>
              <a:rPr lang="en-US" dirty="0"/>
              <a:t>Type here to enter the presentation section name.</a:t>
            </a:r>
          </a:p>
        </p:txBody>
      </p:sp>
      <p:sp>
        <p:nvSpPr>
          <p:cNvPr id="8" name="Rounded Rectangle 7">
            <a:extLst>
              <a:ext uri="{FF2B5EF4-FFF2-40B4-BE49-F238E27FC236}">
                <a16:creationId xmlns:a16="http://schemas.microsoft.com/office/drawing/2014/main" id="{07716EDA-9342-27C5-B7D9-E58A8B08365B}"/>
              </a:ext>
            </a:extLst>
          </p:cNvPr>
          <p:cNvSpPr/>
          <p:nvPr userDrawn="1"/>
        </p:nvSpPr>
        <p:spPr>
          <a:xfrm rot="16200000">
            <a:off x="3529060" y="-1944077"/>
            <a:ext cx="5133880" cy="10924872"/>
          </a:xfrm>
          <a:prstGeom prst="roundRect">
            <a:avLst>
              <a:gd name="adj" fmla="val 50000"/>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dirty="0">
              <a:solidFill>
                <a:schemeClr val="accent1"/>
              </a:solidFill>
              <a:latin typeface="Girl Scout Display Light" panose="02020003000000000000" pitchFamily="18" charset="0"/>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accent3"/>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Slide Header</a:t>
            </a:r>
          </a:p>
        </p:txBody>
      </p:sp>
    </p:spTree>
    <p:extLst>
      <p:ext uri="{BB962C8B-B14F-4D97-AF65-F5344CB8AC3E}">
        <p14:creationId xmlns:p14="http://schemas.microsoft.com/office/powerpoint/2010/main" val="4247270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Statement Slide | With Image-3">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Rectangle 114">
            <a:extLst>
              <a:ext uri="{FF2B5EF4-FFF2-40B4-BE49-F238E27FC236}">
                <a16:creationId xmlns:a16="http://schemas.microsoft.com/office/drawing/2014/main" id="{328FBCFE-3AEA-5BAE-5945-A1CDE03166AA}"/>
              </a:ext>
            </a:extLst>
          </p:cNvPr>
          <p:cNvSpPr/>
          <p:nvPr userDrawn="1"/>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1"/>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236964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5" name="Rectangle 4">
            <a:extLst>
              <a:ext uri="{FF2B5EF4-FFF2-40B4-BE49-F238E27FC236}">
                <a16:creationId xmlns:a16="http://schemas.microsoft.com/office/drawing/2014/main" id="{7E59EE8A-5954-B0A2-ED9F-481B008C0DC4}"/>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0" i="0">
                <a:solidFill>
                  <a:schemeClr val="tx1"/>
                </a:solidFill>
                <a:latin typeface="Trefoil Sans Medium" panose="020B0000000000000000" pitchFamily="34" charset="0"/>
              </a:defRPr>
            </a:lvl1pPr>
            <a:lvl2pPr algn="ctr">
              <a:defRPr sz="1867" b="0" i="0">
                <a:solidFill>
                  <a:schemeClr val="tx1"/>
                </a:solidFill>
                <a:latin typeface="Trefoil Sans Light" panose="020B0000000000000000" pitchFamily="34" charset="0"/>
              </a:defRPr>
            </a:lvl2pPr>
            <a:lvl3pPr algn="ctr">
              <a:defRPr sz="1867" b="0" i="0">
                <a:solidFill>
                  <a:schemeClr val="tx1"/>
                </a:solidFill>
                <a:latin typeface="Trefoil Sans Light" panose="020B0000000000000000" pitchFamily="34" charset="0"/>
              </a:defRPr>
            </a:lvl3pPr>
            <a:lvl4pPr algn="ctr">
              <a:defRPr sz="1867" b="0" i="0">
                <a:solidFill>
                  <a:schemeClr val="tx1"/>
                </a:solidFill>
                <a:latin typeface="Trefoil Sans Light" panose="020B0000000000000000" pitchFamily="34" charset="0"/>
              </a:defRPr>
            </a:lvl4pPr>
            <a:lvl5pPr algn="ctr">
              <a:defRPr sz="1867" b="0" i="0">
                <a:solidFill>
                  <a:schemeClr val="tx1"/>
                </a:solidFill>
                <a:latin typeface="Trefoil Sans Light" panose="020B0000000000000000" pitchFamily="34"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6">
            <a:extLst>
              <a:ext uri="{FF2B5EF4-FFF2-40B4-BE49-F238E27FC236}">
                <a16:creationId xmlns:a16="http://schemas.microsoft.com/office/drawing/2014/main" id="{117EE0F7-1AAD-3B80-278A-D998884B04BB}"/>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0" i="0">
                <a:solidFill>
                  <a:schemeClr val="bg1"/>
                </a:solidFill>
                <a:latin typeface="Trefoil Sans Medium" panose="020B0000000000000000" pitchFamily="34" charset="0"/>
                <a:ea typeface="Palatino" pitchFamily="2" charset="77"/>
              </a:defRPr>
            </a:lvl1pPr>
          </a:lstStyle>
          <a:p>
            <a:pPr lvl="0"/>
            <a:r>
              <a:rPr lang="en-US" dirty="0"/>
              <a:t>Type here to enter the presentation section name.</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accent3"/>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a single line slide header.</a:t>
            </a:r>
          </a:p>
        </p:txBody>
      </p:sp>
    </p:spTree>
    <p:extLst>
      <p:ext uri="{BB962C8B-B14F-4D97-AF65-F5344CB8AC3E}">
        <p14:creationId xmlns:p14="http://schemas.microsoft.com/office/powerpoint/2010/main" val="67586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endParaRPr lang="en-US" dirty="0"/>
          </a:p>
        </p:txBody>
      </p:sp>
      <p:grpSp>
        <p:nvGrpSpPr>
          <p:cNvPr id="5" name="Group 4">
            <a:extLst>
              <a:ext uri="{FF2B5EF4-FFF2-40B4-BE49-F238E27FC236}">
                <a16:creationId xmlns:a16="http://schemas.microsoft.com/office/drawing/2014/main" id="{BD03D312-6F91-C655-8A1D-38D39468B676}"/>
              </a:ext>
            </a:extLst>
          </p:cNvPr>
          <p:cNvGrpSpPr/>
          <p:nvPr userDrawn="1"/>
        </p:nvGrpSpPr>
        <p:grpSpPr>
          <a:xfrm>
            <a:off x="210424" y="231011"/>
            <a:ext cx="11763677" cy="5968632"/>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bg1"/>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3056090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6" name="Delay 5">
            <a:extLst>
              <a:ext uri="{FF2B5EF4-FFF2-40B4-BE49-F238E27FC236}">
                <a16:creationId xmlns:a16="http://schemas.microsoft.com/office/drawing/2014/main" id="{A02F7A34-1C07-8D9E-0935-1DBEF963A0C1}"/>
              </a:ext>
            </a:extLst>
          </p:cNvPr>
          <p:cNvSpPr/>
          <p:nvPr userDrawn="1"/>
        </p:nvSpPr>
        <p:spPr>
          <a:xfrm rot="16200000">
            <a:off x="5979715" y="1412117"/>
            <a:ext cx="839643" cy="834108"/>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Hexagon 6">
            <a:extLst>
              <a:ext uri="{FF2B5EF4-FFF2-40B4-BE49-F238E27FC236}">
                <a16:creationId xmlns:a16="http://schemas.microsoft.com/office/drawing/2014/main" id="{3123B02D-E019-3D0B-6F5F-B97289749179}"/>
              </a:ext>
            </a:extLst>
          </p:cNvPr>
          <p:cNvSpPr/>
          <p:nvPr userDrawn="1"/>
        </p:nvSpPr>
        <p:spPr>
          <a:xfrm>
            <a:off x="5895472" y="2367577"/>
            <a:ext cx="1008128" cy="869076"/>
          </a:xfrm>
          <a:prstGeom prst="hexagon">
            <a:avLst>
              <a:gd name="adj" fmla="val 28448"/>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a:extLst>
              <a:ext uri="{FF2B5EF4-FFF2-40B4-BE49-F238E27FC236}">
                <a16:creationId xmlns:a16="http://schemas.microsoft.com/office/drawing/2014/main" id="{DB3B0546-7B01-214E-A1E5-6DABFA87007B}"/>
              </a:ext>
            </a:extLst>
          </p:cNvPr>
          <p:cNvSpPr/>
          <p:nvPr userDrawn="1"/>
        </p:nvSpPr>
        <p:spPr>
          <a:xfrm>
            <a:off x="5964999" y="3369321"/>
            <a:ext cx="869075" cy="8690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userDrawn="1"/>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userDrawn="1"/>
        </p:nvSpPr>
        <p:spPr>
          <a:xfrm>
            <a:off x="5981449" y="4364662"/>
            <a:ext cx="836177" cy="836177"/>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userDrawn="1"/>
        </p:nvSpPr>
        <p:spPr>
          <a:xfrm>
            <a:off x="7031667" y="138557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ounded Rectangle 11">
            <a:extLst>
              <a:ext uri="{FF2B5EF4-FFF2-40B4-BE49-F238E27FC236}">
                <a16:creationId xmlns:a16="http://schemas.microsoft.com/office/drawing/2014/main" id="{A6159974-9051-C859-A5B0-8764873E4050}"/>
              </a:ext>
            </a:extLst>
          </p:cNvPr>
          <p:cNvSpPr/>
          <p:nvPr userDrawn="1"/>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userDrawn="1"/>
        </p:nvSpPr>
        <p:spPr>
          <a:xfrm>
            <a:off x="7031667" y="336932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userDrawn="1"/>
        </p:nvSpPr>
        <p:spPr>
          <a:xfrm>
            <a:off x="7031667" y="4361195"/>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ed Rectangle 14">
            <a:extLst>
              <a:ext uri="{FF2B5EF4-FFF2-40B4-BE49-F238E27FC236}">
                <a16:creationId xmlns:a16="http://schemas.microsoft.com/office/drawing/2014/main" id="{BBFAFBC5-CFD4-C696-DE9D-37914CC597DB}"/>
              </a:ext>
            </a:extLst>
          </p:cNvPr>
          <p:cNvSpPr/>
          <p:nvPr userDrawn="1"/>
        </p:nvSpPr>
        <p:spPr>
          <a:xfrm>
            <a:off x="7031667" y="5357242"/>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bg1"/>
                </a:solidFill>
                <a:latin typeface="Girl Scout Text Book" panose="02020003000000000000" pitchFamily="18" charset="0"/>
                <a:ea typeface="Palatino" pitchFamily="2" charset="77"/>
              </a:defRPr>
            </a:lvl1pPr>
          </a:lstStyle>
          <a:p>
            <a:pPr lvl="0"/>
            <a:r>
              <a:rPr lang="en-US" dirty="0"/>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bg1"/>
                </a:solidFill>
                <a:latin typeface="Girl Scout Text Book" panose="02020003000000000000" pitchFamily="18" charset="0"/>
                <a:ea typeface="Palatino" pitchFamily="2" charset="77"/>
              </a:defRPr>
            </a:lvl1pPr>
          </a:lstStyle>
          <a:p>
            <a:pPr lvl="0"/>
            <a:r>
              <a:rPr lang="en-US" dirty="0"/>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tx1"/>
                </a:solidFill>
                <a:latin typeface="Girl Scout Text Book" panose="02020003000000000000" pitchFamily="18" charset="0"/>
                <a:ea typeface="Palatino" pitchFamily="2" charset="77"/>
              </a:defRPr>
            </a:lvl1pPr>
          </a:lstStyle>
          <a:p>
            <a:pPr lvl="0"/>
            <a:r>
              <a:rPr lang="en-US" dirty="0"/>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Girl Scout Text Book" panose="02020003000000000000" pitchFamily="18" charset="0"/>
                <a:ea typeface="Palatino" pitchFamily="2" charset="77"/>
              </a:defRPr>
            </a:lvl1pPr>
          </a:lstStyle>
          <a:p>
            <a:pPr lvl="0"/>
            <a:r>
              <a:rPr lang="en-US" dirty="0"/>
              <a:t>5</a:t>
            </a:r>
          </a:p>
        </p:txBody>
      </p:sp>
      <p:sp>
        <p:nvSpPr>
          <p:cNvPr id="27" name="Text Placeholder 46">
            <a:extLst>
              <a:ext uri="{FF2B5EF4-FFF2-40B4-BE49-F238E27FC236}">
                <a16:creationId xmlns:a16="http://schemas.microsoft.com/office/drawing/2014/main" id="{64135BB8-56D4-A68E-4F7F-13622EE7B3C3}"/>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0" i="0">
                <a:solidFill>
                  <a:schemeClr val="tx1"/>
                </a:solidFill>
                <a:latin typeface="Trefoil Sans Medium" panose="020B0000000000000000" pitchFamily="34" charset="0"/>
                <a:ea typeface="Palatino" pitchFamily="2" charset="77"/>
              </a:defRPr>
            </a:lvl1pPr>
          </a:lstStyle>
          <a:p>
            <a:pPr lvl="0"/>
            <a:r>
              <a:rPr lang="en-US" dirty="0"/>
              <a:t>Type here to enter the presentation section name.</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Girl Scout Display Light" panose="02020003000000000000" pitchFamily="18" charset="0"/>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dirty="0"/>
              <a:t>Table of Contents</a:t>
            </a:r>
          </a:p>
        </p:txBody>
      </p:sp>
    </p:spTree>
    <p:extLst>
      <p:ext uri="{BB962C8B-B14F-4D97-AF65-F5344CB8AC3E}">
        <p14:creationId xmlns:p14="http://schemas.microsoft.com/office/powerpoint/2010/main" val="357887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tyle B">
    <p:spTree>
      <p:nvGrpSpPr>
        <p:cNvPr id="1" name=""/>
        <p:cNvGrpSpPr/>
        <p:nvPr/>
      </p:nvGrpSpPr>
      <p:grpSpPr>
        <a:xfrm>
          <a:off x="0" y="0"/>
          <a:ext cx="0" cy="0"/>
          <a:chOff x="0" y="0"/>
          <a:chExt cx="0" cy="0"/>
        </a:xfrm>
      </p:grpSpPr>
      <p:sp>
        <p:nvSpPr>
          <p:cNvPr id="8" name="Rectangle 7"/>
          <p:cNvSpPr/>
          <p:nvPr/>
        </p:nvSpPr>
        <p:spPr>
          <a:xfrm>
            <a:off x="1" y="5619987"/>
            <a:ext cx="12192003" cy="1238013"/>
          </a:xfrm>
          <a:prstGeom prst="rect">
            <a:avLst/>
          </a:prstGeom>
          <a:solidFill>
            <a:srgbClr val="00B45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Trefoil Sans"/>
            </a:endParaRPr>
          </a:p>
        </p:txBody>
      </p:sp>
      <p:sp>
        <p:nvSpPr>
          <p:cNvPr id="7" name="Picture Placeholder 6"/>
          <p:cNvSpPr>
            <a:spLocks noGrp="1"/>
          </p:cNvSpPr>
          <p:nvPr>
            <p:ph type="pic" sz="quarter" idx="10"/>
          </p:nvPr>
        </p:nvSpPr>
        <p:spPr>
          <a:xfrm>
            <a:off x="0" y="1510138"/>
            <a:ext cx="12192000" cy="4109849"/>
          </a:xfrm>
          <a:prstGeom prst="rect">
            <a:avLst/>
          </a:prstGeom>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0" y="5619987"/>
            <a:ext cx="12192000" cy="1238013"/>
          </a:xfrm>
          <a:noFill/>
          <a:ln>
            <a:noFill/>
          </a:ln>
        </p:spPr>
        <p:txBody>
          <a:bodyPr lIns="274320" tIns="45720" rIns="182880"/>
          <a:lstStyle/>
          <a:p>
            <a:r>
              <a:rPr lang="en-US"/>
              <a:t>Click to edit Master title style</a:t>
            </a:r>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a:p>
        </p:txBody>
      </p:sp>
      <p:sp>
        <p:nvSpPr>
          <p:cNvPr id="9" name="Rectangle 8"/>
          <p:cNvSpPr/>
          <p:nvPr/>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TITLE</a:t>
            </a:r>
            <a:r>
              <a:rPr lang="en-US" sz="2400" baseline="0">
                <a:latin typeface="Trefoil Sans"/>
              </a:rPr>
              <a:t> STYLE B</a:t>
            </a:r>
            <a:endParaRPr lang="en-US" sz="2400">
              <a:latin typeface="Trefoil Sans"/>
            </a:endParaRPr>
          </a:p>
        </p:txBody>
      </p:sp>
      <p:pic>
        <p:nvPicPr>
          <p:cNvPr id="11" name="Picture 2">
            <a:extLst>
              <a:ext uri="{FF2B5EF4-FFF2-40B4-BE49-F238E27FC236}">
                <a16:creationId xmlns:a16="http://schemas.microsoft.com/office/drawing/2014/main" id="{AF600D4C-EC08-4DA0-8AC0-B31CE04CE0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00" t="13000" r="25451" b="26676"/>
          <a:stretch/>
        </p:blipFill>
        <p:spPr bwMode="auto">
          <a:xfrm>
            <a:off x="152822" y="91097"/>
            <a:ext cx="2570924" cy="1304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ax, silhouette, vector graphics&#10;&#10;Description automatically generated">
            <a:extLst>
              <a:ext uri="{FF2B5EF4-FFF2-40B4-BE49-F238E27FC236}">
                <a16:creationId xmlns:a16="http://schemas.microsoft.com/office/drawing/2014/main" id="{E1BC3E4B-BA0D-4E28-B7BD-7E732DE23725}"/>
              </a:ext>
            </a:extLst>
          </p:cNvPr>
          <p:cNvPicPr>
            <a:picLocks noChangeAspect="1"/>
          </p:cNvPicPr>
          <p:nvPr/>
        </p:nvPicPr>
        <p:blipFill>
          <a:blip r:embed="rId3"/>
          <a:stretch>
            <a:fillRect/>
          </a:stretch>
        </p:blipFill>
        <p:spPr>
          <a:xfrm>
            <a:off x="10656924" y="134897"/>
            <a:ext cx="1296248" cy="1216907"/>
          </a:xfrm>
          <a:prstGeom prst="rect">
            <a:avLst/>
          </a:prstGeom>
        </p:spPr>
      </p:pic>
    </p:spTree>
    <p:extLst>
      <p:ext uri="{BB962C8B-B14F-4D97-AF65-F5344CB8AC3E}">
        <p14:creationId xmlns:p14="http://schemas.microsoft.com/office/powerpoint/2010/main" val="310312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7" name="Freeform 6">
            <a:extLst>
              <a:ext uri="{FF2B5EF4-FFF2-40B4-BE49-F238E27FC236}">
                <a16:creationId xmlns:a16="http://schemas.microsoft.com/office/drawing/2014/main" id="{001401CB-2386-175A-17B6-75D79E6BA225}"/>
              </a:ext>
            </a:extLst>
          </p:cNvPr>
          <p:cNvSpPr/>
          <p:nvPr userDrawn="1"/>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dirty="0"/>
              <a:t>Option Header Here</a:t>
            </a:r>
          </a:p>
        </p:txBody>
      </p:sp>
      <p:sp>
        <p:nvSpPr>
          <p:cNvPr id="13" name="Content Placeholder 2">
            <a:extLst>
              <a:ext uri="{FF2B5EF4-FFF2-40B4-BE49-F238E27FC236}">
                <a16:creationId xmlns:a16="http://schemas.microsoft.com/office/drawing/2014/main" id="{AC831BFC-3EBE-E64E-D55F-9590219B579C}"/>
              </a:ext>
            </a:extLst>
          </p:cNvPr>
          <p:cNvSpPr>
            <a:spLocks noGrp="1"/>
          </p:cNvSpPr>
          <p:nvPr>
            <p:ph sz="half" idx="12" hasCustomPrompt="1"/>
          </p:nvPr>
        </p:nvSpPr>
        <p:spPr>
          <a:xfrm>
            <a:off x="5079999" y="1397181"/>
            <a:ext cx="6677519" cy="4615596"/>
          </a:xfrm>
        </p:spPr>
        <p:txBody>
          <a:bodyPr/>
          <a:lstStyle>
            <a:lvl1pPr marL="0" indent="0" algn="l">
              <a:buNone/>
              <a:defRPr sz="2133" b="0" i="0">
                <a:latin typeface="Trefoil Sans Medium" panose="020B0000000000000000"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Option to add </a:t>
            </a:r>
            <a:r>
              <a:rPr lang="en-US" dirty="0" err="1"/>
              <a:t>subheader</a:t>
            </a:r>
            <a:r>
              <a:rPr lang="en-US" dirty="0"/>
              <a:t> in Trefoil Sans – Medium</a:t>
            </a:r>
          </a:p>
          <a:p>
            <a:pPr lvl="1"/>
            <a:r>
              <a:rPr lang="en-US" dirty="0"/>
              <a:t>Option text here (Trefoil Sans – Light)</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7994250-1DC5-0270-C1E5-E00573513850}"/>
              </a:ext>
            </a:extLst>
          </p:cNvPr>
          <p:cNvSpPr>
            <a:spLocks noGrp="1"/>
          </p:cNvSpPr>
          <p:nvPr>
            <p:ph type="body" sz="quarter" idx="13" hasCustomPrompt="1"/>
          </p:nvPr>
        </p:nvSpPr>
        <p:spPr>
          <a:xfrm>
            <a:off x="222812" y="2044158"/>
            <a:ext cx="3660565" cy="2769681"/>
          </a:xfrm>
        </p:spPr>
        <p:txBody>
          <a:bodyPr anchor="ctr">
            <a:noAutofit/>
          </a:bodyPr>
          <a:lstStyle>
            <a:lvl1pPr marL="0" indent="0" algn="ctr">
              <a:buNone/>
              <a:defRPr sz="2133" b="0" i="0">
                <a:latin typeface="Girl Scout Text Book" panose="02020003000000000000" pitchFamily="18" charset="0"/>
              </a:defRPr>
            </a:lvl1pPr>
            <a:lvl2pPr algn="ctr">
              <a:defRPr sz="2133" b="0" i="0">
                <a:latin typeface="Girl Scout Text Book" panose="02020003000000000000" pitchFamily="18" charset="0"/>
              </a:defRPr>
            </a:lvl2pPr>
            <a:lvl3pPr algn="ctr">
              <a:defRPr sz="2133" b="0" i="0">
                <a:latin typeface="Girl Scout Text Book" panose="02020003000000000000" pitchFamily="18" charset="0"/>
              </a:defRPr>
            </a:lvl3pPr>
            <a:lvl4pPr algn="ctr">
              <a:defRPr sz="2133" b="0" i="0">
                <a:latin typeface="Girl Scout Text Book" panose="02020003000000000000" pitchFamily="18" charset="0"/>
              </a:defRPr>
            </a:lvl4pPr>
            <a:lvl5pPr algn="ctr">
              <a:defRPr sz="2133" b="0" i="0">
                <a:latin typeface="Girl Scout Text Book" panose="02020003000000000000" pitchFamily="18" charset="0"/>
              </a:defRPr>
            </a:lvl5pPr>
          </a:lstStyle>
          <a:p>
            <a:pPr lvl="0"/>
            <a:r>
              <a:rPr lang="en-US" dirty="0"/>
              <a:t>Type here to enter statement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7046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userDrawn="1"/>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434927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endParaRPr lang="en-US" dirty="0"/>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0" i="0">
                <a:solidFill>
                  <a:schemeClr val="tx1"/>
                </a:solidFill>
                <a:latin typeface="Trefoil Sans Medium" panose="020B0000000000000000" pitchFamily="34" charset="0"/>
                <a:ea typeface="Palatino" pitchFamily="2" charset="77"/>
              </a:defRPr>
            </a:lvl1pPr>
          </a:lstStyle>
          <a:p>
            <a:pPr lvl="0"/>
            <a:r>
              <a:rPr lang="en-US" dirty="0"/>
              <a:t>Type here to enter the presentation section name.</a:t>
            </a:r>
          </a:p>
        </p:txBody>
      </p:sp>
    </p:spTree>
    <p:extLst>
      <p:ext uri="{BB962C8B-B14F-4D97-AF65-F5344CB8AC3E}">
        <p14:creationId xmlns:p14="http://schemas.microsoft.com/office/powerpoint/2010/main" val="1535027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1722731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userDrawn="1"/>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©2024 Girl Scouts of the USA. All Rights Reserved. Not for public distribution.</a:t>
            </a:r>
            <a:endParaRPr lang="en-US" dirty="0"/>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Edit Section Title/#</a:t>
            </a:r>
          </a:p>
        </p:txBody>
      </p:sp>
    </p:spTree>
    <p:extLst>
      <p:ext uri="{BB962C8B-B14F-4D97-AF65-F5344CB8AC3E}">
        <p14:creationId xmlns:p14="http://schemas.microsoft.com/office/powerpoint/2010/main" val="306710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userDrawn="1"/>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userDrawn="1"/>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Girl Scout Display Light" panose="02020003000000000000" pitchFamily="18" charset="0"/>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dirty="0"/>
              <a:t>Type Here to Enter Statement Text</a:t>
            </a:r>
          </a:p>
        </p:txBody>
      </p:sp>
    </p:spTree>
    <p:extLst>
      <p:ext uri="{BB962C8B-B14F-4D97-AF65-F5344CB8AC3E}">
        <p14:creationId xmlns:p14="http://schemas.microsoft.com/office/powerpoint/2010/main" val="988550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over Slide | Titl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lvl1pPr>
          </a:lstStyle>
          <a:p>
            <a:r>
              <a:rPr lang="en-US" dirty="0"/>
              <a:t>2024</a:t>
            </a:r>
            <a:br>
              <a:rPr lang="en-US" dirty="0"/>
            </a:br>
            <a:r>
              <a:rPr lang="en-US" dirty="0"/>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166093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pag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4112" y="2530576"/>
            <a:ext cx="4684347" cy="4684347"/>
          </a:xfrm>
          <a:prstGeom prst="rect">
            <a:avLst/>
          </a:prstGeom>
        </p:spPr>
      </p:pic>
      <p:sp>
        <p:nvSpPr>
          <p:cNvPr id="5" name="Text Placeholder 13"/>
          <p:cNvSpPr>
            <a:spLocks noGrp="1"/>
          </p:cNvSpPr>
          <p:nvPr>
            <p:ph type="body" sz="quarter" idx="10"/>
          </p:nvPr>
        </p:nvSpPr>
        <p:spPr>
          <a:xfrm>
            <a:off x="486453" y="2874963"/>
            <a:ext cx="10972800" cy="2355128"/>
          </a:xfrm>
          <a:prstGeom prst="rect">
            <a:avLst/>
          </a:prstGeom>
        </p:spPr>
        <p:txBody>
          <a:bodyPr>
            <a:normAutofit/>
          </a:bodyPr>
          <a:lstStyle>
            <a:lvl1pPr marL="0" indent="0" algn="l">
              <a:spcBef>
                <a:spcPts val="800"/>
              </a:spcBef>
              <a:buFontTx/>
              <a:buNone/>
              <a:defRPr sz="373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pPr/>
              <a:t>‹#›</a:t>
            </a:fld>
            <a:endParaRPr lang="en-US"/>
          </a:p>
        </p:txBody>
      </p:sp>
      <p:sp>
        <p:nvSpPr>
          <p:cNvPr id="8" name="Rectangle 7"/>
          <p:cNvSpPr/>
          <p:nvPr/>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a:latin typeface="Trefoil Sans"/>
              </a:rPr>
              <a:t>DIVIDER PAGE</a:t>
            </a:r>
          </a:p>
        </p:txBody>
      </p:sp>
      <p:sp>
        <p:nvSpPr>
          <p:cNvPr id="9" name="Title 1"/>
          <p:cNvSpPr txBox="1">
            <a:spLocks/>
          </p:cNvSpPr>
          <p:nvPr/>
        </p:nvSpPr>
        <p:spPr>
          <a:xfrm>
            <a:off x="564069" y="1722138"/>
            <a:ext cx="10972800" cy="954793"/>
          </a:xfrm>
          <a:prstGeom prst="rect">
            <a:avLst/>
          </a:prstGeom>
        </p:spPr>
        <p:txBody>
          <a:bodyPr vert="horz" lIns="0" tIns="0" rIns="0" bIns="0" rtlCol="0" anchor="ctr">
            <a:noAutofit/>
          </a:bodyPr>
          <a:lstStyle>
            <a:lvl1pPr algn="l" defTabSz="457200" rtl="0" eaLnBrk="1" latinLnBrk="0" hangingPunct="1">
              <a:lnSpc>
                <a:spcPct val="80000"/>
              </a:lnSpc>
              <a:spcBef>
                <a:spcPct val="0"/>
              </a:spcBef>
              <a:buNone/>
              <a:defRPr sz="4300" b="1" kern="1200" baseline="0">
                <a:solidFill>
                  <a:schemeClr val="bg1"/>
                </a:solidFill>
                <a:latin typeface="Arial"/>
                <a:ea typeface="+mj-ea"/>
                <a:cs typeface="+mj-cs"/>
              </a:defRPr>
            </a:lvl1pPr>
          </a:lstStyle>
          <a:p>
            <a:endParaRPr lang="en-US" sz="5733">
              <a:latin typeface="Trefoil Sans"/>
            </a:endParaRPr>
          </a:p>
        </p:txBody>
      </p:sp>
      <p:sp>
        <p:nvSpPr>
          <p:cNvPr id="11" name="Title 1"/>
          <p:cNvSpPr>
            <a:spLocks noGrp="1"/>
          </p:cNvSpPr>
          <p:nvPr>
            <p:ph type="title"/>
          </p:nvPr>
        </p:nvSpPr>
        <p:spPr>
          <a:xfrm>
            <a:off x="570227" y="1925338"/>
            <a:ext cx="10972800" cy="954793"/>
          </a:xfrm>
        </p:spPr>
        <p:txBody>
          <a:bodyPr>
            <a:normAutofit/>
          </a:bodyPr>
          <a:lstStyle>
            <a:lvl1pPr algn="l">
              <a:defRPr sz="5733"/>
            </a:lvl1pPr>
          </a:lstStyle>
          <a:p>
            <a:r>
              <a:rPr lang="en-US"/>
              <a:t>Click to edit Master title style</a:t>
            </a:r>
          </a:p>
        </p:txBody>
      </p:sp>
    </p:spTree>
    <p:extLst>
      <p:ext uri="{BB962C8B-B14F-4D97-AF65-F5344CB8AC3E}">
        <p14:creationId xmlns:p14="http://schemas.microsoft.com/office/powerpoint/2010/main" val="61559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799227" y="219803"/>
            <a:ext cx="4497547"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5893683" y="3425695"/>
            <a:ext cx="5830032" cy="310601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5892802" y="914403"/>
            <a:ext cx="5841999"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Caption</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10.5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Middle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3266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6329599" y="914403"/>
            <a:ext cx="5650375" cy="2501151"/>
          </a:xfrm>
        </p:spPr>
        <p:txBody>
          <a:bodyPr lIns="182880" rIns="182880" anchor="b"/>
          <a:lstStyle>
            <a:lvl1pPr algn="ctr">
              <a:defRPr sz="3200" b="0" i="0">
                <a:solidFill>
                  <a:schemeClr val="bg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6329599"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bg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203200"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392" y="558803"/>
            <a:ext cx="57404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White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4001" y="228600"/>
            <a:ext cx="56387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609600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217027" y="914403"/>
            <a:ext cx="5650375" cy="2501151"/>
          </a:xfrm>
        </p:spPr>
        <p:txBody>
          <a:bodyPr lIns="182880" rIns="182880" anchor="b"/>
          <a:lstStyle>
            <a:lvl1pPr algn="ctr">
              <a:defRPr sz="3200" b="0" i="0">
                <a:solidFill>
                  <a:schemeClr val="tx1"/>
                </a:solidFill>
                <a:latin typeface="Girl Scout Display Light" panose="02020003000000000000" pitchFamily="18" charset="0"/>
              </a:defRPr>
            </a:lvl1pPr>
          </a:lstStyle>
          <a:p>
            <a:r>
              <a:rPr lang="en-US"/>
              <a:t>Type Here to Enter a </a:t>
            </a:r>
            <a:br>
              <a:rPr lang="en-US"/>
            </a:br>
            <a:r>
              <a:rPr lang="en-US"/>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217027" y="3425696"/>
            <a:ext cx="5638800" cy="3089405"/>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pPr lvl="0"/>
            <a:r>
              <a:rPr lang="en-US"/>
              <a:t>Type here to enter a multi-line transition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75919" y="-1137921"/>
            <a:ext cx="11734800" cy="1137921"/>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Slide Type:</a:t>
            </a:r>
          </a:p>
          <a:p>
            <a:pPr algn="ctr"/>
            <a:r>
              <a:rPr lang="en-US" sz="2133" b="0" i="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6298437"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p>
          <a:p>
            <a:pPr algn="l"/>
            <a:r>
              <a:rPr lang="en-US" sz="1067" b="0" i="0">
                <a:solidFill>
                  <a:srgbClr val="808080"/>
                </a:solidFill>
                <a:latin typeface="Girl Scout Display Light" panose="02020003000000000000" pitchFamily="18" charset="0"/>
              </a:rPr>
              <a:t>Right-side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Octagon image holder.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marL="121917" indent="0" algn="l">
              <a:buFont typeface="Arial" panose="020B0604020202020204" pitchFamily="34" charset="0"/>
              <a:buNone/>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Centered</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4001" y="228600"/>
            <a:ext cx="520340"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11313945" y="6629402"/>
            <a:ext cx="734123" cy="243652"/>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252765" y="228599"/>
            <a:ext cx="5640035"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Pennant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240175"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228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228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6324600" y="2949359"/>
            <a:ext cx="5638800" cy="2550264"/>
          </a:xfrm>
        </p:spPr>
        <p:txBody>
          <a:bodyPr>
            <a:normAutofit/>
          </a:bodyPr>
          <a:lstStyle>
            <a:lvl1pPr marL="0" indent="0">
              <a:buNone/>
              <a:defRPr sz="1800" b="0" i="0">
                <a:solidFill>
                  <a:schemeClr val="tx1"/>
                </a:solidFill>
                <a:latin typeface="Girl Scout Text Book" panose="02020003000000000000" pitchFamily="18" charset="0"/>
              </a:defRPr>
            </a:lvl1pPr>
            <a:lvl2pPr>
              <a:defRPr sz="1600" b="0" i="0">
                <a:solidFill>
                  <a:schemeClr val="tx1"/>
                </a:solidFill>
                <a:latin typeface="Girl Scout Text Book" panose="02020003000000000000" pitchFamily="18" charset="0"/>
              </a:defRPr>
            </a:lvl2pPr>
            <a:lvl3pPr>
              <a:defRPr sz="1400" b="0" i="0">
                <a:solidFill>
                  <a:schemeClr val="tx1"/>
                </a:solidFill>
                <a:latin typeface="Girl Scout Text Book" panose="02020003000000000000" pitchFamily="18" charset="0"/>
              </a:defRPr>
            </a:lvl3pPr>
            <a:lvl4pPr>
              <a:defRPr sz="1200" b="0" i="0">
                <a:solidFill>
                  <a:schemeClr val="tx1"/>
                </a:solidFill>
                <a:latin typeface="Girl Scout Text Book" panose="02020003000000000000" pitchFamily="18" charset="0"/>
              </a:defRPr>
            </a:lvl4pPr>
            <a:lvl5pPr>
              <a:defRPr sz="1200" b="0" i="0">
                <a:solidFill>
                  <a:schemeClr val="tx1"/>
                </a:solidFill>
                <a:latin typeface="Girl Scout Text Book" panose="02020003000000000000" pitchFamily="18"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6324600" y="1923044"/>
            <a:ext cx="5638800" cy="1021493"/>
          </a:xfrm>
        </p:spPr>
        <p:txBody>
          <a:bodyPr anchor="b">
            <a:normAutofit/>
          </a:bodyPr>
          <a:lstStyle>
            <a:lvl1pPr marL="0" indent="0">
              <a:lnSpc>
                <a:spcPct val="100000"/>
              </a:lnSpc>
              <a:buNone/>
              <a:defRPr sz="1800" b="1" i="0">
                <a:solidFill>
                  <a:schemeClr val="tx1"/>
                </a:solidFill>
                <a:latin typeface="Girl Scout Text Book" panose="02020003000000000000" pitchFamily="18" charset="0"/>
                <a:ea typeface="Palatino" pitchFamily="2" charset="77"/>
              </a:defRPr>
            </a:lvl1pPr>
          </a:lstStyle>
          <a:p>
            <a:pPr lvl="0"/>
            <a:r>
              <a:rPr lang="en-US"/>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240177" y="1156214"/>
            <a:ext cx="11734801" cy="645831"/>
          </a:xfrm>
        </p:spPr>
        <p:txBody>
          <a:bodyPr>
            <a:normAutofit/>
          </a:bodyPr>
          <a:lstStyle>
            <a:lvl1pPr marL="0" indent="0">
              <a:buNone/>
              <a:defRPr sz="1800" b="0" i="0">
                <a:solidFill>
                  <a:schemeClr val="tx1"/>
                </a:solidFill>
                <a:latin typeface="Girl Scout Text Book" panose="02020003000000000000" pitchFamily="18"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240175" y="342901"/>
            <a:ext cx="11734800" cy="766823"/>
          </a:xfrm>
        </p:spPr>
        <p:txBody>
          <a:bodyPr/>
          <a:lstStyle>
            <a:lvl1pPr>
              <a:defRPr sz="2400" b="0" i="0">
                <a:solidFill>
                  <a:schemeClr val="tx1"/>
                </a:solidFill>
                <a:latin typeface="Girl Scout Text Book" panose="02020003000000000000" pitchFamily="18" charset="0"/>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254000" y="-1"/>
            <a:ext cx="11746375" cy="342900"/>
          </a:xfrm>
        </p:spPr>
        <p:txBody>
          <a:bodyPr anchor="b">
            <a:noAutofit/>
          </a:bodyPr>
          <a:lstStyle>
            <a:lvl1pPr marL="0" indent="0">
              <a:lnSpc>
                <a:spcPct val="100000"/>
              </a:lnSpc>
              <a:buNone/>
              <a:defRPr sz="1333" b="0" i="0">
                <a:solidFill>
                  <a:schemeClr val="tx1"/>
                </a:solidFill>
                <a:latin typeface="Girl Scout Text Book" panose="02020003000000000000" pitchFamily="18" charset="0"/>
              </a:defRPr>
            </a:lvl1pPr>
          </a:lstStyle>
          <a:p>
            <a:pPr lvl="0"/>
            <a:r>
              <a:rPr lang="en-US"/>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Text Book" panose="02020003000000000000" pitchFamily="18" charset="0"/>
              </a:rPr>
              <a:t>Editable Slide Elements:</a:t>
            </a: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Presentation Section Name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10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algn="l"/>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18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Paragraph Header</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Bold</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a:p>
            <a:pPr algn="l"/>
            <a:r>
              <a:rPr lang="en-US" sz="1067" b="0" i="0">
                <a:solidFill>
                  <a:srgbClr val="808080"/>
                </a:solidFill>
                <a:latin typeface="Girl Scout Text Book" panose="02020003000000000000" pitchFamily="18" charset="0"/>
              </a:rPr>
              <a:t>Body Copy</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Text Book" panose="02020003000000000000" pitchFamily="18" charset="0"/>
              </a:rPr>
              <a:t>Alignment:</a:t>
            </a:r>
          </a:p>
          <a:p>
            <a:pPr marL="716251" lvl="1" indent="-137157" algn="l">
              <a:buFont typeface="Arial" panose="020B0604020202020204" pitchFamily="34" charset="0"/>
              <a:buChar char="•"/>
            </a:pPr>
            <a:r>
              <a:rPr lang="en-US" sz="1067" b="0" i="0" err="1">
                <a:solidFill>
                  <a:srgbClr val="808080"/>
                </a:solidFill>
                <a:latin typeface="Girl Scout Text Book" panose="02020003000000000000" pitchFamily="18" charset="0"/>
              </a:rPr>
              <a:t>Horiz</a:t>
            </a:r>
            <a:r>
              <a:rPr lang="en-US" sz="1067" b="0" i="0">
                <a:solidFill>
                  <a:srgbClr val="808080"/>
                </a:solidFill>
                <a:latin typeface="Girl Scout Text Book"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Text Book" panose="02020003000000000000" pitchFamily="18" charset="0"/>
              </a:rPr>
              <a:t>Vert.: Top</a:t>
            </a:r>
          </a:p>
          <a:p>
            <a:pPr marL="579095" lvl="1" indent="0" algn="l">
              <a:buFont typeface="Arial" panose="020B0604020202020204" pitchFamily="34" charset="0"/>
              <a:buNone/>
            </a:pPr>
            <a:endParaRPr lang="en-US" sz="1067" b="0" i="0">
              <a:solidFill>
                <a:srgbClr val="808080"/>
              </a:solidFill>
              <a:latin typeface="Girl Scout Text Book" panose="02020003000000000000" pitchFamily="18" charset="0"/>
            </a:endParaRPr>
          </a:p>
          <a:p>
            <a:pPr marL="716251" lvl="1" indent="-137157" algn="l">
              <a:buFont typeface="Arial" panose="020B0604020202020204" pitchFamily="34" charset="0"/>
              <a:buChar char="•"/>
            </a:pPr>
            <a:endParaRPr lang="en-US" sz="1067" b="0" i="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4192268653"/>
      </p:ext>
    </p:extLst>
  </p:cSld>
  <p:clrMapOvr>
    <a:masterClrMapping/>
  </p:clrMapOvr>
  <p:transition>
    <p:fade/>
  </p:transition>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228599" y="6652549"/>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sz="600" b="0" i="0">
                <a:solidFill>
                  <a:schemeClr val="bg1"/>
                </a:solidFill>
                <a:latin typeface="Girl Scout Text Book" panose="02020003000000000000" pitchFamily="18" charset="0"/>
              </a:defRPr>
            </a:lvl1pPr>
          </a:lstStyle>
          <a:p>
            <a:r>
              <a:rPr lang="en-US"/>
              <a:t>©2021 Girl Scouts of the USA. All Rights Reserved.  Not for public distribution.</a:t>
            </a:r>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228600" y="-577514"/>
            <a:ext cx="11734800" cy="577516"/>
          </a:xfrm>
          <a:prstGeom prst="rect">
            <a:avLst/>
          </a:prstGeom>
          <a:noFill/>
          <a:ln>
            <a:noFill/>
          </a:ln>
        </p:spPr>
        <p:txBody>
          <a:bodyPr vert="horz" wrap="square" lIns="91440" tIns="45720" rIns="91440" bIns="45720" rtlCol="0" anchor="ctr">
            <a:noAutofit/>
          </a:bodyPr>
          <a:lstStyle/>
          <a:p>
            <a:pPr algn="ctr"/>
            <a:r>
              <a:rPr lang="en-US" sz="2400" b="0" i="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6324600" y="3425696"/>
            <a:ext cx="5638800" cy="3089405"/>
          </a:xfrm>
        </p:spPr>
        <p:txBody>
          <a:bodyPr lIns="0" anchor="t">
            <a:noAutofit/>
          </a:bodyPr>
          <a:lstStyle>
            <a:lvl1pPr marL="0"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a:solidFill>
                  <a:schemeClr val="tx1"/>
                </a:solidFill>
                <a:latin typeface="Girl Scout Text Book" panose="02020003000000000000" pitchFamily="18" charset="0"/>
              </a:defRPr>
            </a:lvl1pPr>
          </a:lstStyle>
          <a:p>
            <a:r>
              <a:rPr lang="en-US"/>
              <a:t>Type here to enter a multi-line transition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ex </a:t>
            </a:r>
            <a:r>
              <a:rPr lang="en-US" err="1"/>
              <a:t>ea</a:t>
            </a:r>
            <a:r>
              <a:rPr lang="en-US"/>
              <a:t> </a:t>
            </a:r>
            <a:r>
              <a:rPr lang="en-US" err="1"/>
              <a:t>consequatur</a:t>
            </a:r>
            <a:r>
              <a:rPr lang="en-US"/>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262467" y="260335"/>
            <a:ext cx="5630333"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07667" y="228600"/>
            <a:ext cx="707136"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12192001" y="-2"/>
            <a:ext cx="3326969" cy="7616859"/>
          </a:xfrm>
          <a:prstGeom prst="rect">
            <a:avLst/>
          </a:prstGeom>
          <a:noFill/>
          <a:ln>
            <a:noFill/>
          </a:ln>
        </p:spPr>
        <p:txBody>
          <a:bodyPr vert="horz" wrap="square" lIns="91440" tIns="45720" rIns="91440" bIns="45720" rtlCol="0" anchor="t">
            <a:noAutofit/>
          </a:bodyPr>
          <a:lstStyle/>
          <a:p>
            <a:pPr algn="l"/>
            <a:r>
              <a:rPr lang="en-US" sz="1333" b="0" i="0">
                <a:solidFill>
                  <a:srgbClr val="808080"/>
                </a:solidFill>
                <a:latin typeface="Girl Scout Display Light" panose="02020003000000000000" pitchFamily="18" charset="0"/>
              </a:rPr>
              <a:t>Editable Slide Elements:</a:t>
            </a: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Left Side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Barrel image Holder</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Click icon in the middle of holder to add image. </a:t>
            </a:r>
          </a:p>
          <a:p>
            <a:pPr marL="259074" marR="0" lvl="0" indent="-13715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67" b="0" i="0">
                <a:solidFill>
                  <a:srgbClr val="808080"/>
                </a:solidFill>
                <a:latin typeface="Girl Scout Display Light" panose="02020003000000000000" pitchFamily="18" charset="0"/>
              </a:rPr>
              <a:t>Use crop tool to fit image to shape.</a:t>
            </a:r>
          </a:p>
          <a:p>
            <a:pPr algn="l"/>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Display Light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24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Bottom</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a:p>
            <a:pPr algn="l"/>
            <a:r>
              <a:rPr lang="en-US" sz="1067" b="0" i="0">
                <a:solidFill>
                  <a:srgbClr val="808080"/>
                </a:solidFill>
                <a:latin typeface="Girl Scout Display Light" panose="02020003000000000000" pitchFamily="18" charset="0"/>
              </a:rPr>
              <a:t>Slide Subtitle</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Font: Girl Scout </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Weight: Text Book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Color: Black</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Size: 13.5 pts</a:t>
            </a:r>
          </a:p>
          <a:p>
            <a:pPr marL="259074" indent="-137157" algn="l">
              <a:buFont typeface="Arial" panose="020B0604020202020204" pitchFamily="34" charset="0"/>
              <a:buChar char="•"/>
            </a:pPr>
            <a:r>
              <a:rPr lang="en-US" sz="1067" b="0" i="0">
                <a:solidFill>
                  <a:srgbClr val="808080"/>
                </a:solidFill>
                <a:latin typeface="Girl Scout Display Light" panose="02020003000000000000" pitchFamily="18" charset="0"/>
              </a:rPr>
              <a:t>Alignment (within shape holder): </a:t>
            </a:r>
          </a:p>
          <a:p>
            <a:pPr marL="716251" lvl="1" indent="-137157" algn="l">
              <a:buFont typeface="Arial" panose="020B0604020202020204" pitchFamily="34" charset="0"/>
              <a:buChar char="•"/>
            </a:pPr>
            <a:r>
              <a:rPr lang="en-US" sz="1067" b="0" i="0" err="1">
                <a:solidFill>
                  <a:srgbClr val="808080"/>
                </a:solidFill>
                <a:latin typeface="Girl Scout Display Light" panose="02020003000000000000" pitchFamily="18" charset="0"/>
              </a:rPr>
              <a:t>Horiz</a:t>
            </a:r>
            <a:r>
              <a:rPr lang="en-US" sz="1067" b="0" i="0">
                <a:solidFill>
                  <a:srgbClr val="808080"/>
                </a:solidFill>
                <a:latin typeface="Girl Scout Display Light" panose="02020003000000000000" pitchFamily="18" charset="0"/>
              </a:rPr>
              <a:t>.: Left</a:t>
            </a:r>
          </a:p>
          <a:p>
            <a:pPr marL="716251" lvl="1" indent="-137157" algn="l">
              <a:buFont typeface="Arial" panose="020B0604020202020204" pitchFamily="34" charset="0"/>
              <a:buChar char="•"/>
            </a:pPr>
            <a:r>
              <a:rPr lang="en-US" sz="1067" b="0" i="0">
                <a:solidFill>
                  <a:srgbClr val="808080"/>
                </a:solidFill>
                <a:latin typeface="Girl Scout Display Light" panose="02020003000000000000" pitchFamily="18" charset="0"/>
              </a:rPr>
              <a:t>Vert.: Top</a:t>
            </a:r>
          </a:p>
          <a:p>
            <a:pPr marL="716251" lvl="1" indent="-137157" algn="l">
              <a:buFont typeface="Arial" panose="020B0604020202020204" pitchFamily="34" charset="0"/>
              <a:buChar char="•"/>
            </a:pPr>
            <a:endParaRPr lang="en-US" sz="1067" b="0" i="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6324602" y="914403"/>
            <a:ext cx="5650375" cy="2501151"/>
          </a:xfrm>
        </p:spPr>
        <p:txBody>
          <a:bodyPr lIns="0" anchor="b"/>
          <a:lstStyle>
            <a:lvl1pPr>
              <a:defRPr sz="3200" b="0" i="0">
                <a:solidFill>
                  <a:schemeClr val="tx1"/>
                </a:solidFill>
                <a:latin typeface="Girl Scout Display Light" panose="02020003000000000000" pitchFamily="18" charset="0"/>
              </a:defRPr>
            </a:lvl1pPr>
          </a:lstStyle>
          <a:p>
            <a:r>
              <a:rPr lang="en-US"/>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0"/>
            <a:ext cx="12192003" cy="1515872"/>
          </a:xfrm>
          <a:prstGeom prst="rect">
            <a:avLst/>
          </a:prstGeom>
          <a:solidFill>
            <a:srgbClr val="00B451"/>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l"/>
            <a:endParaRPr lang="en-US" sz="2400">
              <a:latin typeface="Trefoil Sans"/>
            </a:endParaRPr>
          </a:p>
        </p:txBody>
      </p:sp>
      <p:sp>
        <p:nvSpPr>
          <p:cNvPr id="2" name="Title Placeholder 1"/>
          <p:cNvSpPr>
            <a:spLocks noGrp="1"/>
          </p:cNvSpPr>
          <p:nvPr>
            <p:ph type="title"/>
          </p:nvPr>
        </p:nvSpPr>
        <p:spPr>
          <a:xfrm>
            <a:off x="466876" y="260842"/>
            <a:ext cx="9763681" cy="954793"/>
          </a:xfrm>
          <a:prstGeom prst="rect">
            <a:avLst/>
          </a:prstGeom>
        </p:spPr>
        <p:txBody>
          <a:bodyPr vert="horz" lIns="0" tIns="0" rIns="0" bIns="0" rtlCol="0" anchor="ctr">
            <a:noAutofit/>
          </a:bodyPr>
          <a:lstStyle/>
          <a:p>
            <a:r>
              <a:rPr lang="en-US"/>
              <a:t>Click to edit Master title style</a:t>
            </a:r>
          </a:p>
        </p:txBody>
      </p:sp>
      <p:sp>
        <p:nvSpPr>
          <p:cNvPr id="5" name="Slide Number Placeholder 4"/>
          <p:cNvSpPr>
            <a:spLocks noGrp="1"/>
          </p:cNvSpPr>
          <p:nvPr>
            <p:ph type="sldNum" sz="quarter" idx="4"/>
          </p:nvPr>
        </p:nvSpPr>
        <p:spPr>
          <a:xfrm>
            <a:off x="11641667" y="6281711"/>
            <a:ext cx="549501" cy="366183"/>
          </a:xfrm>
          <a:prstGeom prst="rect">
            <a:avLst/>
          </a:prstGeom>
        </p:spPr>
        <p:txBody>
          <a:bodyPr vert="horz" lIns="0" tIns="0" rIns="0" bIns="0" rtlCol="0" anchor="ctr"/>
          <a:lstStyle>
            <a:lvl1pPr algn="l">
              <a:defRPr sz="1600">
                <a:solidFill>
                  <a:schemeClr val="bg2"/>
                </a:solidFill>
                <a:latin typeface="Girl Scout Text Book" panose="02020003000000000000" pitchFamily="18" charset="0"/>
              </a:defRPr>
            </a:lvl1pPr>
          </a:lstStyle>
          <a:p>
            <a:fld id="{F8C12AA3-6E81-C746-8BB2-6661939CBDDC}" type="slidenum">
              <a:rPr lang="en-US" smtClean="0"/>
              <a:pPr/>
              <a:t>‹#›</a:t>
            </a:fld>
            <a:endParaRPr lang="en-US"/>
          </a:p>
        </p:txBody>
      </p:sp>
      <p:sp>
        <p:nvSpPr>
          <p:cNvPr id="6" name="Text Placeholder 5"/>
          <p:cNvSpPr>
            <a:spLocks noGrp="1"/>
          </p:cNvSpPr>
          <p:nvPr>
            <p:ph type="body" idx="1"/>
          </p:nvPr>
        </p:nvSpPr>
        <p:spPr>
          <a:xfrm>
            <a:off x="333783" y="1828801"/>
            <a:ext cx="11617055" cy="4242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p:cNvSpPr>
            <a:spLocks noGrp="1"/>
          </p:cNvSpPr>
          <p:nvPr>
            <p:ph type="ftr" sz="quarter" idx="3"/>
          </p:nvPr>
        </p:nvSpPr>
        <p:spPr>
          <a:xfrm>
            <a:off x="942453" y="6360027"/>
            <a:ext cx="7083947" cy="209549"/>
          </a:xfrm>
          <a:prstGeom prst="rect">
            <a:avLst/>
          </a:prstGeom>
        </p:spPr>
        <p:txBody>
          <a:bodyPr vert="horz" lIns="0" tIns="0" rIns="0" bIns="0" rtlCol="0" anchor="ctr"/>
          <a:lstStyle>
            <a:lvl1pPr algn="l">
              <a:defRPr sz="1867">
                <a:solidFill>
                  <a:schemeClr val="tx1">
                    <a:tint val="75000"/>
                  </a:schemeClr>
                </a:solidFill>
                <a:latin typeface="Girl Scout Text Book" panose="02020003000000000000" pitchFamily="18" charset="0"/>
                <a:cs typeface="Girl Scout Text Book" panose="02020003000000000000" pitchFamily="18" charset="0"/>
              </a:defRPr>
            </a:lvl1pPr>
          </a:lstStyle>
          <a:p>
            <a:endParaRPr lang="en-US"/>
          </a:p>
        </p:txBody>
      </p:sp>
    </p:spTree>
    <p:extLst>
      <p:ext uri="{BB962C8B-B14F-4D97-AF65-F5344CB8AC3E}">
        <p14:creationId xmlns:p14="http://schemas.microsoft.com/office/powerpoint/2010/main" val="3605994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dt="0"/>
  <p:txStyles>
    <p:titleStyle>
      <a:lvl1pPr algn="l" defTabSz="457200" rtl="0" eaLnBrk="1" latinLnBrk="0" hangingPunct="1">
        <a:lnSpc>
          <a:spcPct val="80000"/>
        </a:lnSpc>
        <a:spcBef>
          <a:spcPct val="0"/>
        </a:spcBef>
        <a:buNone/>
        <a:defRPr sz="2800" b="1" i="0" kern="1200" baseline="0">
          <a:solidFill>
            <a:schemeClr val="bg1"/>
          </a:solidFill>
          <a:latin typeface="Girl Scout Text Book" panose="02020003000000000000" pitchFamily="18" charset="0"/>
          <a:ea typeface="+mj-ea"/>
          <a:cs typeface="Girl Scout Text Book" panose="02020003000000000000" pitchFamily="18" charset="0"/>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Girl Scout Text Book" panose="02020003000000000000" pitchFamily="18" charset="0"/>
          <a:ea typeface="+mn-ea"/>
          <a:cs typeface="Girl Scout Text Book" panose="02020003000000000000" pitchFamily="18" charset="0"/>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Girl Scout Text Book" panose="02020003000000000000" pitchFamily="18" charset="0"/>
          <a:ea typeface="+mn-ea"/>
          <a:cs typeface="Girl Scout Text Book" panose="02020003000000000000" pitchFamily="18" charset="0"/>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Girl Scout Text Book" panose="02020003000000000000" pitchFamily="18" charset="0"/>
          <a:ea typeface="+mn-ea"/>
          <a:cs typeface="Girl Scout Text Book" panose="02020003000000000000" pitchFamily="18" charset="0"/>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Girl Scout Text Book" panose="02020003000000000000" pitchFamily="18" charset="0"/>
          <a:ea typeface="+mn-ea"/>
          <a:cs typeface="Girl Scout Text Book" panose="02020003000000000000" pitchFamily="18" charset="0"/>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Girl Scout Text Book" panose="02020003000000000000" pitchFamily="18" charset="0"/>
          <a:ea typeface="+mn-ea"/>
          <a:cs typeface="Girl Scout Text Book" panose="02020003000000000000"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©2021 Girl Scouts of the USA. All Rights Reserved.  Not for public distribution.</a:t>
            </a:r>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5419899" y="6979924"/>
            <a:ext cx="1507375" cy="241069"/>
          </a:xfrm>
          <a:prstGeom prst="rect">
            <a:avLst/>
          </a:prstGeom>
          <a:noFill/>
          <a:ln>
            <a:noFill/>
          </a:ln>
        </p:spPr>
        <p:txBody>
          <a:bodyPr vert="horz" wrap="square" lIns="121920" tIns="60960" rIns="121920" bIns="60960" rtlCol="0" anchor="ctr">
            <a:noAutofit/>
          </a:bodyPr>
          <a:lstStyle/>
          <a:p>
            <a:pPr algn="ctr"/>
            <a:r>
              <a:rPr lang="en-US" sz="1067" b="0" i="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763" r:id="rId1"/>
    <p:sldLayoutId id="2147483757" r:id="rId2"/>
    <p:sldLayoutId id="2147483692" r:id="rId3"/>
    <p:sldLayoutId id="2147483693" r:id="rId4"/>
    <p:sldLayoutId id="2147483716" r:id="rId5"/>
    <p:sldLayoutId id="2147483699" r:id="rId6"/>
    <p:sldLayoutId id="2147483890" r:id="rId7"/>
    <p:sldLayoutId id="2147483774" r:id="rId8"/>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0" userDrawn="1">
          <p15:clr>
            <a:srgbClr val="F26B43"/>
          </p15:clr>
        </p15:guide>
        <p15:guide id="2" pos="3840" userDrawn="1">
          <p15:clr>
            <a:srgbClr val="FDE53C"/>
          </p15:clr>
        </p15:guide>
        <p15:guide id="3" pos="7520" userDrawn="1">
          <p15:clr>
            <a:srgbClr val="F26B43"/>
          </p15:clr>
        </p15:guide>
        <p15:guide id="4" orient="horz" pos="2160" userDrawn="1">
          <p15:clr>
            <a:srgbClr val="FDE53C"/>
          </p15:clr>
        </p15:guide>
        <p15:guide id="5" orient="horz" pos="144" userDrawn="1">
          <p15:clr>
            <a:srgbClr val="F26B43"/>
          </p15:clr>
        </p15:guide>
        <p15:guide id="6" orient="horz" pos="4176" userDrawn="1">
          <p15:clr>
            <a:srgbClr val="F26B43"/>
          </p15:clr>
        </p15:guide>
        <p15:guide id="7" pos="3904" userDrawn="1">
          <p15:clr>
            <a:srgbClr val="F26B43"/>
          </p15:clr>
        </p15:guide>
        <p15:guide id="8" pos="3776" userDrawn="1">
          <p15:clr>
            <a:srgbClr val="F26B43"/>
          </p15:clr>
        </p15:guide>
        <p15:guide id="9" orient="horz" pos="576" userDrawn="1">
          <p15:clr>
            <a:srgbClr val="F26B43"/>
          </p15:clr>
        </p15:guide>
        <p15:guide id="10" orient="horz" pos="3744" userDrawn="1">
          <p15:clr>
            <a:srgbClr val="F26B43"/>
          </p15:clr>
        </p15:guide>
        <p15:guide id="11" pos="5760" userDrawn="1">
          <p15:clr>
            <a:srgbClr val="FDE53C"/>
          </p15:clr>
        </p15:guide>
        <p15:guide id="12" pos="1920" userDrawn="1">
          <p15:clr>
            <a:srgbClr val="FDE53C"/>
          </p15:clr>
        </p15:guide>
        <p15:guide id="13" pos="288" userDrawn="1">
          <p15:clr>
            <a:srgbClr val="F26B43"/>
          </p15:clr>
        </p15:guide>
        <p15:guide id="14" pos="5696" userDrawn="1">
          <p15:clr>
            <a:srgbClr val="F26B43"/>
          </p15:clr>
        </p15:guide>
        <p15:guide id="15" pos="5824" userDrawn="1">
          <p15:clr>
            <a:srgbClr val="F26B43"/>
          </p15:clr>
        </p15:guide>
        <p15:guide id="16" pos="7464" userDrawn="1">
          <p15:clr>
            <a:srgbClr val="F26B43"/>
          </p15:clr>
        </p15:guide>
        <p15:guide id="17" pos="3712" userDrawn="1">
          <p15:clr>
            <a:srgbClr val="F26B43"/>
          </p15:clr>
        </p15:guide>
        <p15:guide id="18" pos="1984" userDrawn="1">
          <p15:clr>
            <a:srgbClr val="F26B43"/>
          </p15:clr>
        </p15:guide>
        <p15:guide id="19" pos="1856" userDrawn="1">
          <p15:clr>
            <a:srgbClr val="F26B43"/>
          </p15:clr>
        </p15:guide>
        <p15:guide id="20" pos="224" userDrawn="1">
          <p15:clr>
            <a:srgbClr val="F26B43"/>
          </p15:clr>
        </p15:guide>
        <p15:guide id="21" orient="horz" pos="2088" userDrawn="1">
          <p15:clr>
            <a:srgbClr val="F26B43"/>
          </p15:clr>
        </p15:guide>
        <p15:guide id="22" orient="horz" pos="216" userDrawn="1">
          <p15:clr>
            <a:srgbClr val="F26B43"/>
          </p15:clr>
        </p15:guide>
        <p15:guide id="23" orient="horz" pos="4104" userDrawn="1">
          <p15:clr>
            <a:srgbClr val="F26B43"/>
          </p15:clr>
        </p15:guide>
        <p15:guide id="24" orient="horz" pos="2232" userDrawn="1">
          <p15:clr>
            <a:srgbClr val="F26B43"/>
          </p15:clr>
        </p15:guide>
        <p15:guide id="25" orient="horz" pos="304" userDrawn="1">
          <p15:clr>
            <a:srgbClr val="F26B43"/>
          </p15:clr>
        </p15:guide>
        <p15:guide id="26" pos="7392" userDrawn="1">
          <p15:clr>
            <a:srgbClr val="F26B43"/>
          </p15:clr>
        </p15:guide>
        <p15:guide id="27" pos="3973" userDrawn="1">
          <p15:clr>
            <a:srgbClr val="F26B43"/>
          </p15:clr>
        </p15:guide>
        <p15:guide id="28" orient="horz" pos="404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240175" y="228602"/>
            <a:ext cx="11734800" cy="766823"/>
          </a:xfrm>
          <a:prstGeom prst="rect">
            <a:avLst/>
          </a:prstGeom>
        </p:spPr>
        <p:txBody>
          <a:bodyPr vert="horz" lIns="91440" tIns="45720" rIns="91440" bIns="45720" rtlCol="0" anchor="t">
            <a:noAutofit/>
          </a:bodyPr>
          <a:lstStyle/>
          <a:p>
            <a:r>
              <a:rPr lang="en-US"/>
              <a:t>Click to edit Master title style</a:t>
            </a:r>
            <a:br>
              <a:rPr lang="en-US"/>
            </a:br>
            <a:endParaRPr lang="en-US"/>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228600" y="1360449"/>
            <a:ext cx="11734800" cy="45039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©2022 Girl Scouts of the USA. All Rights Reserved.  Not for public distribution.</a:t>
            </a:r>
          </a:p>
        </p:txBody>
      </p:sp>
    </p:spTree>
    <p:extLst>
      <p:ext uri="{BB962C8B-B14F-4D97-AF65-F5344CB8AC3E}">
        <p14:creationId xmlns:p14="http://schemas.microsoft.com/office/powerpoint/2010/main" val="3882885011"/>
      </p:ext>
    </p:extLst>
  </p:cSld>
  <p:clrMap bg1="lt1" tx1="dk1" bg2="lt2" tx2="dk2" accent1="accent1" accent2="accent2" accent3="accent3" accent4="accent4" accent5="accent5" accent6="accent6" hlink="hlink" folHlink="folHlink"/>
  <p:sldLayoutIdLst>
    <p:sldLayoutId id="2147483681" r:id="rId1"/>
    <p:sldLayoutId id="2147483720" r:id="rId2"/>
  </p:sldLayoutIdLst>
  <p:transition>
    <p:fade/>
  </p:transition>
  <p:hf sldNum="0" hdr="0" dt="0"/>
  <p:txStyles>
    <p:titleStyle>
      <a:lvl1pPr algn="l" defTabSz="914354" rtl="0" eaLnBrk="1" latinLnBrk="0" hangingPunct="1">
        <a:lnSpc>
          <a:spcPct val="90000"/>
        </a:lnSpc>
        <a:spcBef>
          <a:spcPct val="0"/>
        </a:spcBef>
        <a:buNone/>
        <a:defRPr sz="2300" b="0" i="0" kern="1200">
          <a:solidFill>
            <a:schemeClr val="tx1"/>
          </a:solidFill>
          <a:latin typeface="Girl Scout Text Book" panose="02020003000000000000" pitchFamily="18" charset="0"/>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000" b="0" i="0" kern="1200">
          <a:solidFill>
            <a:schemeClr val="tx1"/>
          </a:solidFill>
          <a:latin typeface="Girl Scout Text Book" panose="02020003000000000000" pitchFamily="18"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Girl Scout Text Book" panose="02020003000000000000" pitchFamily="18"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600" b="0" i="0" kern="1200">
          <a:solidFill>
            <a:schemeClr val="tx1"/>
          </a:solidFill>
          <a:latin typeface="Girl Scout Text Book" panose="02020003000000000000" pitchFamily="18"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400" b="0" i="0" kern="1200">
          <a:solidFill>
            <a:schemeClr val="tx1"/>
          </a:solidFill>
          <a:latin typeface="Girl Scout Text Book" panose="02020003000000000000" pitchFamily="18"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Girl Scout Text Book" panose="02020003000000000000" pitchFamily="18" charset="0"/>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2082363079"/>
      </p:ext>
    </p:extLst>
  </p:cSld>
  <p:clrMap bg1="lt1" tx1="dk1" bg2="lt2" tx2="dk2" accent1="accent1" accent2="accent2" accent3="accent3" accent4="accent4" accent5="accent5" accent6="accent6" hlink="hlink" folHlink="folHlink"/>
  <p:sldLayoutIdLst>
    <p:sldLayoutId id="2147484045" r:id="rId1"/>
  </p:sldLayoutIdLst>
  <p:hf hdr="0" dt="0"/>
  <p:txStyles>
    <p:titleStyle>
      <a:lvl1pPr algn="l" defTabSz="914400" rtl="0" eaLnBrk="1" latinLnBrk="0" hangingPunct="1">
        <a:lnSpc>
          <a:spcPct val="90000"/>
        </a:lnSpc>
        <a:spcBef>
          <a:spcPct val="0"/>
        </a:spcBef>
        <a:buNone/>
        <a:defRPr sz="3000" b="0" i="0" kern="1200">
          <a:solidFill>
            <a:schemeClr val="tx1"/>
          </a:solidFill>
          <a:latin typeface="Girl Scout Display Light" panose="02020003000000000000"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2089110766"/>
      </p:ext>
    </p:extLst>
  </p:cSld>
  <p:clrMap bg1="lt1" tx1="dk1" bg2="lt2" tx2="dk2" accent1="accent1" accent2="accent2" accent3="accent3" accent4="accent4" accent5="accent5" accent6="accent6" hlink="hlink" folHlink="folHlink"/>
  <p:sldLayoutIdLst>
    <p:sldLayoutId id="2147483919" r:id="rId1"/>
    <p:sldLayoutId id="2147483927" r:id="rId2"/>
    <p:sldLayoutId id="2147483944" r:id="rId3"/>
    <p:sldLayoutId id="2147483922" r:id="rId4"/>
    <p:sldLayoutId id="2147483914" r:id="rId5"/>
    <p:sldLayoutId id="2147483923" r:id="rId6"/>
    <p:sldLayoutId id="2147483908" r:id="rId7"/>
  </p:sldLayoutIdLst>
  <p:hf hdr="0" dt="0"/>
  <p:txStyles>
    <p:titleStyle>
      <a:lvl1pPr algn="l" defTabSz="914400" rtl="0" eaLnBrk="1" latinLnBrk="0" hangingPunct="1">
        <a:lnSpc>
          <a:spcPct val="90000"/>
        </a:lnSpc>
        <a:spcBef>
          <a:spcPct val="0"/>
        </a:spcBef>
        <a:buNone/>
        <a:defRPr sz="3000" b="0" i="0" kern="1200">
          <a:solidFill>
            <a:schemeClr val="tx1"/>
          </a:solidFill>
          <a:latin typeface="Girl Scout Display Light" panose="02020003000000000000"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Girl Scout Text Book" panose="02020003000000000000" pitchFamily="18" charset="0"/>
              </a:defRPr>
            </a:lvl1pPr>
          </a:lstStyle>
          <a:p>
            <a:r>
              <a:rPr lang="en-US"/>
              <a:t>©2024 Girl Scouts of the USA. All Rights Reserved. Not for public distribution.</a:t>
            </a:r>
            <a:endParaRPr lang="en-US" dirty="0"/>
          </a:p>
        </p:txBody>
      </p:sp>
    </p:spTree>
    <p:extLst>
      <p:ext uri="{BB962C8B-B14F-4D97-AF65-F5344CB8AC3E}">
        <p14:creationId xmlns:p14="http://schemas.microsoft.com/office/powerpoint/2010/main" val="2089110766"/>
      </p:ext>
    </p:extLst>
  </p:cSld>
  <p:clrMap bg1="lt1" tx1="dk1" bg2="lt2" tx2="dk2" accent1="accent1" accent2="accent2" accent3="accent3" accent4="accent4" accent5="accent5" accent6="accent6" hlink="hlink" folHlink="folHlink"/>
  <p:sldLayoutIdLst>
    <p:sldLayoutId id="2147483916" r:id="rId1"/>
    <p:sldLayoutId id="2147483947" r:id="rId2"/>
    <p:sldLayoutId id="2147483897" r:id="rId3"/>
    <p:sldLayoutId id="2147483921" r:id="rId4"/>
    <p:sldLayoutId id="2147483910" r:id="rId5"/>
  </p:sldLayoutIdLst>
  <p:hf hdr="0" dt="0"/>
  <p:txStyles>
    <p:titleStyle>
      <a:lvl1pPr algn="l" defTabSz="914400" rtl="0" eaLnBrk="1" latinLnBrk="0" hangingPunct="1">
        <a:lnSpc>
          <a:spcPct val="90000"/>
        </a:lnSpc>
        <a:spcBef>
          <a:spcPct val="0"/>
        </a:spcBef>
        <a:buNone/>
        <a:defRPr sz="3000" b="0" i="0" kern="1200">
          <a:solidFill>
            <a:schemeClr val="tx1"/>
          </a:solidFill>
          <a:latin typeface="Girl Scout Display Light" panose="02020003000000000000"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Trefoil Sans Light"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3A7A9-42E4-6C12-148E-0A708A5D2890}"/>
              </a:ext>
            </a:extLst>
          </p:cNvPr>
          <p:cNvSpPr>
            <a:spLocks noGrp="1"/>
          </p:cNvSpPr>
          <p:nvPr>
            <p:ph type="sldNum" sz="quarter" idx="10"/>
          </p:nvPr>
        </p:nvSpPr>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a:t>
            </a:fld>
            <a:endParaRPr lang="en-US" dirty="0"/>
          </a:p>
        </p:txBody>
      </p:sp>
      <p:sp>
        <p:nvSpPr>
          <p:cNvPr id="4" name="TextBox 3">
            <a:extLst>
              <a:ext uri="{FF2B5EF4-FFF2-40B4-BE49-F238E27FC236}">
                <a16:creationId xmlns:a16="http://schemas.microsoft.com/office/drawing/2014/main" id="{B810653F-A355-B744-4447-F26359738376}"/>
              </a:ext>
            </a:extLst>
          </p:cNvPr>
          <p:cNvSpPr txBox="1"/>
          <p:nvPr/>
        </p:nvSpPr>
        <p:spPr>
          <a:xfrm>
            <a:off x="133350" y="0"/>
            <a:ext cx="12058650" cy="1569660"/>
          </a:xfrm>
          <a:prstGeom prst="rect">
            <a:avLst/>
          </a:prstGeom>
          <a:noFill/>
        </p:spPr>
        <p:txBody>
          <a:bodyPr wrap="square">
            <a:spAutoFit/>
          </a:bodyPr>
          <a:lstStyle/>
          <a:p>
            <a:pPr algn="ctr"/>
            <a: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rl Scout Text Medium"/>
                <a:ea typeface="+mj-ea"/>
              </a:rPr>
              <a:t>Welcome to </a:t>
            </a:r>
            <a:b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rl Scout Text Medium"/>
                <a:ea typeface="+mj-ea"/>
              </a:rPr>
            </a:br>
            <a:r>
              <a:rPr kumimoji="0" lang="en-US" sz="4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rl Scout Text Medium"/>
                <a:ea typeface="+mj-ea"/>
              </a:rPr>
              <a:t>the 2024 Volunteer Conference</a:t>
            </a:r>
            <a:endParaRPr lang="en-US" sz="4800" i="1" dirty="0">
              <a:latin typeface="Girl Scout Text Medium"/>
            </a:endParaRPr>
          </a:p>
        </p:txBody>
      </p:sp>
      <p:sp>
        <p:nvSpPr>
          <p:cNvPr id="6" name="TextBox 5">
            <a:extLst>
              <a:ext uri="{FF2B5EF4-FFF2-40B4-BE49-F238E27FC236}">
                <a16:creationId xmlns:a16="http://schemas.microsoft.com/office/drawing/2014/main" id="{767ABB63-5701-0668-E39F-0D2E6947C7E8}"/>
              </a:ext>
            </a:extLst>
          </p:cNvPr>
          <p:cNvSpPr txBox="1"/>
          <p:nvPr/>
        </p:nvSpPr>
        <p:spPr>
          <a:xfrm>
            <a:off x="2819400" y="5692259"/>
            <a:ext cx="6096000" cy="646331"/>
          </a:xfrm>
          <a:prstGeom prst="rect">
            <a:avLst/>
          </a:prstGeom>
          <a:noFill/>
        </p:spPr>
        <p:txBody>
          <a:bodyPr wrap="square">
            <a:spAutoFit/>
          </a:bodyPr>
          <a:lstStyle/>
          <a:p>
            <a:pPr algn="ctr"/>
            <a:r>
              <a:rPr lang="en-US" sz="3600" b="1" i="1" dirty="0">
                <a:solidFill>
                  <a:schemeClr val="tx2"/>
                </a:solidFill>
                <a:effectLst>
                  <a:outerShdw blurRad="38100" dist="38100" dir="2700000" algn="tl">
                    <a:srgbClr val="000000">
                      <a:alpha val="43137"/>
                    </a:srgbClr>
                  </a:outerShdw>
                </a:effectLst>
              </a:rPr>
              <a:t>GROW YOUR TROOP</a:t>
            </a:r>
            <a:endParaRPr lang="en-US" sz="3600" b="1" i="1" dirty="0">
              <a:solidFill>
                <a:schemeClr val="tx2"/>
              </a:solidFill>
            </a:endParaRPr>
          </a:p>
        </p:txBody>
      </p:sp>
    </p:spTree>
    <p:extLst>
      <p:ext uri="{BB962C8B-B14F-4D97-AF65-F5344CB8AC3E}">
        <p14:creationId xmlns:p14="http://schemas.microsoft.com/office/powerpoint/2010/main" val="229612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F498-1D00-6531-98D3-83BAA3252C1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C55967-FFA0-02DB-D0D8-7EE364108D68}"/>
              </a:ext>
            </a:extLst>
          </p:cNvPr>
          <p:cNvSpPr>
            <a:spLocks noGrp="1"/>
          </p:cNvSpPr>
          <p:nvPr>
            <p:ph type="pic" sz="quarter" idx="10"/>
          </p:nvPr>
        </p:nvSpPr>
        <p:spPr/>
        <p:txBody>
          <a:bodyPr>
            <a:normAutofit/>
          </a:bodyPr>
          <a:lstStyle/>
          <a:p>
            <a:r>
              <a:rPr lang="en-US" dirty="0"/>
              <a:t>	</a:t>
            </a:r>
          </a:p>
        </p:txBody>
      </p:sp>
      <p:sp>
        <p:nvSpPr>
          <p:cNvPr id="4" name="Slide Number Placeholder 3">
            <a:extLst>
              <a:ext uri="{FF2B5EF4-FFF2-40B4-BE49-F238E27FC236}">
                <a16:creationId xmlns:a16="http://schemas.microsoft.com/office/drawing/2014/main" id="{59A4502E-8A10-16F3-CCA3-1818D4591E88}"/>
              </a:ext>
            </a:extLst>
          </p:cNvPr>
          <p:cNvSpPr>
            <a:spLocks noGrp="1"/>
          </p:cNvSpPr>
          <p:nvPr>
            <p:ph type="sldNum" sz="quarter" idx="12"/>
          </p:nvPr>
        </p:nvSpPr>
        <p:spPr/>
        <p:txBody>
          <a:bodyPr/>
          <a:lstStyle/>
          <a:p>
            <a:fld id="{F8C12AA3-6E81-C746-8BB2-6661939CBDDC}" type="slidenum">
              <a:rPr lang="en-US" smtClean="0"/>
              <a:pPr/>
              <a:t>10</a:t>
            </a:fld>
            <a:endParaRPr lang="en-US"/>
          </a:p>
        </p:txBody>
      </p:sp>
      <p:pic>
        <p:nvPicPr>
          <p:cNvPr id="6" name="Picture 5">
            <a:extLst>
              <a:ext uri="{FF2B5EF4-FFF2-40B4-BE49-F238E27FC236}">
                <a16:creationId xmlns:a16="http://schemas.microsoft.com/office/drawing/2014/main" id="{28C82267-54DD-FB69-7CEE-2194977AA0C9}"/>
              </a:ext>
            </a:extLst>
          </p:cNvPr>
          <p:cNvPicPr>
            <a:picLocks noChangeAspect="1"/>
          </p:cNvPicPr>
          <p:nvPr/>
        </p:nvPicPr>
        <p:blipFill>
          <a:blip r:embed="rId3"/>
          <a:stretch>
            <a:fillRect/>
          </a:stretch>
        </p:blipFill>
        <p:spPr>
          <a:xfrm>
            <a:off x="1828800" y="1452286"/>
            <a:ext cx="8858250" cy="5195608"/>
          </a:xfrm>
          <a:prstGeom prst="rect">
            <a:avLst/>
          </a:prstGeom>
        </p:spPr>
      </p:pic>
    </p:spTree>
    <p:extLst>
      <p:ext uri="{BB962C8B-B14F-4D97-AF65-F5344CB8AC3E}">
        <p14:creationId xmlns:p14="http://schemas.microsoft.com/office/powerpoint/2010/main" val="365095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33F919-6D44-2FC2-3E35-BF4126780595}"/>
              </a:ext>
            </a:extLst>
          </p:cNvPr>
          <p:cNvSpPr>
            <a:spLocks noGrp="1"/>
          </p:cNvSpPr>
          <p:nvPr>
            <p:ph type="sldNum" sz="quarter" idx="10"/>
          </p:nvPr>
        </p:nvSpPr>
        <p:spPr>
          <a:xfrm>
            <a:off x="11327618" y="6359238"/>
            <a:ext cx="734123" cy="243652"/>
          </a:xfrm>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11</a:t>
            </a:fld>
            <a:endParaRPr lang="en-US" dirty="0"/>
          </a:p>
        </p:txBody>
      </p:sp>
      <p:sp>
        <p:nvSpPr>
          <p:cNvPr id="11" name="Text Placeholder 10">
            <a:extLst>
              <a:ext uri="{FF2B5EF4-FFF2-40B4-BE49-F238E27FC236}">
                <a16:creationId xmlns:a16="http://schemas.microsoft.com/office/drawing/2014/main" id="{DAFC4807-7450-83BB-A4E9-D50CE6F72B6E}"/>
              </a:ext>
            </a:extLst>
          </p:cNvPr>
          <p:cNvSpPr>
            <a:spLocks noGrp="1"/>
          </p:cNvSpPr>
          <p:nvPr>
            <p:ph type="body" sz="quarter" idx="21"/>
          </p:nvPr>
        </p:nvSpPr>
        <p:spPr>
          <a:xfrm>
            <a:off x="2788171" y="1514005"/>
            <a:ext cx="6850505" cy="1004341"/>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r>
              <a:rPr lang="en-US" sz="5400" b="1" dirty="0">
                <a:solidFill>
                  <a:schemeClr val="bg1"/>
                </a:solidFill>
              </a:rPr>
              <a:t>Create &amp; Distribute </a:t>
            </a:r>
          </a:p>
          <a:p>
            <a:pPr algn="ctr"/>
            <a:r>
              <a:rPr lang="en-US" sz="5400" b="1" dirty="0">
                <a:solidFill>
                  <a:schemeClr val="bg1"/>
                </a:solidFill>
              </a:rPr>
              <a:t>Fliers</a:t>
            </a:r>
          </a:p>
          <a:p>
            <a:r>
              <a:rPr lang="en-US" sz="7200" b="1" dirty="0"/>
              <a:t> </a:t>
            </a:r>
            <a:endParaRPr lang="en-US" sz="3200" b="1" dirty="0"/>
          </a:p>
        </p:txBody>
      </p:sp>
      <p:pic>
        <p:nvPicPr>
          <p:cNvPr id="3" name="Picture 2">
            <a:extLst>
              <a:ext uri="{FF2B5EF4-FFF2-40B4-BE49-F238E27FC236}">
                <a16:creationId xmlns:a16="http://schemas.microsoft.com/office/drawing/2014/main" id="{EACF6E9F-A8DD-1FF5-6906-189F6E737035}"/>
              </a:ext>
            </a:extLst>
          </p:cNvPr>
          <p:cNvPicPr>
            <a:picLocks noChangeAspect="1"/>
          </p:cNvPicPr>
          <p:nvPr/>
        </p:nvPicPr>
        <p:blipFill>
          <a:blip r:embed="rId3"/>
          <a:stretch>
            <a:fillRect/>
          </a:stretch>
        </p:blipFill>
        <p:spPr>
          <a:xfrm rot="1464744">
            <a:off x="9406248" y="323282"/>
            <a:ext cx="2172066" cy="2809204"/>
          </a:xfrm>
          <a:prstGeom prst="rect">
            <a:avLst/>
          </a:prstGeom>
        </p:spPr>
      </p:pic>
      <p:pic>
        <p:nvPicPr>
          <p:cNvPr id="4" name="Picture 3">
            <a:extLst>
              <a:ext uri="{FF2B5EF4-FFF2-40B4-BE49-F238E27FC236}">
                <a16:creationId xmlns:a16="http://schemas.microsoft.com/office/drawing/2014/main" id="{9EA22D6D-CB84-C9D0-9C15-C6652AF55D7F}"/>
              </a:ext>
            </a:extLst>
          </p:cNvPr>
          <p:cNvPicPr>
            <a:picLocks noChangeAspect="1"/>
          </p:cNvPicPr>
          <p:nvPr/>
        </p:nvPicPr>
        <p:blipFill>
          <a:blip r:embed="rId4"/>
          <a:stretch>
            <a:fillRect/>
          </a:stretch>
        </p:blipFill>
        <p:spPr>
          <a:xfrm rot="20319290">
            <a:off x="509140" y="302176"/>
            <a:ext cx="2195500" cy="2839513"/>
          </a:xfrm>
          <a:prstGeom prst="rect">
            <a:avLst/>
          </a:prstGeom>
        </p:spPr>
      </p:pic>
      <p:sp>
        <p:nvSpPr>
          <p:cNvPr id="9" name="Text Placeholder 8">
            <a:extLst>
              <a:ext uri="{FF2B5EF4-FFF2-40B4-BE49-F238E27FC236}">
                <a16:creationId xmlns:a16="http://schemas.microsoft.com/office/drawing/2014/main" id="{AD57968C-2267-AAE9-A573-306DA63C541C}"/>
              </a:ext>
            </a:extLst>
          </p:cNvPr>
          <p:cNvSpPr>
            <a:spLocks noGrp="1"/>
          </p:cNvSpPr>
          <p:nvPr>
            <p:ph type="body" sz="quarter" idx="14"/>
          </p:nvPr>
        </p:nvSpPr>
        <p:spPr>
          <a:xfrm>
            <a:off x="0" y="3455765"/>
            <a:ext cx="11734799" cy="3455764"/>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00000"/>
              </a:lnSpc>
            </a:pPr>
            <a:r>
              <a:rPr lang="en-US" sz="2800" dirty="0">
                <a:latin typeface="Arial Narrow" panose="020B0606020202030204" pitchFamily="34" charset="0"/>
              </a:rPr>
              <a:t>*Email your Membership Recruiter Specialist  with the information wanted on your flier and they will create one with a QR code.</a:t>
            </a:r>
          </a:p>
          <a:p>
            <a:pPr>
              <a:lnSpc>
                <a:spcPct val="100000"/>
              </a:lnSpc>
            </a:pPr>
            <a:r>
              <a:rPr lang="en-US" sz="2800" dirty="0">
                <a:latin typeface="Arial Narrow" panose="020B0606020202030204" pitchFamily="34" charset="0"/>
              </a:rPr>
              <a:t>*Call schools and ask them if they will send or post the flier inviting girls to your troop or an event. (Find out which format is best, printed copies or email for them to post on Parent Square).</a:t>
            </a:r>
          </a:p>
          <a:p>
            <a:pPr>
              <a:lnSpc>
                <a:spcPct val="100000"/>
              </a:lnSpc>
            </a:pPr>
            <a:r>
              <a:rPr lang="en-US" sz="2800" dirty="0">
                <a:latin typeface="Arial Narrow" panose="020B0606020202030204" pitchFamily="34" charset="0"/>
              </a:rPr>
              <a:t>*Post flier on bulletin boards in your community.</a:t>
            </a:r>
          </a:p>
          <a:p>
            <a:pPr>
              <a:lnSpc>
                <a:spcPct val="100000"/>
              </a:lnSpc>
            </a:pPr>
            <a:r>
              <a:rPr lang="en-US" sz="2800" dirty="0">
                <a:latin typeface="Arial Narrow" panose="020B0606020202030204" pitchFamily="34" charset="0"/>
              </a:rPr>
              <a:t>*Share it on social media individual and community pages</a:t>
            </a:r>
          </a:p>
        </p:txBody>
      </p:sp>
    </p:spTree>
    <p:extLst>
      <p:ext uri="{BB962C8B-B14F-4D97-AF65-F5344CB8AC3E}">
        <p14:creationId xmlns:p14="http://schemas.microsoft.com/office/powerpoint/2010/main" val="1185194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37DBFA-5B52-8023-D8C3-079E4F1CA66B}"/>
              </a:ext>
            </a:extLst>
          </p:cNvPr>
          <p:cNvSpPr>
            <a:spLocks noGrp="1"/>
          </p:cNvSpPr>
          <p:nvPr>
            <p:ph type="sldNum" sz="quarter" idx="10"/>
          </p:nvPr>
        </p:nvSpPr>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12</a:t>
            </a:fld>
            <a:endParaRPr lang="en-US" dirty="0"/>
          </a:p>
        </p:txBody>
      </p:sp>
      <p:sp>
        <p:nvSpPr>
          <p:cNvPr id="7" name="Text Placeholder 6">
            <a:extLst>
              <a:ext uri="{FF2B5EF4-FFF2-40B4-BE49-F238E27FC236}">
                <a16:creationId xmlns:a16="http://schemas.microsoft.com/office/drawing/2014/main" id="{9A26D6F3-5A7B-0193-6B3B-C106B56C0718}"/>
              </a:ext>
            </a:extLst>
          </p:cNvPr>
          <p:cNvSpPr>
            <a:spLocks noGrp="1"/>
          </p:cNvSpPr>
          <p:nvPr>
            <p:ph type="body" sz="quarter" idx="12"/>
          </p:nvPr>
        </p:nvSpPr>
        <p:spPr>
          <a:xfrm>
            <a:off x="645604" y="256423"/>
            <a:ext cx="10900791" cy="1503421"/>
          </a:xfrm>
        </p:spPr>
        <p:txBody>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200" b="1" i="1" dirty="0">
                <a:solidFill>
                  <a:schemeClr val="bg2">
                    <a:lumMod val="40000"/>
                    <a:lumOff val="60000"/>
                  </a:schemeClr>
                </a:solidFill>
              </a:rPr>
              <a:t>Studies show Girls love to be invited to events and parties!</a:t>
            </a:r>
          </a:p>
        </p:txBody>
      </p:sp>
      <p:pic>
        <p:nvPicPr>
          <p:cNvPr id="3" name="Picture 2">
            <a:extLst>
              <a:ext uri="{FF2B5EF4-FFF2-40B4-BE49-F238E27FC236}">
                <a16:creationId xmlns:a16="http://schemas.microsoft.com/office/drawing/2014/main" id="{5AF53EFE-E88C-9225-CB15-BAD05C745F95}"/>
              </a:ext>
            </a:extLst>
          </p:cNvPr>
          <p:cNvPicPr>
            <a:picLocks noChangeAspect="1"/>
          </p:cNvPicPr>
          <p:nvPr/>
        </p:nvPicPr>
        <p:blipFill>
          <a:blip r:embed="rId3"/>
          <a:stretch>
            <a:fillRect/>
          </a:stretch>
        </p:blipFill>
        <p:spPr>
          <a:xfrm>
            <a:off x="1862700" y="1759844"/>
            <a:ext cx="8466600" cy="3965789"/>
          </a:xfrm>
          <a:prstGeom prst="rect">
            <a:avLst/>
          </a:prstGeom>
        </p:spPr>
      </p:pic>
    </p:spTree>
    <p:extLst>
      <p:ext uri="{BB962C8B-B14F-4D97-AF65-F5344CB8AC3E}">
        <p14:creationId xmlns:p14="http://schemas.microsoft.com/office/powerpoint/2010/main" val="178994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4316E-4F5C-C613-34E0-44C5B012232E}"/>
              </a:ext>
            </a:extLst>
          </p:cNvPr>
          <p:cNvSpPr>
            <a:spLocks noGrp="1"/>
          </p:cNvSpPr>
          <p:nvPr>
            <p:ph type="sldNum" sz="quarter" idx="10"/>
          </p:nvPr>
        </p:nvSpPr>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13</a:t>
            </a:fld>
            <a:endParaRPr lang="en-US" dirty="0"/>
          </a:p>
        </p:txBody>
      </p:sp>
      <p:sp>
        <p:nvSpPr>
          <p:cNvPr id="9" name="Text Placeholder 8">
            <a:extLst>
              <a:ext uri="{FF2B5EF4-FFF2-40B4-BE49-F238E27FC236}">
                <a16:creationId xmlns:a16="http://schemas.microsoft.com/office/drawing/2014/main" id="{07F66D7F-1563-64FE-F537-CF9D1F4FAC2B}"/>
              </a:ext>
            </a:extLst>
          </p:cNvPr>
          <p:cNvSpPr>
            <a:spLocks noGrp="1"/>
          </p:cNvSpPr>
          <p:nvPr>
            <p:ph type="body" sz="quarter" idx="19"/>
          </p:nvPr>
        </p:nvSpPr>
        <p:spPr>
          <a:xfrm>
            <a:off x="313268" y="255988"/>
            <a:ext cx="11734800" cy="372293"/>
          </a:xfrm>
        </p:spPr>
        <p:txBody>
          <a:bodyP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3733" dirty="0"/>
              <a:t>Bring a Friend invitation</a:t>
            </a:r>
          </a:p>
        </p:txBody>
      </p:sp>
      <p:pic>
        <p:nvPicPr>
          <p:cNvPr id="7" name="Picture 6">
            <a:extLst>
              <a:ext uri="{FF2B5EF4-FFF2-40B4-BE49-F238E27FC236}">
                <a16:creationId xmlns:a16="http://schemas.microsoft.com/office/drawing/2014/main" id="{D0654E04-EA94-30BF-3BB2-F7867201E453}"/>
              </a:ext>
            </a:extLst>
          </p:cNvPr>
          <p:cNvPicPr>
            <a:picLocks noChangeAspect="1"/>
          </p:cNvPicPr>
          <p:nvPr/>
        </p:nvPicPr>
        <p:blipFill>
          <a:blip r:embed="rId3"/>
          <a:stretch>
            <a:fillRect/>
          </a:stretch>
        </p:blipFill>
        <p:spPr>
          <a:xfrm>
            <a:off x="2647951" y="1172004"/>
            <a:ext cx="6729870" cy="4733496"/>
          </a:xfrm>
          <a:prstGeom prst="rect">
            <a:avLst/>
          </a:prstGeom>
        </p:spPr>
      </p:pic>
    </p:spTree>
    <p:extLst>
      <p:ext uri="{BB962C8B-B14F-4D97-AF65-F5344CB8AC3E}">
        <p14:creationId xmlns:p14="http://schemas.microsoft.com/office/powerpoint/2010/main" val="1722864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65DD-F258-BCCE-8BB7-423F113B22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16C74D-0C3B-4DAC-23CA-17DA385B0441}"/>
              </a:ext>
            </a:extLst>
          </p:cNvPr>
          <p:cNvSpPr>
            <a:spLocks noGrp="1"/>
          </p:cNvSpPr>
          <p:nvPr>
            <p:ph type="sldNum" sz="quarter" idx="10"/>
          </p:nvPr>
        </p:nvSpPr>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14</a:t>
            </a:fld>
            <a:endParaRPr lang="en-US" dirty="0"/>
          </a:p>
        </p:txBody>
      </p:sp>
      <p:pic>
        <p:nvPicPr>
          <p:cNvPr id="4" name="Picture 3">
            <a:extLst>
              <a:ext uri="{FF2B5EF4-FFF2-40B4-BE49-F238E27FC236}">
                <a16:creationId xmlns:a16="http://schemas.microsoft.com/office/drawing/2014/main" id="{73DCD7D0-465F-90DD-6B57-791CF869749B}"/>
              </a:ext>
            </a:extLst>
          </p:cNvPr>
          <p:cNvPicPr>
            <a:picLocks noChangeAspect="1"/>
          </p:cNvPicPr>
          <p:nvPr/>
        </p:nvPicPr>
        <p:blipFill>
          <a:blip r:embed="rId3"/>
          <a:stretch>
            <a:fillRect/>
          </a:stretch>
        </p:blipFill>
        <p:spPr>
          <a:xfrm>
            <a:off x="2209801" y="666380"/>
            <a:ext cx="4191876" cy="5105770"/>
          </a:xfrm>
          <a:prstGeom prst="rect">
            <a:avLst/>
          </a:prstGeom>
        </p:spPr>
      </p:pic>
      <p:pic>
        <p:nvPicPr>
          <p:cNvPr id="5" name="Picture 4">
            <a:extLst>
              <a:ext uri="{FF2B5EF4-FFF2-40B4-BE49-F238E27FC236}">
                <a16:creationId xmlns:a16="http://schemas.microsoft.com/office/drawing/2014/main" id="{7CF962D3-6DFB-FF9D-3559-A0B6C8555C5B}"/>
              </a:ext>
            </a:extLst>
          </p:cNvPr>
          <p:cNvPicPr>
            <a:picLocks noChangeAspect="1"/>
          </p:cNvPicPr>
          <p:nvPr/>
        </p:nvPicPr>
        <p:blipFill>
          <a:blip r:embed="rId4"/>
          <a:stretch>
            <a:fillRect/>
          </a:stretch>
        </p:blipFill>
        <p:spPr>
          <a:xfrm>
            <a:off x="6401677" y="666380"/>
            <a:ext cx="3580522" cy="5105770"/>
          </a:xfrm>
          <a:prstGeom prst="rect">
            <a:avLst/>
          </a:prstGeom>
        </p:spPr>
      </p:pic>
    </p:spTree>
    <p:extLst>
      <p:ext uri="{BB962C8B-B14F-4D97-AF65-F5344CB8AC3E}">
        <p14:creationId xmlns:p14="http://schemas.microsoft.com/office/powerpoint/2010/main" val="237817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F102-B887-B3C2-1280-BDA30BED37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C28091-0FC8-A057-65E3-7A2C017654AD}"/>
              </a:ext>
            </a:extLst>
          </p:cNvPr>
          <p:cNvSpPr>
            <a:spLocks noGrp="1"/>
          </p:cNvSpPr>
          <p:nvPr>
            <p:ph type="sldNum" sz="quarter" idx="10"/>
          </p:nvPr>
        </p:nvSpPr>
        <p:spPr/>
        <p:txBody>
          <a:bodyPr/>
          <a:lst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a:lstStyle>
          <a:p>
            <a:fld id="{7691CCDB-B024-8747-B233-CAD1CBC7A901}" type="slidenum">
              <a:rPr lang="en-US" smtClean="0"/>
              <a:pPr/>
              <a:t>15</a:t>
            </a:fld>
            <a:endParaRPr lang="en-US" dirty="0"/>
          </a:p>
        </p:txBody>
      </p:sp>
      <p:pic>
        <p:nvPicPr>
          <p:cNvPr id="8" name="Picture 7">
            <a:extLst>
              <a:ext uri="{FF2B5EF4-FFF2-40B4-BE49-F238E27FC236}">
                <a16:creationId xmlns:a16="http://schemas.microsoft.com/office/drawing/2014/main" id="{D684B083-B639-153E-8253-CC8E86F5F52C}"/>
              </a:ext>
            </a:extLst>
          </p:cNvPr>
          <p:cNvPicPr>
            <a:picLocks noChangeAspect="1"/>
          </p:cNvPicPr>
          <p:nvPr/>
        </p:nvPicPr>
        <p:blipFill>
          <a:blip r:embed="rId3"/>
          <a:stretch>
            <a:fillRect/>
          </a:stretch>
        </p:blipFill>
        <p:spPr>
          <a:xfrm>
            <a:off x="2419350" y="1161733"/>
            <a:ext cx="3905249" cy="4534533"/>
          </a:xfrm>
          <a:prstGeom prst="rect">
            <a:avLst/>
          </a:prstGeom>
        </p:spPr>
      </p:pic>
      <p:pic>
        <p:nvPicPr>
          <p:cNvPr id="11" name="Picture 10">
            <a:extLst>
              <a:ext uri="{FF2B5EF4-FFF2-40B4-BE49-F238E27FC236}">
                <a16:creationId xmlns:a16="http://schemas.microsoft.com/office/drawing/2014/main" id="{A8DD725B-6978-0FF8-A0B0-8B9FF661AA04}"/>
              </a:ext>
            </a:extLst>
          </p:cNvPr>
          <p:cNvPicPr>
            <a:picLocks noChangeAspect="1"/>
          </p:cNvPicPr>
          <p:nvPr/>
        </p:nvPicPr>
        <p:blipFill>
          <a:blip r:embed="rId4"/>
          <a:stretch>
            <a:fillRect/>
          </a:stretch>
        </p:blipFill>
        <p:spPr>
          <a:xfrm>
            <a:off x="6324599" y="1161733"/>
            <a:ext cx="3543300" cy="4505954"/>
          </a:xfrm>
          <a:prstGeom prst="rect">
            <a:avLst/>
          </a:prstGeom>
        </p:spPr>
      </p:pic>
    </p:spTree>
    <p:extLst>
      <p:ext uri="{BB962C8B-B14F-4D97-AF65-F5344CB8AC3E}">
        <p14:creationId xmlns:p14="http://schemas.microsoft.com/office/powerpoint/2010/main" val="4276560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240435" y="3006130"/>
            <a:ext cx="5638800" cy="906303"/>
          </a:xfrm>
        </p:spPr>
        <p:txBody>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a:r>
              <a:rPr lang="en-US" sz="2800" b="1" i="1" dirty="0"/>
              <a:t>WAYS  ADULTS  CAN HELP</a:t>
            </a:r>
          </a:p>
        </p:txBody>
      </p:sp>
      <p:pic>
        <p:nvPicPr>
          <p:cNvPr id="13" name="Graphic 20">
            <a:extLst>
              <a:ext uri="{FF2B5EF4-FFF2-40B4-BE49-F238E27FC236}">
                <a16:creationId xmlns:a16="http://schemas.microsoft.com/office/drawing/2014/main" id="{9CE5B0EF-4705-854D-B4AF-B9F0140E5B5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11250" y="432629"/>
            <a:ext cx="4076701" cy="1630680"/>
          </a:xfrm>
          <a:prstGeom prst="rect">
            <a:avLst/>
          </a:prstGeom>
        </p:spPr>
      </p:pic>
      <p:sp>
        <p:nvSpPr>
          <p:cNvPr id="18" name="TextBox 17">
            <a:extLst>
              <a:ext uri="{FF2B5EF4-FFF2-40B4-BE49-F238E27FC236}">
                <a16:creationId xmlns:a16="http://schemas.microsoft.com/office/drawing/2014/main" id="{52F216C9-4413-634F-9720-729BC79F0798}"/>
              </a:ext>
            </a:extLst>
          </p:cNvPr>
          <p:cNvSpPr txBox="1"/>
          <p:nvPr/>
        </p:nvSpPr>
        <p:spPr>
          <a:xfrm>
            <a:off x="-182179" y="2102069"/>
            <a:ext cx="0" cy="0"/>
          </a:xfrm>
          <a:prstGeom prst="rect">
            <a:avLst/>
          </a:prstGeom>
          <a:noFill/>
          <a:ln>
            <a:noFill/>
          </a:ln>
        </p:spPr>
        <p:txBody>
          <a:bodyPr vert="horz" wrap="none" lIns="121920" tIns="60960" rIns="121920" bIns="60960" rtlCol="0"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a:endParaRPr lang="en-US" sz="2400"/>
          </a:p>
        </p:txBody>
      </p:sp>
      <p:sp>
        <p:nvSpPr>
          <p:cNvPr id="6" name="Text Placeholder 5">
            <a:extLst>
              <a:ext uri="{FF2B5EF4-FFF2-40B4-BE49-F238E27FC236}">
                <a16:creationId xmlns:a16="http://schemas.microsoft.com/office/drawing/2014/main" id="{15BA5205-0B7A-C49A-66FF-427157CB5BCA}"/>
              </a:ext>
            </a:extLst>
          </p:cNvPr>
          <p:cNvSpPr>
            <a:spLocks noGrp="1"/>
          </p:cNvSpPr>
          <p:nvPr>
            <p:ph type="body" sz="quarter" idx="15"/>
          </p:nvPr>
        </p:nvSpPr>
        <p:spPr/>
        <p:txBody>
          <a:bodyPr/>
          <a:lstStyle/>
          <a:p>
            <a:r>
              <a:rPr lang="en-US" sz="2800" dirty="0"/>
              <a:t>Gather information about them!</a:t>
            </a:r>
          </a:p>
          <a:p>
            <a:endParaRPr lang="en-US" sz="2800" dirty="0"/>
          </a:p>
          <a:p>
            <a:r>
              <a:rPr lang="en-US" sz="2800" dirty="0"/>
              <a:t>Parent/Caregivers want to volunteer but most are never asked.</a:t>
            </a:r>
          </a:p>
        </p:txBody>
      </p:sp>
      <p:pic>
        <p:nvPicPr>
          <p:cNvPr id="3" name="Picture 2" descr="A screenshot of text&#10;&#10;Description generated with very high confidence">
            <a:extLst>
              <a:ext uri="{FF2B5EF4-FFF2-40B4-BE49-F238E27FC236}">
                <a16:creationId xmlns:a16="http://schemas.microsoft.com/office/drawing/2014/main" id="{0ACA0072-1B35-686A-7E83-A04382B1322C}"/>
              </a:ext>
            </a:extLst>
          </p:cNvPr>
          <p:cNvPicPr>
            <a:picLocks noChangeAspect="1"/>
          </p:cNvPicPr>
          <p:nvPr/>
        </p:nvPicPr>
        <p:blipFill>
          <a:blip r:embed="rId4"/>
          <a:stretch>
            <a:fillRect/>
          </a:stretch>
        </p:blipFill>
        <p:spPr>
          <a:xfrm>
            <a:off x="6312767" y="101690"/>
            <a:ext cx="5864762" cy="6654619"/>
          </a:xfrm>
          <a:prstGeom prst="rect">
            <a:avLst/>
          </a:prstGeom>
          <a:noFill/>
        </p:spPr>
      </p:pic>
    </p:spTree>
    <p:extLst>
      <p:ext uri="{BB962C8B-B14F-4D97-AF65-F5344CB8AC3E}">
        <p14:creationId xmlns:p14="http://schemas.microsoft.com/office/powerpoint/2010/main" val="3706157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2FF1-06B9-74D2-2BBB-C757FE6AAF6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E21F61-8063-16D1-98E7-4ECBA41D052B}"/>
              </a:ext>
            </a:extLst>
          </p:cNvPr>
          <p:cNvPicPr>
            <a:picLocks noChangeAspect="1"/>
          </p:cNvPicPr>
          <p:nvPr/>
        </p:nvPicPr>
        <p:blipFill>
          <a:blip r:embed="rId3"/>
          <a:stretch>
            <a:fillRect/>
          </a:stretch>
        </p:blipFill>
        <p:spPr>
          <a:xfrm>
            <a:off x="894913" y="829214"/>
            <a:ext cx="5923451" cy="4548010"/>
          </a:xfrm>
          <a:prstGeom prst="rect">
            <a:avLst/>
          </a:prstGeom>
        </p:spPr>
      </p:pic>
      <p:pic>
        <p:nvPicPr>
          <p:cNvPr id="5" name="Picture 4">
            <a:extLst>
              <a:ext uri="{FF2B5EF4-FFF2-40B4-BE49-F238E27FC236}">
                <a16:creationId xmlns:a16="http://schemas.microsoft.com/office/drawing/2014/main" id="{7F408EF8-1C9D-A163-B301-24C199FCF618}"/>
              </a:ext>
            </a:extLst>
          </p:cNvPr>
          <p:cNvPicPr>
            <a:picLocks noChangeAspect="1"/>
          </p:cNvPicPr>
          <p:nvPr/>
        </p:nvPicPr>
        <p:blipFill>
          <a:blip r:embed="rId4"/>
          <a:stretch>
            <a:fillRect/>
          </a:stretch>
        </p:blipFill>
        <p:spPr>
          <a:xfrm>
            <a:off x="6309360" y="1480776"/>
            <a:ext cx="4987727" cy="4548010"/>
          </a:xfrm>
          <a:prstGeom prst="rect">
            <a:avLst/>
          </a:prstGeom>
        </p:spPr>
      </p:pic>
    </p:spTree>
    <p:extLst>
      <p:ext uri="{BB962C8B-B14F-4D97-AF65-F5344CB8AC3E}">
        <p14:creationId xmlns:p14="http://schemas.microsoft.com/office/powerpoint/2010/main" val="41790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02B31-BADF-8159-80C7-C567B13BF4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8ED9B1-37D1-5A4D-4475-CEDB300BE379}"/>
              </a:ext>
            </a:extLst>
          </p:cNvPr>
          <p:cNvPicPr>
            <a:picLocks noChangeAspect="1"/>
          </p:cNvPicPr>
          <p:nvPr/>
        </p:nvPicPr>
        <p:blipFill>
          <a:blip r:embed="rId3"/>
          <a:stretch>
            <a:fillRect/>
          </a:stretch>
        </p:blipFill>
        <p:spPr>
          <a:xfrm>
            <a:off x="914399" y="872837"/>
            <a:ext cx="10203873" cy="5049982"/>
          </a:xfrm>
          <a:prstGeom prst="rect">
            <a:avLst/>
          </a:prstGeom>
        </p:spPr>
      </p:pic>
    </p:spTree>
    <p:extLst>
      <p:ext uri="{BB962C8B-B14F-4D97-AF65-F5344CB8AC3E}">
        <p14:creationId xmlns:p14="http://schemas.microsoft.com/office/powerpoint/2010/main" val="2927643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B168-07DB-6C74-22F0-163663AE6A4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09959E7-DC43-D1EA-16E6-D7F8FFE760F8}"/>
              </a:ext>
            </a:extLst>
          </p:cNvPr>
          <p:cNvPicPr>
            <a:picLocks noChangeAspect="1"/>
          </p:cNvPicPr>
          <p:nvPr/>
        </p:nvPicPr>
        <p:blipFill>
          <a:blip r:embed="rId3"/>
          <a:stretch>
            <a:fillRect/>
          </a:stretch>
        </p:blipFill>
        <p:spPr>
          <a:xfrm>
            <a:off x="1809152" y="990259"/>
            <a:ext cx="8573696" cy="4877481"/>
          </a:xfrm>
          <a:prstGeom prst="rect">
            <a:avLst/>
          </a:prstGeom>
        </p:spPr>
      </p:pic>
    </p:spTree>
    <p:extLst>
      <p:ext uri="{BB962C8B-B14F-4D97-AF65-F5344CB8AC3E}">
        <p14:creationId xmlns:p14="http://schemas.microsoft.com/office/powerpoint/2010/main" val="421585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95E510-8C65-018A-6415-AA9554DA1A40}"/>
              </a:ext>
            </a:extLst>
          </p:cNvPr>
          <p:cNvSpPr/>
          <p:nvPr/>
        </p:nvSpPr>
        <p:spPr>
          <a:xfrm>
            <a:off x="1194216" y="1165485"/>
            <a:ext cx="9803567" cy="45270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a:p>
            <a:pPr algn="ctr"/>
            <a:endParaRPr lang="en-US" dirty="0"/>
          </a:p>
          <a:p>
            <a:pPr algn="ctr"/>
            <a:endParaRPr lang="en-US" dirty="0"/>
          </a:p>
          <a:p>
            <a:pPr algn="ctr"/>
            <a:endParaRPr lang="en-US" dirty="0"/>
          </a:p>
        </p:txBody>
      </p:sp>
      <p:pic>
        <p:nvPicPr>
          <p:cNvPr id="5" name="Picture 4" descr="A group of women standing together&#10;&#10;Description automatically generated">
            <a:extLst>
              <a:ext uri="{FF2B5EF4-FFF2-40B4-BE49-F238E27FC236}">
                <a16:creationId xmlns:a16="http://schemas.microsoft.com/office/drawing/2014/main" id="{3C2AD38B-1681-6A8C-43FF-491643348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580" y="2245992"/>
            <a:ext cx="7924800" cy="3385051"/>
          </a:xfrm>
          <a:prstGeom prst="rect">
            <a:avLst/>
          </a:prstGeom>
        </p:spPr>
      </p:pic>
      <p:sp>
        <p:nvSpPr>
          <p:cNvPr id="6" name="Rectangle 5">
            <a:extLst>
              <a:ext uri="{FF2B5EF4-FFF2-40B4-BE49-F238E27FC236}">
                <a16:creationId xmlns:a16="http://schemas.microsoft.com/office/drawing/2014/main" id="{723E42A6-9D20-62CE-E0B9-BBEA75668725}"/>
              </a:ext>
            </a:extLst>
          </p:cNvPr>
          <p:cNvSpPr/>
          <p:nvPr/>
        </p:nvSpPr>
        <p:spPr>
          <a:xfrm>
            <a:off x="1194216" y="1226957"/>
            <a:ext cx="9803566" cy="12649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The Volunteer Service Team would like to Thank you for attending the</a:t>
            </a:r>
          </a:p>
          <a:p>
            <a:pPr algn="ctr"/>
            <a:r>
              <a:rPr lang="en-US" sz="2400" dirty="0"/>
              <a:t> 2024 Volunteer Conference!</a:t>
            </a:r>
          </a:p>
        </p:txBody>
      </p:sp>
    </p:spTree>
    <p:extLst>
      <p:ext uri="{BB962C8B-B14F-4D97-AF65-F5344CB8AC3E}">
        <p14:creationId xmlns:p14="http://schemas.microsoft.com/office/powerpoint/2010/main" val="112429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611F3-3C10-B623-F7F7-934A9037AA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68B5A5-4C9C-5584-06B2-625EDD0C64E3}"/>
              </a:ext>
            </a:extLst>
          </p:cNvPr>
          <p:cNvPicPr>
            <a:picLocks noChangeAspect="1"/>
          </p:cNvPicPr>
          <p:nvPr/>
        </p:nvPicPr>
        <p:blipFill>
          <a:blip r:embed="rId3"/>
          <a:stretch>
            <a:fillRect/>
          </a:stretch>
        </p:blipFill>
        <p:spPr>
          <a:xfrm>
            <a:off x="1246909" y="1143000"/>
            <a:ext cx="9829799" cy="4551218"/>
          </a:xfrm>
          <a:prstGeom prst="rect">
            <a:avLst/>
          </a:prstGeom>
        </p:spPr>
      </p:pic>
    </p:spTree>
    <p:extLst>
      <p:ext uri="{BB962C8B-B14F-4D97-AF65-F5344CB8AC3E}">
        <p14:creationId xmlns:p14="http://schemas.microsoft.com/office/powerpoint/2010/main" val="2416177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557AA-F63E-E468-01EA-612DDFE19F32}"/>
              </a:ext>
            </a:extLst>
          </p:cNvPr>
          <p:cNvPicPr>
            <a:picLocks noChangeAspect="1"/>
          </p:cNvPicPr>
          <p:nvPr/>
        </p:nvPicPr>
        <p:blipFill>
          <a:blip r:embed="rId3"/>
          <a:stretch>
            <a:fillRect/>
          </a:stretch>
        </p:blipFill>
        <p:spPr>
          <a:xfrm>
            <a:off x="4549609" y="2419879"/>
            <a:ext cx="3613235" cy="2700762"/>
          </a:xfrm>
          <a:prstGeom prst="rect">
            <a:avLst/>
          </a:prstGeom>
        </p:spPr>
      </p:pic>
      <p:sp>
        <p:nvSpPr>
          <p:cNvPr id="2" name="Rectangle 1">
            <a:extLst>
              <a:ext uri="{FF2B5EF4-FFF2-40B4-BE49-F238E27FC236}">
                <a16:creationId xmlns:a16="http://schemas.microsoft.com/office/drawing/2014/main" id="{061B53EB-EE2F-8DE6-BC78-96696587AD24}"/>
              </a:ext>
            </a:extLst>
          </p:cNvPr>
          <p:cNvSpPr/>
          <p:nvPr/>
        </p:nvSpPr>
        <p:spPr>
          <a:xfrm>
            <a:off x="1004841" y="108429"/>
            <a:ext cx="9878518" cy="1628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Invite Lifetime Members to Participate in your Troop?</a:t>
            </a:r>
          </a:p>
        </p:txBody>
      </p:sp>
      <p:pic>
        <p:nvPicPr>
          <p:cNvPr id="5" name="Picture 4">
            <a:extLst>
              <a:ext uri="{FF2B5EF4-FFF2-40B4-BE49-F238E27FC236}">
                <a16:creationId xmlns:a16="http://schemas.microsoft.com/office/drawing/2014/main" id="{9C6F8607-E3CD-1675-7A7E-A057B74B2DC7}"/>
              </a:ext>
            </a:extLst>
          </p:cNvPr>
          <p:cNvPicPr>
            <a:picLocks noChangeAspect="1"/>
          </p:cNvPicPr>
          <p:nvPr/>
        </p:nvPicPr>
        <p:blipFill>
          <a:blip r:embed="rId4"/>
          <a:stretch>
            <a:fillRect/>
          </a:stretch>
        </p:blipFill>
        <p:spPr>
          <a:xfrm rot="21144214">
            <a:off x="213297" y="2929789"/>
            <a:ext cx="4373682" cy="3517373"/>
          </a:xfrm>
          <a:prstGeom prst="rect">
            <a:avLst/>
          </a:prstGeom>
        </p:spPr>
      </p:pic>
      <p:pic>
        <p:nvPicPr>
          <p:cNvPr id="4" name="Picture 3">
            <a:extLst>
              <a:ext uri="{FF2B5EF4-FFF2-40B4-BE49-F238E27FC236}">
                <a16:creationId xmlns:a16="http://schemas.microsoft.com/office/drawing/2014/main" id="{98637198-637A-3084-7C6C-74D91ED8ED71}"/>
              </a:ext>
            </a:extLst>
          </p:cNvPr>
          <p:cNvPicPr>
            <a:picLocks noChangeAspect="1"/>
          </p:cNvPicPr>
          <p:nvPr/>
        </p:nvPicPr>
        <p:blipFill>
          <a:blip r:embed="rId5"/>
          <a:stretch>
            <a:fillRect/>
          </a:stretch>
        </p:blipFill>
        <p:spPr>
          <a:xfrm rot="847182">
            <a:off x="8238687" y="3199628"/>
            <a:ext cx="3626804" cy="3126032"/>
          </a:xfrm>
          <a:prstGeom prst="rect">
            <a:avLst/>
          </a:prstGeom>
        </p:spPr>
      </p:pic>
    </p:spTree>
    <p:extLst>
      <p:ext uri="{BB962C8B-B14F-4D97-AF65-F5344CB8AC3E}">
        <p14:creationId xmlns:p14="http://schemas.microsoft.com/office/powerpoint/2010/main" val="46161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8A196-A407-2FDF-9E75-440D9F544A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9D63A6-E127-6486-4BE3-651D0CF39E40}"/>
              </a:ext>
            </a:extLst>
          </p:cNvPr>
          <p:cNvSpPr/>
          <p:nvPr/>
        </p:nvSpPr>
        <p:spPr>
          <a:xfrm>
            <a:off x="1156741" y="146529"/>
            <a:ext cx="9878518" cy="1628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3-Important tips to help families</a:t>
            </a:r>
          </a:p>
          <a:p>
            <a:pPr algn="ctr"/>
            <a:r>
              <a:rPr lang="en-US" sz="4000" b="1" dirty="0"/>
              <a:t> make the decision to join Girl Scouts!  </a:t>
            </a:r>
          </a:p>
          <a:p>
            <a:pPr algn="ctr"/>
            <a:endParaRPr lang="en-US" sz="2400" b="1" dirty="0"/>
          </a:p>
        </p:txBody>
      </p:sp>
      <p:sp>
        <p:nvSpPr>
          <p:cNvPr id="6" name="TextBox 5">
            <a:extLst>
              <a:ext uri="{FF2B5EF4-FFF2-40B4-BE49-F238E27FC236}">
                <a16:creationId xmlns:a16="http://schemas.microsoft.com/office/drawing/2014/main" id="{A3385F9B-16ED-5259-0505-42C1919F17E7}"/>
              </a:ext>
            </a:extLst>
          </p:cNvPr>
          <p:cNvSpPr txBox="1"/>
          <p:nvPr/>
        </p:nvSpPr>
        <p:spPr>
          <a:xfrm>
            <a:off x="1809750" y="2567727"/>
            <a:ext cx="8743950" cy="3744230"/>
          </a:xfrm>
          <a:prstGeom prst="rect">
            <a:avLst/>
          </a:prstGeom>
          <a:noFill/>
        </p:spPr>
        <p:txBody>
          <a:bodyPr wrap="square">
            <a:spAutoFit/>
          </a:bodyPr>
          <a:lstStyle/>
          <a:p>
            <a:pPr marL="0" marR="0">
              <a:lnSpc>
                <a:spcPct val="107000"/>
              </a:lnSpc>
              <a:spcBef>
                <a:spcPts val="0"/>
              </a:spcBef>
              <a:spcAft>
                <a:spcPts val="0"/>
              </a:spcAft>
            </a:pPr>
            <a:r>
              <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*Y</a:t>
            </a:r>
            <a:r>
              <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our</a:t>
            </a:r>
            <a:r>
              <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/T</a:t>
            </a:r>
            <a:r>
              <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heir body language</a:t>
            </a:r>
          </a:p>
          <a:p>
            <a:pPr marL="0" marR="0">
              <a:lnSpc>
                <a:spcPct val="107000"/>
              </a:lnSpc>
              <a:spcBef>
                <a:spcPts val="0"/>
              </a:spcBef>
              <a:spcAft>
                <a:spcPts val="0"/>
              </a:spcAft>
            </a:pPr>
            <a:endPar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a:t>
            </a:r>
            <a:r>
              <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A</a:t>
            </a:r>
            <a:r>
              <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sking more questions</a:t>
            </a:r>
          </a:p>
          <a:p>
            <a:pPr marL="0" marR="0">
              <a:lnSpc>
                <a:spcPct val="107000"/>
              </a:lnSpc>
              <a:spcBef>
                <a:spcPts val="0"/>
              </a:spcBef>
              <a:spcAft>
                <a:spcPts val="0"/>
              </a:spcAft>
            </a:pPr>
            <a:endPar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*L</a:t>
            </a:r>
            <a:r>
              <a:rPr lang="en-US" sz="3200" kern="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istening to prospective family's concerns</a:t>
            </a:r>
          </a:p>
          <a:p>
            <a:pPr marL="0" marR="0">
              <a:lnSpc>
                <a:spcPct val="107000"/>
              </a:lnSpc>
              <a:spcBef>
                <a:spcPts val="0"/>
              </a:spcBef>
              <a:spcAft>
                <a:spcPts val="0"/>
              </a:spcAft>
            </a:pPr>
            <a:endPar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3200" kern="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708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C4FBFB-288D-7819-B5EE-0ED30DBFE617}"/>
              </a:ext>
            </a:extLst>
          </p:cNvPr>
          <p:cNvSpPr/>
          <p:nvPr/>
        </p:nvSpPr>
        <p:spPr>
          <a:xfrm>
            <a:off x="3030511" y="449705"/>
            <a:ext cx="6130977" cy="14240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n w="22225">
                  <a:solidFill>
                    <a:schemeClr val="accent2"/>
                  </a:solidFill>
                  <a:prstDash val="solid"/>
                </a:ln>
                <a:solidFill>
                  <a:schemeClr val="accent2">
                    <a:lumMod val="40000"/>
                    <a:lumOff val="60000"/>
                  </a:schemeClr>
                </a:solidFill>
              </a:rPr>
              <a:t>Thoughts?</a:t>
            </a:r>
          </a:p>
          <a:p>
            <a:pPr algn="ctr"/>
            <a:r>
              <a:rPr lang="en-US" sz="3600" b="1" dirty="0">
                <a:ln w="22225">
                  <a:solidFill>
                    <a:schemeClr val="accent2"/>
                  </a:solidFill>
                  <a:prstDash val="solid"/>
                </a:ln>
                <a:solidFill>
                  <a:schemeClr val="accent2">
                    <a:lumMod val="40000"/>
                    <a:lumOff val="60000"/>
                  </a:schemeClr>
                </a:solidFill>
              </a:rPr>
              <a:t>Questions?</a:t>
            </a:r>
            <a:br>
              <a:rPr lang="en-US" sz="3600" b="1" dirty="0">
                <a:ln w="22225">
                  <a:solidFill>
                    <a:schemeClr val="accent2"/>
                  </a:solidFill>
                  <a:prstDash val="solid"/>
                </a:ln>
                <a:solidFill>
                  <a:schemeClr val="accent2">
                    <a:lumMod val="40000"/>
                    <a:lumOff val="60000"/>
                  </a:schemeClr>
                </a:solidFill>
              </a:rPr>
            </a:br>
            <a:r>
              <a:rPr lang="en-US" sz="3600" b="1" dirty="0">
                <a:ln w="22225">
                  <a:solidFill>
                    <a:schemeClr val="accent2"/>
                  </a:solidFill>
                  <a:prstDash val="solid"/>
                </a:ln>
                <a:solidFill>
                  <a:schemeClr val="accent2">
                    <a:lumMod val="40000"/>
                    <a:lumOff val="60000"/>
                  </a:schemeClr>
                </a:solidFill>
              </a:rPr>
              <a:t>Things to share?</a:t>
            </a:r>
          </a:p>
        </p:txBody>
      </p:sp>
    </p:spTree>
    <p:extLst>
      <p:ext uri="{BB962C8B-B14F-4D97-AF65-F5344CB8AC3E}">
        <p14:creationId xmlns:p14="http://schemas.microsoft.com/office/powerpoint/2010/main" val="158695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4AD796-7F36-389C-4B1E-0103B66937F4}"/>
              </a:ext>
            </a:extLst>
          </p:cNvPr>
          <p:cNvPicPr>
            <a:picLocks noChangeAspect="1"/>
          </p:cNvPicPr>
          <p:nvPr/>
        </p:nvPicPr>
        <p:blipFill>
          <a:blip r:embed="rId2"/>
          <a:stretch>
            <a:fillRect/>
          </a:stretch>
        </p:blipFill>
        <p:spPr>
          <a:xfrm>
            <a:off x="3253739" y="2563909"/>
            <a:ext cx="5410200" cy="3162741"/>
          </a:xfrm>
          <a:prstGeom prst="rect">
            <a:avLst/>
          </a:prstGeom>
        </p:spPr>
      </p:pic>
      <p:pic>
        <p:nvPicPr>
          <p:cNvPr id="2" name="Picture 1">
            <a:extLst>
              <a:ext uri="{FF2B5EF4-FFF2-40B4-BE49-F238E27FC236}">
                <a16:creationId xmlns:a16="http://schemas.microsoft.com/office/drawing/2014/main" id="{8F1937A4-9CC3-CFA7-0A74-09605DEFF843}"/>
              </a:ext>
            </a:extLst>
          </p:cNvPr>
          <p:cNvPicPr>
            <a:picLocks noChangeAspect="1"/>
          </p:cNvPicPr>
          <p:nvPr/>
        </p:nvPicPr>
        <p:blipFill>
          <a:blip r:embed="rId3"/>
          <a:stretch>
            <a:fillRect/>
          </a:stretch>
        </p:blipFill>
        <p:spPr>
          <a:xfrm>
            <a:off x="2883141" y="1456265"/>
            <a:ext cx="6151397" cy="1438781"/>
          </a:xfrm>
          <a:prstGeom prst="rect">
            <a:avLst/>
          </a:prstGeom>
        </p:spPr>
      </p:pic>
    </p:spTree>
    <p:extLst>
      <p:ext uri="{BB962C8B-B14F-4D97-AF65-F5344CB8AC3E}">
        <p14:creationId xmlns:p14="http://schemas.microsoft.com/office/powerpoint/2010/main" val="2551195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9E10-030E-45E7-8A34-DC67C237CE5F}"/>
              </a:ext>
            </a:extLst>
          </p:cNvPr>
          <p:cNvSpPr>
            <a:spLocks noGrp="1"/>
          </p:cNvSpPr>
          <p:nvPr>
            <p:ph type="title"/>
          </p:nvPr>
        </p:nvSpPr>
        <p:spPr>
          <a:xfrm>
            <a:off x="588364" y="1542306"/>
            <a:ext cx="6875284" cy="1886694"/>
          </a:xfrm>
        </p:spPr>
        <p:txBody>
          <a:bodyPr>
            <a:normAutofit fontScale="90000"/>
          </a:bodyPr>
          <a:lstStyle/>
          <a:p>
            <a:pPr algn="ctr"/>
            <a:br>
              <a:rPr lang="en-US" sz="11500" dirty="0">
                <a:solidFill>
                  <a:schemeClr val="tx1"/>
                </a:solidFill>
                <a:effectLst>
                  <a:outerShdw blurRad="38100" dist="38100" dir="2700000" algn="tl">
                    <a:srgbClr val="000000">
                      <a:alpha val="43137"/>
                    </a:srgbClr>
                  </a:outerShdw>
                </a:effectLst>
              </a:rPr>
            </a:br>
            <a:r>
              <a:rPr lang="en-US" sz="6700" dirty="0">
                <a:solidFill>
                  <a:schemeClr val="tx1"/>
                </a:solidFill>
                <a:effectLst>
                  <a:outerShdw blurRad="38100" dist="38100" dir="2700000" algn="tl">
                    <a:srgbClr val="000000">
                      <a:alpha val="43137"/>
                    </a:srgbClr>
                  </a:outerShdw>
                </a:effectLst>
              </a:rPr>
              <a:t>Welcome to </a:t>
            </a:r>
            <a:br>
              <a:rPr lang="en-US" sz="6700" dirty="0">
                <a:solidFill>
                  <a:schemeClr val="tx1"/>
                </a:solidFill>
                <a:effectLst>
                  <a:outerShdw blurRad="38100" dist="38100" dir="2700000" algn="tl">
                    <a:srgbClr val="000000">
                      <a:alpha val="43137"/>
                    </a:srgbClr>
                  </a:outerShdw>
                </a:effectLst>
              </a:rPr>
            </a:br>
            <a:r>
              <a:rPr lang="en-US" sz="6700" dirty="0">
                <a:solidFill>
                  <a:schemeClr val="tx1"/>
                </a:solidFill>
                <a:effectLst>
                  <a:outerShdw blurRad="38100" dist="38100" dir="2700000" algn="tl">
                    <a:srgbClr val="000000">
                      <a:alpha val="43137"/>
                    </a:srgbClr>
                  </a:outerShdw>
                </a:effectLst>
              </a:rPr>
              <a:t>GROW YOUR TROOP</a:t>
            </a:r>
          </a:p>
        </p:txBody>
      </p:sp>
      <p:sp>
        <p:nvSpPr>
          <p:cNvPr id="4" name="Slide Number Placeholder 3">
            <a:extLst>
              <a:ext uri="{FF2B5EF4-FFF2-40B4-BE49-F238E27FC236}">
                <a16:creationId xmlns:a16="http://schemas.microsoft.com/office/drawing/2014/main" id="{C781B9E1-D048-C994-4A40-900228C923C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C12AA3-6E81-C746-8BB2-6661939CBDDC}" type="slidenum">
              <a:rPr kumimoji="0" lang="en-US" sz="1600" b="0" i="0" u="none" strike="noStrike" kern="1200" cap="none" spc="0" normalizeH="0" baseline="0" noProof="0" smtClean="0">
                <a:ln>
                  <a:noFill/>
                </a:ln>
                <a:solidFill>
                  <a:srgbClr val="FFFFFF"/>
                </a:solidFill>
                <a:effectLst/>
                <a:uLnTx/>
                <a:uFillTx/>
                <a:latin typeface="Girl Scout Text Book" panose="02020003000000000000" pitchFamily="18"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FFFFFF"/>
              </a:solidFill>
              <a:effectLst/>
              <a:uLnTx/>
              <a:uFillTx/>
              <a:latin typeface="Girl Scout Text Book" panose="02020003000000000000" pitchFamily="18" charset="0"/>
              <a:ea typeface="+mn-ea"/>
              <a:cs typeface="+mn-cs"/>
            </a:endParaRPr>
          </a:p>
        </p:txBody>
      </p:sp>
      <p:sp>
        <p:nvSpPr>
          <p:cNvPr id="6" name="TextBox 5">
            <a:extLst>
              <a:ext uri="{FF2B5EF4-FFF2-40B4-BE49-F238E27FC236}">
                <a16:creationId xmlns:a16="http://schemas.microsoft.com/office/drawing/2014/main" id="{2F6F3B42-0074-8374-67E6-958319CD1602}"/>
              </a:ext>
            </a:extLst>
          </p:cNvPr>
          <p:cNvSpPr txBox="1"/>
          <p:nvPr/>
        </p:nvSpPr>
        <p:spPr>
          <a:xfrm>
            <a:off x="588365" y="4715529"/>
            <a:ext cx="6875283" cy="1200329"/>
          </a:xfrm>
          <a:prstGeom prst="rect">
            <a:avLst/>
          </a:prstGeom>
          <a:noFill/>
        </p:spPr>
        <p:txBody>
          <a:bodyPr wrap="square">
            <a:spAutoFit/>
          </a:bodyPr>
          <a:lstStyle/>
          <a:p>
            <a:r>
              <a:rPr lang="en-US" sz="2400" dirty="0"/>
              <a:t>What’s even more fun than a new year of Girl Scouts? </a:t>
            </a:r>
          </a:p>
          <a:p>
            <a:endParaRPr lang="en-US" sz="2400" dirty="0"/>
          </a:p>
          <a:p>
            <a:r>
              <a:rPr lang="en-US" sz="2400" dirty="0"/>
              <a:t>Welcoming new girls to your troop! </a:t>
            </a:r>
          </a:p>
        </p:txBody>
      </p:sp>
    </p:spTree>
    <p:extLst>
      <p:ext uri="{BB962C8B-B14F-4D97-AF65-F5344CB8AC3E}">
        <p14:creationId xmlns:p14="http://schemas.microsoft.com/office/powerpoint/2010/main" val="98960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DAED23-E292-1943-43FF-49BF57B11351}"/>
              </a:ext>
            </a:extLst>
          </p:cNvPr>
          <p:cNvSpPr>
            <a:spLocks noGrp="1"/>
          </p:cNvSpPr>
          <p:nvPr>
            <p:ph type="pic" sz="quarter" idx="10"/>
          </p:nvPr>
        </p:nvSpPr>
        <p:spPr/>
        <p:txBody>
          <a:bodyPr>
            <a:normAutofit/>
          </a:bodyPr>
          <a:lstStyle/>
          <a:p>
            <a:endParaRPr lang="en-US" sz="3600" dirty="0"/>
          </a:p>
          <a:p>
            <a:r>
              <a:rPr lang="en-US" sz="3600" dirty="0"/>
              <a:t>In this session we will be talking about ways to grow your troop!</a:t>
            </a:r>
          </a:p>
          <a:p>
            <a:endParaRPr lang="en-US" dirty="0"/>
          </a:p>
          <a:p>
            <a:r>
              <a:rPr lang="en-US" dirty="0"/>
              <a:t>	</a:t>
            </a:r>
            <a:r>
              <a:rPr lang="en-US" b="1" i="1" dirty="0">
                <a:solidFill>
                  <a:schemeClr val="tx2">
                    <a:lumMod val="50000"/>
                  </a:schemeClr>
                </a:solidFill>
              </a:rPr>
              <a:t>*Girl Members</a:t>
            </a:r>
          </a:p>
          <a:p>
            <a:r>
              <a:rPr lang="en-US" b="1" i="1" dirty="0">
                <a:solidFill>
                  <a:schemeClr val="tx2">
                    <a:lumMod val="50000"/>
                  </a:schemeClr>
                </a:solidFill>
              </a:rPr>
              <a:t>	</a:t>
            </a:r>
          </a:p>
          <a:p>
            <a:r>
              <a:rPr lang="en-US" b="1" i="1" dirty="0">
                <a:solidFill>
                  <a:schemeClr val="tx2">
                    <a:lumMod val="50000"/>
                  </a:schemeClr>
                </a:solidFill>
              </a:rPr>
              <a:t>	*Adult Members</a:t>
            </a:r>
          </a:p>
          <a:p>
            <a:r>
              <a:rPr lang="en-US" b="1" i="1" dirty="0">
                <a:solidFill>
                  <a:schemeClr val="tx2">
                    <a:lumMod val="50000"/>
                  </a:schemeClr>
                </a:solidFill>
              </a:rPr>
              <a:t>	*Lifetime Members</a:t>
            </a:r>
          </a:p>
          <a:p>
            <a:r>
              <a:rPr lang="en-US" dirty="0"/>
              <a:t>	</a:t>
            </a:r>
          </a:p>
        </p:txBody>
      </p:sp>
      <p:sp>
        <p:nvSpPr>
          <p:cNvPr id="3" name="Title 2">
            <a:extLst>
              <a:ext uri="{FF2B5EF4-FFF2-40B4-BE49-F238E27FC236}">
                <a16:creationId xmlns:a16="http://schemas.microsoft.com/office/drawing/2014/main" id="{7215B22C-B8CB-380D-2215-77A1ADB76CC6}"/>
              </a:ext>
            </a:extLst>
          </p:cNvPr>
          <p:cNvSpPr>
            <a:spLocks noGrp="1"/>
          </p:cNvSpPr>
          <p:nvPr>
            <p:ph type="title"/>
          </p:nvPr>
        </p:nvSpPr>
        <p:spPr/>
        <p:txBody>
          <a:bodyPr/>
          <a:lstStyle/>
          <a:p>
            <a:r>
              <a:rPr lang="en-US" dirty="0"/>
              <a:t>GROW YOUR TROOP</a:t>
            </a:r>
          </a:p>
        </p:txBody>
      </p:sp>
      <p:sp>
        <p:nvSpPr>
          <p:cNvPr id="4" name="Slide Number Placeholder 3">
            <a:extLst>
              <a:ext uri="{FF2B5EF4-FFF2-40B4-BE49-F238E27FC236}">
                <a16:creationId xmlns:a16="http://schemas.microsoft.com/office/drawing/2014/main" id="{E8FEC953-D356-9036-056A-391FDCE344C1}"/>
              </a:ext>
            </a:extLst>
          </p:cNvPr>
          <p:cNvSpPr>
            <a:spLocks noGrp="1"/>
          </p:cNvSpPr>
          <p:nvPr>
            <p:ph type="sldNum" sz="quarter" idx="12"/>
          </p:nvPr>
        </p:nvSpPr>
        <p:spPr/>
        <p:txBody>
          <a:bodyPr/>
          <a:lstStyle/>
          <a:p>
            <a:fld id="{F8C12AA3-6E81-C746-8BB2-6661939CBDDC}" type="slidenum">
              <a:rPr lang="en-US" smtClean="0"/>
              <a:pPr/>
              <a:t>4</a:t>
            </a:fld>
            <a:endParaRPr lang="en-US"/>
          </a:p>
        </p:txBody>
      </p:sp>
    </p:spTree>
    <p:extLst>
      <p:ext uri="{BB962C8B-B14F-4D97-AF65-F5344CB8AC3E}">
        <p14:creationId xmlns:p14="http://schemas.microsoft.com/office/powerpoint/2010/main" val="197136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7AD45F-EFF6-D275-18BF-041267D329AC}"/>
              </a:ext>
            </a:extLst>
          </p:cNvPr>
          <p:cNvSpPr>
            <a:spLocks noGrp="1"/>
          </p:cNvSpPr>
          <p:nvPr>
            <p:ph type="body" sz="quarter" idx="10"/>
          </p:nvPr>
        </p:nvSpPr>
        <p:spPr>
          <a:xfrm>
            <a:off x="396512" y="386596"/>
            <a:ext cx="10972800" cy="2355128"/>
          </a:xfrm>
        </p:spPr>
        <p:txBody>
          <a:bodyPr/>
          <a:lstStyle/>
          <a:p>
            <a:r>
              <a:rPr lang="en-US" dirty="0"/>
              <a:t>There will be time</a:t>
            </a:r>
          </a:p>
        </p:txBody>
      </p:sp>
      <p:sp>
        <p:nvSpPr>
          <p:cNvPr id="3" name="Slide Number Placeholder 2">
            <a:extLst>
              <a:ext uri="{FF2B5EF4-FFF2-40B4-BE49-F238E27FC236}">
                <a16:creationId xmlns:a16="http://schemas.microsoft.com/office/drawing/2014/main" id="{DCA1D599-8494-114C-3647-F7F3B2C8F5A1}"/>
              </a:ext>
            </a:extLst>
          </p:cNvPr>
          <p:cNvSpPr>
            <a:spLocks noGrp="1"/>
          </p:cNvSpPr>
          <p:nvPr>
            <p:ph type="sldNum" sz="quarter" idx="11"/>
          </p:nvPr>
        </p:nvSpPr>
        <p:spPr/>
        <p:txBody>
          <a:bodyPr/>
          <a:lstStyle/>
          <a:p>
            <a:fld id="{F8C12AA3-6E81-C746-8BB2-6661939CBDDC}" type="slidenum">
              <a:rPr lang="en-US" smtClean="0"/>
              <a:pPr/>
              <a:t>5</a:t>
            </a:fld>
            <a:endParaRPr lang="en-US"/>
          </a:p>
        </p:txBody>
      </p:sp>
      <p:sp>
        <p:nvSpPr>
          <p:cNvPr id="5" name="Rectangle 4">
            <a:extLst>
              <a:ext uri="{FF2B5EF4-FFF2-40B4-BE49-F238E27FC236}">
                <a16:creationId xmlns:a16="http://schemas.microsoft.com/office/drawing/2014/main" id="{A224DAD5-9CE5-85FA-8908-3C55D0377F57}"/>
              </a:ext>
            </a:extLst>
          </p:cNvPr>
          <p:cNvSpPr/>
          <p:nvPr/>
        </p:nvSpPr>
        <p:spPr>
          <a:xfrm>
            <a:off x="396512" y="200054"/>
            <a:ext cx="7345408" cy="6447839"/>
          </a:xfrm>
          <a:prstGeom prst="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a:t>What are some of the ways to </a:t>
            </a:r>
          </a:p>
          <a:p>
            <a:pPr algn="ctr"/>
            <a:r>
              <a:rPr lang="en-US" sz="2800" b="1" i="1" dirty="0"/>
              <a:t>invite girls to your troop?</a:t>
            </a:r>
          </a:p>
          <a:p>
            <a:pPr algn="ctr"/>
            <a:endParaRPr lang="en-US" sz="2400" b="1" dirty="0"/>
          </a:p>
          <a:p>
            <a:r>
              <a:rPr lang="en-US" sz="2400" dirty="0"/>
              <a:t>*List your troop in the Opportunity Catalog. </a:t>
            </a:r>
          </a:p>
          <a:p>
            <a:r>
              <a:rPr lang="en-US" sz="2400" dirty="0"/>
              <a:t>Open more available membership spots for your troop.</a:t>
            </a:r>
          </a:p>
          <a:p>
            <a:endParaRPr lang="en-US" sz="2400" dirty="0"/>
          </a:p>
          <a:p>
            <a:r>
              <a:rPr lang="en-US" sz="2400" dirty="0"/>
              <a:t>*Distribute and post flyers at schools and in your community.</a:t>
            </a:r>
          </a:p>
          <a:p>
            <a:endParaRPr lang="en-US" sz="2400" dirty="0"/>
          </a:p>
          <a:p>
            <a:r>
              <a:rPr lang="en-US" sz="2400" dirty="0"/>
              <a:t> *Share troop openings on social media.</a:t>
            </a:r>
          </a:p>
          <a:p>
            <a:endParaRPr lang="en-US" sz="2400" dirty="0"/>
          </a:p>
          <a:p>
            <a:r>
              <a:rPr lang="en-US" sz="2400" dirty="0"/>
              <a:t>*Girls can invite one or multiple girls with an invitation.  (like a Birthday Party Invitation)</a:t>
            </a:r>
          </a:p>
          <a:p>
            <a:endParaRPr lang="en-US" sz="2400" dirty="0"/>
          </a:p>
          <a:p>
            <a:r>
              <a:rPr lang="en-US" sz="2400" dirty="0"/>
              <a:t>*Bring a friend.</a:t>
            </a:r>
          </a:p>
          <a:p>
            <a:r>
              <a:rPr lang="en-US" sz="2400" dirty="0"/>
              <a:t> (maybe both girls get a patch or something small)</a:t>
            </a:r>
          </a:p>
        </p:txBody>
      </p:sp>
    </p:spTree>
    <p:extLst>
      <p:ext uri="{BB962C8B-B14F-4D97-AF65-F5344CB8AC3E}">
        <p14:creationId xmlns:p14="http://schemas.microsoft.com/office/powerpoint/2010/main" val="186224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DA9CB-16F4-2AE9-F81E-4D4A7EF8B939}"/>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204D078-55AA-3D40-DE30-BCC9CC7B8096}"/>
              </a:ext>
            </a:extLst>
          </p:cNvPr>
          <p:cNvSpPr>
            <a:spLocks noGrp="1"/>
          </p:cNvSpPr>
          <p:nvPr>
            <p:ph type="pic" sz="quarter" idx="10"/>
          </p:nvPr>
        </p:nvSpPr>
        <p:spPr>
          <a:xfrm>
            <a:off x="-361950" y="1402488"/>
            <a:ext cx="5734050" cy="700215"/>
          </a:xfrm>
        </p:spPr>
        <p:txBody>
          <a:bodyPr>
            <a:normAutofit fontScale="55000" lnSpcReduction="20000"/>
          </a:bodyPr>
          <a:lstStyle/>
          <a:p>
            <a:endParaRPr lang="en-US" sz="3600" dirty="0"/>
          </a:p>
          <a:p>
            <a:r>
              <a:rPr lang="en-US" dirty="0"/>
              <a:t>	</a:t>
            </a:r>
            <a:r>
              <a:rPr lang="en-US" sz="4000" dirty="0"/>
              <a:t>Log onto….https://www.girlscoutsneny.org/</a:t>
            </a:r>
          </a:p>
        </p:txBody>
      </p:sp>
      <p:sp>
        <p:nvSpPr>
          <p:cNvPr id="3" name="Title 2">
            <a:extLst>
              <a:ext uri="{FF2B5EF4-FFF2-40B4-BE49-F238E27FC236}">
                <a16:creationId xmlns:a16="http://schemas.microsoft.com/office/drawing/2014/main" id="{79DE6E48-A4F8-7942-952F-1B0B0ADBBD9E}"/>
              </a:ext>
            </a:extLst>
          </p:cNvPr>
          <p:cNvSpPr>
            <a:spLocks noGrp="1"/>
          </p:cNvSpPr>
          <p:nvPr>
            <p:ph type="title"/>
          </p:nvPr>
        </p:nvSpPr>
        <p:spPr/>
        <p:txBody>
          <a:bodyPr/>
          <a:lstStyle/>
          <a:p>
            <a:r>
              <a:rPr lang="en-US" dirty="0"/>
              <a:t>How To Save Changes in Troop Management System</a:t>
            </a:r>
          </a:p>
        </p:txBody>
      </p:sp>
      <p:sp>
        <p:nvSpPr>
          <p:cNvPr id="4" name="Slide Number Placeholder 3">
            <a:extLst>
              <a:ext uri="{FF2B5EF4-FFF2-40B4-BE49-F238E27FC236}">
                <a16:creationId xmlns:a16="http://schemas.microsoft.com/office/drawing/2014/main" id="{DA86DD9C-7F45-652F-39A5-674CB2F646DC}"/>
              </a:ext>
            </a:extLst>
          </p:cNvPr>
          <p:cNvSpPr>
            <a:spLocks noGrp="1"/>
          </p:cNvSpPr>
          <p:nvPr>
            <p:ph type="sldNum" sz="quarter" idx="12"/>
          </p:nvPr>
        </p:nvSpPr>
        <p:spPr/>
        <p:txBody>
          <a:bodyPr/>
          <a:lstStyle/>
          <a:p>
            <a:fld id="{F8C12AA3-6E81-C746-8BB2-6661939CBDDC}" type="slidenum">
              <a:rPr lang="en-US" smtClean="0"/>
              <a:pPr/>
              <a:t>6</a:t>
            </a:fld>
            <a:endParaRPr lang="en-US"/>
          </a:p>
        </p:txBody>
      </p:sp>
      <p:sp>
        <p:nvSpPr>
          <p:cNvPr id="6" name="Rectangle 2">
            <a:extLst>
              <a:ext uri="{FF2B5EF4-FFF2-40B4-BE49-F238E27FC236}">
                <a16:creationId xmlns:a16="http://schemas.microsoft.com/office/drawing/2014/main" id="{734D0B2D-F74F-61E9-754E-D4B32D41427F}"/>
              </a:ext>
            </a:extLst>
          </p:cNvPr>
          <p:cNvSpPr>
            <a:spLocks noChangeArrowheads="1"/>
          </p:cNvSpPr>
          <p:nvPr/>
        </p:nvSpPr>
        <p:spPr bwMode="auto">
          <a:xfrm>
            <a:off x="152400" y="1399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a:extLst>
              <a:ext uri="{FF2B5EF4-FFF2-40B4-BE49-F238E27FC236}">
                <a16:creationId xmlns:a16="http://schemas.microsoft.com/office/drawing/2014/main" id="{42F2A808-CFB7-2DED-2232-20676669B21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09653687-8CE1-E5F9-4589-457301326A6B}"/>
              </a:ext>
            </a:extLst>
          </p:cNvPr>
          <p:cNvPicPr>
            <a:picLocks noChangeAspect="1"/>
          </p:cNvPicPr>
          <p:nvPr/>
        </p:nvPicPr>
        <p:blipFill>
          <a:blip r:embed="rId3"/>
          <a:stretch>
            <a:fillRect/>
          </a:stretch>
        </p:blipFill>
        <p:spPr>
          <a:xfrm>
            <a:off x="5200650" y="1571297"/>
            <a:ext cx="6990518" cy="4048690"/>
          </a:xfrm>
          <a:prstGeom prst="rect">
            <a:avLst/>
          </a:prstGeom>
        </p:spPr>
      </p:pic>
    </p:spTree>
    <p:extLst>
      <p:ext uri="{BB962C8B-B14F-4D97-AF65-F5344CB8AC3E}">
        <p14:creationId xmlns:p14="http://schemas.microsoft.com/office/powerpoint/2010/main" val="4291854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BFC1-0D87-DE98-BCA4-76F5325166A5}"/>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8E52C76-BE80-D491-3B24-53B7755DCFE4}"/>
              </a:ext>
            </a:extLst>
          </p:cNvPr>
          <p:cNvSpPr>
            <a:spLocks noGrp="1"/>
          </p:cNvSpPr>
          <p:nvPr>
            <p:ph type="pic" sz="quarter" idx="10"/>
          </p:nvPr>
        </p:nvSpPr>
        <p:spPr/>
        <p:txBody>
          <a:bodyPr>
            <a:normAutofit/>
          </a:bodyPr>
          <a:lstStyle/>
          <a:p>
            <a:r>
              <a:rPr lang="en-US" dirty="0"/>
              <a:t>	</a:t>
            </a:r>
          </a:p>
        </p:txBody>
      </p:sp>
      <p:sp>
        <p:nvSpPr>
          <p:cNvPr id="4" name="Slide Number Placeholder 3">
            <a:extLst>
              <a:ext uri="{FF2B5EF4-FFF2-40B4-BE49-F238E27FC236}">
                <a16:creationId xmlns:a16="http://schemas.microsoft.com/office/drawing/2014/main" id="{B88A15C4-911A-C565-9453-5412ADCA7CEA}"/>
              </a:ext>
            </a:extLst>
          </p:cNvPr>
          <p:cNvSpPr>
            <a:spLocks noGrp="1"/>
          </p:cNvSpPr>
          <p:nvPr>
            <p:ph type="sldNum" sz="quarter" idx="12"/>
          </p:nvPr>
        </p:nvSpPr>
        <p:spPr/>
        <p:txBody>
          <a:bodyPr/>
          <a:lstStyle/>
          <a:p>
            <a:fld id="{F8C12AA3-6E81-C746-8BB2-6661939CBDDC}" type="slidenum">
              <a:rPr lang="en-US" smtClean="0"/>
              <a:pPr/>
              <a:t>7</a:t>
            </a:fld>
            <a:endParaRPr lang="en-US"/>
          </a:p>
        </p:txBody>
      </p:sp>
      <p:pic>
        <p:nvPicPr>
          <p:cNvPr id="6" name="Picture 5">
            <a:extLst>
              <a:ext uri="{FF2B5EF4-FFF2-40B4-BE49-F238E27FC236}">
                <a16:creationId xmlns:a16="http://schemas.microsoft.com/office/drawing/2014/main" id="{0035BAAC-A395-1053-AD72-F2A32F02F5FC}"/>
              </a:ext>
            </a:extLst>
          </p:cNvPr>
          <p:cNvPicPr>
            <a:picLocks noChangeAspect="1"/>
          </p:cNvPicPr>
          <p:nvPr/>
        </p:nvPicPr>
        <p:blipFill>
          <a:blip r:embed="rId3"/>
          <a:stretch>
            <a:fillRect/>
          </a:stretch>
        </p:blipFill>
        <p:spPr>
          <a:xfrm>
            <a:off x="1695450" y="1510138"/>
            <a:ext cx="9277350" cy="5137757"/>
          </a:xfrm>
          <a:prstGeom prst="rect">
            <a:avLst/>
          </a:prstGeom>
        </p:spPr>
      </p:pic>
    </p:spTree>
    <p:extLst>
      <p:ext uri="{BB962C8B-B14F-4D97-AF65-F5344CB8AC3E}">
        <p14:creationId xmlns:p14="http://schemas.microsoft.com/office/powerpoint/2010/main" val="222355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FB84-6A37-E30F-E6F6-496BB0447357}"/>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7C4EFF-50A8-AE28-BC5C-BAE29F650EB5}"/>
              </a:ext>
            </a:extLst>
          </p:cNvPr>
          <p:cNvSpPr>
            <a:spLocks noGrp="1"/>
          </p:cNvSpPr>
          <p:nvPr>
            <p:ph type="pic" sz="quarter" idx="10"/>
          </p:nvPr>
        </p:nvSpPr>
        <p:spPr/>
        <p:txBody>
          <a:bodyPr>
            <a:normAutofit/>
          </a:bodyPr>
          <a:lstStyle/>
          <a:p>
            <a:r>
              <a:rPr lang="en-US" dirty="0"/>
              <a:t>	</a:t>
            </a:r>
          </a:p>
        </p:txBody>
      </p:sp>
      <p:sp>
        <p:nvSpPr>
          <p:cNvPr id="4" name="Slide Number Placeholder 3">
            <a:extLst>
              <a:ext uri="{FF2B5EF4-FFF2-40B4-BE49-F238E27FC236}">
                <a16:creationId xmlns:a16="http://schemas.microsoft.com/office/drawing/2014/main" id="{E761AF5C-3274-7DE3-F6B4-3731F27FFBE4}"/>
              </a:ext>
            </a:extLst>
          </p:cNvPr>
          <p:cNvSpPr>
            <a:spLocks noGrp="1"/>
          </p:cNvSpPr>
          <p:nvPr>
            <p:ph type="sldNum" sz="quarter" idx="12"/>
          </p:nvPr>
        </p:nvSpPr>
        <p:spPr/>
        <p:txBody>
          <a:bodyPr/>
          <a:lstStyle/>
          <a:p>
            <a:fld id="{F8C12AA3-6E81-C746-8BB2-6661939CBDDC}" type="slidenum">
              <a:rPr lang="en-US" smtClean="0"/>
              <a:pPr/>
              <a:t>8</a:t>
            </a:fld>
            <a:endParaRPr lang="en-US"/>
          </a:p>
        </p:txBody>
      </p:sp>
      <p:pic>
        <p:nvPicPr>
          <p:cNvPr id="7" name="Picture 6">
            <a:extLst>
              <a:ext uri="{FF2B5EF4-FFF2-40B4-BE49-F238E27FC236}">
                <a16:creationId xmlns:a16="http://schemas.microsoft.com/office/drawing/2014/main" id="{9A3B667F-B4CC-AD50-311B-1F9EA57BCB0F}"/>
              </a:ext>
            </a:extLst>
          </p:cNvPr>
          <p:cNvPicPr>
            <a:picLocks noChangeAspect="1"/>
          </p:cNvPicPr>
          <p:nvPr/>
        </p:nvPicPr>
        <p:blipFill>
          <a:blip r:embed="rId3"/>
          <a:stretch>
            <a:fillRect/>
          </a:stretch>
        </p:blipFill>
        <p:spPr>
          <a:xfrm>
            <a:off x="1466849" y="1510138"/>
            <a:ext cx="9782175" cy="4933702"/>
          </a:xfrm>
          <a:prstGeom prst="rect">
            <a:avLst/>
          </a:prstGeom>
        </p:spPr>
      </p:pic>
    </p:spTree>
    <p:extLst>
      <p:ext uri="{BB962C8B-B14F-4D97-AF65-F5344CB8AC3E}">
        <p14:creationId xmlns:p14="http://schemas.microsoft.com/office/powerpoint/2010/main" val="261802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70DE-3961-7DD3-39AF-88AF928BABF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9CE80F6-5ABE-C0AC-6471-249184C89E63}"/>
              </a:ext>
            </a:extLst>
          </p:cNvPr>
          <p:cNvSpPr>
            <a:spLocks noGrp="1"/>
          </p:cNvSpPr>
          <p:nvPr>
            <p:ph type="pic" sz="quarter" idx="10"/>
          </p:nvPr>
        </p:nvSpPr>
        <p:spPr/>
        <p:txBody>
          <a:bodyPr>
            <a:normAutofit/>
          </a:bodyPr>
          <a:lstStyle/>
          <a:p>
            <a:r>
              <a:rPr lang="en-US" dirty="0"/>
              <a:t>	</a:t>
            </a:r>
          </a:p>
        </p:txBody>
      </p:sp>
      <p:sp>
        <p:nvSpPr>
          <p:cNvPr id="4" name="Slide Number Placeholder 3">
            <a:extLst>
              <a:ext uri="{FF2B5EF4-FFF2-40B4-BE49-F238E27FC236}">
                <a16:creationId xmlns:a16="http://schemas.microsoft.com/office/drawing/2014/main" id="{06120326-8D70-65DE-EF93-6F93CD53D7F2}"/>
              </a:ext>
            </a:extLst>
          </p:cNvPr>
          <p:cNvSpPr>
            <a:spLocks noGrp="1"/>
          </p:cNvSpPr>
          <p:nvPr>
            <p:ph type="sldNum" sz="quarter" idx="12"/>
          </p:nvPr>
        </p:nvSpPr>
        <p:spPr/>
        <p:txBody>
          <a:bodyPr/>
          <a:lstStyle/>
          <a:p>
            <a:fld id="{F8C12AA3-6E81-C746-8BB2-6661939CBDDC}" type="slidenum">
              <a:rPr lang="en-US" smtClean="0"/>
              <a:pPr/>
              <a:t>9</a:t>
            </a:fld>
            <a:endParaRPr lang="en-US"/>
          </a:p>
        </p:txBody>
      </p:sp>
      <p:pic>
        <p:nvPicPr>
          <p:cNvPr id="5" name="Picture 4">
            <a:extLst>
              <a:ext uri="{FF2B5EF4-FFF2-40B4-BE49-F238E27FC236}">
                <a16:creationId xmlns:a16="http://schemas.microsoft.com/office/drawing/2014/main" id="{E2E95D88-C175-7A97-790D-4422FAD8E5E1}"/>
              </a:ext>
            </a:extLst>
          </p:cNvPr>
          <p:cNvPicPr>
            <a:picLocks noChangeAspect="1"/>
          </p:cNvPicPr>
          <p:nvPr/>
        </p:nvPicPr>
        <p:blipFill>
          <a:blip r:embed="rId3"/>
          <a:stretch>
            <a:fillRect/>
          </a:stretch>
        </p:blipFill>
        <p:spPr>
          <a:xfrm>
            <a:off x="971550" y="1510138"/>
            <a:ext cx="10248900" cy="4700819"/>
          </a:xfrm>
          <a:prstGeom prst="rect">
            <a:avLst/>
          </a:prstGeom>
        </p:spPr>
      </p:pic>
    </p:spTree>
    <p:extLst>
      <p:ext uri="{BB962C8B-B14F-4D97-AF65-F5344CB8AC3E}">
        <p14:creationId xmlns:p14="http://schemas.microsoft.com/office/powerpoint/2010/main" val="2793737291"/>
      </p:ext>
    </p:extLst>
  </p:cSld>
  <p:clrMapOvr>
    <a:masterClrMapping/>
  </p:clrMapOvr>
</p:sld>
</file>

<file path=ppt/theme/theme1.xml><?xml version="1.0" encoding="utf-8"?>
<a:theme xmlns:a="http://schemas.openxmlformats.org/drawingml/2006/main" name="GSNENY Powerpoint 2021 Brand Refresh">
  <a:themeElements>
    <a:clrScheme name="Girl Scouts Rebrand 2021">
      <a:dk1>
        <a:sysClr val="windowText" lastClr="000000"/>
      </a:dk1>
      <a:lt1>
        <a:sysClr val="window" lastClr="FFFFFF"/>
      </a:lt1>
      <a:dk2>
        <a:srgbClr val="00B541"/>
      </a:dk2>
      <a:lt2>
        <a:srgbClr val="D9D9D9"/>
      </a:lt2>
      <a:accent1>
        <a:srgbClr val="1496D4"/>
      </a:accent1>
      <a:accent2>
        <a:srgbClr val="FD329E"/>
      </a:accent2>
      <a:accent3>
        <a:srgbClr val="D5F267"/>
      </a:accent3>
      <a:accent4>
        <a:srgbClr val="FF830C"/>
      </a:accent4>
      <a:accent5>
        <a:srgbClr val="9E5FD6"/>
      </a:accent5>
      <a:accent6>
        <a:srgbClr val="AF0061"/>
      </a:accent6>
      <a:hlink>
        <a:srgbClr val="004987"/>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SNENY Powerpoint 2021 Brand Refresh" id="{51C74A55-72F6-4237-8528-6085C139A072}" vid="{950AD3CC-3285-4576-83B8-EE8EF9591CC3}"/>
    </a:ext>
  </a:extLst>
</a:theme>
</file>

<file path=ppt/theme/theme2.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Sophisticated Theme">
  <a:themeElements>
    <a:clrScheme name="GS Sophisticated Theme">
      <a:dk1>
        <a:srgbClr val="000000"/>
      </a:dk1>
      <a:lt1>
        <a:srgbClr val="FFFFFF"/>
      </a:lt1>
      <a:dk2>
        <a:srgbClr val="00573F"/>
      </a:dk2>
      <a:lt2>
        <a:srgbClr val="D9D9D9"/>
      </a:lt2>
      <a:accent1>
        <a:srgbClr val="00573E"/>
      </a:accent1>
      <a:accent2>
        <a:srgbClr val="CBB2F7"/>
      </a:accent2>
      <a:accent3>
        <a:srgbClr val="004A87"/>
      </a:accent3>
      <a:accent4>
        <a:srgbClr val="A1DDF2"/>
      </a:accent4>
      <a:accent5>
        <a:srgbClr val="D9D9D9"/>
      </a:accent5>
      <a:accent6>
        <a:srgbClr val="5C1F8C"/>
      </a:accent6>
      <a:hlink>
        <a:srgbClr val="00563E"/>
      </a:hlink>
      <a:folHlink>
        <a:srgbClr val="00697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th Country 2024 Volunteer Dinner Powerpoint Final.potx" id="{8CA958AF-1CDC-47BA-AA0C-AA0FE88EC810}" vid="{9AD53091-6B11-4210-883E-C664710879C3}"/>
    </a:ext>
  </a:extLst>
</a:theme>
</file>

<file path=ppt/theme/theme5.xml><?xml version="1.0" encoding="utf-8"?>
<a:theme xmlns:a="http://schemas.openxmlformats.org/drawingml/2006/main" name="GS Green">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orth Country 2024 Volunteer Dinner Powerpoint Final.potx" id="{8CA958AF-1CDC-47BA-AA0C-AA0FE88EC810}" vid="{E1DC4A50-F9FA-47F8-9E6C-52877EF60E58}"/>
    </a:ext>
  </a:extLst>
</a:theme>
</file>

<file path=ppt/theme/theme6.xml><?xml version="1.0" encoding="utf-8"?>
<a:theme xmlns:a="http://schemas.openxmlformats.org/drawingml/2006/main" name="GS Green">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0" id="{E05F948B-8C6E-C44A-AF31-190B33072610}" vid="{5C6634C5-BCA4-A643-9C3B-6476998858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514</TotalTime>
  <Words>1346</Words>
  <Application>Microsoft Office PowerPoint</Application>
  <PresentationFormat>Widescreen</PresentationFormat>
  <Paragraphs>197</Paragraphs>
  <Slides>24</Slides>
  <Notes>22</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24</vt:i4>
      </vt:variant>
    </vt:vector>
  </HeadingPairs>
  <TitlesOfParts>
    <vt:vector size="43" baseType="lpstr">
      <vt:lpstr>Aptos</vt:lpstr>
      <vt:lpstr>Arial</vt:lpstr>
      <vt:lpstr>Arial Narrow</vt:lpstr>
      <vt:lpstr>Calibri</vt:lpstr>
      <vt:lpstr>Courier New</vt:lpstr>
      <vt:lpstr>Georgia</vt:lpstr>
      <vt:lpstr>Girl Scout Display Light</vt:lpstr>
      <vt:lpstr>Girl Scout Text Book</vt:lpstr>
      <vt:lpstr>Girl Scout Text Medium</vt:lpstr>
      <vt:lpstr>STIXGeneral-Regular</vt:lpstr>
      <vt:lpstr>Trefoil Sans</vt:lpstr>
      <vt:lpstr>Trefoil Sans Light</vt:lpstr>
      <vt:lpstr>Trefoil Sans Medium</vt:lpstr>
      <vt:lpstr>GSNENY Powerpoint 2021 Brand Refresh</vt:lpstr>
      <vt:lpstr>GS Green Theme</vt:lpstr>
      <vt:lpstr>GS Green Theme</vt:lpstr>
      <vt:lpstr>GS Sophisticated Theme</vt:lpstr>
      <vt:lpstr>GS Green</vt:lpstr>
      <vt:lpstr>GS Green</vt:lpstr>
      <vt:lpstr>PowerPoint Presentation</vt:lpstr>
      <vt:lpstr>PowerPoint Presentation</vt:lpstr>
      <vt:lpstr> Welcome to  GROW YOUR TROOP</vt:lpstr>
      <vt:lpstr>GROW YOUR TROOP</vt:lpstr>
      <vt:lpstr>PowerPoint Presentation</vt:lpstr>
      <vt:lpstr>How To Save Changes in Troop Management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ADULTS  CAN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Kara Kelm</dc:creator>
  <cp:lastModifiedBy>Cyndi Tucker</cp:lastModifiedBy>
  <cp:revision>16</cp:revision>
  <dcterms:created xsi:type="dcterms:W3CDTF">2024-10-10T16:59:39Z</dcterms:created>
  <dcterms:modified xsi:type="dcterms:W3CDTF">2024-10-30T18:24:38Z</dcterms:modified>
</cp:coreProperties>
</file>