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348"/>
    <a:srgbClr val="2C5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/>
    <p:restoredTop sz="96291" autoAdjust="0"/>
  </p:normalViewPr>
  <p:slideViewPr>
    <p:cSldViewPr>
      <p:cViewPr varScale="1">
        <p:scale>
          <a:sx n="70" d="100"/>
          <a:sy n="70" d="100"/>
        </p:scale>
        <p:origin x="126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C0F1CC-3DD0-CC44-9159-C5FC64D5498F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DA57A4D6-66A1-5B4C-8545-5FA3F26432A6}">
      <dgm:prSet phldrT="[Text]" custT="1"/>
      <dgm:spPr/>
      <dgm:t>
        <a:bodyPr/>
        <a:lstStyle/>
        <a:p>
          <a:r>
            <a:rPr lang="en-GB" sz="2000" b="1" dirty="0"/>
            <a:t>Oct-Dec</a:t>
          </a:r>
          <a:br>
            <a:rPr lang="en-GB" sz="2000" dirty="0"/>
          </a:br>
          <a:r>
            <a:rPr lang="en-GB" sz="2000" dirty="0"/>
            <a:t>Initial review and organisation</a:t>
          </a:r>
        </a:p>
      </dgm:t>
    </dgm:pt>
    <dgm:pt modelId="{F87BF7CE-1A89-BA4D-BEF5-D5D876586B66}" type="parTrans" cxnId="{318FEC16-39F8-E941-A441-B78A086E145A}">
      <dgm:prSet/>
      <dgm:spPr/>
      <dgm:t>
        <a:bodyPr/>
        <a:lstStyle/>
        <a:p>
          <a:endParaRPr lang="en-GB" sz="2000"/>
        </a:p>
      </dgm:t>
    </dgm:pt>
    <dgm:pt modelId="{578327F2-725B-CC43-9D0D-7C3D740B1C40}" type="sibTrans" cxnId="{318FEC16-39F8-E941-A441-B78A086E145A}">
      <dgm:prSet custT="1"/>
      <dgm:spPr/>
      <dgm:t>
        <a:bodyPr/>
        <a:lstStyle/>
        <a:p>
          <a:endParaRPr lang="en-GB" sz="2000"/>
        </a:p>
      </dgm:t>
    </dgm:pt>
    <dgm:pt modelId="{3A5F20E6-A6F4-DC42-8135-EACA8D48AFF5}">
      <dgm:prSet phldrT="[Text]" custT="1"/>
      <dgm:spPr/>
      <dgm:t>
        <a:bodyPr/>
        <a:lstStyle/>
        <a:p>
          <a:r>
            <a:rPr lang="en-GB" sz="2000" b="1" dirty="0"/>
            <a:t>Jan-March</a:t>
          </a:r>
          <a:br>
            <a:rPr lang="en-GB" sz="2000" dirty="0"/>
          </a:br>
          <a:r>
            <a:rPr lang="en-GB" sz="2000" dirty="0"/>
            <a:t>Workshop</a:t>
          </a:r>
        </a:p>
      </dgm:t>
    </dgm:pt>
    <dgm:pt modelId="{E08C3AA0-2856-0B46-A357-6BDB7A731FC1}" type="parTrans" cxnId="{00B6D79C-A1D8-0846-8307-F9B76B8E04FE}">
      <dgm:prSet/>
      <dgm:spPr/>
      <dgm:t>
        <a:bodyPr/>
        <a:lstStyle/>
        <a:p>
          <a:endParaRPr lang="en-GB" sz="2000"/>
        </a:p>
      </dgm:t>
    </dgm:pt>
    <dgm:pt modelId="{A5C3D28A-325D-E349-99C4-33E68E6202AC}" type="sibTrans" cxnId="{00B6D79C-A1D8-0846-8307-F9B76B8E04FE}">
      <dgm:prSet custT="1"/>
      <dgm:spPr/>
      <dgm:t>
        <a:bodyPr/>
        <a:lstStyle/>
        <a:p>
          <a:endParaRPr lang="en-GB" sz="2000"/>
        </a:p>
      </dgm:t>
    </dgm:pt>
    <dgm:pt modelId="{7BDAE7C1-BF09-7A48-867B-4C9AA113BF87}">
      <dgm:prSet phldrT="[Text]" custT="1"/>
      <dgm:spPr/>
      <dgm:t>
        <a:bodyPr/>
        <a:lstStyle/>
        <a:p>
          <a:r>
            <a:rPr lang="en-GB" sz="2000" b="1" dirty="0"/>
            <a:t>April-June</a:t>
          </a:r>
          <a:br>
            <a:rPr lang="en-GB" sz="2000" dirty="0"/>
          </a:br>
          <a:r>
            <a:rPr lang="en-GB" sz="2000" dirty="0"/>
            <a:t>Review Paper?</a:t>
          </a:r>
        </a:p>
      </dgm:t>
    </dgm:pt>
    <dgm:pt modelId="{4F8048DB-1A3C-D241-BA0B-1B130721EFB3}" type="parTrans" cxnId="{4001E239-A5E8-DD4F-AF82-E1E33400C601}">
      <dgm:prSet/>
      <dgm:spPr/>
      <dgm:t>
        <a:bodyPr/>
        <a:lstStyle/>
        <a:p>
          <a:endParaRPr lang="en-GB" sz="2000"/>
        </a:p>
      </dgm:t>
    </dgm:pt>
    <dgm:pt modelId="{E2E8B10B-6688-0D44-98D4-3BC229500654}" type="sibTrans" cxnId="{4001E239-A5E8-DD4F-AF82-E1E33400C601}">
      <dgm:prSet/>
      <dgm:spPr/>
      <dgm:t>
        <a:bodyPr/>
        <a:lstStyle/>
        <a:p>
          <a:endParaRPr lang="en-GB" sz="2000"/>
        </a:p>
      </dgm:t>
    </dgm:pt>
    <dgm:pt modelId="{E0131F00-0DB3-744F-96B4-6AC9901C89F0}" type="pres">
      <dgm:prSet presAssocID="{1DC0F1CC-3DD0-CC44-9159-C5FC64D5498F}" presName="Name0" presStyleCnt="0">
        <dgm:presLayoutVars>
          <dgm:dir/>
          <dgm:resizeHandles val="exact"/>
        </dgm:presLayoutVars>
      </dgm:prSet>
      <dgm:spPr/>
    </dgm:pt>
    <dgm:pt modelId="{A4058C1D-C716-D742-981A-F8CC2086033F}" type="pres">
      <dgm:prSet presAssocID="{DA57A4D6-66A1-5B4C-8545-5FA3F26432A6}" presName="node" presStyleLbl="node1" presStyleIdx="0" presStyleCnt="3">
        <dgm:presLayoutVars>
          <dgm:bulletEnabled val="1"/>
        </dgm:presLayoutVars>
      </dgm:prSet>
      <dgm:spPr/>
    </dgm:pt>
    <dgm:pt modelId="{AAFE0867-7FCF-3A46-99B1-44BEB02D9EFA}" type="pres">
      <dgm:prSet presAssocID="{578327F2-725B-CC43-9D0D-7C3D740B1C40}" presName="sibTrans" presStyleLbl="sibTrans2D1" presStyleIdx="0" presStyleCnt="2"/>
      <dgm:spPr/>
    </dgm:pt>
    <dgm:pt modelId="{BC64FD3D-BB63-4847-92A8-23FF1D04DAF0}" type="pres">
      <dgm:prSet presAssocID="{578327F2-725B-CC43-9D0D-7C3D740B1C40}" presName="connectorText" presStyleLbl="sibTrans2D1" presStyleIdx="0" presStyleCnt="2"/>
      <dgm:spPr/>
    </dgm:pt>
    <dgm:pt modelId="{AA02CE3C-F9AC-204B-9F32-BDBBCCDA8564}" type="pres">
      <dgm:prSet presAssocID="{3A5F20E6-A6F4-DC42-8135-EACA8D48AFF5}" presName="node" presStyleLbl="node1" presStyleIdx="1" presStyleCnt="3">
        <dgm:presLayoutVars>
          <dgm:bulletEnabled val="1"/>
        </dgm:presLayoutVars>
      </dgm:prSet>
      <dgm:spPr/>
    </dgm:pt>
    <dgm:pt modelId="{01F21E32-6EA9-3641-B410-17FAD3B4CF08}" type="pres">
      <dgm:prSet presAssocID="{A5C3D28A-325D-E349-99C4-33E68E6202AC}" presName="sibTrans" presStyleLbl="sibTrans2D1" presStyleIdx="1" presStyleCnt="2"/>
      <dgm:spPr/>
    </dgm:pt>
    <dgm:pt modelId="{086ABB06-9AEE-E24F-8C80-B358C5F973CF}" type="pres">
      <dgm:prSet presAssocID="{A5C3D28A-325D-E349-99C4-33E68E6202AC}" presName="connectorText" presStyleLbl="sibTrans2D1" presStyleIdx="1" presStyleCnt="2"/>
      <dgm:spPr/>
    </dgm:pt>
    <dgm:pt modelId="{35AB6487-609E-AE47-BCC0-C183E50FBC89}" type="pres">
      <dgm:prSet presAssocID="{7BDAE7C1-BF09-7A48-867B-4C9AA113BF87}" presName="node" presStyleLbl="node1" presStyleIdx="2" presStyleCnt="3">
        <dgm:presLayoutVars>
          <dgm:bulletEnabled val="1"/>
        </dgm:presLayoutVars>
      </dgm:prSet>
      <dgm:spPr/>
    </dgm:pt>
  </dgm:ptLst>
  <dgm:cxnLst>
    <dgm:cxn modelId="{7E153207-DA6B-F844-9851-55627E29959C}" type="presOf" srcId="{3A5F20E6-A6F4-DC42-8135-EACA8D48AFF5}" destId="{AA02CE3C-F9AC-204B-9F32-BDBBCCDA8564}" srcOrd="0" destOrd="0" presId="urn:microsoft.com/office/officeart/2005/8/layout/process1"/>
    <dgm:cxn modelId="{318FEC16-39F8-E941-A441-B78A086E145A}" srcId="{1DC0F1CC-3DD0-CC44-9159-C5FC64D5498F}" destId="{DA57A4D6-66A1-5B4C-8545-5FA3F26432A6}" srcOrd="0" destOrd="0" parTransId="{F87BF7CE-1A89-BA4D-BEF5-D5D876586B66}" sibTransId="{578327F2-725B-CC43-9D0D-7C3D740B1C40}"/>
    <dgm:cxn modelId="{6CFC4119-83B8-C442-9885-C06FB4F81777}" type="presOf" srcId="{578327F2-725B-CC43-9D0D-7C3D740B1C40}" destId="{BC64FD3D-BB63-4847-92A8-23FF1D04DAF0}" srcOrd="1" destOrd="0" presId="urn:microsoft.com/office/officeart/2005/8/layout/process1"/>
    <dgm:cxn modelId="{4001E239-A5E8-DD4F-AF82-E1E33400C601}" srcId="{1DC0F1CC-3DD0-CC44-9159-C5FC64D5498F}" destId="{7BDAE7C1-BF09-7A48-867B-4C9AA113BF87}" srcOrd="2" destOrd="0" parTransId="{4F8048DB-1A3C-D241-BA0B-1B130721EFB3}" sibTransId="{E2E8B10B-6688-0D44-98D4-3BC229500654}"/>
    <dgm:cxn modelId="{12420F42-42F0-C24B-AC63-316EEDCD548B}" type="presOf" srcId="{A5C3D28A-325D-E349-99C4-33E68E6202AC}" destId="{086ABB06-9AEE-E24F-8C80-B358C5F973CF}" srcOrd="1" destOrd="0" presId="urn:microsoft.com/office/officeart/2005/8/layout/process1"/>
    <dgm:cxn modelId="{1210A451-D1CB-3749-9F0F-C8FAA9049D8F}" type="presOf" srcId="{1DC0F1CC-3DD0-CC44-9159-C5FC64D5498F}" destId="{E0131F00-0DB3-744F-96B4-6AC9901C89F0}" srcOrd="0" destOrd="0" presId="urn:microsoft.com/office/officeart/2005/8/layout/process1"/>
    <dgm:cxn modelId="{19516282-1953-E14F-8DBB-5F8DE5E2D4C7}" type="presOf" srcId="{7BDAE7C1-BF09-7A48-867B-4C9AA113BF87}" destId="{35AB6487-609E-AE47-BCC0-C183E50FBC89}" srcOrd="0" destOrd="0" presId="urn:microsoft.com/office/officeart/2005/8/layout/process1"/>
    <dgm:cxn modelId="{00B6D79C-A1D8-0846-8307-F9B76B8E04FE}" srcId="{1DC0F1CC-3DD0-CC44-9159-C5FC64D5498F}" destId="{3A5F20E6-A6F4-DC42-8135-EACA8D48AFF5}" srcOrd="1" destOrd="0" parTransId="{E08C3AA0-2856-0B46-A357-6BDB7A731FC1}" sibTransId="{A5C3D28A-325D-E349-99C4-33E68E6202AC}"/>
    <dgm:cxn modelId="{99865DB0-B924-E84C-BF28-0C90599AEB2F}" type="presOf" srcId="{578327F2-725B-CC43-9D0D-7C3D740B1C40}" destId="{AAFE0867-7FCF-3A46-99B1-44BEB02D9EFA}" srcOrd="0" destOrd="0" presId="urn:microsoft.com/office/officeart/2005/8/layout/process1"/>
    <dgm:cxn modelId="{F49BAEF0-17B4-D04A-AD17-D5B9DFCEBD34}" type="presOf" srcId="{A5C3D28A-325D-E349-99C4-33E68E6202AC}" destId="{01F21E32-6EA9-3641-B410-17FAD3B4CF08}" srcOrd="0" destOrd="0" presId="urn:microsoft.com/office/officeart/2005/8/layout/process1"/>
    <dgm:cxn modelId="{44798BFD-FA99-164A-968E-44CC2B5D4FFB}" type="presOf" srcId="{DA57A4D6-66A1-5B4C-8545-5FA3F26432A6}" destId="{A4058C1D-C716-D742-981A-F8CC2086033F}" srcOrd="0" destOrd="0" presId="urn:microsoft.com/office/officeart/2005/8/layout/process1"/>
    <dgm:cxn modelId="{AA077445-B922-CD41-BAB6-4EB0196A4530}" type="presParOf" srcId="{E0131F00-0DB3-744F-96B4-6AC9901C89F0}" destId="{A4058C1D-C716-D742-981A-F8CC2086033F}" srcOrd="0" destOrd="0" presId="urn:microsoft.com/office/officeart/2005/8/layout/process1"/>
    <dgm:cxn modelId="{62A7AE64-4E22-644C-BBB0-05AB1C6402BF}" type="presParOf" srcId="{E0131F00-0DB3-744F-96B4-6AC9901C89F0}" destId="{AAFE0867-7FCF-3A46-99B1-44BEB02D9EFA}" srcOrd="1" destOrd="0" presId="urn:microsoft.com/office/officeart/2005/8/layout/process1"/>
    <dgm:cxn modelId="{68F5A4D6-4F4F-944C-8DAB-6E13ACF277DA}" type="presParOf" srcId="{AAFE0867-7FCF-3A46-99B1-44BEB02D9EFA}" destId="{BC64FD3D-BB63-4847-92A8-23FF1D04DAF0}" srcOrd="0" destOrd="0" presId="urn:microsoft.com/office/officeart/2005/8/layout/process1"/>
    <dgm:cxn modelId="{8F264BD1-F25E-5742-B38E-1AA87BC354FB}" type="presParOf" srcId="{E0131F00-0DB3-744F-96B4-6AC9901C89F0}" destId="{AA02CE3C-F9AC-204B-9F32-BDBBCCDA8564}" srcOrd="2" destOrd="0" presId="urn:microsoft.com/office/officeart/2005/8/layout/process1"/>
    <dgm:cxn modelId="{23927D47-891C-1D46-A835-E6CECCFB210B}" type="presParOf" srcId="{E0131F00-0DB3-744F-96B4-6AC9901C89F0}" destId="{01F21E32-6EA9-3641-B410-17FAD3B4CF08}" srcOrd="3" destOrd="0" presId="urn:microsoft.com/office/officeart/2005/8/layout/process1"/>
    <dgm:cxn modelId="{AB218D34-5E65-BF4F-9179-6A6203E57B9C}" type="presParOf" srcId="{01F21E32-6EA9-3641-B410-17FAD3B4CF08}" destId="{086ABB06-9AEE-E24F-8C80-B358C5F973CF}" srcOrd="0" destOrd="0" presId="urn:microsoft.com/office/officeart/2005/8/layout/process1"/>
    <dgm:cxn modelId="{3D39D9C6-1B28-7941-83A7-E7E879C08891}" type="presParOf" srcId="{E0131F00-0DB3-744F-96B4-6AC9901C89F0}" destId="{35AB6487-609E-AE47-BCC0-C183E50FBC8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58C1D-C716-D742-981A-F8CC2086033F}">
      <dsp:nvSpPr>
        <dsp:cNvPr id="0" name=""/>
        <dsp:cNvSpPr/>
      </dsp:nvSpPr>
      <dsp:spPr>
        <a:xfrm>
          <a:off x="6961" y="110218"/>
          <a:ext cx="2080778" cy="1248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Oct-Dec</a:t>
          </a:r>
          <a:br>
            <a:rPr lang="en-GB" sz="2000" kern="1200" dirty="0"/>
          </a:br>
          <a:r>
            <a:rPr lang="en-GB" sz="2000" kern="1200" dirty="0"/>
            <a:t>Initial review and organisation</a:t>
          </a:r>
        </a:p>
      </dsp:txBody>
      <dsp:txXfrm>
        <a:off x="43527" y="146784"/>
        <a:ext cx="2007646" cy="1175334"/>
      </dsp:txXfrm>
    </dsp:sp>
    <dsp:sp modelId="{AAFE0867-7FCF-3A46-99B1-44BEB02D9EFA}">
      <dsp:nvSpPr>
        <dsp:cNvPr id="0" name=""/>
        <dsp:cNvSpPr/>
      </dsp:nvSpPr>
      <dsp:spPr>
        <a:xfrm>
          <a:off x="2295817" y="476435"/>
          <a:ext cx="441124" cy="5160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2295817" y="579641"/>
        <a:ext cx="308787" cy="309620"/>
      </dsp:txXfrm>
    </dsp:sp>
    <dsp:sp modelId="{AA02CE3C-F9AC-204B-9F32-BDBBCCDA8564}">
      <dsp:nvSpPr>
        <dsp:cNvPr id="0" name=""/>
        <dsp:cNvSpPr/>
      </dsp:nvSpPr>
      <dsp:spPr>
        <a:xfrm>
          <a:off x="2920050" y="110218"/>
          <a:ext cx="2080778" cy="1248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Jan-March</a:t>
          </a:r>
          <a:br>
            <a:rPr lang="en-GB" sz="2000" kern="1200" dirty="0"/>
          </a:br>
          <a:r>
            <a:rPr lang="en-GB" sz="2000" kern="1200" dirty="0"/>
            <a:t>Workshop</a:t>
          </a:r>
        </a:p>
      </dsp:txBody>
      <dsp:txXfrm>
        <a:off x="2956616" y="146784"/>
        <a:ext cx="2007646" cy="1175334"/>
      </dsp:txXfrm>
    </dsp:sp>
    <dsp:sp modelId="{01F21E32-6EA9-3641-B410-17FAD3B4CF08}">
      <dsp:nvSpPr>
        <dsp:cNvPr id="0" name=""/>
        <dsp:cNvSpPr/>
      </dsp:nvSpPr>
      <dsp:spPr>
        <a:xfrm>
          <a:off x="5208906" y="476435"/>
          <a:ext cx="441124" cy="5160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5208906" y="579641"/>
        <a:ext cx="308787" cy="309620"/>
      </dsp:txXfrm>
    </dsp:sp>
    <dsp:sp modelId="{35AB6487-609E-AE47-BCC0-C183E50FBC89}">
      <dsp:nvSpPr>
        <dsp:cNvPr id="0" name=""/>
        <dsp:cNvSpPr/>
      </dsp:nvSpPr>
      <dsp:spPr>
        <a:xfrm>
          <a:off x="5833140" y="110218"/>
          <a:ext cx="2080778" cy="1248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April-June</a:t>
          </a:r>
          <a:br>
            <a:rPr lang="en-GB" sz="2000" kern="1200" dirty="0"/>
          </a:br>
          <a:r>
            <a:rPr lang="en-GB" sz="2000" kern="1200" dirty="0"/>
            <a:t>Review Paper?</a:t>
          </a:r>
        </a:p>
      </dsp:txBody>
      <dsp:txXfrm>
        <a:off x="5869706" y="146784"/>
        <a:ext cx="2007646" cy="1175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62E47-466C-4703-99D7-5FA44D1ECFAD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83FBA-4540-4028-A74E-1C8661D0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71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9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3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32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0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0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63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54746"/>
            <a:ext cx="3008313" cy="42714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55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D390-E6E2-47A3-B469-D5C7CC70C464}" type="datetimeFigureOut">
              <a:rPr lang="en-GB" smtClean="0"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7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1018"/>
            <a:ext cx="8229600" cy="476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74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D390-E6E2-47A3-B469-D5C7CC70C464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569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4215" y="64156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3204-19E9-40DF-8992-A67C8BCFB08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49" y="6166098"/>
            <a:ext cx="9143351" cy="216074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spcCol="0"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54816" y="0"/>
            <a:ext cx="1889184" cy="6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6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4927D-D892-2D42-AFBF-C5672420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Focus Area 1: </a:t>
            </a:r>
            <a:br>
              <a:rPr lang="en-US" sz="3600" dirty="0"/>
            </a:br>
            <a:r>
              <a:rPr lang="en-US" sz="3600" dirty="0"/>
              <a:t>Understanding the problem in schools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0ECE2-7393-914C-8558-639E20E6F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53652"/>
            <a:ext cx="8229600" cy="1872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does pollution affect children’s learning/health?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sources of the most important pollutants?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existing measurements are there in schools?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3E4F322-02A6-EC4F-A083-45139B02A6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1553249"/>
              </p:ext>
            </p:extLst>
          </p:nvPr>
        </p:nvGraphicFramePr>
        <p:xfrm>
          <a:off x="611560" y="2420888"/>
          <a:ext cx="7920880" cy="1468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936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Focus Area 1:  Understanding the problem in schools  </vt:lpstr>
    </vt:vector>
  </TitlesOfParts>
  <Company>University of Cambridge - Maths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Paterson</dc:creator>
  <cp:lastModifiedBy>Sophy Bristow</cp:lastModifiedBy>
  <cp:revision>22</cp:revision>
  <dcterms:created xsi:type="dcterms:W3CDTF">2017-04-12T08:55:09Z</dcterms:created>
  <dcterms:modified xsi:type="dcterms:W3CDTF">2020-10-23T09:36:28Z</dcterms:modified>
</cp:coreProperties>
</file>