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5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6" r:id="rId24"/>
    <p:sldId id="287" r:id="rId25"/>
    <p:sldId id="280" r:id="rId26"/>
    <p:sldId id="281" r:id="rId27"/>
    <p:sldId id="288" r:id="rId28"/>
    <p:sldId id="283" r:id="rId29"/>
    <p:sldId id="284" r:id="rId3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37BF8-7FDD-4A2A-8DEB-3C911691D1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6D10C3-DA16-4680-AB66-2D25EBE34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42424-8685-461E-93CF-5243DDC1E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ED30C-BC05-4516-B275-0DBF6F0D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D7394-769A-42C0-869B-1A129764D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75237-52A4-4039-B5AD-B14474B060B2}" type="slidenum">
              <a:rPr lang="pt-BR" altLang="zh-CN"/>
              <a:pPr/>
              <a:t>‹#›</a:t>
            </a:fld>
            <a:endParaRPr lang="pt-BR" altLang="zh-CN"/>
          </a:p>
        </p:txBody>
      </p:sp>
    </p:spTree>
    <p:extLst>
      <p:ext uri="{BB962C8B-B14F-4D97-AF65-F5344CB8AC3E}">
        <p14:creationId xmlns:p14="http://schemas.microsoft.com/office/powerpoint/2010/main" val="2341413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C2940-A165-45AA-B59F-BAFC3BE76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68B58C-72A2-4FA5-BDA0-9BC89025F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3C3BA-BDB5-4D36-B168-6D12C6913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79DFB-74DD-4A08-8A9A-7ED8BB96B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7060F-4AB3-48A5-A0D4-FC88A2099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0EBD2-F3BD-4030-8CBF-A41EC8D2F4EE}" type="slidenum">
              <a:rPr lang="pt-BR" altLang="zh-CN"/>
              <a:pPr/>
              <a:t>‹#›</a:t>
            </a:fld>
            <a:endParaRPr lang="pt-BR" altLang="zh-CN"/>
          </a:p>
        </p:txBody>
      </p:sp>
    </p:spTree>
    <p:extLst>
      <p:ext uri="{BB962C8B-B14F-4D97-AF65-F5344CB8AC3E}">
        <p14:creationId xmlns:p14="http://schemas.microsoft.com/office/powerpoint/2010/main" val="141307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CF0FF1-6EFD-4940-80C0-13064B1A3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48ABB1-E672-44FA-A5F0-BBBDF4E49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85CC8-DBEE-404C-B9E1-3D9B1386B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42392-B757-4EA3-BA09-E5EB6A87B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9A42B-14A0-4306-A029-7602187AF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8B141-5479-46D8-A3F1-96375FD87B48}" type="slidenum">
              <a:rPr lang="pt-BR" altLang="zh-CN"/>
              <a:pPr/>
              <a:t>‹#›</a:t>
            </a:fld>
            <a:endParaRPr lang="pt-BR" altLang="zh-CN"/>
          </a:p>
        </p:txBody>
      </p:sp>
    </p:spTree>
    <p:extLst>
      <p:ext uri="{BB962C8B-B14F-4D97-AF65-F5344CB8AC3E}">
        <p14:creationId xmlns:p14="http://schemas.microsoft.com/office/powerpoint/2010/main" val="85833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95041-4F94-4D30-BA3D-9334DF605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7EDCE-BAFE-44D4-A3F9-F056B09A9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5ADE6-E1CF-4C09-BD01-677FD49BE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33C73-5FA1-48C9-9A80-5BE1A1F4C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670BF-74B8-4D70-AF9F-E06ECBBC7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60F03-0547-4236-80E2-D53DD990A8C6}" type="slidenum">
              <a:rPr lang="pt-BR" altLang="zh-CN"/>
              <a:pPr/>
              <a:t>‹#›</a:t>
            </a:fld>
            <a:endParaRPr lang="pt-BR" altLang="zh-CN"/>
          </a:p>
        </p:txBody>
      </p:sp>
    </p:spTree>
    <p:extLst>
      <p:ext uri="{BB962C8B-B14F-4D97-AF65-F5344CB8AC3E}">
        <p14:creationId xmlns:p14="http://schemas.microsoft.com/office/powerpoint/2010/main" val="178838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AFAF8-3C8E-4449-B0ED-14E190ABB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E2C4F-F27F-49A7-9A3B-0A5EE59F6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E0DA4-6792-4EC2-8A2E-3B7A97571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B3340-FFE6-4F27-B4B0-8AE122921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25A1D-1A50-4954-9C16-745A793FF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A4350-B426-4081-90E8-60B64D8E25B9}" type="slidenum">
              <a:rPr lang="pt-BR" altLang="zh-CN"/>
              <a:pPr/>
              <a:t>‹#›</a:t>
            </a:fld>
            <a:endParaRPr lang="pt-BR" altLang="zh-CN"/>
          </a:p>
        </p:txBody>
      </p:sp>
    </p:spTree>
    <p:extLst>
      <p:ext uri="{BB962C8B-B14F-4D97-AF65-F5344CB8AC3E}">
        <p14:creationId xmlns:p14="http://schemas.microsoft.com/office/powerpoint/2010/main" val="146747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14A92-26FD-41C6-B766-2225DF412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2B564-7289-4B37-B475-F6279F7924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127BC8-BAD9-4301-A52E-36A133209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51BC7-8FA0-4436-823A-E1DBFF2EA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zh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00204-DEF0-4E40-840F-CCBF1A3EA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359FA-D442-4C2D-B60E-A78619DCB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734B9-D680-47BA-99B0-84B43A76AEFB}" type="slidenum">
              <a:rPr lang="pt-BR" altLang="zh-CN"/>
              <a:pPr/>
              <a:t>‹#›</a:t>
            </a:fld>
            <a:endParaRPr lang="pt-BR" altLang="zh-CN"/>
          </a:p>
        </p:txBody>
      </p:sp>
    </p:spTree>
    <p:extLst>
      <p:ext uri="{BB962C8B-B14F-4D97-AF65-F5344CB8AC3E}">
        <p14:creationId xmlns:p14="http://schemas.microsoft.com/office/powerpoint/2010/main" val="588138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3128A-C6EE-4C0D-9C15-E2AA2E14D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E3A01-EE6A-470F-9FD7-7CAC1B368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C4FD4-F5FC-41C6-AD74-C27480896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6D9DAE-1804-4232-B5DA-42C24483B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3A0224-DFD1-4C97-95F0-1E2B07BD9D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3AF381-A98B-4727-8D99-01F715E93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zh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598E79-0727-47C4-9CD9-778AE848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zh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1D81D6-33DB-4BC6-A741-7ACD46833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4A2D1-4BF4-4947-BB32-C8A39B3005C5}" type="slidenum">
              <a:rPr lang="pt-BR" altLang="zh-CN"/>
              <a:pPr/>
              <a:t>‹#›</a:t>
            </a:fld>
            <a:endParaRPr lang="pt-BR" altLang="zh-CN"/>
          </a:p>
        </p:txBody>
      </p:sp>
    </p:spTree>
    <p:extLst>
      <p:ext uri="{BB962C8B-B14F-4D97-AF65-F5344CB8AC3E}">
        <p14:creationId xmlns:p14="http://schemas.microsoft.com/office/powerpoint/2010/main" val="78865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52FC2-C109-4FEB-851C-B7D249CA1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2E7F1-42CB-4E73-BE88-A630487EC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zh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360F65-C6BD-4C6D-99BD-024406A5B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zh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15126-9922-4418-968E-80E8EBCBE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E4C34-9430-4F29-91EE-029DAD64FBA9}" type="slidenum">
              <a:rPr lang="pt-BR" altLang="zh-CN"/>
              <a:pPr/>
              <a:t>‹#›</a:t>
            </a:fld>
            <a:endParaRPr lang="pt-BR" altLang="zh-CN"/>
          </a:p>
        </p:txBody>
      </p:sp>
    </p:spTree>
    <p:extLst>
      <p:ext uri="{BB962C8B-B14F-4D97-AF65-F5344CB8AC3E}">
        <p14:creationId xmlns:p14="http://schemas.microsoft.com/office/powerpoint/2010/main" val="2236554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98353B-478D-4C21-9324-1A5C6EB9D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zh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15D347-141C-45E9-A15F-6575051BA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zh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C388E-5670-4581-A2DA-6037B6AC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AA1CB-7295-4A28-9CC3-8E254610447E}" type="slidenum">
              <a:rPr lang="pt-BR" altLang="zh-CN"/>
              <a:pPr/>
              <a:t>‹#›</a:t>
            </a:fld>
            <a:endParaRPr lang="pt-BR" altLang="zh-CN"/>
          </a:p>
        </p:txBody>
      </p:sp>
    </p:spTree>
    <p:extLst>
      <p:ext uri="{BB962C8B-B14F-4D97-AF65-F5344CB8AC3E}">
        <p14:creationId xmlns:p14="http://schemas.microsoft.com/office/powerpoint/2010/main" val="269608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BB45B-A4F7-4004-AB5A-1C10BD5A8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E9CB8-66A1-41FA-A819-9EE9995A3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7B9E00-ED40-461C-8C1F-5D3FD1831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715DB-15FC-463B-A88A-A7EF741E1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zh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43F67-D7D8-41B8-9A76-52CFAEB0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A34CD-4956-484E-BA4B-B67046C91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14086-A360-428D-B23D-901D729D5759}" type="slidenum">
              <a:rPr lang="pt-BR" altLang="zh-CN"/>
              <a:pPr/>
              <a:t>‹#›</a:t>
            </a:fld>
            <a:endParaRPr lang="pt-BR" altLang="zh-CN"/>
          </a:p>
        </p:txBody>
      </p:sp>
    </p:spTree>
    <p:extLst>
      <p:ext uri="{BB962C8B-B14F-4D97-AF65-F5344CB8AC3E}">
        <p14:creationId xmlns:p14="http://schemas.microsoft.com/office/powerpoint/2010/main" val="189552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C10FD-7F37-4572-913B-73A6457D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8AE43A-1D07-429D-BFEE-A60FEA72C9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64FCFC-5C0D-42AD-9599-136FA96CA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5673D7-901E-42B1-9AE6-43EA18981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zh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73145-A94A-4391-BA6F-32CB06798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2AF087-8118-4164-848A-AE5CED08E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FEF00-D212-4494-8373-3F446DC703C6}" type="slidenum">
              <a:rPr lang="pt-BR" altLang="zh-CN"/>
              <a:pPr/>
              <a:t>‹#›</a:t>
            </a:fld>
            <a:endParaRPr lang="pt-BR" altLang="zh-CN"/>
          </a:p>
        </p:txBody>
      </p:sp>
    </p:spTree>
    <p:extLst>
      <p:ext uri="{BB962C8B-B14F-4D97-AF65-F5344CB8AC3E}">
        <p14:creationId xmlns:p14="http://schemas.microsoft.com/office/powerpoint/2010/main" val="265166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B67280D-B12A-49FF-BA00-B758CC7F72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zh-CN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3B64C55-D0F7-410C-A62D-8D3995BC91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zh-CN"/>
              <a:t>Clique para editar os estilos do texto mestre</a:t>
            </a:r>
          </a:p>
          <a:p>
            <a:pPr lvl="1"/>
            <a:r>
              <a:rPr lang="pt-BR" altLang="zh-CN"/>
              <a:t>Segundo nível</a:t>
            </a:r>
          </a:p>
          <a:p>
            <a:pPr lvl="2"/>
            <a:r>
              <a:rPr lang="pt-BR" altLang="zh-CN"/>
              <a:t>Terceiro nível</a:t>
            </a:r>
          </a:p>
          <a:p>
            <a:pPr lvl="3"/>
            <a:r>
              <a:rPr lang="pt-BR" altLang="zh-CN"/>
              <a:t>Quarto nível</a:t>
            </a:r>
          </a:p>
          <a:p>
            <a:pPr lvl="4"/>
            <a:r>
              <a:rPr lang="pt-BR" altLang="zh-CN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9A9A507-B931-4C67-9AC9-4D06F86ED7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43657F8-C4AC-43CF-B208-EBD7C9D9C5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A11710A-48B2-4FDB-9E03-05A5ADB3D27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31A38C9-20AA-4934-B740-80F7787E8D24}" type="slidenum">
              <a:rPr lang="pt-BR" altLang="zh-CN"/>
              <a:pPr/>
              <a:t>‹#›</a:t>
            </a:fld>
            <a:endParaRPr lang="pt-BR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>
            <a:extLst>
              <a:ext uri="{FF2B5EF4-FFF2-40B4-BE49-F238E27FC236}">
                <a16:creationId xmlns:a16="http://schemas.microsoft.com/office/drawing/2014/main" id="{6245DD34-3A59-4579-A3DE-4621FDBB3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>
            <a:extLst>
              <a:ext uri="{FF2B5EF4-FFF2-40B4-BE49-F238E27FC236}">
                <a16:creationId xmlns:a16="http://schemas.microsoft.com/office/drawing/2014/main" id="{A6C381B4-F0C3-4115-804E-16A2859F4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8" name="Picture 4">
            <a:extLst>
              <a:ext uri="{FF2B5EF4-FFF2-40B4-BE49-F238E27FC236}">
                <a16:creationId xmlns:a16="http://schemas.microsoft.com/office/drawing/2014/main" id="{E898C1AA-59DF-415D-AA58-591C19EDA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4">
            <a:extLst>
              <a:ext uri="{FF2B5EF4-FFF2-40B4-BE49-F238E27FC236}">
                <a16:creationId xmlns:a16="http://schemas.microsoft.com/office/drawing/2014/main" id="{59342391-B894-4A48-8FC9-25BD0FB89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Office PowerPoint</Application>
  <PresentationFormat>On-screen Show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Design padrão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Casa Publicadora Brasileira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Marcio Dias Guarda</dc:creator>
  <cp:lastModifiedBy>Marcio Dias Guarda</cp:lastModifiedBy>
  <cp:revision>16</cp:revision>
  <dcterms:created xsi:type="dcterms:W3CDTF">2007-02-07T18:25:36Z</dcterms:created>
  <dcterms:modified xsi:type="dcterms:W3CDTF">2021-06-02T00:45:05Z</dcterms:modified>
</cp:coreProperties>
</file>