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9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2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2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8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362F-E3A7-4D41-AD4B-D35A3C655F1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BCC1-C47A-4811-82CF-0AB6CC085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5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6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85520" y="1820467"/>
            <a:ext cx="4561840" cy="339435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 smtClean="0"/>
              <a:t>Pattern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553337" y="2019617"/>
            <a:ext cx="3425190" cy="247980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Drum Kit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Drum Machine Thinking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76628" y="2406651"/>
            <a:ext cx="128930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Sample Sound/Drum hit</a:t>
            </a:r>
            <a:endParaRPr lang="en-US" sz="800" dirty="0"/>
          </a:p>
        </p:txBody>
      </p:sp>
      <p:sp>
        <p:nvSpPr>
          <p:cNvPr id="5" name="Oval 4"/>
          <p:cNvSpPr/>
          <p:nvPr/>
        </p:nvSpPr>
        <p:spPr>
          <a:xfrm>
            <a:off x="1839468" y="2916619"/>
            <a:ext cx="128930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Sample Sound/Drum hit</a:t>
            </a:r>
            <a:endParaRPr lang="en-US" sz="800" dirty="0"/>
          </a:p>
        </p:txBody>
      </p:sp>
      <p:sp>
        <p:nvSpPr>
          <p:cNvPr id="6" name="Oval 5"/>
          <p:cNvSpPr/>
          <p:nvPr/>
        </p:nvSpPr>
        <p:spPr>
          <a:xfrm>
            <a:off x="2624328" y="3174747"/>
            <a:ext cx="128930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Sample Sound/Drum hit</a:t>
            </a:r>
            <a:endParaRPr lang="en-US" sz="800" dirty="0"/>
          </a:p>
        </p:txBody>
      </p:sp>
      <p:sp>
        <p:nvSpPr>
          <p:cNvPr id="7" name="Oval 6"/>
          <p:cNvSpPr/>
          <p:nvPr/>
        </p:nvSpPr>
        <p:spPr>
          <a:xfrm>
            <a:off x="3268980" y="2755647"/>
            <a:ext cx="128930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Sample Sound/Drum hit</a:t>
            </a:r>
            <a:endParaRPr lang="en-US" sz="800" dirty="0"/>
          </a:p>
        </p:txBody>
      </p:sp>
      <p:sp>
        <p:nvSpPr>
          <p:cNvPr id="8" name="Oval 7"/>
          <p:cNvSpPr/>
          <p:nvPr/>
        </p:nvSpPr>
        <p:spPr>
          <a:xfrm>
            <a:off x="2908554" y="2244441"/>
            <a:ext cx="1289304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Sample Sound/Drum hit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1019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18160" y="1432560"/>
            <a:ext cx="10922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800" dirty="0" smtClean="0"/>
              <a:t>SONG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Drum Machine Thinking</a:t>
            </a:r>
            <a:endParaRPr lang="en-US" b="1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985520" y="1820467"/>
            <a:ext cx="4561840" cy="3394359"/>
            <a:chOff x="985520" y="1820467"/>
            <a:chExt cx="4561840" cy="3394359"/>
          </a:xfrm>
        </p:grpSpPr>
        <p:sp>
          <p:nvSpPr>
            <p:cNvPr id="10" name="Rounded Rectangle 9"/>
            <p:cNvSpPr/>
            <p:nvPr/>
          </p:nvSpPr>
          <p:spPr>
            <a:xfrm>
              <a:off x="985520" y="1820467"/>
              <a:ext cx="4561840" cy="339435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2400" dirty="0" smtClean="0"/>
                <a:t>Pattern/Sequence</a:t>
              </a:r>
              <a:endParaRPr lang="en-US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53337" y="2019617"/>
              <a:ext cx="3425190" cy="247980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dirty="0" smtClean="0"/>
                <a:t>Drum Kit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1976628" y="2406651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839468" y="2916619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624328" y="3174747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268980" y="2755647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908554" y="2244441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48400" y="1820467"/>
            <a:ext cx="4561840" cy="3394359"/>
            <a:chOff x="985520" y="1820467"/>
            <a:chExt cx="4561840" cy="3394359"/>
          </a:xfrm>
        </p:grpSpPr>
        <p:sp>
          <p:nvSpPr>
            <p:cNvPr id="12" name="Rounded Rectangle 11"/>
            <p:cNvSpPr/>
            <p:nvPr/>
          </p:nvSpPr>
          <p:spPr>
            <a:xfrm>
              <a:off x="985520" y="1820467"/>
              <a:ext cx="4561840" cy="339435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2400" dirty="0" smtClean="0"/>
                <a:t>Pattern/Sequence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553337" y="2019617"/>
              <a:ext cx="3425190" cy="247980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dirty="0" smtClean="0"/>
                <a:t>Drum Kit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976628" y="2406651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839468" y="2916619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24328" y="3174747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68980" y="2755647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908554" y="2244441"/>
              <a:ext cx="1289304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Sample Sound/Drum hit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202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Daisy Chaining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52880" y="1788160"/>
            <a:ext cx="2174240" cy="975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Drum Machine #1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53360" y="3647440"/>
            <a:ext cx="2011680" cy="975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Drum Machine #2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574229" y="2763520"/>
            <a:ext cx="1179131" cy="1249680"/>
          </a:xfrm>
          <a:custGeom>
            <a:avLst/>
            <a:gdLst>
              <a:gd name="connsiteX0" fmla="*/ 244411 w 1179131"/>
              <a:gd name="connsiteY0" fmla="*/ 0 h 1249680"/>
              <a:gd name="connsiteX1" fmla="*/ 61531 w 1179131"/>
              <a:gd name="connsiteY1" fmla="*/ 995680 h 1249680"/>
              <a:gd name="connsiteX2" fmla="*/ 1179131 w 1179131"/>
              <a:gd name="connsiteY2" fmla="*/ 1249680 h 124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9131" h="1249680">
                <a:moveTo>
                  <a:pt x="244411" y="0"/>
                </a:moveTo>
                <a:cubicBezTo>
                  <a:pt x="75077" y="393700"/>
                  <a:pt x="-94256" y="787400"/>
                  <a:pt x="61531" y="995680"/>
                </a:cubicBezTo>
                <a:cubicBezTo>
                  <a:pt x="217318" y="1203960"/>
                  <a:pt x="1011491" y="1203960"/>
                  <a:pt x="1179131" y="12496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239" y="3230880"/>
            <a:ext cx="226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MIDI: Clock/No Note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96000" y="3647440"/>
            <a:ext cx="1899920" cy="975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Sampler</a:t>
            </a:r>
            <a:endParaRPr lang="en-US" dirty="0"/>
          </a:p>
        </p:txBody>
      </p:sp>
      <p:cxnSp>
        <p:nvCxnSpPr>
          <p:cNvPr id="11" name="Straight Connector 10"/>
          <p:cNvCxnSpPr>
            <a:stCxn id="5" idx="3"/>
            <a:endCxn id="9" idx="1"/>
          </p:cNvCxnSpPr>
          <p:nvPr/>
        </p:nvCxnSpPr>
        <p:spPr>
          <a:xfrm>
            <a:off x="4765040" y="4135120"/>
            <a:ext cx="133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44720" y="3820160"/>
            <a:ext cx="135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MIDI: Note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077200" y="1620520"/>
            <a:ext cx="2265680" cy="13106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8006080" y="2926080"/>
            <a:ext cx="1564640" cy="1291625"/>
          </a:xfrm>
          <a:custGeom>
            <a:avLst/>
            <a:gdLst>
              <a:gd name="connsiteX0" fmla="*/ 0 w 1564640"/>
              <a:gd name="connsiteY0" fmla="*/ 1219200 h 1291625"/>
              <a:gd name="connsiteX1" fmla="*/ 762000 w 1564640"/>
              <a:gd name="connsiteY1" fmla="*/ 1158240 h 1291625"/>
              <a:gd name="connsiteX2" fmla="*/ 1564640 w 1564640"/>
              <a:gd name="connsiteY2" fmla="*/ 0 h 129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640" h="1291625">
                <a:moveTo>
                  <a:pt x="0" y="1219200"/>
                </a:moveTo>
                <a:cubicBezTo>
                  <a:pt x="250613" y="1290320"/>
                  <a:pt x="501227" y="1361440"/>
                  <a:pt x="762000" y="1158240"/>
                </a:cubicBezTo>
                <a:cubicBezTo>
                  <a:pt x="1022773" y="955040"/>
                  <a:pt x="1459653" y="172720"/>
                  <a:pt x="156464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072880" y="3571892"/>
            <a:ext cx="144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3637280" y="2275840"/>
            <a:ext cx="4439920" cy="834855"/>
          </a:xfrm>
          <a:custGeom>
            <a:avLst/>
            <a:gdLst>
              <a:gd name="connsiteX0" fmla="*/ 0 w 4439920"/>
              <a:gd name="connsiteY0" fmla="*/ 0 h 834855"/>
              <a:gd name="connsiteX1" fmla="*/ 1330960 w 4439920"/>
              <a:gd name="connsiteY1" fmla="*/ 833120 h 834855"/>
              <a:gd name="connsiteX2" fmla="*/ 4439920 w 4439920"/>
              <a:gd name="connsiteY2" fmla="*/ 223520 h 83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9920" h="834855">
                <a:moveTo>
                  <a:pt x="0" y="0"/>
                </a:moveTo>
                <a:cubicBezTo>
                  <a:pt x="295486" y="397933"/>
                  <a:pt x="590973" y="795867"/>
                  <a:pt x="1330960" y="833120"/>
                </a:cubicBezTo>
                <a:cubicBezTo>
                  <a:pt x="2070947" y="870373"/>
                  <a:pt x="3948853" y="296333"/>
                  <a:pt x="4439920" y="2235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93360" y="2556748"/>
            <a:ext cx="144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19120" y="5147599"/>
            <a:ext cx="670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All MIDI Channels the Same (DM#1, DM#2, Sampler)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Number of Beats in Drum Machine Songs Must Be Identical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Map notes of Drum Machine #2 to appropriate sample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Notes in drum machine #2 should be place where you want sample to “kick in” in the song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2692400" y="3891280"/>
            <a:ext cx="182880" cy="2235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>
            <a:off x="6045200" y="4023360"/>
            <a:ext cx="182880" cy="2235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400000">
            <a:off x="8026400" y="2377440"/>
            <a:ext cx="182880" cy="2235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9448800" y="2743200"/>
            <a:ext cx="182880" cy="2235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135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Drum Machine Thinking</vt:lpstr>
      <vt:lpstr>Drum Machine Thinking</vt:lpstr>
      <vt:lpstr>Daisy Chaining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Kintana</dc:creator>
  <cp:lastModifiedBy>Jeremy Kintana</cp:lastModifiedBy>
  <cp:revision>6</cp:revision>
  <dcterms:created xsi:type="dcterms:W3CDTF">2017-02-14T23:46:44Z</dcterms:created>
  <dcterms:modified xsi:type="dcterms:W3CDTF">2017-02-15T00:17:52Z</dcterms:modified>
</cp:coreProperties>
</file>