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Teko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496D2C-0338-4C86-B8E4-31FBA4EC60A2}">
  <a:tblStyle styleId="{6C496D2C-0338-4C86-B8E4-31FBA4EC60A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9F9F9"/>
          </a:solidFill>
        </a:fill>
      </a:tcStyle>
    </a:wholeTbl>
    <a:band1H>
      <a:tcTxStyle/>
      <a:tcStyle>
        <a:fill>
          <a:solidFill>
            <a:srgbClr val="F2F2F2"/>
          </a:solidFill>
        </a:fill>
      </a:tcStyle>
    </a:band1H>
    <a:band2H>
      <a:tcTxStyle/>
    </a:band2H>
    <a:band1V>
      <a:tcTxStyle/>
      <a:tcStyle>
        <a:fill>
          <a:solidFill>
            <a:srgbClr val="F2F2F2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eko-bold.fntdata"/><Relationship Id="rId12" Type="http://schemas.openxmlformats.org/officeDocument/2006/relationships/font" Target="fonts/Tek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flipH="1">
            <a:off x="9534524" y="5452115"/>
            <a:ext cx="240030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fld id="{00000000-1234-1234-1234-123412341234}" type="slidenum">
              <a:rPr b="1" i="0" lang="en-US" sz="9600" u="none" cap="none" strike="noStrike">
                <a:solidFill>
                  <a:srgbClr val="F2F2F2"/>
                </a:solidFill>
                <a:latin typeface="Teko"/>
                <a:ea typeface="Teko"/>
                <a:cs typeface="Teko"/>
                <a:sym typeface="Teko"/>
              </a:rPr>
              <a:t>‹#›</a:t>
            </a:fld>
            <a:endParaRPr b="1" i="0" sz="28700" u="none" cap="none" strike="noStrike">
              <a:solidFill>
                <a:srgbClr val="F2F2F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28">
          <p15:clr>
            <a:srgbClr val="F26B43"/>
          </p15:clr>
        </p15:guide>
        <p15:guide id="2" orient="horz" pos="480">
          <p15:clr>
            <a:srgbClr val="F26B43"/>
          </p15:clr>
        </p15:guide>
        <p15:guide id="3" pos="7152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3.jpg"/><Relationship Id="rId6" Type="http://schemas.openxmlformats.org/officeDocument/2006/relationships/image" Target="../media/image1.jpg"/><Relationship Id="rId7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2.jpg"/><Relationship Id="rId6" Type="http://schemas.openxmlformats.org/officeDocument/2006/relationships/image" Target="../media/image3.jpg"/><Relationship Id="rId7" Type="http://schemas.openxmlformats.org/officeDocument/2006/relationships/image" Target="../media/image5.jp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4864552" y="304800"/>
            <a:ext cx="7707086" cy="6865257"/>
          </a:xfrm>
          <a:custGeom>
            <a:rect b="b" l="l" r="r" t="t"/>
            <a:pathLst>
              <a:path extrusionOk="0" h="6865257" w="7707086">
                <a:moveTo>
                  <a:pt x="0" y="0"/>
                </a:moveTo>
                <a:lnTo>
                  <a:pt x="4274458" y="0"/>
                </a:lnTo>
                <a:lnTo>
                  <a:pt x="7707086" y="3432629"/>
                </a:lnTo>
                <a:lnTo>
                  <a:pt x="4274458" y="6865257"/>
                </a:lnTo>
                <a:lnTo>
                  <a:pt x="0" y="6865257"/>
                </a:lnTo>
                <a:lnTo>
                  <a:pt x="3432629" y="3432629"/>
                </a:lnTo>
                <a:close/>
              </a:path>
            </a:pathLst>
          </a:cu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"/>
          <p:cNvSpPr txBox="1"/>
          <p:nvPr/>
        </p:nvSpPr>
        <p:spPr>
          <a:xfrm>
            <a:off x="838200" y="1239044"/>
            <a:ext cx="5448300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  <a:t>APARTMENT/</a:t>
            </a:r>
            <a:br>
              <a:rPr b="1" i="0" lang="en-US" sz="4400" u="none" cap="none" strike="noStrike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US" sz="4400" u="none" cap="none" strike="noStrike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  <a:t>REAL ESTATE ADS CASE STUDY</a:t>
            </a:r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8200" y="3742075"/>
            <a:ext cx="5543550" cy="1876881"/>
            <a:chOff x="838200" y="3703181"/>
            <a:chExt cx="5543550" cy="1876881"/>
          </a:xfrm>
        </p:grpSpPr>
        <p:grpSp>
          <p:nvGrpSpPr>
            <p:cNvPr id="15" name="Google Shape;15;p3"/>
            <p:cNvGrpSpPr/>
            <p:nvPr/>
          </p:nvGrpSpPr>
          <p:grpSpPr>
            <a:xfrm>
              <a:off x="838200" y="3703181"/>
              <a:ext cx="5543550" cy="899854"/>
              <a:chOff x="838200" y="3265031"/>
              <a:chExt cx="5543550" cy="899854"/>
            </a:xfrm>
          </p:grpSpPr>
          <p:sp>
            <p:nvSpPr>
              <p:cNvPr id="16" name="Google Shape;16;p3"/>
              <p:cNvSpPr txBox="1"/>
              <p:nvPr/>
            </p:nvSpPr>
            <p:spPr>
              <a:xfrm>
                <a:off x="1281567" y="3265031"/>
                <a:ext cx="2967717" cy="446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600"/>
                  </a:spcAft>
                  <a:buClr>
                    <a:schemeClr val="accent3"/>
                  </a:buClr>
                  <a:buSzPts val="1800"/>
                  <a:buFont typeface="Teko"/>
                  <a:buNone/>
                </a:pPr>
                <a:r>
                  <a:rPr b="1" i="0" lang="en-US" sz="1800" u="none" cap="none" strike="noStrike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CLIENT GOALS</a:t>
                </a:r>
                <a:endParaRPr/>
              </a:p>
            </p:txBody>
          </p:sp>
          <p:sp>
            <p:nvSpPr>
              <p:cNvPr id="17" name="Google Shape;17;p3"/>
              <p:cNvSpPr txBox="1"/>
              <p:nvPr/>
            </p:nvSpPr>
            <p:spPr>
              <a:xfrm>
                <a:off x="1281567" y="3564761"/>
                <a:ext cx="5100183" cy="60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600"/>
                  </a:spcAft>
                  <a:buClr>
                    <a:srgbClr val="3F3F3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goal is to book appointments so they can lease out apartments at these luxury buildings in Chicago, Illinois. </a:t>
                </a:r>
                <a:endParaRPr/>
              </a:p>
            </p:txBody>
          </p:sp>
          <p:sp>
            <p:nvSpPr>
              <p:cNvPr id="18" name="Google Shape;18;p3"/>
              <p:cNvSpPr txBox="1"/>
              <p:nvPr/>
            </p:nvSpPr>
            <p:spPr>
              <a:xfrm>
                <a:off x="838200" y="3265031"/>
                <a:ext cx="485775" cy="446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600"/>
                  </a:spcAft>
                  <a:buClr>
                    <a:schemeClr val="accent3"/>
                  </a:buClr>
                  <a:buSzPts val="1800"/>
                  <a:buFont typeface="Teko"/>
                  <a:buNone/>
                </a:pPr>
                <a:r>
                  <a:rPr b="1" i="0" lang="en-US" sz="1800" u="none" cap="none" strike="noStrike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01.</a:t>
                </a:r>
                <a:endParaRPr/>
              </a:p>
            </p:txBody>
          </p:sp>
        </p:grpSp>
        <p:grpSp>
          <p:nvGrpSpPr>
            <p:cNvPr id="19" name="Google Shape;19;p3"/>
            <p:cNvGrpSpPr/>
            <p:nvPr/>
          </p:nvGrpSpPr>
          <p:grpSpPr>
            <a:xfrm>
              <a:off x="838200" y="4895652"/>
              <a:ext cx="5543550" cy="684410"/>
              <a:chOff x="838200" y="3265031"/>
              <a:chExt cx="5543550" cy="684410"/>
            </a:xfrm>
          </p:grpSpPr>
          <p:sp>
            <p:nvSpPr>
              <p:cNvPr id="20" name="Google Shape;20;p3"/>
              <p:cNvSpPr txBox="1"/>
              <p:nvPr/>
            </p:nvSpPr>
            <p:spPr>
              <a:xfrm>
                <a:off x="1281567" y="3265031"/>
                <a:ext cx="2967717" cy="446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600"/>
                  </a:spcAft>
                  <a:buClr>
                    <a:schemeClr val="accent3"/>
                  </a:buClr>
                  <a:buSzPts val="1800"/>
                  <a:buFont typeface="Teko"/>
                  <a:buNone/>
                </a:pPr>
                <a:r>
                  <a:rPr b="1" i="0" lang="en-US" sz="1800" u="none" cap="none" strike="noStrike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CLIENT EXPECTATIONS</a:t>
                </a:r>
                <a:endParaRPr/>
              </a:p>
            </p:txBody>
          </p:sp>
          <p:sp>
            <p:nvSpPr>
              <p:cNvPr id="21" name="Google Shape;21;p3"/>
              <p:cNvSpPr txBox="1"/>
              <p:nvPr/>
            </p:nvSpPr>
            <p:spPr>
              <a:xfrm>
                <a:off x="1281567" y="3564761"/>
                <a:ext cx="5100183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600"/>
                  </a:spcAft>
                  <a:buClr>
                    <a:srgbClr val="3F3F3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Hoping to get around 20 Leads/Month</a:t>
                </a:r>
                <a:endParaRPr/>
              </a:p>
            </p:txBody>
          </p:sp>
          <p:sp>
            <p:nvSpPr>
              <p:cNvPr id="22" name="Google Shape;22;p3"/>
              <p:cNvSpPr txBox="1"/>
              <p:nvPr/>
            </p:nvSpPr>
            <p:spPr>
              <a:xfrm>
                <a:off x="838200" y="3265031"/>
                <a:ext cx="485775" cy="446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600"/>
                  </a:spcAft>
                  <a:buClr>
                    <a:schemeClr val="accent3"/>
                  </a:buClr>
                  <a:buSzPts val="1800"/>
                  <a:buFont typeface="Teko"/>
                  <a:buNone/>
                </a:pPr>
                <a:r>
                  <a:rPr b="1" i="0" lang="en-US" sz="1800" u="none" cap="none" strike="noStrike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02.</a:t>
                </a:r>
                <a:endParaRPr/>
              </a:p>
            </p:txBody>
          </p:sp>
        </p:grpSp>
        <p:cxnSp>
          <p:nvCxnSpPr>
            <p:cNvPr id="23" name="Google Shape;23;p3"/>
            <p:cNvCxnSpPr/>
            <p:nvPr/>
          </p:nvCxnSpPr>
          <p:spPr>
            <a:xfrm>
              <a:off x="946151" y="4696003"/>
              <a:ext cx="532765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white and blue glass walled high rise building"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9925" y="1239838"/>
            <a:ext cx="4225925" cy="4378325"/>
          </a:xfrm>
          <a:custGeom>
            <a:rect b="b" l="l" r="r" t="t"/>
            <a:pathLst>
              <a:path extrusionOk="0" h="4379912" w="4225925">
                <a:moveTo>
                  <a:pt x="0" y="0"/>
                </a:moveTo>
                <a:lnTo>
                  <a:pt x="4225925" y="0"/>
                </a:lnTo>
                <a:lnTo>
                  <a:pt x="4225925" y="4379912"/>
                </a:lnTo>
                <a:lnTo>
                  <a:pt x="0" y="437991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rson using MacBook Pro" id="29" name="Google Shape;29;p4"/>
          <p:cNvPicPr preferRelativeResize="0"/>
          <p:nvPr/>
        </p:nvPicPr>
        <p:blipFill rotWithShape="1">
          <a:blip r:embed="rId3">
            <a:alphaModFix/>
          </a:blip>
          <a:srcRect b="32" l="0" r="0" t="33"/>
          <a:stretch/>
        </p:blipFill>
        <p:spPr>
          <a:xfrm>
            <a:off x="0" y="0"/>
            <a:ext cx="7707313" cy="6865938"/>
          </a:xfrm>
          <a:custGeom>
            <a:rect b="b" l="l" r="r" t="t"/>
            <a:pathLst>
              <a:path extrusionOk="0" h="6865257" w="7707086">
                <a:moveTo>
                  <a:pt x="0" y="0"/>
                </a:moveTo>
                <a:lnTo>
                  <a:pt x="3593262" y="0"/>
                </a:lnTo>
                <a:lnTo>
                  <a:pt x="4274458" y="0"/>
                </a:lnTo>
                <a:lnTo>
                  <a:pt x="7707086" y="3432629"/>
                </a:lnTo>
                <a:lnTo>
                  <a:pt x="4274458" y="6865257"/>
                </a:lnTo>
                <a:lnTo>
                  <a:pt x="0" y="6865257"/>
                </a:lnTo>
                <a:lnTo>
                  <a:pt x="725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0" y="0"/>
            <a:ext cx="7707086" cy="6865257"/>
          </a:xfrm>
          <a:custGeom>
            <a:rect b="b" l="l" r="r" t="t"/>
            <a:pathLst>
              <a:path extrusionOk="0" h="6865257" w="7707086">
                <a:moveTo>
                  <a:pt x="0" y="0"/>
                </a:moveTo>
                <a:lnTo>
                  <a:pt x="3593262" y="0"/>
                </a:lnTo>
                <a:lnTo>
                  <a:pt x="4274458" y="0"/>
                </a:lnTo>
                <a:lnTo>
                  <a:pt x="7707086" y="3432629"/>
                </a:lnTo>
                <a:lnTo>
                  <a:pt x="4274458" y="6865257"/>
                </a:lnTo>
                <a:lnTo>
                  <a:pt x="0" y="6865257"/>
                </a:lnTo>
                <a:lnTo>
                  <a:pt x="725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838201" y="2367191"/>
            <a:ext cx="2628820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ADS USED IN THE CAMPAIGN</a:t>
            </a:r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842838" y="1175891"/>
            <a:ext cx="2253109" cy="4506218"/>
            <a:chOff x="9298355" y="-419993"/>
            <a:chExt cx="1877572" cy="3755144"/>
          </a:xfrm>
        </p:grpSpPr>
        <p:pic>
          <p:nvPicPr>
            <p:cNvPr id="33" name="Google Shape;33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8355" y="-419993"/>
              <a:ext cx="1877572" cy="3755144"/>
            </a:xfrm>
            <a:prstGeom prst="rect">
              <a:avLst/>
            </a:prstGeom>
            <a:noFill/>
            <a:ln>
              <a:noFill/>
            </a:ln>
            <a:effectLst>
              <a:outerShdw blurRad="901700" sx="95000" rotWithShape="0" algn="tl" dir="2700000" dist="317500" sy="95000">
                <a:srgbClr val="000000">
                  <a:alpha val="9803"/>
                </a:srgbClr>
              </a:outerShdw>
            </a:effectLst>
          </p:spPr>
        </p:pic>
        <p:sp>
          <p:nvSpPr>
            <p:cNvPr id="34" name="Google Shape;34;p4"/>
            <p:cNvSpPr/>
            <p:nvPr/>
          </p:nvSpPr>
          <p:spPr>
            <a:xfrm>
              <a:off x="9403556" y="-328613"/>
              <a:ext cx="1667172" cy="3575545"/>
            </a:xfrm>
            <a:custGeom>
              <a:rect b="b" l="l" r="r" t="t"/>
              <a:pathLst>
                <a:path extrusionOk="0" h="3575545" w="1667172">
                  <a:moveTo>
                    <a:pt x="175470" y="0"/>
                  </a:moveTo>
                  <a:lnTo>
                    <a:pt x="400050" y="0"/>
                  </a:lnTo>
                  <a:lnTo>
                    <a:pt x="400050" y="65484"/>
                  </a:lnTo>
                  <a:cubicBezTo>
                    <a:pt x="400050" y="101650"/>
                    <a:pt x="429369" y="130969"/>
                    <a:pt x="465535" y="130969"/>
                  </a:cubicBezTo>
                  <a:lnTo>
                    <a:pt x="1201637" y="130970"/>
                  </a:lnTo>
                  <a:cubicBezTo>
                    <a:pt x="1237803" y="130970"/>
                    <a:pt x="1267122" y="101651"/>
                    <a:pt x="1267122" y="65485"/>
                  </a:cubicBezTo>
                  <a:lnTo>
                    <a:pt x="1267122" y="0"/>
                  </a:lnTo>
                  <a:lnTo>
                    <a:pt x="1491702" y="0"/>
                  </a:lnTo>
                  <a:cubicBezTo>
                    <a:pt x="1588611" y="0"/>
                    <a:pt x="1667172" y="78561"/>
                    <a:pt x="1667172" y="175470"/>
                  </a:cubicBezTo>
                  <a:lnTo>
                    <a:pt x="1667172" y="3400075"/>
                  </a:lnTo>
                  <a:cubicBezTo>
                    <a:pt x="1667172" y="3496984"/>
                    <a:pt x="1588611" y="3575545"/>
                    <a:pt x="1491702" y="3575545"/>
                  </a:cubicBezTo>
                  <a:lnTo>
                    <a:pt x="175470" y="3575545"/>
                  </a:lnTo>
                  <a:cubicBezTo>
                    <a:pt x="78561" y="3575545"/>
                    <a:pt x="0" y="3496984"/>
                    <a:pt x="0" y="3400075"/>
                  </a:cubicBezTo>
                  <a:lnTo>
                    <a:pt x="0" y="175470"/>
                  </a:lnTo>
                  <a:cubicBezTo>
                    <a:pt x="0" y="78561"/>
                    <a:pt x="78561" y="0"/>
                    <a:pt x="1754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4"/>
          <p:cNvGrpSpPr/>
          <p:nvPr/>
        </p:nvGrpSpPr>
        <p:grpSpPr>
          <a:xfrm>
            <a:off x="6471764" y="1175891"/>
            <a:ext cx="2253109" cy="4506218"/>
            <a:chOff x="9298355" y="-419993"/>
            <a:chExt cx="1877572" cy="3755144"/>
          </a:xfrm>
        </p:grpSpPr>
        <p:pic>
          <p:nvPicPr>
            <p:cNvPr id="36" name="Google Shape;36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8355" y="-419993"/>
              <a:ext cx="1877572" cy="3755144"/>
            </a:xfrm>
            <a:prstGeom prst="rect">
              <a:avLst/>
            </a:prstGeom>
            <a:noFill/>
            <a:ln>
              <a:noFill/>
            </a:ln>
            <a:effectLst>
              <a:outerShdw blurRad="901700" sx="95000" rotWithShape="0" algn="tl" dir="2700000" dist="317500" sy="95000">
                <a:srgbClr val="000000">
                  <a:alpha val="9803"/>
                </a:srgbClr>
              </a:outerShdw>
            </a:effectLst>
          </p:spPr>
        </p:pic>
        <p:sp>
          <p:nvSpPr>
            <p:cNvPr id="37" name="Google Shape;37;p4"/>
            <p:cNvSpPr/>
            <p:nvPr/>
          </p:nvSpPr>
          <p:spPr>
            <a:xfrm>
              <a:off x="9403556" y="-328613"/>
              <a:ext cx="1667172" cy="3575545"/>
            </a:xfrm>
            <a:custGeom>
              <a:rect b="b" l="l" r="r" t="t"/>
              <a:pathLst>
                <a:path extrusionOk="0" h="3575545" w="1667172">
                  <a:moveTo>
                    <a:pt x="175470" y="0"/>
                  </a:moveTo>
                  <a:lnTo>
                    <a:pt x="400050" y="0"/>
                  </a:lnTo>
                  <a:lnTo>
                    <a:pt x="400050" y="65484"/>
                  </a:lnTo>
                  <a:cubicBezTo>
                    <a:pt x="400050" y="101650"/>
                    <a:pt x="429369" y="130969"/>
                    <a:pt x="465535" y="130969"/>
                  </a:cubicBezTo>
                  <a:lnTo>
                    <a:pt x="1201637" y="130970"/>
                  </a:lnTo>
                  <a:cubicBezTo>
                    <a:pt x="1237803" y="130970"/>
                    <a:pt x="1267122" y="101651"/>
                    <a:pt x="1267122" y="65485"/>
                  </a:cubicBezTo>
                  <a:lnTo>
                    <a:pt x="1267122" y="0"/>
                  </a:lnTo>
                  <a:lnTo>
                    <a:pt x="1491702" y="0"/>
                  </a:lnTo>
                  <a:cubicBezTo>
                    <a:pt x="1588611" y="0"/>
                    <a:pt x="1667172" y="78561"/>
                    <a:pt x="1667172" y="175470"/>
                  </a:cubicBezTo>
                  <a:lnTo>
                    <a:pt x="1667172" y="3400075"/>
                  </a:lnTo>
                  <a:cubicBezTo>
                    <a:pt x="1667172" y="3496984"/>
                    <a:pt x="1588611" y="3575545"/>
                    <a:pt x="1491702" y="3575545"/>
                  </a:cubicBezTo>
                  <a:lnTo>
                    <a:pt x="175470" y="3575545"/>
                  </a:lnTo>
                  <a:cubicBezTo>
                    <a:pt x="78561" y="3575545"/>
                    <a:pt x="0" y="3496984"/>
                    <a:pt x="0" y="3400075"/>
                  </a:cubicBezTo>
                  <a:lnTo>
                    <a:pt x="0" y="175470"/>
                  </a:lnTo>
                  <a:cubicBezTo>
                    <a:pt x="0" y="78561"/>
                    <a:pt x="78561" y="0"/>
                    <a:pt x="1754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9100691" y="1175891"/>
            <a:ext cx="2253109" cy="4506218"/>
            <a:chOff x="9298355" y="-419993"/>
            <a:chExt cx="1877572" cy="3755144"/>
          </a:xfrm>
        </p:grpSpPr>
        <p:pic>
          <p:nvPicPr>
            <p:cNvPr id="39" name="Google Shape;39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8355" y="-419993"/>
              <a:ext cx="1877572" cy="3755144"/>
            </a:xfrm>
            <a:prstGeom prst="rect">
              <a:avLst/>
            </a:prstGeom>
            <a:noFill/>
            <a:ln>
              <a:noFill/>
            </a:ln>
            <a:effectLst>
              <a:outerShdw blurRad="901700" sx="95000" rotWithShape="0" algn="tl" dir="2700000" dist="317500" sy="95000">
                <a:srgbClr val="000000">
                  <a:alpha val="9803"/>
                </a:srgbClr>
              </a:outerShdw>
            </a:effectLst>
          </p:spPr>
        </p:pic>
        <p:sp>
          <p:nvSpPr>
            <p:cNvPr id="40" name="Google Shape;40;p4"/>
            <p:cNvSpPr/>
            <p:nvPr/>
          </p:nvSpPr>
          <p:spPr>
            <a:xfrm>
              <a:off x="9403556" y="-328613"/>
              <a:ext cx="1667172" cy="3575545"/>
            </a:xfrm>
            <a:custGeom>
              <a:rect b="b" l="l" r="r" t="t"/>
              <a:pathLst>
                <a:path extrusionOk="0" h="3575545" w="1667172">
                  <a:moveTo>
                    <a:pt x="175470" y="0"/>
                  </a:moveTo>
                  <a:lnTo>
                    <a:pt x="400050" y="0"/>
                  </a:lnTo>
                  <a:lnTo>
                    <a:pt x="400050" y="65484"/>
                  </a:lnTo>
                  <a:cubicBezTo>
                    <a:pt x="400050" y="101650"/>
                    <a:pt x="429369" y="130969"/>
                    <a:pt x="465535" y="130969"/>
                  </a:cubicBezTo>
                  <a:lnTo>
                    <a:pt x="1201637" y="130970"/>
                  </a:lnTo>
                  <a:cubicBezTo>
                    <a:pt x="1237803" y="130970"/>
                    <a:pt x="1267122" y="101651"/>
                    <a:pt x="1267122" y="65485"/>
                  </a:cubicBezTo>
                  <a:lnTo>
                    <a:pt x="1267122" y="0"/>
                  </a:lnTo>
                  <a:lnTo>
                    <a:pt x="1491702" y="0"/>
                  </a:lnTo>
                  <a:cubicBezTo>
                    <a:pt x="1588611" y="0"/>
                    <a:pt x="1667172" y="78561"/>
                    <a:pt x="1667172" y="175470"/>
                  </a:cubicBezTo>
                  <a:lnTo>
                    <a:pt x="1667172" y="3400075"/>
                  </a:lnTo>
                  <a:cubicBezTo>
                    <a:pt x="1667172" y="3496984"/>
                    <a:pt x="1588611" y="3575545"/>
                    <a:pt x="1491702" y="3575545"/>
                  </a:cubicBezTo>
                  <a:lnTo>
                    <a:pt x="175470" y="3575545"/>
                  </a:lnTo>
                  <a:cubicBezTo>
                    <a:pt x="78561" y="3575545"/>
                    <a:pt x="0" y="3496984"/>
                    <a:pt x="0" y="3400075"/>
                  </a:cubicBezTo>
                  <a:lnTo>
                    <a:pt x="0" y="175470"/>
                  </a:lnTo>
                  <a:cubicBezTo>
                    <a:pt x="0" y="78561"/>
                    <a:pt x="78561" y="0"/>
                    <a:pt x="1754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" name="Google Shape;41;p4"/>
          <p:cNvPicPr preferRelativeResize="0"/>
          <p:nvPr/>
        </p:nvPicPr>
        <p:blipFill rotWithShape="1">
          <a:blip r:embed="rId5">
            <a:alphaModFix/>
          </a:blip>
          <a:srcRect b="-3101" l="0" r="0" t="-3100"/>
          <a:stretch/>
        </p:blipFill>
        <p:spPr>
          <a:xfrm>
            <a:off x="416350" y="-792210"/>
            <a:ext cx="4496407" cy="9643342"/>
          </a:xfrm>
          <a:custGeom>
            <a:rect b="b" l="l" r="r" t="t"/>
            <a:pathLst>
              <a:path extrusionOk="0" h="4290697" w="2000626">
                <a:moveTo>
                  <a:pt x="210566" y="0"/>
                </a:moveTo>
                <a:lnTo>
                  <a:pt x="480065" y="0"/>
                </a:lnTo>
                <a:lnTo>
                  <a:pt x="480065" y="78582"/>
                </a:lnTo>
                <a:cubicBezTo>
                  <a:pt x="480065" y="121981"/>
                  <a:pt x="515248" y="157165"/>
                  <a:pt x="558648" y="157165"/>
                </a:cubicBezTo>
                <a:lnTo>
                  <a:pt x="1441979" y="157166"/>
                </a:lnTo>
                <a:cubicBezTo>
                  <a:pt x="1485378" y="157166"/>
                  <a:pt x="1520561" y="121983"/>
                  <a:pt x="1520561" y="78583"/>
                </a:cubicBezTo>
                <a:lnTo>
                  <a:pt x="1520561" y="0"/>
                </a:lnTo>
                <a:lnTo>
                  <a:pt x="1790060" y="0"/>
                </a:lnTo>
                <a:cubicBezTo>
                  <a:pt x="1906352" y="0"/>
                  <a:pt x="2000626" y="94274"/>
                  <a:pt x="2000626" y="210566"/>
                </a:cubicBezTo>
                <a:lnTo>
                  <a:pt x="2000626" y="4080131"/>
                </a:lnTo>
                <a:cubicBezTo>
                  <a:pt x="2000626" y="4196423"/>
                  <a:pt x="1906352" y="4290697"/>
                  <a:pt x="1790060" y="4290697"/>
                </a:cubicBezTo>
                <a:lnTo>
                  <a:pt x="210566" y="4290697"/>
                </a:lnTo>
                <a:cubicBezTo>
                  <a:pt x="94274" y="4290697"/>
                  <a:pt x="0" y="4196423"/>
                  <a:pt x="0" y="4080131"/>
                </a:cubicBezTo>
                <a:lnTo>
                  <a:pt x="0" y="210566"/>
                </a:lnTo>
                <a:cubicBezTo>
                  <a:pt x="0" y="94274"/>
                  <a:pt x="94274" y="0"/>
                  <a:pt x="210566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5488" y="-522666"/>
            <a:ext cx="3546110" cy="7615987"/>
          </a:xfrm>
          <a:custGeom>
            <a:rect b="b" l="l" r="r" t="t"/>
            <a:pathLst>
              <a:path extrusionOk="0" h="4290697" w="2000626">
                <a:moveTo>
                  <a:pt x="210566" y="0"/>
                </a:moveTo>
                <a:lnTo>
                  <a:pt x="480065" y="0"/>
                </a:lnTo>
                <a:lnTo>
                  <a:pt x="480065" y="78582"/>
                </a:lnTo>
                <a:cubicBezTo>
                  <a:pt x="480065" y="121981"/>
                  <a:pt x="515248" y="157165"/>
                  <a:pt x="558648" y="157165"/>
                </a:cubicBezTo>
                <a:lnTo>
                  <a:pt x="1441979" y="157166"/>
                </a:lnTo>
                <a:cubicBezTo>
                  <a:pt x="1485378" y="157166"/>
                  <a:pt x="1520561" y="121983"/>
                  <a:pt x="1520561" y="78583"/>
                </a:cubicBezTo>
                <a:lnTo>
                  <a:pt x="1520561" y="0"/>
                </a:lnTo>
                <a:lnTo>
                  <a:pt x="1790060" y="0"/>
                </a:lnTo>
                <a:cubicBezTo>
                  <a:pt x="1906352" y="0"/>
                  <a:pt x="2000626" y="94274"/>
                  <a:pt x="2000626" y="210566"/>
                </a:cubicBezTo>
                <a:lnTo>
                  <a:pt x="2000626" y="4080131"/>
                </a:lnTo>
                <a:cubicBezTo>
                  <a:pt x="2000626" y="4196423"/>
                  <a:pt x="1906352" y="4290697"/>
                  <a:pt x="1790060" y="4290697"/>
                </a:cubicBezTo>
                <a:lnTo>
                  <a:pt x="210566" y="4290697"/>
                </a:lnTo>
                <a:cubicBezTo>
                  <a:pt x="94274" y="4290697"/>
                  <a:pt x="0" y="4196423"/>
                  <a:pt x="0" y="4080131"/>
                </a:cubicBezTo>
                <a:lnTo>
                  <a:pt x="0" y="210566"/>
                </a:lnTo>
                <a:cubicBezTo>
                  <a:pt x="0" y="94274"/>
                  <a:pt x="94274" y="0"/>
                  <a:pt x="210566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7">
            <a:alphaModFix/>
          </a:blip>
          <a:srcRect b="-2716" l="0" r="0" t="-2599"/>
          <a:stretch/>
        </p:blipFill>
        <p:spPr>
          <a:xfrm>
            <a:off x="9226550" y="1285875"/>
            <a:ext cx="2000250" cy="4291013"/>
          </a:xfrm>
          <a:custGeom>
            <a:rect b="b" l="l" r="r" t="t"/>
            <a:pathLst>
              <a:path extrusionOk="0" h="4290697" w="2000626">
                <a:moveTo>
                  <a:pt x="210566" y="0"/>
                </a:moveTo>
                <a:lnTo>
                  <a:pt x="480065" y="0"/>
                </a:lnTo>
                <a:lnTo>
                  <a:pt x="480065" y="78582"/>
                </a:lnTo>
                <a:cubicBezTo>
                  <a:pt x="480065" y="121981"/>
                  <a:pt x="515248" y="157165"/>
                  <a:pt x="558648" y="157165"/>
                </a:cubicBezTo>
                <a:lnTo>
                  <a:pt x="1441979" y="157166"/>
                </a:lnTo>
                <a:cubicBezTo>
                  <a:pt x="1485378" y="157166"/>
                  <a:pt x="1520561" y="121983"/>
                  <a:pt x="1520561" y="78583"/>
                </a:cubicBezTo>
                <a:lnTo>
                  <a:pt x="1520561" y="0"/>
                </a:lnTo>
                <a:lnTo>
                  <a:pt x="1790060" y="0"/>
                </a:lnTo>
                <a:cubicBezTo>
                  <a:pt x="1906352" y="0"/>
                  <a:pt x="2000626" y="94274"/>
                  <a:pt x="2000626" y="210566"/>
                </a:cubicBezTo>
                <a:lnTo>
                  <a:pt x="2000626" y="4080131"/>
                </a:lnTo>
                <a:cubicBezTo>
                  <a:pt x="2000626" y="4196423"/>
                  <a:pt x="1906352" y="4290697"/>
                  <a:pt x="1790060" y="4290697"/>
                </a:cubicBezTo>
                <a:lnTo>
                  <a:pt x="210566" y="4290697"/>
                </a:lnTo>
                <a:cubicBezTo>
                  <a:pt x="94274" y="4290697"/>
                  <a:pt x="0" y="4196423"/>
                  <a:pt x="0" y="4080131"/>
                </a:cubicBezTo>
                <a:lnTo>
                  <a:pt x="0" y="210566"/>
                </a:lnTo>
                <a:cubicBezTo>
                  <a:pt x="0" y="94274"/>
                  <a:pt x="94274" y="0"/>
                  <a:pt x="210566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 of people using laptop computer" id="48" name="Google Shape;48;p5"/>
          <p:cNvPicPr preferRelativeResize="0"/>
          <p:nvPr/>
        </p:nvPicPr>
        <p:blipFill rotWithShape="1">
          <a:blip r:embed="rId3">
            <a:alphaModFix/>
          </a:blip>
          <a:srcRect b="182" l="0" r="0" t="182"/>
          <a:stretch/>
        </p:blipFill>
        <p:spPr>
          <a:xfrm>
            <a:off x="0" y="3857625"/>
            <a:ext cx="12192000" cy="3000375"/>
          </a:xfrm>
          <a:custGeom>
            <a:rect b="b" l="l" r="r" t="t"/>
            <a:pathLst>
              <a:path extrusionOk="0" h="3000375" w="12192000">
                <a:moveTo>
                  <a:pt x="1500187" y="0"/>
                </a:moveTo>
                <a:lnTo>
                  <a:pt x="12192000" y="0"/>
                </a:lnTo>
                <a:lnTo>
                  <a:pt x="12192000" y="3000375"/>
                </a:lnTo>
                <a:lnTo>
                  <a:pt x="0" y="3000375"/>
                </a:lnTo>
                <a:lnTo>
                  <a:pt x="0" y="150018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0" y="3857625"/>
            <a:ext cx="12192000" cy="3000375"/>
          </a:xfrm>
          <a:prstGeom prst="snip1Rect">
            <a:avLst>
              <a:gd fmla="val 50000" name="adj"/>
            </a:avLst>
          </a:prstGeom>
          <a:solidFill>
            <a:srgbClr val="262626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5"/>
          <p:cNvGrpSpPr/>
          <p:nvPr/>
        </p:nvGrpSpPr>
        <p:grpSpPr>
          <a:xfrm>
            <a:off x="4916317" y="1715868"/>
            <a:ext cx="1990040" cy="3980082"/>
            <a:chOff x="9298355" y="-419993"/>
            <a:chExt cx="1877572" cy="3755144"/>
          </a:xfrm>
        </p:grpSpPr>
        <p:pic>
          <p:nvPicPr>
            <p:cNvPr id="51" name="Google Shape;51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8355" y="-419993"/>
              <a:ext cx="1877572" cy="3755144"/>
            </a:xfrm>
            <a:prstGeom prst="rect">
              <a:avLst/>
            </a:prstGeom>
            <a:noFill/>
            <a:ln>
              <a:noFill/>
            </a:ln>
            <a:effectLst>
              <a:outerShdw blurRad="901700" sx="95000" rotWithShape="0" algn="tl" dir="2700000" dist="317500" sy="95000">
                <a:srgbClr val="000000">
                  <a:alpha val="9803"/>
                </a:srgbClr>
              </a:outerShdw>
            </a:effectLst>
          </p:spPr>
        </p:pic>
        <p:sp>
          <p:nvSpPr>
            <p:cNvPr id="52" name="Google Shape;52;p5"/>
            <p:cNvSpPr/>
            <p:nvPr/>
          </p:nvSpPr>
          <p:spPr>
            <a:xfrm>
              <a:off x="9403556" y="-328613"/>
              <a:ext cx="1667172" cy="3575545"/>
            </a:xfrm>
            <a:custGeom>
              <a:rect b="b" l="l" r="r" t="t"/>
              <a:pathLst>
                <a:path extrusionOk="0" h="3575545" w="1667172">
                  <a:moveTo>
                    <a:pt x="175470" y="0"/>
                  </a:moveTo>
                  <a:lnTo>
                    <a:pt x="400050" y="0"/>
                  </a:lnTo>
                  <a:lnTo>
                    <a:pt x="400050" y="65484"/>
                  </a:lnTo>
                  <a:cubicBezTo>
                    <a:pt x="400050" y="101650"/>
                    <a:pt x="429369" y="130969"/>
                    <a:pt x="465535" y="130969"/>
                  </a:cubicBezTo>
                  <a:lnTo>
                    <a:pt x="1201637" y="130970"/>
                  </a:lnTo>
                  <a:cubicBezTo>
                    <a:pt x="1237803" y="130970"/>
                    <a:pt x="1267122" y="101651"/>
                    <a:pt x="1267122" y="65485"/>
                  </a:cubicBezTo>
                  <a:lnTo>
                    <a:pt x="1267122" y="0"/>
                  </a:lnTo>
                  <a:lnTo>
                    <a:pt x="1491702" y="0"/>
                  </a:lnTo>
                  <a:cubicBezTo>
                    <a:pt x="1588611" y="0"/>
                    <a:pt x="1667172" y="78561"/>
                    <a:pt x="1667172" y="175470"/>
                  </a:cubicBezTo>
                  <a:lnTo>
                    <a:pt x="1667172" y="3400075"/>
                  </a:lnTo>
                  <a:cubicBezTo>
                    <a:pt x="1667172" y="3496984"/>
                    <a:pt x="1588611" y="3575545"/>
                    <a:pt x="1491702" y="3575545"/>
                  </a:cubicBezTo>
                  <a:lnTo>
                    <a:pt x="175470" y="3575545"/>
                  </a:lnTo>
                  <a:cubicBezTo>
                    <a:pt x="78561" y="3575545"/>
                    <a:pt x="0" y="3496984"/>
                    <a:pt x="0" y="3400075"/>
                  </a:cubicBezTo>
                  <a:lnTo>
                    <a:pt x="0" y="175470"/>
                  </a:lnTo>
                  <a:cubicBezTo>
                    <a:pt x="0" y="78561"/>
                    <a:pt x="78561" y="0"/>
                    <a:pt x="1754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5"/>
          <p:cNvGrpSpPr/>
          <p:nvPr/>
        </p:nvGrpSpPr>
        <p:grpSpPr>
          <a:xfrm>
            <a:off x="7140038" y="1715868"/>
            <a:ext cx="1990040" cy="3980082"/>
            <a:chOff x="9298355" y="-419993"/>
            <a:chExt cx="1877572" cy="3755144"/>
          </a:xfrm>
        </p:grpSpPr>
        <p:pic>
          <p:nvPicPr>
            <p:cNvPr id="54" name="Google Shape;54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8355" y="-419993"/>
              <a:ext cx="1877572" cy="3755144"/>
            </a:xfrm>
            <a:prstGeom prst="rect">
              <a:avLst/>
            </a:prstGeom>
            <a:noFill/>
            <a:ln>
              <a:noFill/>
            </a:ln>
            <a:effectLst>
              <a:outerShdw blurRad="901700" sx="95000" rotWithShape="0" algn="tl" dir="2700000" dist="317500" sy="95000">
                <a:srgbClr val="000000">
                  <a:alpha val="9803"/>
                </a:srgbClr>
              </a:outerShdw>
            </a:effectLst>
          </p:spPr>
        </p:pic>
        <p:sp>
          <p:nvSpPr>
            <p:cNvPr id="55" name="Google Shape;55;p5"/>
            <p:cNvSpPr/>
            <p:nvPr/>
          </p:nvSpPr>
          <p:spPr>
            <a:xfrm>
              <a:off x="9403556" y="-328613"/>
              <a:ext cx="1667172" cy="3575545"/>
            </a:xfrm>
            <a:custGeom>
              <a:rect b="b" l="l" r="r" t="t"/>
              <a:pathLst>
                <a:path extrusionOk="0" h="3575545" w="1667172">
                  <a:moveTo>
                    <a:pt x="175470" y="0"/>
                  </a:moveTo>
                  <a:lnTo>
                    <a:pt x="400050" y="0"/>
                  </a:lnTo>
                  <a:lnTo>
                    <a:pt x="400050" y="65484"/>
                  </a:lnTo>
                  <a:cubicBezTo>
                    <a:pt x="400050" y="101650"/>
                    <a:pt x="429369" y="130969"/>
                    <a:pt x="465535" y="130969"/>
                  </a:cubicBezTo>
                  <a:lnTo>
                    <a:pt x="1201637" y="130970"/>
                  </a:lnTo>
                  <a:cubicBezTo>
                    <a:pt x="1237803" y="130970"/>
                    <a:pt x="1267122" y="101651"/>
                    <a:pt x="1267122" y="65485"/>
                  </a:cubicBezTo>
                  <a:lnTo>
                    <a:pt x="1267122" y="0"/>
                  </a:lnTo>
                  <a:lnTo>
                    <a:pt x="1491702" y="0"/>
                  </a:lnTo>
                  <a:cubicBezTo>
                    <a:pt x="1588611" y="0"/>
                    <a:pt x="1667172" y="78561"/>
                    <a:pt x="1667172" y="175470"/>
                  </a:cubicBezTo>
                  <a:lnTo>
                    <a:pt x="1667172" y="3400075"/>
                  </a:lnTo>
                  <a:cubicBezTo>
                    <a:pt x="1667172" y="3496984"/>
                    <a:pt x="1588611" y="3575545"/>
                    <a:pt x="1491702" y="3575545"/>
                  </a:cubicBezTo>
                  <a:lnTo>
                    <a:pt x="175470" y="3575545"/>
                  </a:lnTo>
                  <a:cubicBezTo>
                    <a:pt x="78561" y="3575545"/>
                    <a:pt x="0" y="3496984"/>
                    <a:pt x="0" y="3400075"/>
                  </a:cubicBezTo>
                  <a:lnTo>
                    <a:pt x="0" y="175470"/>
                  </a:lnTo>
                  <a:cubicBezTo>
                    <a:pt x="0" y="78561"/>
                    <a:pt x="78561" y="0"/>
                    <a:pt x="1754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9363760" y="1715868"/>
            <a:ext cx="1990040" cy="3980082"/>
            <a:chOff x="9298355" y="-419993"/>
            <a:chExt cx="1877572" cy="3755144"/>
          </a:xfrm>
        </p:grpSpPr>
        <p:pic>
          <p:nvPicPr>
            <p:cNvPr id="57" name="Google Shape;57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8355" y="-419993"/>
              <a:ext cx="1877572" cy="3755144"/>
            </a:xfrm>
            <a:prstGeom prst="rect">
              <a:avLst/>
            </a:prstGeom>
            <a:noFill/>
            <a:ln>
              <a:noFill/>
            </a:ln>
            <a:effectLst>
              <a:outerShdw blurRad="901700" sx="95000" rotWithShape="0" algn="tl" dir="2700000" dist="317500" sy="95000">
                <a:srgbClr val="000000">
                  <a:alpha val="9803"/>
                </a:srgbClr>
              </a:outerShdw>
            </a:effectLst>
          </p:spPr>
        </p:pic>
        <p:sp>
          <p:nvSpPr>
            <p:cNvPr id="58" name="Google Shape;58;p5"/>
            <p:cNvSpPr/>
            <p:nvPr/>
          </p:nvSpPr>
          <p:spPr>
            <a:xfrm>
              <a:off x="9403556" y="-328613"/>
              <a:ext cx="1667172" cy="3575545"/>
            </a:xfrm>
            <a:custGeom>
              <a:rect b="b" l="l" r="r" t="t"/>
              <a:pathLst>
                <a:path extrusionOk="0" h="3575545" w="1667172">
                  <a:moveTo>
                    <a:pt x="175470" y="0"/>
                  </a:moveTo>
                  <a:lnTo>
                    <a:pt x="400050" y="0"/>
                  </a:lnTo>
                  <a:lnTo>
                    <a:pt x="400050" y="65484"/>
                  </a:lnTo>
                  <a:cubicBezTo>
                    <a:pt x="400050" y="101650"/>
                    <a:pt x="429369" y="130969"/>
                    <a:pt x="465535" y="130969"/>
                  </a:cubicBezTo>
                  <a:lnTo>
                    <a:pt x="1201637" y="130970"/>
                  </a:lnTo>
                  <a:cubicBezTo>
                    <a:pt x="1237803" y="130970"/>
                    <a:pt x="1267122" y="101651"/>
                    <a:pt x="1267122" y="65485"/>
                  </a:cubicBezTo>
                  <a:lnTo>
                    <a:pt x="1267122" y="0"/>
                  </a:lnTo>
                  <a:lnTo>
                    <a:pt x="1491702" y="0"/>
                  </a:lnTo>
                  <a:cubicBezTo>
                    <a:pt x="1588611" y="0"/>
                    <a:pt x="1667172" y="78561"/>
                    <a:pt x="1667172" y="175470"/>
                  </a:cubicBezTo>
                  <a:lnTo>
                    <a:pt x="1667172" y="3400075"/>
                  </a:lnTo>
                  <a:cubicBezTo>
                    <a:pt x="1667172" y="3496984"/>
                    <a:pt x="1588611" y="3575545"/>
                    <a:pt x="1491702" y="3575545"/>
                  </a:cubicBezTo>
                  <a:lnTo>
                    <a:pt x="175470" y="3575545"/>
                  </a:lnTo>
                  <a:cubicBezTo>
                    <a:pt x="78561" y="3575545"/>
                    <a:pt x="0" y="3496984"/>
                    <a:pt x="0" y="3400075"/>
                  </a:cubicBezTo>
                  <a:lnTo>
                    <a:pt x="0" y="175470"/>
                  </a:lnTo>
                  <a:cubicBezTo>
                    <a:pt x="0" y="78561"/>
                    <a:pt x="78561" y="0"/>
                    <a:pt x="1754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5"/>
          <p:cNvGrpSpPr/>
          <p:nvPr/>
        </p:nvGrpSpPr>
        <p:grpSpPr>
          <a:xfrm>
            <a:off x="2692596" y="1715868"/>
            <a:ext cx="1990040" cy="3980082"/>
            <a:chOff x="9298355" y="-419993"/>
            <a:chExt cx="1877572" cy="3755144"/>
          </a:xfrm>
        </p:grpSpPr>
        <p:pic>
          <p:nvPicPr>
            <p:cNvPr id="60" name="Google Shape;6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8355" y="-419993"/>
              <a:ext cx="1877572" cy="3755144"/>
            </a:xfrm>
            <a:prstGeom prst="rect">
              <a:avLst/>
            </a:prstGeom>
            <a:noFill/>
            <a:ln>
              <a:noFill/>
            </a:ln>
            <a:effectLst>
              <a:outerShdw blurRad="901700" sx="95000" rotWithShape="0" algn="tl" dir="2700000" dist="317500" sy="95000">
                <a:srgbClr val="000000">
                  <a:alpha val="9803"/>
                </a:srgbClr>
              </a:outerShdw>
            </a:effectLst>
          </p:spPr>
        </p:pic>
        <p:sp>
          <p:nvSpPr>
            <p:cNvPr id="61" name="Google Shape;61;p5"/>
            <p:cNvSpPr/>
            <p:nvPr/>
          </p:nvSpPr>
          <p:spPr>
            <a:xfrm>
              <a:off x="9403556" y="-328613"/>
              <a:ext cx="1667172" cy="3575545"/>
            </a:xfrm>
            <a:custGeom>
              <a:rect b="b" l="l" r="r" t="t"/>
              <a:pathLst>
                <a:path extrusionOk="0" h="3575545" w="1667172">
                  <a:moveTo>
                    <a:pt x="175470" y="0"/>
                  </a:moveTo>
                  <a:lnTo>
                    <a:pt x="400050" y="0"/>
                  </a:lnTo>
                  <a:lnTo>
                    <a:pt x="400050" y="65484"/>
                  </a:lnTo>
                  <a:cubicBezTo>
                    <a:pt x="400050" y="101650"/>
                    <a:pt x="429369" y="130969"/>
                    <a:pt x="465535" y="130969"/>
                  </a:cubicBezTo>
                  <a:lnTo>
                    <a:pt x="1201637" y="130970"/>
                  </a:lnTo>
                  <a:cubicBezTo>
                    <a:pt x="1237803" y="130970"/>
                    <a:pt x="1267122" y="101651"/>
                    <a:pt x="1267122" y="65485"/>
                  </a:cubicBezTo>
                  <a:lnTo>
                    <a:pt x="1267122" y="0"/>
                  </a:lnTo>
                  <a:lnTo>
                    <a:pt x="1491702" y="0"/>
                  </a:lnTo>
                  <a:cubicBezTo>
                    <a:pt x="1588611" y="0"/>
                    <a:pt x="1667172" y="78561"/>
                    <a:pt x="1667172" y="175470"/>
                  </a:cubicBezTo>
                  <a:lnTo>
                    <a:pt x="1667172" y="3400075"/>
                  </a:lnTo>
                  <a:cubicBezTo>
                    <a:pt x="1667172" y="3496984"/>
                    <a:pt x="1588611" y="3575545"/>
                    <a:pt x="1491702" y="3575545"/>
                  </a:cubicBezTo>
                  <a:lnTo>
                    <a:pt x="175470" y="3575545"/>
                  </a:lnTo>
                  <a:cubicBezTo>
                    <a:pt x="78561" y="3575545"/>
                    <a:pt x="0" y="3496984"/>
                    <a:pt x="0" y="3400075"/>
                  </a:cubicBezTo>
                  <a:lnTo>
                    <a:pt x="0" y="175470"/>
                  </a:lnTo>
                  <a:cubicBezTo>
                    <a:pt x="0" y="78561"/>
                    <a:pt x="78561" y="0"/>
                    <a:pt x="1754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5"/>
          <p:cNvSpPr txBox="1"/>
          <p:nvPr/>
        </p:nvSpPr>
        <p:spPr>
          <a:xfrm>
            <a:off x="838199" y="771526"/>
            <a:ext cx="6748605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  <a:t>ADS USED IN THE CAMPAIGN</a:t>
            </a:r>
            <a:endParaRPr/>
          </a:p>
        </p:txBody>
      </p:sp>
      <p:sp>
        <p:nvSpPr>
          <p:cNvPr id="63" name="Google Shape;63;p5"/>
          <p:cNvSpPr txBox="1"/>
          <p:nvPr/>
        </p:nvSpPr>
        <p:spPr>
          <a:xfrm flipH="1">
            <a:off x="9534524" y="5452115"/>
            <a:ext cx="240030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fld id="{00000000-1234-1234-1234-123412341234}" type="slidenum">
              <a:rPr b="1" i="0" lang="en-US" sz="9600" u="none" cap="none" strike="noStrike">
                <a:solidFill>
                  <a:srgbClr val="F2F2F2"/>
                </a:solidFill>
                <a:latin typeface="Teko"/>
                <a:ea typeface="Teko"/>
                <a:cs typeface="Teko"/>
                <a:sym typeface="Teko"/>
              </a:rPr>
              <a:t>‹#›</a:t>
            </a:fld>
            <a:endParaRPr b="1" i="0" sz="28700" u="none" cap="none" strike="noStrike">
              <a:solidFill>
                <a:srgbClr val="F2F2F2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64" name="Google Shape;64;p5"/>
          <p:cNvPicPr preferRelativeResize="0"/>
          <p:nvPr/>
        </p:nvPicPr>
        <p:blipFill rotWithShape="1">
          <a:blip r:embed="rId5">
            <a:alphaModFix/>
          </a:blip>
          <a:srcRect b="-9225" l="0" r="0" t="-9120"/>
          <a:stretch/>
        </p:blipFill>
        <p:spPr>
          <a:xfrm>
            <a:off x="2803525" y="1812925"/>
            <a:ext cx="1766888" cy="3789363"/>
          </a:xfrm>
          <a:custGeom>
            <a:rect b="b" l="l" r="r" t="t"/>
            <a:pathLst>
              <a:path extrusionOk="0" h="3789725" w="1767037">
                <a:moveTo>
                  <a:pt x="185981" y="0"/>
                </a:moveTo>
                <a:lnTo>
                  <a:pt x="424013" y="0"/>
                </a:lnTo>
                <a:lnTo>
                  <a:pt x="424013" y="69407"/>
                </a:lnTo>
                <a:cubicBezTo>
                  <a:pt x="424013" y="107739"/>
                  <a:pt x="455089" y="138814"/>
                  <a:pt x="493421" y="138814"/>
                </a:cubicBezTo>
                <a:lnTo>
                  <a:pt x="1273616" y="138815"/>
                </a:lnTo>
                <a:cubicBezTo>
                  <a:pt x="1311949" y="138815"/>
                  <a:pt x="1343024" y="107740"/>
                  <a:pt x="1343024" y="69408"/>
                </a:cubicBezTo>
                <a:lnTo>
                  <a:pt x="1343024" y="0"/>
                </a:lnTo>
                <a:lnTo>
                  <a:pt x="1581056" y="0"/>
                </a:lnTo>
                <a:cubicBezTo>
                  <a:pt x="1683770" y="0"/>
                  <a:pt x="1767037" y="83267"/>
                  <a:pt x="1767037" y="185981"/>
                </a:cubicBezTo>
                <a:lnTo>
                  <a:pt x="1767037" y="3603744"/>
                </a:lnTo>
                <a:cubicBezTo>
                  <a:pt x="1767037" y="3706458"/>
                  <a:pt x="1683770" y="3789725"/>
                  <a:pt x="1581056" y="3789725"/>
                </a:cubicBezTo>
                <a:lnTo>
                  <a:pt x="185981" y="3789725"/>
                </a:lnTo>
                <a:cubicBezTo>
                  <a:pt x="83267" y="3789725"/>
                  <a:pt x="0" y="3706458"/>
                  <a:pt x="0" y="3603744"/>
                </a:cubicBezTo>
                <a:lnTo>
                  <a:pt x="0" y="185981"/>
                </a:lnTo>
                <a:cubicBezTo>
                  <a:pt x="0" y="83267"/>
                  <a:pt x="83267" y="0"/>
                  <a:pt x="18598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5" name="Google Shape;65;p5"/>
          <p:cNvPicPr preferRelativeResize="0"/>
          <p:nvPr/>
        </p:nvPicPr>
        <p:blipFill rotWithShape="1">
          <a:blip r:embed="rId6">
            <a:alphaModFix/>
          </a:blip>
          <a:srcRect b="-3496" l="0" r="0" t="-3496"/>
          <a:stretch/>
        </p:blipFill>
        <p:spPr>
          <a:xfrm>
            <a:off x="5027613" y="1812925"/>
            <a:ext cx="1766887" cy="3789363"/>
          </a:xfrm>
          <a:custGeom>
            <a:rect b="b" l="l" r="r" t="t"/>
            <a:pathLst>
              <a:path extrusionOk="0" h="3789725" w="1767037">
                <a:moveTo>
                  <a:pt x="185981" y="0"/>
                </a:moveTo>
                <a:lnTo>
                  <a:pt x="424013" y="0"/>
                </a:lnTo>
                <a:lnTo>
                  <a:pt x="424013" y="69407"/>
                </a:lnTo>
                <a:cubicBezTo>
                  <a:pt x="424013" y="107739"/>
                  <a:pt x="455089" y="138814"/>
                  <a:pt x="493421" y="138814"/>
                </a:cubicBezTo>
                <a:lnTo>
                  <a:pt x="1273616" y="138815"/>
                </a:lnTo>
                <a:cubicBezTo>
                  <a:pt x="1311949" y="138815"/>
                  <a:pt x="1343024" y="107740"/>
                  <a:pt x="1343024" y="69408"/>
                </a:cubicBezTo>
                <a:lnTo>
                  <a:pt x="1343024" y="0"/>
                </a:lnTo>
                <a:lnTo>
                  <a:pt x="1581056" y="0"/>
                </a:lnTo>
                <a:cubicBezTo>
                  <a:pt x="1683770" y="0"/>
                  <a:pt x="1767037" y="83267"/>
                  <a:pt x="1767037" y="185981"/>
                </a:cubicBezTo>
                <a:lnTo>
                  <a:pt x="1767037" y="3603744"/>
                </a:lnTo>
                <a:cubicBezTo>
                  <a:pt x="1767037" y="3706458"/>
                  <a:pt x="1683770" y="3789725"/>
                  <a:pt x="1581056" y="3789725"/>
                </a:cubicBezTo>
                <a:lnTo>
                  <a:pt x="185981" y="3789725"/>
                </a:lnTo>
                <a:cubicBezTo>
                  <a:pt x="83267" y="3789725"/>
                  <a:pt x="0" y="3706458"/>
                  <a:pt x="0" y="3603744"/>
                </a:cubicBezTo>
                <a:lnTo>
                  <a:pt x="0" y="185981"/>
                </a:lnTo>
                <a:cubicBezTo>
                  <a:pt x="0" y="83267"/>
                  <a:pt x="83267" y="0"/>
                  <a:pt x="18598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6" name="Google Shape;66;p5"/>
          <p:cNvPicPr preferRelativeResize="0"/>
          <p:nvPr/>
        </p:nvPicPr>
        <p:blipFill rotWithShape="1">
          <a:blip r:embed="rId7">
            <a:alphaModFix/>
          </a:blip>
          <a:srcRect b="-5280" l="0" r="0" t="-5280"/>
          <a:stretch/>
        </p:blipFill>
        <p:spPr>
          <a:xfrm>
            <a:off x="7251700" y="1812925"/>
            <a:ext cx="1766888" cy="3789363"/>
          </a:xfrm>
          <a:custGeom>
            <a:rect b="b" l="l" r="r" t="t"/>
            <a:pathLst>
              <a:path extrusionOk="0" h="3789725" w="1767037">
                <a:moveTo>
                  <a:pt x="185981" y="0"/>
                </a:moveTo>
                <a:lnTo>
                  <a:pt x="424013" y="0"/>
                </a:lnTo>
                <a:lnTo>
                  <a:pt x="424013" y="69407"/>
                </a:lnTo>
                <a:cubicBezTo>
                  <a:pt x="424013" y="107739"/>
                  <a:pt x="455089" y="138814"/>
                  <a:pt x="493421" y="138814"/>
                </a:cubicBezTo>
                <a:lnTo>
                  <a:pt x="1273616" y="138815"/>
                </a:lnTo>
                <a:cubicBezTo>
                  <a:pt x="1311949" y="138815"/>
                  <a:pt x="1343024" y="107740"/>
                  <a:pt x="1343024" y="69408"/>
                </a:cubicBezTo>
                <a:lnTo>
                  <a:pt x="1343024" y="0"/>
                </a:lnTo>
                <a:lnTo>
                  <a:pt x="1581056" y="0"/>
                </a:lnTo>
                <a:cubicBezTo>
                  <a:pt x="1683770" y="0"/>
                  <a:pt x="1767037" y="83267"/>
                  <a:pt x="1767037" y="185981"/>
                </a:cubicBezTo>
                <a:lnTo>
                  <a:pt x="1767037" y="3603744"/>
                </a:lnTo>
                <a:cubicBezTo>
                  <a:pt x="1767037" y="3706458"/>
                  <a:pt x="1683770" y="3789725"/>
                  <a:pt x="1581056" y="3789725"/>
                </a:cubicBezTo>
                <a:lnTo>
                  <a:pt x="185981" y="3789725"/>
                </a:lnTo>
                <a:cubicBezTo>
                  <a:pt x="83267" y="3789725"/>
                  <a:pt x="0" y="3706458"/>
                  <a:pt x="0" y="3603744"/>
                </a:cubicBezTo>
                <a:lnTo>
                  <a:pt x="0" y="185981"/>
                </a:lnTo>
                <a:cubicBezTo>
                  <a:pt x="0" y="83267"/>
                  <a:pt x="83267" y="0"/>
                  <a:pt x="18598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7" name="Google Shape;67;p5"/>
          <p:cNvPicPr preferRelativeResize="0"/>
          <p:nvPr/>
        </p:nvPicPr>
        <p:blipFill rotWithShape="1">
          <a:blip r:embed="rId8">
            <a:alphaModFix/>
          </a:blip>
          <a:srcRect b="-5359" l="0" r="0" t="-3085"/>
          <a:stretch/>
        </p:blipFill>
        <p:spPr>
          <a:xfrm>
            <a:off x="9475788" y="1812925"/>
            <a:ext cx="1766887" cy="3789363"/>
          </a:xfrm>
          <a:custGeom>
            <a:rect b="b" l="l" r="r" t="t"/>
            <a:pathLst>
              <a:path extrusionOk="0" h="3789725" w="1767037">
                <a:moveTo>
                  <a:pt x="185981" y="0"/>
                </a:moveTo>
                <a:lnTo>
                  <a:pt x="424013" y="0"/>
                </a:lnTo>
                <a:lnTo>
                  <a:pt x="424013" y="69407"/>
                </a:lnTo>
                <a:cubicBezTo>
                  <a:pt x="424013" y="107739"/>
                  <a:pt x="455089" y="138814"/>
                  <a:pt x="493421" y="138814"/>
                </a:cubicBezTo>
                <a:lnTo>
                  <a:pt x="1273616" y="138815"/>
                </a:lnTo>
                <a:cubicBezTo>
                  <a:pt x="1311949" y="138815"/>
                  <a:pt x="1343024" y="107740"/>
                  <a:pt x="1343024" y="69408"/>
                </a:cubicBezTo>
                <a:lnTo>
                  <a:pt x="1343024" y="0"/>
                </a:lnTo>
                <a:lnTo>
                  <a:pt x="1581056" y="0"/>
                </a:lnTo>
                <a:cubicBezTo>
                  <a:pt x="1683770" y="0"/>
                  <a:pt x="1767037" y="83267"/>
                  <a:pt x="1767037" y="185981"/>
                </a:cubicBezTo>
                <a:lnTo>
                  <a:pt x="1767037" y="3603744"/>
                </a:lnTo>
                <a:cubicBezTo>
                  <a:pt x="1767037" y="3706458"/>
                  <a:pt x="1683770" y="3789725"/>
                  <a:pt x="1581056" y="3789725"/>
                </a:cubicBezTo>
                <a:lnTo>
                  <a:pt x="185981" y="3789725"/>
                </a:lnTo>
                <a:cubicBezTo>
                  <a:pt x="83267" y="3789725"/>
                  <a:pt x="0" y="3706458"/>
                  <a:pt x="0" y="3603744"/>
                </a:cubicBezTo>
                <a:lnTo>
                  <a:pt x="0" y="185981"/>
                </a:lnTo>
                <a:cubicBezTo>
                  <a:pt x="0" y="83267"/>
                  <a:pt x="83267" y="0"/>
                  <a:pt x="185981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68" name="Google Shape;68;p5"/>
          <p:cNvGrpSpPr/>
          <p:nvPr/>
        </p:nvGrpSpPr>
        <p:grpSpPr>
          <a:xfrm>
            <a:off x="838200" y="3176588"/>
            <a:ext cx="1379650" cy="1369152"/>
            <a:chOff x="838200" y="3176588"/>
            <a:chExt cx="1379650" cy="1369152"/>
          </a:xfrm>
        </p:grpSpPr>
        <p:sp>
          <p:nvSpPr>
            <p:cNvPr id="69" name="Google Shape;69;p5"/>
            <p:cNvSpPr/>
            <p:nvPr/>
          </p:nvSpPr>
          <p:spPr>
            <a:xfrm>
              <a:off x="838200" y="3176588"/>
              <a:ext cx="1379650" cy="1369152"/>
            </a:xfrm>
            <a:prstGeom prst="flowChartDecision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1256367" y="3612852"/>
              <a:ext cx="543316" cy="496625"/>
            </a:xfrm>
            <a:custGeom>
              <a:rect b="b" l="l" r="r" t="t"/>
              <a:pathLst>
                <a:path extrusionOk="0" h="496625" w="543316">
                  <a:moveTo>
                    <a:pt x="136890" y="371408"/>
                  </a:moveTo>
                  <a:lnTo>
                    <a:pt x="406425" y="371408"/>
                  </a:lnTo>
                  <a:cubicBezTo>
                    <a:pt x="410821" y="371408"/>
                    <a:pt x="414384" y="374970"/>
                    <a:pt x="414384" y="379367"/>
                  </a:cubicBezTo>
                  <a:cubicBezTo>
                    <a:pt x="414384" y="383763"/>
                    <a:pt x="410821" y="387325"/>
                    <a:pt x="406425" y="387325"/>
                  </a:cubicBezTo>
                  <a:lnTo>
                    <a:pt x="136890" y="387325"/>
                  </a:lnTo>
                  <a:cubicBezTo>
                    <a:pt x="132494" y="387325"/>
                    <a:pt x="128931" y="383763"/>
                    <a:pt x="128931" y="379367"/>
                  </a:cubicBezTo>
                  <a:cubicBezTo>
                    <a:pt x="128931" y="374970"/>
                    <a:pt x="132494" y="371408"/>
                    <a:pt x="136890" y="371408"/>
                  </a:cubicBezTo>
                  <a:close/>
                  <a:moveTo>
                    <a:pt x="136890" y="339573"/>
                  </a:moveTo>
                  <a:lnTo>
                    <a:pt x="406425" y="339573"/>
                  </a:lnTo>
                  <a:cubicBezTo>
                    <a:pt x="410821" y="339573"/>
                    <a:pt x="414384" y="343135"/>
                    <a:pt x="414384" y="347532"/>
                  </a:cubicBezTo>
                  <a:cubicBezTo>
                    <a:pt x="414384" y="351928"/>
                    <a:pt x="410821" y="355490"/>
                    <a:pt x="406425" y="355490"/>
                  </a:cubicBezTo>
                  <a:lnTo>
                    <a:pt x="136890" y="355490"/>
                  </a:lnTo>
                  <a:cubicBezTo>
                    <a:pt x="132494" y="355490"/>
                    <a:pt x="128931" y="351928"/>
                    <a:pt x="128931" y="347532"/>
                  </a:cubicBezTo>
                  <a:cubicBezTo>
                    <a:pt x="128931" y="343135"/>
                    <a:pt x="132494" y="339573"/>
                    <a:pt x="136890" y="339573"/>
                  </a:cubicBezTo>
                  <a:close/>
                  <a:moveTo>
                    <a:pt x="200929" y="212542"/>
                  </a:moveTo>
                  <a:lnTo>
                    <a:pt x="192940" y="233518"/>
                  </a:lnTo>
                  <a:lnTo>
                    <a:pt x="208845" y="233518"/>
                  </a:lnTo>
                  <a:close/>
                  <a:moveTo>
                    <a:pt x="265499" y="201621"/>
                  </a:moveTo>
                  <a:lnTo>
                    <a:pt x="265499" y="249374"/>
                  </a:lnTo>
                  <a:lnTo>
                    <a:pt x="275981" y="249374"/>
                  </a:lnTo>
                  <a:cubicBezTo>
                    <a:pt x="287886" y="249121"/>
                    <a:pt x="293309" y="236849"/>
                    <a:pt x="293309" y="225533"/>
                  </a:cubicBezTo>
                  <a:cubicBezTo>
                    <a:pt x="293309" y="213973"/>
                    <a:pt x="288638" y="201621"/>
                    <a:pt x="275529" y="201621"/>
                  </a:cubicBezTo>
                  <a:close/>
                  <a:moveTo>
                    <a:pt x="338662" y="187042"/>
                  </a:moveTo>
                  <a:cubicBezTo>
                    <a:pt x="356060" y="181802"/>
                    <a:pt x="370376" y="193609"/>
                    <a:pt x="370977" y="194116"/>
                  </a:cubicBezTo>
                  <a:cubicBezTo>
                    <a:pt x="374342" y="196944"/>
                    <a:pt x="374777" y="201964"/>
                    <a:pt x="371949" y="205329"/>
                  </a:cubicBezTo>
                  <a:cubicBezTo>
                    <a:pt x="369133" y="208680"/>
                    <a:pt x="364140" y="209125"/>
                    <a:pt x="360776" y="206333"/>
                  </a:cubicBezTo>
                  <a:cubicBezTo>
                    <a:pt x="360524" y="206132"/>
                    <a:pt x="352217" y="199584"/>
                    <a:pt x="343255" y="202283"/>
                  </a:cubicBezTo>
                  <a:cubicBezTo>
                    <a:pt x="340447" y="203129"/>
                    <a:pt x="338696" y="204821"/>
                    <a:pt x="338325" y="207048"/>
                  </a:cubicBezTo>
                  <a:cubicBezTo>
                    <a:pt x="338002" y="208974"/>
                    <a:pt x="338799" y="210835"/>
                    <a:pt x="340455" y="212026"/>
                  </a:cubicBezTo>
                  <a:cubicBezTo>
                    <a:pt x="344334" y="214720"/>
                    <a:pt x="352918" y="216811"/>
                    <a:pt x="357085" y="218532"/>
                  </a:cubicBezTo>
                  <a:cubicBezTo>
                    <a:pt x="373149" y="224456"/>
                    <a:pt x="377179" y="236054"/>
                    <a:pt x="375594" y="244932"/>
                  </a:cubicBezTo>
                  <a:cubicBezTo>
                    <a:pt x="373488" y="256730"/>
                    <a:pt x="362220" y="265291"/>
                    <a:pt x="348802" y="265291"/>
                  </a:cubicBezTo>
                  <a:cubicBezTo>
                    <a:pt x="338055" y="265291"/>
                    <a:pt x="327556" y="260785"/>
                    <a:pt x="320717" y="253239"/>
                  </a:cubicBezTo>
                  <a:cubicBezTo>
                    <a:pt x="317765" y="249982"/>
                    <a:pt x="318012" y="244950"/>
                    <a:pt x="321270" y="241998"/>
                  </a:cubicBezTo>
                  <a:cubicBezTo>
                    <a:pt x="324528" y="239045"/>
                    <a:pt x="329561" y="239294"/>
                    <a:pt x="332512" y="242550"/>
                  </a:cubicBezTo>
                  <a:cubicBezTo>
                    <a:pt x="336383" y="246824"/>
                    <a:pt x="342473" y="249374"/>
                    <a:pt x="348802" y="249374"/>
                  </a:cubicBezTo>
                  <a:cubicBezTo>
                    <a:pt x="354955" y="249374"/>
                    <a:pt x="359289" y="245692"/>
                    <a:pt x="359923" y="242134"/>
                  </a:cubicBezTo>
                  <a:cubicBezTo>
                    <a:pt x="360768" y="237402"/>
                    <a:pt x="354366" y="234496"/>
                    <a:pt x="351575" y="233466"/>
                  </a:cubicBezTo>
                  <a:cubicBezTo>
                    <a:pt x="343174" y="230420"/>
                    <a:pt x="336669" y="228856"/>
                    <a:pt x="331160" y="224950"/>
                  </a:cubicBezTo>
                  <a:cubicBezTo>
                    <a:pt x="324572" y="220213"/>
                    <a:pt x="321301" y="212349"/>
                    <a:pt x="322623" y="204427"/>
                  </a:cubicBezTo>
                  <a:cubicBezTo>
                    <a:pt x="324005" y="196151"/>
                    <a:pt x="330001" y="189651"/>
                    <a:pt x="338662" y="187042"/>
                  </a:cubicBezTo>
                  <a:close/>
                  <a:moveTo>
                    <a:pt x="257541" y="185704"/>
                  </a:moveTo>
                  <a:lnTo>
                    <a:pt x="275529" y="185704"/>
                  </a:lnTo>
                  <a:cubicBezTo>
                    <a:pt x="295684" y="185704"/>
                    <a:pt x="309227" y="201710"/>
                    <a:pt x="309227" y="225533"/>
                  </a:cubicBezTo>
                  <a:cubicBezTo>
                    <a:pt x="309227" y="248235"/>
                    <a:pt x="295335" y="264956"/>
                    <a:pt x="276196" y="265290"/>
                  </a:cubicBezTo>
                  <a:cubicBezTo>
                    <a:pt x="275625" y="265293"/>
                    <a:pt x="257575" y="265290"/>
                    <a:pt x="257541" y="265291"/>
                  </a:cubicBezTo>
                  <a:cubicBezTo>
                    <a:pt x="253145" y="265291"/>
                    <a:pt x="249582" y="261729"/>
                    <a:pt x="249582" y="257333"/>
                  </a:cubicBezTo>
                  <a:lnTo>
                    <a:pt x="249582" y="193663"/>
                  </a:lnTo>
                  <a:cubicBezTo>
                    <a:pt x="249582" y="189266"/>
                    <a:pt x="253145" y="185704"/>
                    <a:pt x="257541" y="185704"/>
                  </a:cubicBezTo>
                  <a:close/>
                  <a:moveTo>
                    <a:pt x="200955" y="185704"/>
                  </a:moveTo>
                  <a:cubicBezTo>
                    <a:pt x="205058" y="185704"/>
                    <a:pt x="208788" y="188284"/>
                    <a:pt x="210237" y="192124"/>
                  </a:cubicBezTo>
                  <a:lnTo>
                    <a:pt x="233787" y="254524"/>
                  </a:lnTo>
                  <a:cubicBezTo>
                    <a:pt x="235339" y="258637"/>
                    <a:pt x="233263" y="263228"/>
                    <a:pt x="229150" y="264780"/>
                  </a:cubicBezTo>
                  <a:cubicBezTo>
                    <a:pt x="228226" y="265129"/>
                    <a:pt x="227275" y="265294"/>
                    <a:pt x="226343" y="265294"/>
                  </a:cubicBezTo>
                  <a:cubicBezTo>
                    <a:pt x="223125" y="265294"/>
                    <a:pt x="220098" y="263330"/>
                    <a:pt x="218894" y="260144"/>
                  </a:cubicBezTo>
                  <a:lnTo>
                    <a:pt x="214853" y="249435"/>
                  </a:lnTo>
                  <a:lnTo>
                    <a:pt x="186879" y="249435"/>
                  </a:lnTo>
                  <a:lnTo>
                    <a:pt x="182792" y="260165"/>
                  </a:lnTo>
                  <a:cubicBezTo>
                    <a:pt x="181228" y="264272"/>
                    <a:pt x="176632" y="266338"/>
                    <a:pt x="172523" y="264770"/>
                  </a:cubicBezTo>
                  <a:cubicBezTo>
                    <a:pt x="168416" y="263206"/>
                    <a:pt x="166354" y="258607"/>
                    <a:pt x="167918" y="254500"/>
                  </a:cubicBezTo>
                  <a:lnTo>
                    <a:pt x="191685" y="192093"/>
                  </a:lnTo>
                  <a:cubicBezTo>
                    <a:pt x="193143" y="188270"/>
                    <a:pt x="196868" y="185704"/>
                    <a:pt x="200955" y="185704"/>
                  </a:cubicBezTo>
                  <a:close/>
                  <a:moveTo>
                    <a:pt x="446220" y="143257"/>
                  </a:moveTo>
                  <a:lnTo>
                    <a:pt x="446220" y="159175"/>
                  </a:lnTo>
                  <a:lnTo>
                    <a:pt x="507767" y="159175"/>
                  </a:lnTo>
                  <a:lnTo>
                    <a:pt x="507767" y="145910"/>
                  </a:lnTo>
                  <a:cubicBezTo>
                    <a:pt x="507767" y="144447"/>
                    <a:pt x="506576" y="143257"/>
                    <a:pt x="505114" y="143257"/>
                  </a:cubicBezTo>
                  <a:close/>
                  <a:moveTo>
                    <a:pt x="38202" y="143257"/>
                  </a:moveTo>
                  <a:cubicBezTo>
                    <a:pt x="36740" y="143257"/>
                    <a:pt x="35549" y="144447"/>
                    <a:pt x="35549" y="145910"/>
                  </a:cubicBezTo>
                  <a:lnTo>
                    <a:pt x="35549" y="159175"/>
                  </a:lnTo>
                  <a:lnTo>
                    <a:pt x="97097" y="159175"/>
                  </a:lnTo>
                  <a:lnTo>
                    <a:pt x="97097" y="143257"/>
                  </a:lnTo>
                  <a:close/>
                  <a:moveTo>
                    <a:pt x="136890" y="127340"/>
                  </a:moveTo>
                  <a:lnTo>
                    <a:pt x="406425" y="127340"/>
                  </a:lnTo>
                  <a:cubicBezTo>
                    <a:pt x="410821" y="127340"/>
                    <a:pt x="414384" y="130902"/>
                    <a:pt x="414384" y="135299"/>
                  </a:cubicBezTo>
                  <a:lnTo>
                    <a:pt x="414384" y="230183"/>
                  </a:lnTo>
                  <a:cubicBezTo>
                    <a:pt x="414384" y="234579"/>
                    <a:pt x="410821" y="238141"/>
                    <a:pt x="406425" y="238141"/>
                  </a:cubicBezTo>
                  <a:cubicBezTo>
                    <a:pt x="402030" y="238141"/>
                    <a:pt x="398467" y="234579"/>
                    <a:pt x="398467" y="230183"/>
                  </a:cubicBezTo>
                  <a:lnTo>
                    <a:pt x="398467" y="143257"/>
                  </a:lnTo>
                  <a:lnTo>
                    <a:pt x="144848" y="143257"/>
                  </a:lnTo>
                  <a:lnTo>
                    <a:pt x="144848" y="307738"/>
                  </a:lnTo>
                  <a:lnTo>
                    <a:pt x="398467" y="307738"/>
                  </a:lnTo>
                  <a:lnTo>
                    <a:pt x="398467" y="267323"/>
                  </a:lnTo>
                  <a:cubicBezTo>
                    <a:pt x="398467" y="262927"/>
                    <a:pt x="402030" y="259365"/>
                    <a:pt x="406425" y="259365"/>
                  </a:cubicBezTo>
                  <a:cubicBezTo>
                    <a:pt x="410821" y="259365"/>
                    <a:pt x="414384" y="262927"/>
                    <a:pt x="414384" y="267323"/>
                  </a:cubicBezTo>
                  <a:lnTo>
                    <a:pt x="414384" y="315697"/>
                  </a:lnTo>
                  <a:cubicBezTo>
                    <a:pt x="414384" y="320093"/>
                    <a:pt x="410821" y="323655"/>
                    <a:pt x="406425" y="323655"/>
                  </a:cubicBezTo>
                  <a:lnTo>
                    <a:pt x="136890" y="323655"/>
                  </a:lnTo>
                  <a:cubicBezTo>
                    <a:pt x="132494" y="323655"/>
                    <a:pt x="128931" y="320093"/>
                    <a:pt x="128931" y="315697"/>
                  </a:cubicBezTo>
                  <a:lnTo>
                    <a:pt x="128931" y="135299"/>
                  </a:lnTo>
                  <a:cubicBezTo>
                    <a:pt x="128931" y="130902"/>
                    <a:pt x="132494" y="127340"/>
                    <a:pt x="136890" y="127340"/>
                  </a:cubicBezTo>
                  <a:close/>
                  <a:moveTo>
                    <a:pt x="213294" y="95505"/>
                  </a:moveTo>
                  <a:lnTo>
                    <a:pt x="330022" y="95505"/>
                  </a:lnTo>
                  <a:cubicBezTo>
                    <a:pt x="334417" y="95505"/>
                    <a:pt x="337981" y="99067"/>
                    <a:pt x="337981" y="103464"/>
                  </a:cubicBezTo>
                  <a:cubicBezTo>
                    <a:pt x="337981" y="107860"/>
                    <a:pt x="334417" y="111422"/>
                    <a:pt x="330022" y="111422"/>
                  </a:cubicBezTo>
                  <a:lnTo>
                    <a:pt x="213294" y="111422"/>
                  </a:lnTo>
                  <a:cubicBezTo>
                    <a:pt x="208898" y="111422"/>
                    <a:pt x="205335" y="107860"/>
                    <a:pt x="205335" y="103464"/>
                  </a:cubicBezTo>
                  <a:cubicBezTo>
                    <a:pt x="205335" y="99067"/>
                    <a:pt x="208898" y="95505"/>
                    <a:pt x="213294" y="95505"/>
                  </a:cubicBezTo>
                  <a:close/>
                  <a:moveTo>
                    <a:pt x="113014" y="79587"/>
                  </a:moveTo>
                  <a:lnTo>
                    <a:pt x="113014" y="220722"/>
                  </a:lnTo>
                  <a:cubicBezTo>
                    <a:pt x="113014" y="225119"/>
                    <a:pt x="109451" y="228681"/>
                    <a:pt x="105055" y="228681"/>
                  </a:cubicBezTo>
                  <a:cubicBezTo>
                    <a:pt x="100660" y="228681"/>
                    <a:pt x="97097" y="225119"/>
                    <a:pt x="97097" y="220722"/>
                  </a:cubicBezTo>
                  <a:lnTo>
                    <a:pt x="97097" y="175092"/>
                  </a:lnTo>
                  <a:lnTo>
                    <a:pt x="35549" y="175092"/>
                  </a:lnTo>
                  <a:lnTo>
                    <a:pt x="35549" y="435077"/>
                  </a:lnTo>
                  <a:lnTo>
                    <a:pt x="401651" y="435077"/>
                  </a:lnTo>
                  <a:cubicBezTo>
                    <a:pt x="406046" y="435077"/>
                    <a:pt x="409609" y="438640"/>
                    <a:pt x="409609" y="443036"/>
                  </a:cubicBezTo>
                  <a:cubicBezTo>
                    <a:pt x="409609" y="447432"/>
                    <a:pt x="406046" y="450995"/>
                    <a:pt x="401651" y="450995"/>
                  </a:cubicBezTo>
                  <a:lnTo>
                    <a:pt x="18570" y="450995"/>
                  </a:lnTo>
                  <a:cubicBezTo>
                    <a:pt x="17108" y="450995"/>
                    <a:pt x="15917" y="452184"/>
                    <a:pt x="15917" y="453648"/>
                  </a:cubicBezTo>
                  <a:lnTo>
                    <a:pt x="15917" y="456831"/>
                  </a:lnTo>
                  <a:cubicBezTo>
                    <a:pt x="15917" y="469996"/>
                    <a:pt x="26628" y="480707"/>
                    <a:pt x="39794" y="480707"/>
                  </a:cubicBezTo>
                  <a:lnTo>
                    <a:pt x="503522" y="480707"/>
                  </a:lnTo>
                  <a:cubicBezTo>
                    <a:pt x="516688" y="480707"/>
                    <a:pt x="527399" y="469996"/>
                    <a:pt x="527399" y="456831"/>
                  </a:cubicBezTo>
                  <a:lnTo>
                    <a:pt x="527399" y="453648"/>
                  </a:lnTo>
                  <a:cubicBezTo>
                    <a:pt x="527399" y="452184"/>
                    <a:pt x="526208" y="450995"/>
                    <a:pt x="524746" y="450995"/>
                  </a:cubicBezTo>
                  <a:lnTo>
                    <a:pt x="438791" y="450995"/>
                  </a:lnTo>
                  <a:cubicBezTo>
                    <a:pt x="434396" y="450995"/>
                    <a:pt x="430833" y="447432"/>
                    <a:pt x="430833" y="443036"/>
                  </a:cubicBezTo>
                  <a:cubicBezTo>
                    <a:pt x="430833" y="438640"/>
                    <a:pt x="434396" y="435077"/>
                    <a:pt x="438791" y="435077"/>
                  </a:cubicBezTo>
                  <a:lnTo>
                    <a:pt x="507767" y="435077"/>
                  </a:lnTo>
                  <a:lnTo>
                    <a:pt x="507767" y="175092"/>
                  </a:lnTo>
                  <a:lnTo>
                    <a:pt x="446220" y="175092"/>
                  </a:lnTo>
                  <a:lnTo>
                    <a:pt x="446220" y="400589"/>
                  </a:lnTo>
                  <a:cubicBezTo>
                    <a:pt x="446220" y="410829"/>
                    <a:pt x="437888" y="419160"/>
                    <a:pt x="427649" y="419160"/>
                  </a:cubicBezTo>
                  <a:lnTo>
                    <a:pt x="115667" y="419160"/>
                  </a:lnTo>
                  <a:cubicBezTo>
                    <a:pt x="105428" y="419160"/>
                    <a:pt x="97097" y="410829"/>
                    <a:pt x="97097" y="400589"/>
                  </a:cubicBezTo>
                  <a:lnTo>
                    <a:pt x="97097" y="257863"/>
                  </a:lnTo>
                  <a:cubicBezTo>
                    <a:pt x="97097" y="253466"/>
                    <a:pt x="100660" y="249904"/>
                    <a:pt x="105055" y="249904"/>
                  </a:cubicBezTo>
                  <a:cubicBezTo>
                    <a:pt x="109451" y="249904"/>
                    <a:pt x="113014" y="253466"/>
                    <a:pt x="113014" y="257863"/>
                  </a:cubicBezTo>
                  <a:lnTo>
                    <a:pt x="113014" y="400589"/>
                  </a:lnTo>
                  <a:cubicBezTo>
                    <a:pt x="113014" y="402053"/>
                    <a:pt x="114205" y="403242"/>
                    <a:pt x="115667" y="403242"/>
                  </a:cubicBezTo>
                  <a:lnTo>
                    <a:pt x="427649" y="403242"/>
                  </a:lnTo>
                  <a:cubicBezTo>
                    <a:pt x="429111" y="403242"/>
                    <a:pt x="430302" y="402053"/>
                    <a:pt x="430302" y="400589"/>
                  </a:cubicBezTo>
                  <a:lnTo>
                    <a:pt x="430302" y="79587"/>
                  </a:lnTo>
                  <a:close/>
                  <a:moveTo>
                    <a:pt x="342732" y="31835"/>
                  </a:moveTo>
                  <a:lnTo>
                    <a:pt x="406447" y="31835"/>
                  </a:lnTo>
                  <a:cubicBezTo>
                    <a:pt x="410843" y="31835"/>
                    <a:pt x="414406" y="35397"/>
                    <a:pt x="414406" y="39794"/>
                  </a:cubicBezTo>
                  <a:cubicBezTo>
                    <a:pt x="414406" y="44190"/>
                    <a:pt x="410843" y="47752"/>
                    <a:pt x="406447" y="47752"/>
                  </a:cubicBezTo>
                  <a:lnTo>
                    <a:pt x="342732" y="47752"/>
                  </a:lnTo>
                  <a:cubicBezTo>
                    <a:pt x="338336" y="47752"/>
                    <a:pt x="334773" y="44190"/>
                    <a:pt x="334773" y="39794"/>
                  </a:cubicBezTo>
                  <a:cubicBezTo>
                    <a:pt x="334773" y="35397"/>
                    <a:pt x="338336" y="31835"/>
                    <a:pt x="342732" y="31835"/>
                  </a:cubicBezTo>
                  <a:close/>
                  <a:moveTo>
                    <a:pt x="200728" y="31835"/>
                  </a:moveTo>
                  <a:lnTo>
                    <a:pt x="200739" y="31835"/>
                  </a:lnTo>
                  <a:cubicBezTo>
                    <a:pt x="205134" y="31835"/>
                    <a:pt x="208698" y="35397"/>
                    <a:pt x="208698" y="39794"/>
                  </a:cubicBezTo>
                  <a:cubicBezTo>
                    <a:pt x="208698" y="44190"/>
                    <a:pt x="205134" y="47752"/>
                    <a:pt x="200739" y="47752"/>
                  </a:cubicBezTo>
                  <a:cubicBezTo>
                    <a:pt x="196344" y="47752"/>
                    <a:pt x="192775" y="44190"/>
                    <a:pt x="192775" y="39794"/>
                  </a:cubicBezTo>
                  <a:cubicBezTo>
                    <a:pt x="192775" y="35397"/>
                    <a:pt x="196333" y="31835"/>
                    <a:pt x="200728" y="31835"/>
                  </a:cubicBezTo>
                  <a:close/>
                  <a:moveTo>
                    <a:pt x="168893" y="31835"/>
                  </a:moveTo>
                  <a:lnTo>
                    <a:pt x="168904" y="31835"/>
                  </a:lnTo>
                  <a:cubicBezTo>
                    <a:pt x="173299" y="31835"/>
                    <a:pt x="176863" y="35397"/>
                    <a:pt x="176863" y="39794"/>
                  </a:cubicBezTo>
                  <a:cubicBezTo>
                    <a:pt x="176863" y="44190"/>
                    <a:pt x="173299" y="47752"/>
                    <a:pt x="168904" y="47752"/>
                  </a:cubicBezTo>
                  <a:cubicBezTo>
                    <a:pt x="164509" y="47752"/>
                    <a:pt x="160940" y="44190"/>
                    <a:pt x="160940" y="39794"/>
                  </a:cubicBezTo>
                  <a:cubicBezTo>
                    <a:pt x="160940" y="35397"/>
                    <a:pt x="164498" y="31835"/>
                    <a:pt x="168893" y="31835"/>
                  </a:cubicBezTo>
                  <a:close/>
                  <a:moveTo>
                    <a:pt x="137058" y="31835"/>
                  </a:moveTo>
                  <a:lnTo>
                    <a:pt x="137069" y="31835"/>
                  </a:lnTo>
                  <a:cubicBezTo>
                    <a:pt x="141464" y="31835"/>
                    <a:pt x="145028" y="35397"/>
                    <a:pt x="145028" y="39794"/>
                  </a:cubicBezTo>
                  <a:cubicBezTo>
                    <a:pt x="145028" y="44190"/>
                    <a:pt x="141464" y="47752"/>
                    <a:pt x="137069" y="47752"/>
                  </a:cubicBezTo>
                  <a:cubicBezTo>
                    <a:pt x="132674" y="47752"/>
                    <a:pt x="129105" y="44190"/>
                    <a:pt x="129105" y="39794"/>
                  </a:cubicBezTo>
                  <a:cubicBezTo>
                    <a:pt x="129105" y="35397"/>
                    <a:pt x="132663" y="31835"/>
                    <a:pt x="137058" y="31835"/>
                  </a:cubicBezTo>
                  <a:close/>
                  <a:moveTo>
                    <a:pt x="115667" y="0"/>
                  </a:moveTo>
                  <a:lnTo>
                    <a:pt x="200718" y="0"/>
                  </a:lnTo>
                  <a:cubicBezTo>
                    <a:pt x="205113" y="0"/>
                    <a:pt x="208677" y="3562"/>
                    <a:pt x="208677" y="7959"/>
                  </a:cubicBezTo>
                  <a:cubicBezTo>
                    <a:pt x="208677" y="12355"/>
                    <a:pt x="205113" y="15917"/>
                    <a:pt x="200718" y="15917"/>
                  </a:cubicBezTo>
                  <a:lnTo>
                    <a:pt x="115667" y="15917"/>
                  </a:lnTo>
                  <a:cubicBezTo>
                    <a:pt x="114205" y="15917"/>
                    <a:pt x="113014" y="17107"/>
                    <a:pt x="113014" y="18570"/>
                  </a:cubicBezTo>
                  <a:lnTo>
                    <a:pt x="113014" y="63670"/>
                  </a:lnTo>
                  <a:lnTo>
                    <a:pt x="430302" y="63670"/>
                  </a:lnTo>
                  <a:lnTo>
                    <a:pt x="430302" y="18570"/>
                  </a:lnTo>
                  <a:cubicBezTo>
                    <a:pt x="430302" y="17107"/>
                    <a:pt x="429111" y="15917"/>
                    <a:pt x="427649" y="15917"/>
                  </a:cubicBezTo>
                  <a:lnTo>
                    <a:pt x="237859" y="15917"/>
                  </a:lnTo>
                  <a:cubicBezTo>
                    <a:pt x="233464" y="15917"/>
                    <a:pt x="229900" y="12355"/>
                    <a:pt x="229900" y="7959"/>
                  </a:cubicBezTo>
                  <a:cubicBezTo>
                    <a:pt x="229900" y="3562"/>
                    <a:pt x="233464" y="0"/>
                    <a:pt x="237859" y="0"/>
                  </a:cubicBezTo>
                  <a:lnTo>
                    <a:pt x="427649" y="0"/>
                  </a:lnTo>
                  <a:cubicBezTo>
                    <a:pt x="437888" y="0"/>
                    <a:pt x="446220" y="8331"/>
                    <a:pt x="446220" y="18570"/>
                  </a:cubicBezTo>
                  <a:lnTo>
                    <a:pt x="446220" y="71177"/>
                  </a:lnTo>
                  <a:cubicBezTo>
                    <a:pt x="446228" y="71327"/>
                    <a:pt x="446242" y="71476"/>
                    <a:pt x="446242" y="71629"/>
                  </a:cubicBezTo>
                  <a:cubicBezTo>
                    <a:pt x="446242" y="71781"/>
                    <a:pt x="446228" y="71930"/>
                    <a:pt x="446220" y="72081"/>
                  </a:cubicBezTo>
                  <a:lnTo>
                    <a:pt x="446220" y="127340"/>
                  </a:lnTo>
                  <a:lnTo>
                    <a:pt x="505114" y="127340"/>
                  </a:lnTo>
                  <a:cubicBezTo>
                    <a:pt x="515353" y="127340"/>
                    <a:pt x="523684" y="135671"/>
                    <a:pt x="523684" y="145910"/>
                  </a:cubicBezTo>
                  <a:lnTo>
                    <a:pt x="523684" y="435077"/>
                  </a:lnTo>
                  <a:lnTo>
                    <a:pt x="524746" y="435077"/>
                  </a:lnTo>
                  <a:cubicBezTo>
                    <a:pt x="534985" y="435077"/>
                    <a:pt x="543316" y="443408"/>
                    <a:pt x="543316" y="453648"/>
                  </a:cubicBezTo>
                  <a:lnTo>
                    <a:pt x="543316" y="456831"/>
                  </a:lnTo>
                  <a:cubicBezTo>
                    <a:pt x="543316" y="478774"/>
                    <a:pt x="525465" y="496625"/>
                    <a:pt x="503522" y="496625"/>
                  </a:cubicBezTo>
                  <a:lnTo>
                    <a:pt x="39794" y="496625"/>
                  </a:lnTo>
                  <a:cubicBezTo>
                    <a:pt x="17851" y="496625"/>
                    <a:pt x="0" y="478774"/>
                    <a:pt x="0" y="456831"/>
                  </a:cubicBezTo>
                  <a:lnTo>
                    <a:pt x="0" y="453648"/>
                  </a:lnTo>
                  <a:cubicBezTo>
                    <a:pt x="0" y="443408"/>
                    <a:pt x="8331" y="435077"/>
                    <a:pt x="18570" y="435077"/>
                  </a:cubicBezTo>
                  <a:lnTo>
                    <a:pt x="19632" y="435077"/>
                  </a:lnTo>
                  <a:lnTo>
                    <a:pt x="19632" y="145910"/>
                  </a:lnTo>
                  <a:cubicBezTo>
                    <a:pt x="19632" y="135671"/>
                    <a:pt x="27963" y="127340"/>
                    <a:pt x="38202" y="127340"/>
                  </a:cubicBezTo>
                  <a:lnTo>
                    <a:pt x="97097" y="127340"/>
                  </a:lnTo>
                  <a:lnTo>
                    <a:pt x="97097" y="72081"/>
                  </a:lnTo>
                  <a:cubicBezTo>
                    <a:pt x="97088" y="71930"/>
                    <a:pt x="97074" y="71781"/>
                    <a:pt x="97074" y="71629"/>
                  </a:cubicBezTo>
                  <a:cubicBezTo>
                    <a:pt x="97074" y="71476"/>
                    <a:pt x="97088" y="71327"/>
                    <a:pt x="97097" y="71177"/>
                  </a:cubicBezTo>
                  <a:lnTo>
                    <a:pt x="97097" y="18570"/>
                  </a:lnTo>
                  <a:cubicBezTo>
                    <a:pt x="97097" y="8331"/>
                    <a:pt x="105428" y="0"/>
                    <a:pt x="115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50" y="0"/>
            <a:ext cx="4019550" cy="6858000"/>
          </a:xfrm>
          <a:custGeom>
            <a:rect b="b" l="l" r="r" t="t"/>
            <a:pathLst>
              <a:path extrusionOk="0" h="6858000" w="4019550">
                <a:moveTo>
                  <a:pt x="0" y="0"/>
                </a:moveTo>
                <a:lnTo>
                  <a:pt x="4019550" y="0"/>
                </a:lnTo>
                <a:lnTo>
                  <a:pt x="401955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6" name="Google Shape;76;p6"/>
          <p:cNvSpPr/>
          <p:nvPr/>
        </p:nvSpPr>
        <p:spPr>
          <a:xfrm>
            <a:off x="8172451" y="1"/>
            <a:ext cx="4019550" cy="6858000"/>
          </a:xfrm>
          <a:prstGeom prst="rect">
            <a:avLst/>
          </a:prstGeom>
          <a:solidFill>
            <a:srgbClr val="262626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 txBox="1"/>
          <p:nvPr/>
        </p:nvSpPr>
        <p:spPr>
          <a:xfrm>
            <a:off x="838200" y="771526"/>
            <a:ext cx="6748605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  <a:t>RESULTS</a:t>
            </a:r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>
            <a:off x="931069" y="1570377"/>
            <a:ext cx="10329862" cy="1341235"/>
            <a:chOff x="931069" y="1677989"/>
            <a:chExt cx="10329862" cy="1341235"/>
          </a:xfrm>
        </p:grpSpPr>
        <p:grpSp>
          <p:nvGrpSpPr>
            <p:cNvPr id="79" name="Google Shape;79;p6"/>
            <p:cNvGrpSpPr/>
            <p:nvPr/>
          </p:nvGrpSpPr>
          <p:grpSpPr>
            <a:xfrm>
              <a:off x="931069" y="1677989"/>
              <a:ext cx="1996954" cy="626860"/>
              <a:chOff x="931069" y="1677989"/>
              <a:chExt cx="1996954" cy="626860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931069" y="1677989"/>
                <a:ext cx="1996954" cy="62686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6"/>
              <p:cNvSpPr txBox="1"/>
              <p:nvPr/>
            </p:nvSpPr>
            <p:spPr>
              <a:xfrm>
                <a:off x="1143001" y="1859755"/>
                <a:ext cx="1573092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Teko"/>
                  <a:buNone/>
                </a:pPr>
                <a:r>
                  <a:rPr b="1" i="0" lang="en-US" sz="1600" u="none" cap="none" strike="noStrike">
                    <a:solidFill>
                      <a:schemeClr val="lt1"/>
                    </a:solidFill>
                    <a:latin typeface="Teko"/>
                    <a:ea typeface="Teko"/>
                    <a:cs typeface="Teko"/>
                    <a:sym typeface="Teko"/>
                  </a:rPr>
                  <a:t>ADS SUMMARY</a:t>
                </a:r>
                <a:endParaRPr/>
              </a:p>
            </p:txBody>
          </p:sp>
        </p:grpSp>
        <p:grpSp>
          <p:nvGrpSpPr>
            <p:cNvPr id="82" name="Google Shape;82;p6"/>
            <p:cNvGrpSpPr/>
            <p:nvPr/>
          </p:nvGrpSpPr>
          <p:grpSpPr>
            <a:xfrm>
              <a:off x="3014296" y="1677989"/>
              <a:ext cx="1996954" cy="626860"/>
              <a:chOff x="838200" y="2809876"/>
              <a:chExt cx="1996954" cy="626860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838200" y="2809876"/>
                <a:ext cx="1996954" cy="62686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6"/>
              <p:cNvSpPr txBox="1"/>
              <p:nvPr/>
            </p:nvSpPr>
            <p:spPr>
              <a:xfrm>
                <a:off x="838200" y="3067445"/>
                <a:ext cx="1996954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3,376</a:t>
                </a:r>
                <a:endParaRPr/>
              </a:p>
            </p:txBody>
          </p:sp>
          <p:sp>
            <p:nvSpPr>
              <p:cNvPr id="85" name="Google Shape;85;p6"/>
              <p:cNvSpPr txBox="1"/>
              <p:nvPr/>
            </p:nvSpPr>
            <p:spPr>
              <a:xfrm>
                <a:off x="838200" y="2859552"/>
                <a:ext cx="1996954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Reach</a:t>
                </a:r>
                <a:endParaRPr/>
              </a:p>
            </p:txBody>
          </p:sp>
        </p:grpSp>
        <p:grpSp>
          <p:nvGrpSpPr>
            <p:cNvPr id="86" name="Google Shape;86;p6"/>
            <p:cNvGrpSpPr/>
            <p:nvPr/>
          </p:nvGrpSpPr>
          <p:grpSpPr>
            <a:xfrm>
              <a:off x="5097523" y="1677989"/>
              <a:ext cx="1996954" cy="626860"/>
              <a:chOff x="838200" y="2809876"/>
              <a:chExt cx="1996954" cy="626860"/>
            </a:xfrm>
          </p:grpSpPr>
          <p:sp>
            <p:nvSpPr>
              <p:cNvPr id="87" name="Google Shape;87;p6"/>
              <p:cNvSpPr/>
              <p:nvPr/>
            </p:nvSpPr>
            <p:spPr>
              <a:xfrm>
                <a:off x="838200" y="2809876"/>
                <a:ext cx="1996954" cy="62686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6"/>
              <p:cNvSpPr txBox="1"/>
              <p:nvPr/>
            </p:nvSpPr>
            <p:spPr>
              <a:xfrm>
                <a:off x="838200" y="3067445"/>
                <a:ext cx="1996954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7,230</a:t>
                </a:r>
                <a:endParaRPr/>
              </a:p>
            </p:txBody>
          </p:sp>
          <p:sp>
            <p:nvSpPr>
              <p:cNvPr id="89" name="Google Shape;89;p6"/>
              <p:cNvSpPr txBox="1"/>
              <p:nvPr/>
            </p:nvSpPr>
            <p:spPr>
              <a:xfrm>
                <a:off x="838200" y="2859552"/>
                <a:ext cx="1996954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Impressions</a:t>
                </a:r>
                <a:endParaRPr/>
              </a:p>
            </p:txBody>
          </p:sp>
        </p:grpSp>
        <p:grpSp>
          <p:nvGrpSpPr>
            <p:cNvPr id="90" name="Google Shape;90;p6"/>
            <p:cNvGrpSpPr/>
            <p:nvPr/>
          </p:nvGrpSpPr>
          <p:grpSpPr>
            <a:xfrm>
              <a:off x="7180750" y="1677989"/>
              <a:ext cx="1996954" cy="626860"/>
              <a:chOff x="838200" y="2809876"/>
              <a:chExt cx="1996954" cy="626860"/>
            </a:xfrm>
          </p:grpSpPr>
          <p:sp>
            <p:nvSpPr>
              <p:cNvPr id="91" name="Google Shape;91;p6"/>
              <p:cNvSpPr/>
              <p:nvPr/>
            </p:nvSpPr>
            <p:spPr>
              <a:xfrm>
                <a:off x="838200" y="2809876"/>
                <a:ext cx="1996954" cy="62686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6"/>
              <p:cNvSpPr txBox="1"/>
              <p:nvPr/>
            </p:nvSpPr>
            <p:spPr>
              <a:xfrm>
                <a:off x="838200" y="3067445"/>
                <a:ext cx="1996954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63</a:t>
                </a:r>
                <a:endParaRPr/>
              </a:p>
            </p:txBody>
          </p:sp>
          <p:sp>
            <p:nvSpPr>
              <p:cNvPr id="93" name="Google Shape;93;p6"/>
              <p:cNvSpPr txBox="1"/>
              <p:nvPr/>
            </p:nvSpPr>
            <p:spPr>
              <a:xfrm>
                <a:off x="838200" y="2859552"/>
                <a:ext cx="1996954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On-Facebook leads</a:t>
                </a:r>
                <a:endParaRPr/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>
              <a:off x="9263977" y="1677989"/>
              <a:ext cx="1996954" cy="626860"/>
              <a:chOff x="838200" y="2809876"/>
              <a:chExt cx="1996954" cy="626860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838200" y="2809876"/>
                <a:ext cx="1996954" cy="62686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6"/>
              <p:cNvSpPr txBox="1"/>
              <p:nvPr/>
            </p:nvSpPr>
            <p:spPr>
              <a:xfrm>
                <a:off x="838200" y="3067445"/>
                <a:ext cx="1996954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607</a:t>
                </a:r>
                <a:endParaRPr/>
              </a:p>
            </p:txBody>
          </p:sp>
          <p:sp>
            <p:nvSpPr>
              <p:cNvPr id="97" name="Google Shape;97;p6"/>
              <p:cNvSpPr txBox="1"/>
              <p:nvPr/>
            </p:nvSpPr>
            <p:spPr>
              <a:xfrm>
                <a:off x="838200" y="2859552"/>
                <a:ext cx="1996954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Clicks (all)</a:t>
                </a:r>
                <a:endParaRPr/>
              </a:p>
            </p:txBody>
          </p:sp>
        </p:grpSp>
        <p:grpSp>
          <p:nvGrpSpPr>
            <p:cNvPr id="98" name="Google Shape;98;p6"/>
            <p:cNvGrpSpPr/>
            <p:nvPr/>
          </p:nvGrpSpPr>
          <p:grpSpPr>
            <a:xfrm>
              <a:off x="9263977" y="2392364"/>
              <a:ext cx="1996954" cy="626860"/>
              <a:chOff x="838200" y="2809876"/>
              <a:chExt cx="1996954" cy="626860"/>
            </a:xfrm>
          </p:grpSpPr>
          <p:sp>
            <p:nvSpPr>
              <p:cNvPr id="99" name="Google Shape;99;p6"/>
              <p:cNvSpPr/>
              <p:nvPr/>
            </p:nvSpPr>
            <p:spPr>
              <a:xfrm>
                <a:off x="838200" y="2809876"/>
                <a:ext cx="1996954" cy="62686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6"/>
              <p:cNvSpPr txBox="1"/>
              <p:nvPr/>
            </p:nvSpPr>
            <p:spPr>
              <a:xfrm>
                <a:off x="838200" y="3067445"/>
                <a:ext cx="1996954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8.40%</a:t>
                </a:r>
                <a:endParaRPr/>
              </a:p>
            </p:txBody>
          </p:sp>
          <p:sp>
            <p:nvSpPr>
              <p:cNvPr id="101" name="Google Shape;101;p6"/>
              <p:cNvSpPr txBox="1"/>
              <p:nvPr/>
            </p:nvSpPr>
            <p:spPr>
              <a:xfrm>
                <a:off x="838200" y="2859552"/>
                <a:ext cx="1996954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CTR (all)</a:t>
                </a:r>
                <a:endParaRPr/>
              </a:p>
            </p:txBody>
          </p:sp>
        </p:grpSp>
        <p:grpSp>
          <p:nvGrpSpPr>
            <p:cNvPr id="102" name="Google Shape;102;p6"/>
            <p:cNvGrpSpPr/>
            <p:nvPr/>
          </p:nvGrpSpPr>
          <p:grpSpPr>
            <a:xfrm>
              <a:off x="931069" y="2392364"/>
              <a:ext cx="1996954" cy="626860"/>
              <a:chOff x="838200" y="2809876"/>
              <a:chExt cx="1996954" cy="626860"/>
            </a:xfrm>
          </p:grpSpPr>
          <p:sp>
            <p:nvSpPr>
              <p:cNvPr id="103" name="Google Shape;103;p6"/>
              <p:cNvSpPr/>
              <p:nvPr/>
            </p:nvSpPr>
            <p:spPr>
              <a:xfrm>
                <a:off x="838200" y="2809876"/>
                <a:ext cx="1996954" cy="62686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6"/>
              <p:cNvSpPr txBox="1"/>
              <p:nvPr/>
            </p:nvSpPr>
            <p:spPr>
              <a:xfrm>
                <a:off x="838200" y="3067445"/>
                <a:ext cx="1996954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2,234</a:t>
                </a:r>
                <a:endParaRPr/>
              </a:p>
            </p:txBody>
          </p:sp>
          <p:sp>
            <p:nvSpPr>
              <p:cNvPr id="105" name="Google Shape;105;p6"/>
              <p:cNvSpPr txBox="1"/>
              <p:nvPr/>
            </p:nvSpPr>
            <p:spPr>
              <a:xfrm>
                <a:off x="838200" y="2859552"/>
                <a:ext cx="1996954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Page engagements</a:t>
                </a:r>
                <a:endParaRPr/>
              </a:p>
            </p:txBody>
          </p:sp>
        </p:grpSp>
        <p:grpSp>
          <p:nvGrpSpPr>
            <p:cNvPr id="106" name="Google Shape;106;p6"/>
            <p:cNvGrpSpPr/>
            <p:nvPr/>
          </p:nvGrpSpPr>
          <p:grpSpPr>
            <a:xfrm>
              <a:off x="3014296" y="2392364"/>
              <a:ext cx="1996954" cy="626860"/>
              <a:chOff x="838200" y="2809876"/>
              <a:chExt cx="1996954" cy="626860"/>
            </a:xfrm>
          </p:grpSpPr>
          <p:sp>
            <p:nvSpPr>
              <p:cNvPr id="107" name="Google Shape;107;p6"/>
              <p:cNvSpPr/>
              <p:nvPr/>
            </p:nvSpPr>
            <p:spPr>
              <a:xfrm>
                <a:off x="838200" y="2809876"/>
                <a:ext cx="1996954" cy="62686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6"/>
              <p:cNvSpPr txBox="1"/>
              <p:nvPr/>
            </p:nvSpPr>
            <p:spPr>
              <a:xfrm>
                <a:off x="838200" y="3067445"/>
                <a:ext cx="1996954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4,815</a:t>
                </a:r>
                <a:endParaRPr/>
              </a:p>
            </p:txBody>
          </p:sp>
          <p:sp>
            <p:nvSpPr>
              <p:cNvPr id="109" name="Google Shape;109;p6"/>
              <p:cNvSpPr txBox="1"/>
              <p:nvPr/>
            </p:nvSpPr>
            <p:spPr>
              <a:xfrm>
                <a:off x="838200" y="2859552"/>
                <a:ext cx="1996954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People taking action</a:t>
                </a:r>
                <a:endParaRPr/>
              </a:p>
            </p:txBody>
          </p:sp>
        </p:grpSp>
        <p:grpSp>
          <p:nvGrpSpPr>
            <p:cNvPr id="110" name="Google Shape;110;p6"/>
            <p:cNvGrpSpPr/>
            <p:nvPr/>
          </p:nvGrpSpPr>
          <p:grpSpPr>
            <a:xfrm>
              <a:off x="5097523" y="2392364"/>
              <a:ext cx="1996954" cy="626860"/>
              <a:chOff x="838200" y="2809876"/>
              <a:chExt cx="1996954" cy="626860"/>
            </a:xfrm>
          </p:grpSpPr>
          <p:sp>
            <p:nvSpPr>
              <p:cNvPr id="111" name="Google Shape;111;p6"/>
              <p:cNvSpPr/>
              <p:nvPr/>
            </p:nvSpPr>
            <p:spPr>
              <a:xfrm>
                <a:off x="838200" y="2809876"/>
                <a:ext cx="1996954" cy="62686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6"/>
              <p:cNvSpPr txBox="1"/>
              <p:nvPr/>
            </p:nvSpPr>
            <p:spPr>
              <a:xfrm>
                <a:off x="838200" y="3067445"/>
                <a:ext cx="1996954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129.32%</a:t>
                </a:r>
                <a:endParaRPr/>
              </a:p>
            </p:txBody>
          </p:sp>
          <p:sp>
            <p:nvSpPr>
              <p:cNvPr id="113" name="Google Shape;113;p6"/>
              <p:cNvSpPr txBox="1"/>
              <p:nvPr/>
            </p:nvSpPr>
            <p:spPr>
              <a:xfrm>
                <a:off x="838200" y="2859552"/>
                <a:ext cx="1996954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People taking action rate %</a:t>
                </a:r>
                <a:endParaRPr/>
              </a:p>
            </p:txBody>
          </p:sp>
        </p:grpSp>
        <p:grpSp>
          <p:nvGrpSpPr>
            <p:cNvPr id="114" name="Google Shape;114;p6"/>
            <p:cNvGrpSpPr/>
            <p:nvPr/>
          </p:nvGrpSpPr>
          <p:grpSpPr>
            <a:xfrm>
              <a:off x="7180750" y="2392364"/>
              <a:ext cx="1996954" cy="626860"/>
              <a:chOff x="838200" y="2809876"/>
              <a:chExt cx="1996954" cy="626860"/>
            </a:xfrm>
          </p:grpSpPr>
          <p:sp>
            <p:nvSpPr>
              <p:cNvPr id="115" name="Google Shape;115;p6"/>
              <p:cNvSpPr/>
              <p:nvPr/>
            </p:nvSpPr>
            <p:spPr>
              <a:xfrm>
                <a:off x="838200" y="2809876"/>
                <a:ext cx="1996954" cy="62686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6"/>
              <p:cNvSpPr txBox="1"/>
              <p:nvPr/>
            </p:nvSpPr>
            <p:spPr>
              <a:xfrm>
                <a:off x="838200" y="3067445"/>
                <a:ext cx="1996954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3"/>
                    </a:solidFill>
                    <a:latin typeface="Teko"/>
                    <a:ea typeface="Teko"/>
                    <a:cs typeface="Teko"/>
                    <a:sym typeface="Teko"/>
                  </a:rPr>
                  <a:t>230</a:t>
                </a:r>
                <a:endParaRPr/>
              </a:p>
            </p:txBody>
          </p:sp>
          <p:sp>
            <p:nvSpPr>
              <p:cNvPr id="117" name="Google Shape;117;p6"/>
              <p:cNvSpPr txBox="1"/>
              <p:nvPr/>
            </p:nvSpPr>
            <p:spPr>
              <a:xfrm>
                <a:off x="838200" y="2859552"/>
                <a:ext cx="1996954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Link clicks</a:t>
                </a:r>
                <a:endParaRPr/>
              </a:p>
            </p:txBody>
          </p:sp>
        </p:grpSp>
      </p:grpSp>
      <p:sp>
        <p:nvSpPr>
          <p:cNvPr id="118" name="Google Shape;118;p6"/>
          <p:cNvSpPr/>
          <p:nvPr/>
        </p:nvSpPr>
        <p:spPr>
          <a:xfrm>
            <a:off x="931069" y="3209327"/>
            <a:ext cx="5086043" cy="277999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0" sx="95000" rotWithShape="0" algn="tl" dir="2700000" dist="381000" sy="95000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6174888" y="3005205"/>
            <a:ext cx="5086043" cy="29765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0" sx="95000" rotWithShape="0" algn="tl" dir="2700000" dist="381000" sy="95000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" name="Google Shape;120;p6"/>
          <p:cNvGraphicFramePr/>
          <p:nvPr/>
        </p:nvGraphicFramePr>
        <p:xfrm>
          <a:off x="2561588" y="36252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{6C496D2C-0338-4C86-B8E4-31FBA4EC60A2}</a:tableStyleId>
              </a:tblPr>
              <a:tblGrid>
                <a:gridCol w="792750"/>
                <a:gridCol w="927600"/>
                <a:gridCol w="792750"/>
                <a:gridCol w="792750"/>
              </a:tblGrid>
              <a:tr h="31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Age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Impressions  🞃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Reach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Clicks (all)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1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1,877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65+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1,404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596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1,331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1,288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698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409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518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21" name="Google Shape;121;p6"/>
          <p:cNvGrpSpPr/>
          <p:nvPr/>
        </p:nvGrpSpPr>
        <p:grpSpPr>
          <a:xfrm>
            <a:off x="1040627" y="3625216"/>
            <a:ext cx="1325722" cy="1276092"/>
            <a:chOff x="1040627" y="3625216"/>
            <a:chExt cx="1325722" cy="1276092"/>
          </a:xfrm>
        </p:grpSpPr>
        <p:pic>
          <p:nvPicPr>
            <p:cNvPr id="122" name="Google Shape;12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40627" y="3625216"/>
              <a:ext cx="1325722" cy="1276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 txBox="1"/>
            <p:nvPr/>
          </p:nvSpPr>
          <p:spPr>
            <a:xfrm>
              <a:off x="1802920" y="3958372"/>
              <a:ext cx="550676" cy="253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lt1"/>
                  </a:solidFill>
                  <a:latin typeface="Teko"/>
                  <a:ea typeface="Teko"/>
                  <a:cs typeface="Teko"/>
                  <a:sym typeface="Teko"/>
                </a:rPr>
                <a:t>37%</a:t>
              </a:r>
              <a:endParaRPr/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135461" y="4417782"/>
              <a:ext cx="550676" cy="253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lt1"/>
                  </a:solidFill>
                  <a:latin typeface="Teko"/>
                  <a:ea typeface="Teko"/>
                  <a:cs typeface="Teko"/>
                  <a:sym typeface="Teko"/>
                </a:rPr>
                <a:t>62.4%</a:t>
              </a:r>
              <a:endParaRPr/>
            </a:p>
          </p:txBody>
        </p:sp>
      </p:grpSp>
      <p:grpSp>
        <p:nvGrpSpPr>
          <p:cNvPr id="125" name="Google Shape;125;p6"/>
          <p:cNvGrpSpPr/>
          <p:nvPr/>
        </p:nvGrpSpPr>
        <p:grpSpPr>
          <a:xfrm>
            <a:off x="1119957" y="5006098"/>
            <a:ext cx="965905" cy="823201"/>
            <a:chOff x="9156808" y="2040509"/>
            <a:chExt cx="965905" cy="823201"/>
          </a:xfrm>
        </p:grpSpPr>
        <p:grpSp>
          <p:nvGrpSpPr>
            <p:cNvPr id="126" name="Google Shape;126;p6"/>
            <p:cNvGrpSpPr/>
            <p:nvPr/>
          </p:nvGrpSpPr>
          <p:grpSpPr>
            <a:xfrm>
              <a:off x="9156808" y="2586751"/>
              <a:ext cx="965905" cy="276959"/>
              <a:chOff x="9156808" y="2586751"/>
              <a:chExt cx="965905" cy="276959"/>
            </a:xfrm>
          </p:grpSpPr>
          <p:sp>
            <p:nvSpPr>
              <p:cNvPr id="127" name="Google Shape;127;p6"/>
              <p:cNvSpPr txBox="1"/>
              <p:nvPr/>
            </p:nvSpPr>
            <p:spPr>
              <a:xfrm>
                <a:off x="9301163" y="2586751"/>
                <a:ext cx="82155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Unknown</a:t>
                </a: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9156808" y="2658757"/>
                <a:ext cx="132946" cy="13294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6"/>
            <p:cNvGrpSpPr/>
            <p:nvPr/>
          </p:nvGrpSpPr>
          <p:grpSpPr>
            <a:xfrm>
              <a:off x="9156808" y="2313630"/>
              <a:ext cx="965905" cy="276959"/>
              <a:chOff x="9156808" y="2586751"/>
              <a:chExt cx="965905" cy="276959"/>
            </a:xfrm>
          </p:grpSpPr>
          <p:sp>
            <p:nvSpPr>
              <p:cNvPr id="130" name="Google Shape;130;p6"/>
              <p:cNvSpPr txBox="1"/>
              <p:nvPr/>
            </p:nvSpPr>
            <p:spPr>
              <a:xfrm>
                <a:off x="9301163" y="2586751"/>
                <a:ext cx="82155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Female</a:t>
                </a: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9156808" y="2658757"/>
                <a:ext cx="132946" cy="1329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6"/>
            <p:cNvGrpSpPr/>
            <p:nvPr/>
          </p:nvGrpSpPr>
          <p:grpSpPr>
            <a:xfrm>
              <a:off x="9156808" y="2040509"/>
              <a:ext cx="965905" cy="276959"/>
              <a:chOff x="9156808" y="2586751"/>
              <a:chExt cx="965905" cy="276959"/>
            </a:xfrm>
          </p:grpSpPr>
          <p:sp>
            <p:nvSpPr>
              <p:cNvPr id="133" name="Google Shape;133;p6"/>
              <p:cNvSpPr txBox="1"/>
              <p:nvPr/>
            </p:nvSpPr>
            <p:spPr>
              <a:xfrm>
                <a:off x="9301163" y="2586751"/>
                <a:ext cx="82155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Male</a:t>
                </a: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9156808" y="2658757"/>
                <a:ext cx="132946" cy="1329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" name="Google Shape;135;p6"/>
          <p:cNvGrpSpPr/>
          <p:nvPr/>
        </p:nvGrpSpPr>
        <p:grpSpPr>
          <a:xfrm>
            <a:off x="931069" y="3005205"/>
            <a:ext cx="1528953" cy="408120"/>
            <a:chOff x="2400300" y="2492043"/>
            <a:chExt cx="1528953" cy="408120"/>
          </a:xfrm>
        </p:grpSpPr>
        <p:sp>
          <p:nvSpPr>
            <p:cNvPr id="136" name="Google Shape;136;p6"/>
            <p:cNvSpPr/>
            <p:nvPr/>
          </p:nvSpPr>
          <p:spPr>
            <a:xfrm>
              <a:off x="2400300" y="2492043"/>
              <a:ext cx="1528953" cy="40812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 txBox="1"/>
            <p:nvPr/>
          </p:nvSpPr>
          <p:spPr>
            <a:xfrm>
              <a:off x="2437977" y="2549071"/>
              <a:ext cx="1453599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Teko"/>
                  <a:ea typeface="Teko"/>
                  <a:cs typeface="Teko"/>
                  <a:sym typeface="Teko"/>
                </a:rPr>
                <a:t>DEMOGRAPHICS</a:t>
              </a:r>
              <a:endParaRPr/>
            </a:p>
          </p:txBody>
        </p:sp>
      </p:grpSp>
      <p:graphicFrame>
        <p:nvGraphicFramePr>
          <p:cNvPr id="138" name="Google Shape;138;p6"/>
          <p:cNvGraphicFramePr/>
          <p:nvPr/>
        </p:nvGraphicFramePr>
        <p:xfrm>
          <a:off x="6308463" y="31121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{6C496D2C-0338-4C86-B8E4-31FBA4EC60A2}</a:tableStyleId>
              </a:tblPr>
              <a:tblGrid>
                <a:gridCol w="1507575"/>
                <a:gridCol w="1222225"/>
                <a:gridCol w="1044550"/>
                <a:gridCol w="1044550"/>
              </a:tblGrid>
              <a:tr h="24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Region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Impressions  🞃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Reach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Clicks (all)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23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Illinois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6,279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2,915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Indiana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39" name="Google Shape;139;p6"/>
          <p:cNvGrpSpPr/>
          <p:nvPr/>
        </p:nvGrpSpPr>
        <p:grpSpPr>
          <a:xfrm>
            <a:off x="6308463" y="5552340"/>
            <a:ext cx="2089707" cy="276959"/>
            <a:chOff x="-2108812" y="3014984"/>
            <a:chExt cx="2089707" cy="276959"/>
          </a:xfrm>
        </p:grpSpPr>
        <p:sp>
          <p:nvSpPr>
            <p:cNvPr id="140" name="Google Shape;140;p6"/>
            <p:cNvSpPr txBox="1"/>
            <p:nvPr/>
          </p:nvSpPr>
          <p:spPr>
            <a:xfrm>
              <a:off x="-2108812" y="3014984"/>
              <a:ext cx="423938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951</a:t>
              </a: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1718549" y="3086990"/>
              <a:ext cx="1110910" cy="132946"/>
            </a:xfrm>
            <a:prstGeom prst="rect">
              <a:avLst/>
            </a:prstGeom>
            <a:gradFill>
              <a:gsLst>
                <a:gs pos="0">
                  <a:srgbClr val="5F5F5F">
                    <a:alpha val="0"/>
                  </a:srgbClr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-609210" y="3014984"/>
              <a:ext cx="590105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6,279</a:t>
              </a:r>
              <a:endParaRPr/>
            </a:p>
          </p:txBody>
        </p:sp>
      </p:grpSp>
      <p:grpSp>
        <p:nvGrpSpPr>
          <p:cNvPr id="143" name="Google Shape;143;p6"/>
          <p:cNvGrpSpPr/>
          <p:nvPr/>
        </p:nvGrpSpPr>
        <p:grpSpPr>
          <a:xfrm>
            <a:off x="8064660" y="4044651"/>
            <a:ext cx="3062696" cy="1784648"/>
            <a:chOff x="6302502" y="938886"/>
            <a:chExt cx="5684061" cy="3312132"/>
          </a:xfrm>
        </p:grpSpPr>
        <p:sp>
          <p:nvSpPr>
            <p:cNvPr id="144" name="Google Shape;144;p6"/>
            <p:cNvSpPr/>
            <p:nvPr/>
          </p:nvSpPr>
          <p:spPr>
            <a:xfrm>
              <a:off x="7667834" y="1617804"/>
              <a:ext cx="734601" cy="570762"/>
            </a:xfrm>
            <a:custGeom>
              <a:rect b="b" l="l" r="r" t="t"/>
              <a:pathLst>
                <a:path extrusionOk="0" h="533" w="686">
                  <a:moveTo>
                    <a:pt x="679" y="287"/>
                  </a:moveTo>
                  <a:lnTo>
                    <a:pt x="679" y="301"/>
                  </a:lnTo>
                  <a:lnTo>
                    <a:pt x="679" y="317"/>
                  </a:lnTo>
                  <a:lnTo>
                    <a:pt x="677" y="332"/>
                  </a:lnTo>
                  <a:lnTo>
                    <a:pt x="677" y="348"/>
                  </a:lnTo>
                  <a:lnTo>
                    <a:pt x="677" y="362"/>
                  </a:lnTo>
                  <a:lnTo>
                    <a:pt x="677" y="379"/>
                  </a:lnTo>
                  <a:lnTo>
                    <a:pt x="674" y="393"/>
                  </a:lnTo>
                  <a:lnTo>
                    <a:pt x="674" y="410"/>
                  </a:lnTo>
                  <a:lnTo>
                    <a:pt x="674" y="424"/>
                  </a:lnTo>
                  <a:lnTo>
                    <a:pt x="674" y="441"/>
                  </a:lnTo>
                  <a:lnTo>
                    <a:pt x="674" y="455"/>
                  </a:lnTo>
                  <a:lnTo>
                    <a:pt x="672" y="471"/>
                  </a:lnTo>
                  <a:lnTo>
                    <a:pt x="672" y="486"/>
                  </a:lnTo>
                  <a:lnTo>
                    <a:pt x="672" y="502"/>
                  </a:lnTo>
                  <a:lnTo>
                    <a:pt x="672" y="516"/>
                  </a:lnTo>
                  <a:lnTo>
                    <a:pt x="672" y="533"/>
                  </a:lnTo>
                  <a:lnTo>
                    <a:pt x="656" y="531"/>
                  </a:lnTo>
                  <a:lnTo>
                    <a:pt x="641" y="531"/>
                  </a:lnTo>
                  <a:lnTo>
                    <a:pt x="627" y="531"/>
                  </a:lnTo>
                  <a:lnTo>
                    <a:pt x="611" y="531"/>
                  </a:lnTo>
                  <a:lnTo>
                    <a:pt x="596" y="528"/>
                  </a:lnTo>
                  <a:lnTo>
                    <a:pt x="580" y="528"/>
                  </a:lnTo>
                  <a:lnTo>
                    <a:pt x="566" y="528"/>
                  </a:lnTo>
                  <a:lnTo>
                    <a:pt x="551" y="526"/>
                  </a:lnTo>
                  <a:lnTo>
                    <a:pt x="535" y="526"/>
                  </a:lnTo>
                  <a:lnTo>
                    <a:pt x="521" y="526"/>
                  </a:lnTo>
                  <a:lnTo>
                    <a:pt x="507" y="523"/>
                  </a:lnTo>
                  <a:lnTo>
                    <a:pt x="490" y="523"/>
                  </a:lnTo>
                  <a:lnTo>
                    <a:pt x="476" y="523"/>
                  </a:lnTo>
                  <a:lnTo>
                    <a:pt x="462" y="521"/>
                  </a:lnTo>
                  <a:lnTo>
                    <a:pt x="445" y="521"/>
                  </a:lnTo>
                  <a:lnTo>
                    <a:pt x="431" y="521"/>
                  </a:lnTo>
                  <a:lnTo>
                    <a:pt x="417" y="519"/>
                  </a:lnTo>
                  <a:lnTo>
                    <a:pt x="400" y="519"/>
                  </a:lnTo>
                  <a:lnTo>
                    <a:pt x="386" y="519"/>
                  </a:lnTo>
                  <a:lnTo>
                    <a:pt x="372" y="516"/>
                  </a:lnTo>
                  <a:lnTo>
                    <a:pt x="355" y="516"/>
                  </a:lnTo>
                  <a:lnTo>
                    <a:pt x="341" y="514"/>
                  </a:lnTo>
                  <a:lnTo>
                    <a:pt x="327" y="514"/>
                  </a:lnTo>
                  <a:lnTo>
                    <a:pt x="310" y="512"/>
                  </a:lnTo>
                  <a:lnTo>
                    <a:pt x="296" y="512"/>
                  </a:lnTo>
                  <a:lnTo>
                    <a:pt x="282" y="509"/>
                  </a:lnTo>
                  <a:lnTo>
                    <a:pt x="265" y="509"/>
                  </a:lnTo>
                  <a:lnTo>
                    <a:pt x="251" y="509"/>
                  </a:lnTo>
                  <a:lnTo>
                    <a:pt x="237" y="507"/>
                  </a:lnTo>
                  <a:lnTo>
                    <a:pt x="220" y="507"/>
                  </a:lnTo>
                  <a:lnTo>
                    <a:pt x="206" y="504"/>
                  </a:lnTo>
                  <a:lnTo>
                    <a:pt x="192" y="504"/>
                  </a:lnTo>
                  <a:lnTo>
                    <a:pt x="180" y="502"/>
                  </a:lnTo>
                  <a:lnTo>
                    <a:pt x="168" y="502"/>
                  </a:lnTo>
                  <a:lnTo>
                    <a:pt x="156" y="500"/>
                  </a:lnTo>
                  <a:lnTo>
                    <a:pt x="142" y="500"/>
                  </a:lnTo>
                  <a:lnTo>
                    <a:pt x="130" y="497"/>
                  </a:lnTo>
                  <a:lnTo>
                    <a:pt x="119" y="497"/>
                  </a:lnTo>
                  <a:lnTo>
                    <a:pt x="107" y="495"/>
                  </a:lnTo>
                  <a:lnTo>
                    <a:pt x="95" y="495"/>
                  </a:lnTo>
                  <a:lnTo>
                    <a:pt x="83" y="495"/>
                  </a:lnTo>
                  <a:lnTo>
                    <a:pt x="71" y="493"/>
                  </a:lnTo>
                  <a:lnTo>
                    <a:pt x="59" y="493"/>
                  </a:lnTo>
                  <a:lnTo>
                    <a:pt x="48" y="490"/>
                  </a:lnTo>
                  <a:lnTo>
                    <a:pt x="36" y="490"/>
                  </a:lnTo>
                  <a:lnTo>
                    <a:pt x="24" y="488"/>
                  </a:lnTo>
                  <a:lnTo>
                    <a:pt x="12" y="488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78"/>
                  </a:lnTo>
                  <a:lnTo>
                    <a:pt x="3" y="471"/>
                  </a:lnTo>
                  <a:lnTo>
                    <a:pt x="3" y="462"/>
                  </a:lnTo>
                  <a:lnTo>
                    <a:pt x="3" y="455"/>
                  </a:lnTo>
                  <a:lnTo>
                    <a:pt x="5" y="448"/>
                  </a:lnTo>
                  <a:lnTo>
                    <a:pt x="5" y="441"/>
                  </a:lnTo>
                  <a:lnTo>
                    <a:pt x="5" y="433"/>
                  </a:lnTo>
                  <a:lnTo>
                    <a:pt x="7" y="424"/>
                  </a:lnTo>
                  <a:lnTo>
                    <a:pt x="7" y="417"/>
                  </a:lnTo>
                  <a:lnTo>
                    <a:pt x="7" y="410"/>
                  </a:lnTo>
                  <a:lnTo>
                    <a:pt x="7" y="403"/>
                  </a:lnTo>
                  <a:lnTo>
                    <a:pt x="10" y="393"/>
                  </a:lnTo>
                  <a:lnTo>
                    <a:pt x="10" y="386"/>
                  </a:lnTo>
                  <a:lnTo>
                    <a:pt x="10" y="379"/>
                  </a:lnTo>
                  <a:lnTo>
                    <a:pt x="12" y="372"/>
                  </a:lnTo>
                  <a:lnTo>
                    <a:pt x="12" y="365"/>
                  </a:lnTo>
                  <a:lnTo>
                    <a:pt x="15" y="346"/>
                  </a:lnTo>
                  <a:lnTo>
                    <a:pt x="17" y="327"/>
                  </a:lnTo>
                  <a:lnTo>
                    <a:pt x="19" y="306"/>
                  </a:lnTo>
                  <a:lnTo>
                    <a:pt x="19" y="287"/>
                  </a:lnTo>
                  <a:lnTo>
                    <a:pt x="22" y="268"/>
                  </a:lnTo>
                  <a:lnTo>
                    <a:pt x="24" y="249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29" y="192"/>
                  </a:lnTo>
                  <a:lnTo>
                    <a:pt x="31" y="173"/>
                  </a:lnTo>
                  <a:lnTo>
                    <a:pt x="33" y="154"/>
                  </a:lnTo>
                  <a:lnTo>
                    <a:pt x="36" y="135"/>
                  </a:lnTo>
                  <a:lnTo>
                    <a:pt x="36" y="116"/>
                  </a:lnTo>
                  <a:lnTo>
                    <a:pt x="38" y="100"/>
                  </a:lnTo>
                  <a:lnTo>
                    <a:pt x="41" y="81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0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5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3"/>
                  </a:lnTo>
                  <a:lnTo>
                    <a:pt x="74" y="3"/>
                  </a:lnTo>
                  <a:lnTo>
                    <a:pt x="83" y="3"/>
                  </a:lnTo>
                  <a:lnTo>
                    <a:pt x="93" y="5"/>
                  </a:lnTo>
                  <a:lnTo>
                    <a:pt x="102" y="5"/>
                  </a:lnTo>
                  <a:lnTo>
                    <a:pt x="112" y="7"/>
                  </a:lnTo>
                  <a:lnTo>
                    <a:pt x="123" y="7"/>
                  </a:lnTo>
                  <a:lnTo>
                    <a:pt x="133" y="7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1" y="12"/>
                  </a:lnTo>
                  <a:lnTo>
                    <a:pt x="173" y="12"/>
                  </a:lnTo>
                  <a:lnTo>
                    <a:pt x="182" y="12"/>
                  </a:lnTo>
                  <a:lnTo>
                    <a:pt x="192" y="15"/>
                  </a:lnTo>
                  <a:lnTo>
                    <a:pt x="201" y="15"/>
                  </a:lnTo>
                  <a:lnTo>
                    <a:pt x="211" y="15"/>
                  </a:lnTo>
                  <a:lnTo>
                    <a:pt x="220" y="17"/>
                  </a:lnTo>
                  <a:lnTo>
                    <a:pt x="232" y="17"/>
                  </a:lnTo>
                  <a:lnTo>
                    <a:pt x="242" y="17"/>
                  </a:lnTo>
                  <a:lnTo>
                    <a:pt x="251" y="19"/>
                  </a:lnTo>
                  <a:lnTo>
                    <a:pt x="261" y="19"/>
                  </a:lnTo>
                  <a:lnTo>
                    <a:pt x="270" y="19"/>
                  </a:lnTo>
                  <a:lnTo>
                    <a:pt x="282" y="22"/>
                  </a:lnTo>
                  <a:lnTo>
                    <a:pt x="291" y="22"/>
                  </a:lnTo>
                  <a:lnTo>
                    <a:pt x="301" y="22"/>
                  </a:lnTo>
                  <a:lnTo>
                    <a:pt x="310" y="24"/>
                  </a:lnTo>
                  <a:lnTo>
                    <a:pt x="320" y="24"/>
                  </a:lnTo>
                  <a:lnTo>
                    <a:pt x="332" y="24"/>
                  </a:lnTo>
                  <a:lnTo>
                    <a:pt x="341" y="26"/>
                  </a:lnTo>
                  <a:lnTo>
                    <a:pt x="350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79" y="29"/>
                  </a:lnTo>
                  <a:lnTo>
                    <a:pt x="391" y="29"/>
                  </a:lnTo>
                  <a:lnTo>
                    <a:pt x="400" y="29"/>
                  </a:lnTo>
                  <a:lnTo>
                    <a:pt x="410" y="31"/>
                  </a:lnTo>
                  <a:lnTo>
                    <a:pt x="419" y="31"/>
                  </a:lnTo>
                  <a:lnTo>
                    <a:pt x="428" y="31"/>
                  </a:lnTo>
                  <a:lnTo>
                    <a:pt x="440" y="31"/>
                  </a:lnTo>
                  <a:lnTo>
                    <a:pt x="450" y="33"/>
                  </a:lnTo>
                  <a:lnTo>
                    <a:pt x="459" y="33"/>
                  </a:lnTo>
                  <a:lnTo>
                    <a:pt x="469" y="33"/>
                  </a:lnTo>
                  <a:lnTo>
                    <a:pt x="478" y="33"/>
                  </a:lnTo>
                  <a:lnTo>
                    <a:pt x="490" y="36"/>
                  </a:lnTo>
                  <a:lnTo>
                    <a:pt x="499" y="36"/>
                  </a:lnTo>
                  <a:lnTo>
                    <a:pt x="509" y="36"/>
                  </a:lnTo>
                  <a:lnTo>
                    <a:pt x="518" y="36"/>
                  </a:lnTo>
                  <a:lnTo>
                    <a:pt x="528" y="38"/>
                  </a:lnTo>
                  <a:lnTo>
                    <a:pt x="540" y="38"/>
                  </a:lnTo>
                  <a:lnTo>
                    <a:pt x="549" y="38"/>
                  </a:lnTo>
                  <a:lnTo>
                    <a:pt x="559" y="38"/>
                  </a:lnTo>
                  <a:lnTo>
                    <a:pt x="568" y="38"/>
                  </a:lnTo>
                  <a:lnTo>
                    <a:pt x="578" y="41"/>
                  </a:lnTo>
                  <a:lnTo>
                    <a:pt x="589" y="41"/>
                  </a:lnTo>
                  <a:lnTo>
                    <a:pt x="599" y="41"/>
                  </a:lnTo>
                  <a:lnTo>
                    <a:pt x="608" y="41"/>
                  </a:lnTo>
                  <a:lnTo>
                    <a:pt x="618" y="41"/>
                  </a:lnTo>
                  <a:lnTo>
                    <a:pt x="627" y="41"/>
                  </a:lnTo>
                  <a:lnTo>
                    <a:pt x="637" y="43"/>
                  </a:lnTo>
                  <a:lnTo>
                    <a:pt x="648" y="43"/>
                  </a:lnTo>
                  <a:lnTo>
                    <a:pt x="658" y="43"/>
                  </a:lnTo>
                  <a:lnTo>
                    <a:pt x="667" y="43"/>
                  </a:lnTo>
                  <a:lnTo>
                    <a:pt x="677" y="43"/>
                  </a:lnTo>
                  <a:lnTo>
                    <a:pt x="686" y="43"/>
                  </a:lnTo>
                  <a:lnTo>
                    <a:pt x="686" y="60"/>
                  </a:lnTo>
                  <a:lnTo>
                    <a:pt x="686" y="74"/>
                  </a:lnTo>
                  <a:lnTo>
                    <a:pt x="686" y="90"/>
                  </a:lnTo>
                  <a:lnTo>
                    <a:pt x="686" y="104"/>
                  </a:lnTo>
                  <a:lnTo>
                    <a:pt x="684" y="119"/>
                  </a:lnTo>
                  <a:lnTo>
                    <a:pt x="684" y="135"/>
                  </a:lnTo>
                  <a:lnTo>
                    <a:pt x="684" y="149"/>
                  </a:lnTo>
                  <a:lnTo>
                    <a:pt x="684" y="166"/>
                  </a:lnTo>
                  <a:lnTo>
                    <a:pt x="684" y="180"/>
                  </a:lnTo>
                  <a:lnTo>
                    <a:pt x="682" y="194"/>
                  </a:lnTo>
                  <a:lnTo>
                    <a:pt x="682" y="211"/>
                  </a:lnTo>
                  <a:lnTo>
                    <a:pt x="682" y="225"/>
                  </a:lnTo>
                  <a:lnTo>
                    <a:pt x="682" y="242"/>
                  </a:lnTo>
                  <a:lnTo>
                    <a:pt x="679" y="256"/>
                  </a:lnTo>
                  <a:lnTo>
                    <a:pt x="679" y="273"/>
                  </a:lnTo>
                  <a:lnTo>
                    <a:pt x="679" y="287"/>
                  </a:lnTo>
                  <a:lnTo>
                    <a:pt x="679" y="287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10628728" y="2064348"/>
              <a:ext cx="479740" cy="469032"/>
            </a:xfrm>
            <a:custGeom>
              <a:rect b="b" l="l" r="r" t="t"/>
              <a:pathLst>
                <a:path extrusionOk="0" h="438" w="448">
                  <a:moveTo>
                    <a:pt x="272" y="95"/>
                  </a:moveTo>
                  <a:lnTo>
                    <a:pt x="282" y="156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4" y="156"/>
                  </a:lnTo>
                  <a:lnTo>
                    <a:pt x="287" y="15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37"/>
                  </a:lnTo>
                  <a:lnTo>
                    <a:pt x="303" y="135"/>
                  </a:lnTo>
                  <a:lnTo>
                    <a:pt x="306" y="132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10" y="130"/>
                  </a:lnTo>
                  <a:lnTo>
                    <a:pt x="310" y="128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6"/>
                  </a:lnTo>
                  <a:lnTo>
                    <a:pt x="317" y="116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22" y="116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7" y="118"/>
                  </a:lnTo>
                  <a:lnTo>
                    <a:pt x="329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3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51" y="99"/>
                  </a:lnTo>
                  <a:lnTo>
                    <a:pt x="351" y="102"/>
                  </a:lnTo>
                  <a:lnTo>
                    <a:pt x="351" y="102"/>
                  </a:lnTo>
                  <a:lnTo>
                    <a:pt x="353" y="102"/>
                  </a:lnTo>
                  <a:lnTo>
                    <a:pt x="355" y="102"/>
                  </a:lnTo>
                  <a:lnTo>
                    <a:pt x="362" y="102"/>
                  </a:lnTo>
                  <a:lnTo>
                    <a:pt x="362" y="102"/>
                  </a:lnTo>
                  <a:lnTo>
                    <a:pt x="367" y="99"/>
                  </a:lnTo>
                  <a:lnTo>
                    <a:pt x="372" y="99"/>
                  </a:lnTo>
                  <a:lnTo>
                    <a:pt x="377" y="97"/>
                  </a:lnTo>
                  <a:lnTo>
                    <a:pt x="377" y="95"/>
                  </a:lnTo>
                  <a:lnTo>
                    <a:pt x="374" y="95"/>
                  </a:lnTo>
                  <a:lnTo>
                    <a:pt x="374" y="95"/>
                  </a:lnTo>
                  <a:lnTo>
                    <a:pt x="374" y="92"/>
                  </a:lnTo>
                  <a:lnTo>
                    <a:pt x="374" y="92"/>
                  </a:lnTo>
                  <a:lnTo>
                    <a:pt x="377" y="92"/>
                  </a:lnTo>
                  <a:lnTo>
                    <a:pt x="377" y="90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81" y="85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8" y="83"/>
                  </a:lnTo>
                  <a:lnTo>
                    <a:pt x="388" y="83"/>
                  </a:lnTo>
                  <a:lnTo>
                    <a:pt x="391" y="80"/>
                  </a:lnTo>
                  <a:lnTo>
                    <a:pt x="391" y="78"/>
                  </a:lnTo>
                  <a:lnTo>
                    <a:pt x="393" y="76"/>
                  </a:lnTo>
                  <a:lnTo>
                    <a:pt x="393" y="73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0" y="73"/>
                  </a:lnTo>
                  <a:lnTo>
                    <a:pt x="405" y="73"/>
                  </a:lnTo>
                  <a:lnTo>
                    <a:pt x="414" y="80"/>
                  </a:lnTo>
                  <a:lnTo>
                    <a:pt x="417" y="80"/>
                  </a:lnTo>
                  <a:lnTo>
                    <a:pt x="419" y="80"/>
                  </a:lnTo>
                  <a:lnTo>
                    <a:pt x="421" y="80"/>
                  </a:lnTo>
                  <a:lnTo>
                    <a:pt x="421" y="80"/>
                  </a:lnTo>
                  <a:lnTo>
                    <a:pt x="424" y="80"/>
                  </a:lnTo>
                  <a:lnTo>
                    <a:pt x="426" y="80"/>
                  </a:lnTo>
                  <a:lnTo>
                    <a:pt x="426" y="78"/>
                  </a:lnTo>
                  <a:lnTo>
                    <a:pt x="426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3"/>
                  </a:lnTo>
                  <a:lnTo>
                    <a:pt x="429" y="85"/>
                  </a:lnTo>
                  <a:lnTo>
                    <a:pt x="429" y="85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3" y="87"/>
                  </a:lnTo>
                  <a:lnTo>
                    <a:pt x="433" y="87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6" y="87"/>
                  </a:lnTo>
                  <a:lnTo>
                    <a:pt x="436" y="87"/>
                  </a:lnTo>
                  <a:lnTo>
                    <a:pt x="433" y="90"/>
                  </a:lnTo>
                  <a:lnTo>
                    <a:pt x="433" y="90"/>
                  </a:lnTo>
                  <a:lnTo>
                    <a:pt x="436" y="9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38" y="92"/>
                  </a:lnTo>
                  <a:lnTo>
                    <a:pt x="438" y="95"/>
                  </a:lnTo>
                  <a:lnTo>
                    <a:pt x="440" y="95"/>
                  </a:lnTo>
                  <a:lnTo>
                    <a:pt x="438" y="97"/>
                  </a:lnTo>
                  <a:lnTo>
                    <a:pt x="440" y="97"/>
                  </a:lnTo>
                  <a:lnTo>
                    <a:pt x="445" y="99"/>
                  </a:lnTo>
                  <a:lnTo>
                    <a:pt x="445" y="102"/>
                  </a:lnTo>
                  <a:lnTo>
                    <a:pt x="445" y="102"/>
                  </a:lnTo>
                  <a:lnTo>
                    <a:pt x="445" y="106"/>
                  </a:lnTo>
                  <a:lnTo>
                    <a:pt x="445" y="106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8" y="111"/>
                  </a:lnTo>
                  <a:lnTo>
                    <a:pt x="448" y="111"/>
                  </a:lnTo>
                  <a:lnTo>
                    <a:pt x="448" y="116"/>
                  </a:lnTo>
                  <a:lnTo>
                    <a:pt x="445" y="121"/>
                  </a:lnTo>
                  <a:lnTo>
                    <a:pt x="445" y="128"/>
                  </a:lnTo>
                  <a:lnTo>
                    <a:pt x="443" y="130"/>
                  </a:lnTo>
                  <a:lnTo>
                    <a:pt x="443" y="132"/>
                  </a:lnTo>
                  <a:lnTo>
                    <a:pt x="443" y="135"/>
                  </a:lnTo>
                  <a:lnTo>
                    <a:pt x="443" y="132"/>
                  </a:lnTo>
                  <a:lnTo>
                    <a:pt x="440" y="132"/>
                  </a:lnTo>
                  <a:lnTo>
                    <a:pt x="436" y="130"/>
                  </a:lnTo>
                  <a:lnTo>
                    <a:pt x="429" y="128"/>
                  </a:lnTo>
                  <a:lnTo>
                    <a:pt x="421" y="123"/>
                  </a:lnTo>
                  <a:lnTo>
                    <a:pt x="417" y="121"/>
                  </a:lnTo>
                  <a:lnTo>
                    <a:pt x="410" y="116"/>
                  </a:lnTo>
                  <a:lnTo>
                    <a:pt x="403" y="114"/>
                  </a:lnTo>
                  <a:lnTo>
                    <a:pt x="398" y="111"/>
                  </a:lnTo>
                  <a:lnTo>
                    <a:pt x="391" y="106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86" y="109"/>
                  </a:lnTo>
                  <a:lnTo>
                    <a:pt x="386" y="111"/>
                  </a:lnTo>
                  <a:lnTo>
                    <a:pt x="386" y="111"/>
                  </a:lnTo>
                  <a:lnTo>
                    <a:pt x="386" y="114"/>
                  </a:lnTo>
                  <a:lnTo>
                    <a:pt x="388" y="116"/>
                  </a:lnTo>
                  <a:lnTo>
                    <a:pt x="388" y="118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5"/>
                  </a:lnTo>
                  <a:lnTo>
                    <a:pt x="386" y="128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7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4"/>
                  </a:lnTo>
                  <a:lnTo>
                    <a:pt x="384" y="149"/>
                  </a:lnTo>
                  <a:lnTo>
                    <a:pt x="381" y="151"/>
                  </a:lnTo>
                  <a:lnTo>
                    <a:pt x="379" y="156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69" y="170"/>
                  </a:lnTo>
                  <a:lnTo>
                    <a:pt x="369" y="173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7" y="177"/>
                  </a:lnTo>
                  <a:lnTo>
                    <a:pt x="365" y="177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0" y="177"/>
                  </a:lnTo>
                  <a:lnTo>
                    <a:pt x="360" y="182"/>
                  </a:lnTo>
                  <a:lnTo>
                    <a:pt x="358" y="187"/>
                  </a:lnTo>
                  <a:lnTo>
                    <a:pt x="355" y="192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3" y="194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36" y="199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8"/>
                  </a:lnTo>
                  <a:lnTo>
                    <a:pt x="332" y="208"/>
                  </a:lnTo>
                  <a:lnTo>
                    <a:pt x="334" y="215"/>
                  </a:lnTo>
                  <a:lnTo>
                    <a:pt x="334" y="215"/>
                  </a:lnTo>
                  <a:lnTo>
                    <a:pt x="332" y="215"/>
                  </a:lnTo>
                  <a:lnTo>
                    <a:pt x="332" y="218"/>
                  </a:lnTo>
                  <a:lnTo>
                    <a:pt x="332" y="218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29" y="222"/>
                  </a:lnTo>
                  <a:lnTo>
                    <a:pt x="329" y="222"/>
                  </a:lnTo>
                  <a:lnTo>
                    <a:pt x="329" y="225"/>
                  </a:lnTo>
                  <a:lnTo>
                    <a:pt x="327" y="227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5" y="239"/>
                  </a:lnTo>
                  <a:lnTo>
                    <a:pt x="325" y="244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13" y="248"/>
                  </a:lnTo>
                  <a:lnTo>
                    <a:pt x="308" y="248"/>
                  </a:lnTo>
                  <a:lnTo>
                    <a:pt x="303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0" y="248"/>
                  </a:lnTo>
                  <a:lnTo>
                    <a:pt x="280" y="248"/>
                  </a:lnTo>
                  <a:lnTo>
                    <a:pt x="280" y="253"/>
                  </a:lnTo>
                  <a:lnTo>
                    <a:pt x="280" y="256"/>
                  </a:lnTo>
                  <a:lnTo>
                    <a:pt x="280" y="256"/>
                  </a:lnTo>
                  <a:lnTo>
                    <a:pt x="280" y="258"/>
                  </a:lnTo>
                  <a:lnTo>
                    <a:pt x="280" y="260"/>
                  </a:lnTo>
                  <a:lnTo>
                    <a:pt x="280" y="263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5" y="265"/>
                  </a:lnTo>
                  <a:lnTo>
                    <a:pt x="275" y="265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2" y="279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68" y="286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303"/>
                  </a:lnTo>
                  <a:lnTo>
                    <a:pt x="263" y="308"/>
                  </a:lnTo>
                  <a:lnTo>
                    <a:pt x="261" y="312"/>
                  </a:lnTo>
                  <a:lnTo>
                    <a:pt x="258" y="317"/>
                  </a:lnTo>
                  <a:lnTo>
                    <a:pt x="254" y="324"/>
                  </a:lnTo>
                  <a:lnTo>
                    <a:pt x="251" y="329"/>
                  </a:lnTo>
                  <a:lnTo>
                    <a:pt x="249" y="334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2" y="350"/>
                  </a:lnTo>
                  <a:lnTo>
                    <a:pt x="239" y="357"/>
                  </a:lnTo>
                  <a:lnTo>
                    <a:pt x="239" y="357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42" y="360"/>
                  </a:lnTo>
                  <a:lnTo>
                    <a:pt x="242" y="360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7"/>
                  </a:lnTo>
                  <a:lnTo>
                    <a:pt x="244" y="367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71"/>
                  </a:lnTo>
                  <a:lnTo>
                    <a:pt x="239" y="371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4" y="379"/>
                  </a:lnTo>
                  <a:lnTo>
                    <a:pt x="242" y="379"/>
                  </a:lnTo>
                  <a:lnTo>
                    <a:pt x="232" y="388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3" y="388"/>
                  </a:lnTo>
                  <a:lnTo>
                    <a:pt x="223" y="388"/>
                  </a:lnTo>
                  <a:lnTo>
                    <a:pt x="220" y="388"/>
                  </a:lnTo>
                  <a:lnTo>
                    <a:pt x="218" y="388"/>
                  </a:lnTo>
                  <a:lnTo>
                    <a:pt x="216" y="390"/>
                  </a:lnTo>
                  <a:lnTo>
                    <a:pt x="211" y="395"/>
                  </a:lnTo>
                  <a:lnTo>
                    <a:pt x="206" y="398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199" y="402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0" y="398"/>
                  </a:lnTo>
                  <a:lnTo>
                    <a:pt x="190" y="400"/>
                  </a:lnTo>
                  <a:lnTo>
                    <a:pt x="190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5"/>
                  </a:lnTo>
                  <a:lnTo>
                    <a:pt x="187" y="405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66" y="421"/>
                  </a:lnTo>
                  <a:lnTo>
                    <a:pt x="159" y="426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4" y="426"/>
                  </a:lnTo>
                  <a:lnTo>
                    <a:pt x="154" y="424"/>
                  </a:lnTo>
                  <a:lnTo>
                    <a:pt x="149" y="421"/>
                  </a:lnTo>
                  <a:lnTo>
                    <a:pt x="147" y="421"/>
                  </a:lnTo>
                  <a:lnTo>
                    <a:pt x="147" y="421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40" y="419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4"/>
                  </a:lnTo>
                  <a:lnTo>
                    <a:pt x="140" y="424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8" y="428"/>
                  </a:lnTo>
                  <a:lnTo>
                    <a:pt x="133" y="428"/>
                  </a:lnTo>
                  <a:lnTo>
                    <a:pt x="131" y="428"/>
                  </a:lnTo>
                  <a:lnTo>
                    <a:pt x="131" y="428"/>
                  </a:lnTo>
                  <a:lnTo>
                    <a:pt x="131" y="431"/>
                  </a:lnTo>
                  <a:lnTo>
                    <a:pt x="126" y="435"/>
                  </a:lnTo>
                  <a:lnTo>
                    <a:pt x="126" y="438"/>
                  </a:lnTo>
                  <a:lnTo>
                    <a:pt x="126" y="438"/>
                  </a:lnTo>
                  <a:lnTo>
                    <a:pt x="123" y="438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2" y="438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7" y="435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1"/>
                  </a:lnTo>
                  <a:lnTo>
                    <a:pt x="105" y="431"/>
                  </a:lnTo>
                  <a:lnTo>
                    <a:pt x="102" y="431"/>
                  </a:lnTo>
                  <a:lnTo>
                    <a:pt x="100" y="431"/>
                  </a:lnTo>
                  <a:lnTo>
                    <a:pt x="100" y="431"/>
                  </a:lnTo>
                  <a:lnTo>
                    <a:pt x="97" y="433"/>
                  </a:lnTo>
                  <a:lnTo>
                    <a:pt x="97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3" y="428"/>
                  </a:lnTo>
                  <a:lnTo>
                    <a:pt x="93" y="428"/>
                  </a:lnTo>
                  <a:lnTo>
                    <a:pt x="93" y="426"/>
                  </a:lnTo>
                  <a:lnTo>
                    <a:pt x="90" y="426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1"/>
                  </a:lnTo>
                  <a:lnTo>
                    <a:pt x="86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09"/>
                  </a:lnTo>
                  <a:lnTo>
                    <a:pt x="79" y="409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5"/>
                  </a:lnTo>
                  <a:lnTo>
                    <a:pt x="81" y="405"/>
                  </a:lnTo>
                  <a:lnTo>
                    <a:pt x="79" y="405"/>
                  </a:lnTo>
                  <a:lnTo>
                    <a:pt x="79" y="405"/>
                  </a:lnTo>
                  <a:lnTo>
                    <a:pt x="79" y="402"/>
                  </a:lnTo>
                  <a:lnTo>
                    <a:pt x="76" y="402"/>
                  </a:lnTo>
                  <a:lnTo>
                    <a:pt x="76" y="402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62" y="402"/>
                  </a:lnTo>
                  <a:lnTo>
                    <a:pt x="62" y="402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8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8" y="393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88"/>
                  </a:lnTo>
                  <a:lnTo>
                    <a:pt x="41" y="386"/>
                  </a:lnTo>
                  <a:lnTo>
                    <a:pt x="41" y="383"/>
                  </a:lnTo>
                  <a:lnTo>
                    <a:pt x="41" y="383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69"/>
                  </a:lnTo>
                  <a:lnTo>
                    <a:pt x="26" y="369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4" y="367"/>
                  </a:lnTo>
                  <a:lnTo>
                    <a:pt x="19" y="364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0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2" y="353"/>
                  </a:lnTo>
                  <a:lnTo>
                    <a:pt x="12" y="353"/>
                  </a:lnTo>
                  <a:lnTo>
                    <a:pt x="12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3" y="334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5" y="322"/>
                  </a:lnTo>
                  <a:lnTo>
                    <a:pt x="5" y="319"/>
                  </a:lnTo>
                  <a:lnTo>
                    <a:pt x="5" y="319"/>
                  </a:lnTo>
                  <a:lnTo>
                    <a:pt x="3" y="317"/>
                  </a:lnTo>
                  <a:lnTo>
                    <a:pt x="3" y="317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3" y="308"/>
                  </a:lnTo>
                  <a:lnTo>
                    <a:pt x="8" y="305"/>
                  </a:lnTo>
                  <a:lnTo>
                    <a:pt x="15" y="300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26" y="296"/>
                  </a:lnTo>
                  <a:lnTo>
                    <a:pt x="26" y="293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9" y="279"/>
                  </a:lnTo>
                  <a:lnTo>
                    <a:pt x="34" y="279"/>
                  </a:lnTo>
                  <a:lnTo>
                    <a:pt x="36" y="277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34" y="270"/>
                  </a:lnTo>
                  <a:lnTo>
                    <a:pt x="34" y="267"/>
                  </a:lnTo>
                  <a:lnTo>
                    <a:pt x="34" y="265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6"/>
                  </a:lnTo>
                  <a:lnTo>
                    <a:pt x="31" y="253"/>
                  </a:lnTo>
                  <a:lnTo>
                    <a:pt x="34" y="251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39"/>
                  </a:lnTo>
                  <a:lnTo>
                    <a:pt x="36" y="237"/>
                  </a:lnTo>
                  <a:lnTo>
                    <a:pt x="38" y="229"/>
                  </a:lnTo>
                  <a:lnTo>
                    <a:pt x="41" y="225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8" y="222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60" y="237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7" y="229"/>
                  </a:lnTo>
                  <a:lnTo>
                    <a:pt x="67" y="229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7" y="225"/>
                  </a:lnTo>
                  <a:lnTo>
                    <a:pt x="67" y="220"/>
                  </a:lnTo>
                  <a:lnTo>
                    <a:pt x="67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7" y="211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1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9" y="192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1" y="177"/>
                  </a:lnTo>
                  <a:lnTo>
                    <a:pt x="81" y="17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93" y="166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3"/>
                  </a:lnTo>
                  <a:lnTo>
                    <a:pt x="102" y="173"/>
                  </a:lnTo>
                  <a:lnTo>
                    <a:pt x="105" y="168"/>
                  </a:lnTo>
                  <a:lnTo>
                    <a:pt x="107" y="168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12" y="163"/>
                  </a:lnTo>
                  <a:lnTo>
                    <a:pt x="114" y="163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1" y="154"/>
                  </a:lnTo>
                  <a:lnTo>
                    <a:pt x="123" y="149"/>
                  </a:lnTo>
                  <a:lnTo>
                    <a:pt x="126" y="144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38" y="114"/>
                  </a:lnTo>
                  <a:lnTo>
                    <a:pt x="138" y="111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5" y="73"/>
                  </a:lnTo>
                  <a:lnTo>
                    <a:pt x="145" y="71"/>
                  </a:lnTo>
                  <a:lnTo>
                    <a:pt x="147" y="66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9" y="50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9" y="26"/>
                  </a:lnTo>
                  <a:lnTo>
                    <a:pt x="149" y="24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4" y="12"/>
                  </a:lnTo>
                  <a:lnTo>
                    <a:pt x="157" y="21"/>
                  </a:lnTo>
                  <a:lnTo>
                    <a:pt x="159" y="31"/>
                  </a:lnTo>
                  <a:lnTo>
                    <a:pt x="159" y="40"/>
                  </a:lnTo>
                  <a:lnTo>
                    <a:pt x="161" y="50"/>
                  </a:lnTo>
                  <a:lnTo>
                    <a:pt x="164" y="59"/>
                  </a:lnTo>
                  <a:lnTo>
                    <a:pt x="166" y="69"/>
                  </a:lnTo>
                  <a:lnTo>
                    <a:pt x="166" y="80"/>
                  </a:lnTo>
                  <a:lnTo>
                    <a:pt x="168" y="87"/>
                  </a:lnTo>
                  <a:lnTo>
                    <a:pt x="171" y="97"/>
                  </a:lnTo>
                  <a:lnTo>
                    <a:pt x="171" y="104"/>
                  </a:lnTo>
                  <a:lnTo>
                    <a:pt x="173" y="114"/>
                  </a:lnTo>
                  <a:lnTo>
                    <a:pt x="185" y="111"/>
                  </a:lnTo>
                  <a:lnTo>
                    <a:pt x="197" y="109"/>
                  </a:lnTo>
                  <a:lnTo>
                    <a:pt x="211" y="106"/>
                  </a:lnTo>
                  <a:lnTo>
                    <a:pt x="223" y="104"/>
                  </a:lnTo>
                  <a:lnTo>
                    <a:pt x="235" y="102"/>
                  </a:lnTo>
                  <a:lnTo>
                    <a:pt x="246" y="99"/>
                  </a:lnTo>
                  <a:lnTo>
                    <a:pt x="261" y="97"/>
                  </a:lnTo>
                  <a:lnTo>
                    <a:pt x="272" y="95"/>
                  </a:lnTo>
                  <a:lnTo>
                    <a:pt x="272" y="95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9487204" y="1365083"/>
              <a:ext cx="586825" cy="590038"/>
            </a:xfrm>
            <a:custGeom>
              <a:rect b="b" l="l" r="r" t="t"/>
              <a:pathLst>
                <a:path extrusionOk="0" h="551" w="548">
                  <a:moveTo>
                    <a:pt x="177" y="38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84" y="38"/>
                  </a:lnTo>
                  <a:lnTo>
                    <a:pt x="189" y="38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89" y="33"/>
                  </a:lnTo>
                  <a:lnTo>
                    <a:pt x="191" y="30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79" y="35"/>
                  </a:lnTo>
                  <a:lnTo>
                    <a:pt x="177" y="38"/>
                  </a:lnTo>
                  <a:close/>
                  <a:moveTo>
                    <a:pt x="194" y="21"/>
                  </a:move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1" y="14"/>
                  </a:lnTo>
                  <a:lnTo>
                    <a:pt x="198" y="14"/>
                  </a:lnTo>
                  <a:lnTo>
                    <a:pt x="196" y="16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4" y="21"/>
                  </a:lnTo>
                  <a:close/>
                  <a:moveTo>
                    <a:pt x="161" y="19"/>
                  </a:moveTo>
                  <a:lnTo>
                    <a:pt x="163" y="16"/>
                  </a:lnTo>
                  <a:lnTo>
                    <a:pt x="163" y="16"/>
                  </a:lnTo>
                  <a:lnTo>
                    <a:pt x="165" y="14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9"/>
                  </a:lnTo>
                  <a:close/>
                  <a:moveTo>
                    <a:pt x="513" y="243"/>
                  </a:moveTo>
                  <a:lnTo>
                    <a:pt x="511" y="243"/>
                  </a:lnTo>
                  <a:lnTo>
                    <a:pt x="508" y="241"/>
                  </a:lnTo>
                  <a:lnTo>
                    <a:pt x="504" y="236"/>
                  </a:lnTo>
                  <a:lnTo>
                    <a:pt x="501" y="236"/>
                  </a:lnTo>
                  <a:lnTo>
                    <a:pt x="499" y="236"/>
                  </a:lnTo>
                  <a:lnTo>
                    <a:pt x="499" y="239"/>
                  </a:lnTo>
                  <a:lnTo>
                    <a:pt x="496" y="239"/>
                  </a:lnTo>
                  <a:lnTo>
                    <a:pt x="492" y="241"/>
                  </a:lnTo>
                  <a:lnTo>
                    <a:pt x="492" y="243"/>
                  </a:lnTo>
                  <a:lnTo>
                    <a:pt x="492" y="241"/>
                  </a:lnTo>
                  <a:lnTo>
                    <a:pt x="489" y="241"/>
                  </a:lnTo>
                  <a:lnTo>
                    <a:pt x="487" y="243"/>
                  </a:lnTo>
                  <a:lnTo>
                    <a:pt x="485" y="243"/>
                  </a:lnTo>
                  <a:lnTo>
                    <a:pt x="482" y="246"/>
                  </a:lnTo>
                  <a:lnTo>
                    <a:pt x="480" y="253"/>
                  </a:lnTo>
                  <a:lnTo>
                    <a:pt x="477" y="258"/>
                  </a:lnTo>
                  <a:lnTo>
                    <a:pt x="480" y="260"/>
                  </a:lnTo>
                  <a:lnTo>
                    <a:pt x="477" y="262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5" y="267"/>
                  </a:lnTo>
                  <a:lnTo>
                    <a:pt x="470" y="269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1" y="281"/>
                  </a:lnTo>
                  <a:lnTo>
                    <a:pt x="459" y="281"/>
                  </a:lnTo>
                  <a:lnTo>
                    <a:pt x="456" y="281"/>
                  </a:lnTo>
                  <a:lnTo>
                    <a:pt x="454" y="281"/>
                  </a:lnTo>
                  <a:lnTo>
                    <a:pt x="454" y="279"/>
                  </a:lnTo>
                  <a:lnTo>
                    <a:pt x="451" y="279"/>
                  </a:lnTo>
                  <a:lnTo>
                    <a:pt x="451" y="277"/>
                  </a:lnTo>
                  <a:lnTo>
                    <a:pt x="454" y="274"/>
                  </a:lnTo>
                  <a:lnTo>
                    <a:pt x="454" y="272"/>
                  </a:lnTo>
                  <a:lnTo>
                    <a:pt x="454" y="269"/>
                  </a:lnTo>
                  <a:lnTo>
                    <a:pt x="454" y="269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0"/>
                  </a:lnTo>
                  <a:lnTo>
                    <a:pt x="456" y="260"/>
                  </a:lnTo>
                  <a:lnTo>
                    <a:pt x="456" y="258"/>
                  </a:lnTo>
                  <a:lnTo>
                    <a:pt x="459" y="255"/>
                  </a:lnTo>
                  <a:lnTo>
                    <a:pt x="459" y="255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1"/>
                  </a:lnTo>
                  <a:lnTo>
                    <a:pt x="461" y="251"/>
                  </a:lnTo>
                  <a:lnTo>
                    <a:pt x="461" y="248"/>
                  </a:lnTo>
                  <a:lnTo>
                    <a:pt x="466" y="241"/>
                  </a:lnTo>
                  <a:lnTo>
                    <a:pt x="466" y="239"/>
                  </a:lnTo>
                  <a:lnTo>
                    <a:pt x="466" y="236"/>
                  </a:lnTo>
                  <a:lnTo>
                    <a:pt x="466" y="232"/>
                  </a:lnTo>
                  <a:lnTo>
                    <a:pt x="470" y="229"/>
                  </a:lnTo>
                  <a:lnTo>
                    <a:pt x="477" y="227"/>
                  </a:lnTo>
                  <a:lnTo>
                    <a:pt x="480" y="227"/>
                  </a:lnTo>
                  <a:lnTo>
                    <a:pt x="482" y="225"/>
                  </a:lnTo>
                  <a:lnTo>
                    <a:pt x="482" y="222"/>
                  </a:lnTo>
                  <a:lnTo>
                    <a:pt x="482" y="220"/>
                  </a:lnTo>
                  <a:lnTo>
                    <a:pt x="482" y="217"/>
                  </a:lnTo>
                  <a:lnTo>
                    <a:pt x="482" y="217"/>
                  </a:lnTo>
                  <a:lnTo>
                    <a:pt x="482" y="215"/>
                  </a:lnTo>
                  <a:lnTo>
                    <a:pt x="485" y="213"/>
                  </a:lnTo>
                  <a:lnTo>
                    <a:pt x="485" y="210"/>
                  </a:lnTo>
                  <a:lnTo>
                    <a:pt x="480" y="210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5" y="206"/>
                  </a:lnTo>
                  <a:lnTo>
                    <a:pt x="475" y="203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0" y="201"/>
                  </a:lnTo>
                  <a:lnTo>
                    <a:pt x="470" y="196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5" y="184"/>
                  </a:lnTo>
                  <a:lnTo>
                    <a:pt x="475" y="184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0"/>
                  </a:lnTo>
                  <a:lnTo>
                    <a:pt x="475" y="180"/>
                  </a:lnTo>
                  <a:lnTo>
                    <a:pt x="475" y="180"/>
                  </a:lnTo>
                  <a:lnTo>
                    <a:pt x="475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3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59" y="184"/>
                  </a:lnTo>
                  <a:lnTo>
                    <a:pt x="459" y="184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6" y="175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9" y="170"/>
                  </a:lnTo>
                  <a:lnTo>
                    <a:pt x="461" y="170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3"/>
                  </a:lnTo>
                  <a:lnTo>
                    <a:pt x="461" y="153"/>
                  </a:lnTo>
                  <a:lnTo>
                    <a:pt x="461" y="151"/>
                  </a:lnTo>
                  <a:lnTo>
                    <a:pt x="461" y="151"/>
                  </a:lnTo>
                  <a:lnTo>
                    <a:pt x="459" y="149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2"/>
                  </a:lnTo>
                  <a:lnTo>
                    <a:pt x="456" y="142"/>
                  </a:lnTo>
                  <a:lnTo>
                    <a:pt x="456" y="139"/>
                  </a:lnTo>
                  <a:lnTo>
                    <a:pt x="454" y="139"/>
                  </a:lnTo>
                  <a:lnTo>
                    <a:pt x="451" y="139"/>
                  </a:lnTo>
                  <a:lnTo>
                    <a:pt x="451" y="137"/>
                  </a:lnTo>
                  <a:lnTo>
                    <a:pt x="451" y="137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49" y="135"/>
                  </a:lnTo>
                  <a:lnTo>
                    <a:pt x="449" y="135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37" y="135"/>
                  </a:lnTo>
                  <a:lnTo>
                    <a:pt x="435" y="135"/>
                  </a:lnTo>
                  <a:lnTo>
                    <a:pt x="435" y="135"/>
                  </a:lnTo>
                  <a:lnTo>
                    <a:pt x="433" y="135"/>
                  </a:lnTo>
                  <a:lnTo>
                    <a:pt x="433" y="132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28" y="132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27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25" y="116"/>
                  </a:lnTo>
                  <a:lnTo>
                    <a:pt x="425" y="116"/>
                  </a:lnTo>
                  <a:lnTo>
                    <a:pt x="423" y="116"/>
                  </a:lnTo>
                  <a:lnTo>
                    <a:pt x="421" y="116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6" y="116"/>
                  </a:lnTo>
                  <a:lnTo>
                    <a:pt x="414" y="113"/>
                  </a:lnTo>
                  <a:lnTo>
                    <a:pt x="414" y="113"/>
                  </a:lnTo>
                  <a:lnTo>
                    <a:pt x="411" y="113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7" y="113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90" y="111"/>
                  </a:lnTo>
                  <a:lnTo>
                    <a:pt x="390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3" y="111"/>
                  </a:lnTo>
                  <a:lnTo>
                    <a:pt x="383" y="111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76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4" y="111"/>
                  </a:lnTo>
                  <a:lnTo>
                    <a:pt x="364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59" y="111"/>
                  </a:lnTo>
                  <a:lnTo>
                    <a:pt x="354" y="109"/>
                  </a:lnTo>
                  <a:lnTo>
                    <a:pt x="347" y="106"/>
                  </a:lnTo>
                  <a:lnTo>
                    <a:pt x="343" y="104"/>
                  </a:lnTo>
                  <a:lnTo>
                    <a:pt x="338" y="101"/>
                  </a:lnTo>
                  <a:lnTo>
                    <a:pt x="336" y="101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28" y="99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2" y="97"/>
                  </a:lnTo>
                  <a:lnTo>
                    <a:pt x="305" y="97"/>
                  </a:lnTo>
                  <a:lnTo>
                    <a:pt x="298" y="94"/>
                  </a:lnTo>
                  <a:lnTo>
                    <a:pt x="288" y="94"/>
                  </a:lnTo>
                  <a:lnTo>
                    <a:pt x="281" y="92"/>
                  </a:lnTo>
                  <a:lnTo>
                    <a:pt x="274" y="90"/>
                  </a:lnTo>
                  <a:lnTo>
                    <a:pt x="265" y="90"/>
                  </a:lnTo>
                  <a:lnTo>
                    <a:pt x="260" y="87"/>
                  </a:lnTo>
                  <a:lnTo>
                    <a:pt x="253" y="87"/>
                  </a:lnTo>
                  <a:lnTo>
                    <a:pt x="250" y="87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1" y="82"/>
                  </a:lnTo>
                  <a:lnTo>
                    <a:pt x="239" y="80"/>
                  </a:lnTo>
                  <a:lnTo>
                    <a:pt x="236" y="75"/>
                  </a:lnTo>
                  <a:lnTo>
                    <a:pt x="236" y="71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4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5" y="64"/>
                  </a:lnTo>
                  <a:lnTo>
                    <a:pt x="215" y="64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1"/>
                  </a:lnTo>
                  <a:lnTo>
                    <a:pt x="208" y="59"/>
                  </a:lnTo>
                  <a:lnTo>
                    <a:pt x="201" y="56"/>
                  </a:lnTo>
                  <a:lnTo>
                    <a:pt x="191" y="54"/>
                  </a:lnTo>
                  <a:lnTo>
                    <a:pt x="184" y="49"/>
                  </a:lnTo>
                  <a:lnTo>
                    <a:pt x="182" y="47"/>
                  </a:lnTo>
                  <a:lnTo>
                    <a:pt x="184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2" y="56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5" y="61"/>
                  </a:lnTo>
                  <a:lnTo>
                    <a:pt x="168" y="59"/>
                  </a:lnTo>
                  <a:lnTo>
                    <a:pt x="168" y="56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72" y="38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5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3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2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39" y="30"/>
                  </a:lnTo>
                  <a:lnTo>
                    <a:pt x="135" y="33"/>
                  </a:lnTo>
                  <a:lnTo>
                    <a:pt x="127" y="38"/>
                  </a:lnTo>
                  <a:lnTo>
                    <a:pt x="125" y="42"/>
                  </a:lnTo>
                  <a:lnTo>
                    <a:pt x="123" y="42"/>
                  </a:lnTo>
                  <a:lnTo>
                    <a:pt x="116" y="45"/>
                  </a:lnTo>
                  <a:lnTo>
                    <a:pt x="108" y="47"/>
                  </a:lnTo>
                  <a:lnTo>
                    <a:pt x="90" y="54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73"/>
                  </a:lnTo>
                  <a:lnTo>
                    <a:pt x="47" y="80"/>
                  </a:lnTo>
                  <a:lnTo>
                    <a:pt x="47" y="90"/>
                  </a:lnTo>
                  <a:lnTo>
                    <a:pt x="49" y="97"/>
                  </a:lnTo>
                  <a:lnTo>
                    <a:pt x="49" y="104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52" y="132"/>
                  </a:lnTo>
                  <a:lnTo>
                    <a:pt x="49" y="132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2" y="139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6" y="156"/>
                  </a:lnTo>
                  <a:lnTo>
                    <a:pt x="14" y="158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7" y="172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91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9" y="196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6" y="203"/>
                  </a:lnTo>
                  <a:lnTo>
                    <a:pt x="16" y="206"/>
                  </a:lnTo>
                  <a:lnTo>
                    <a:pt x="19" y="208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1" y="220"/>
                  </a:lnTo>
                  <a:lnTo>
                    <a:pt x="19" y="222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16" y="227"/>
                  </a:lnTo>
                  <a:lnTo>
                    <a:pt x="16" y="229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6" y="239"/>
                  </a:lnTo>
                  <a:lnTo>
                    <a:pt x="14" y="241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6" y="248"/>
                  </a:lnTo>
                  <a:lnTo>
                    <a:pt x="16" y="251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4" y="258"/>
                  </a:lnTo>
                  <a:lnTo>
                    <a:pt x="16" y="265"/>
                  </a:lnTo>
                  <a:lnTo>
                    <a:pt x="16" y="269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6" y="277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6" y="286"/>
                  </a:lnTo>
                  <a:lnTo>
                    <a:pt x="14" y="296"/>
                  </a:lnTo>
                  <a:lnTo>
                    <a:pt x="16" y="298"/>
                  </a:lnTo>
                  <a:lnTo>
                    <a:pt x="21" y="300"/>
                  </a:lnTo>
                  <a:lnTo>
                    <a:pt x="28" y="305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8" y="312"/>
                  </a:lnTo>
                  <a:lnTo>
                    <a:pt x="52" y="312"/>
                  </a:lnTo>
                  <a:lnTo>
                    <a:pt x="54" y="314"/>
                  </a:lnTo>
                  <a:lnTo>
                    <a:pt x="56" y="317"/>
                  </a:lnTo>
                  <a:lnTo>
                    <a:pt x="61" y="319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6" y="326"/>
                  </a:lnTo>
                  <a:lnTo>
                    <a:pt x="66" y="326"/>
                  </a:lnTo>
                  <a:lnTo>
                    <a:pt x="78" y="329"/>
                  </a:lnTo>
                  <a:lnTo>
                    <a:pt x="82" y="329"/>
                  </a:lnTo>
                  <a:lnTo>
                    <a:pt x="97" y="340"/>
                  </a:lnTo>
                  <a:lnTo>
                    <a:pt x="101" y="345"/>
                  </a:lnTo>
                  <a:lnTo>
                    <a:pt x="108" y="357"/>
                  </a:lnTo>
                  <a:lnTo>
                    <a:pt x="111" y="359"/>
                  </a:lnTo>
                  <a:lnTo>
                    <a:pt x="113" y="362"/>
                  </a:lnTo>
                  <a:lnTo>
                    <a:pt x="125" y="371"/>
                  </a:lnTo>
                  <a:lnTo>
                    <a:pt x="127" y="371"/>
                  </a:lnTo>
                  <a:lnTo>
                    <a:pt x="127" y="371"/>
                  </a:lnTo>
                  <a:lnTo>
                    <a:pt x="137" y="371"/>
                  </a:lnTo>
                  <a:lnTo>
                    <a:pt x="137" y="371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9" y="374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51" y="376"/>
                  </a:lnTo>
                  <a:lnTo>
                    <a:pt x="151" y="376"/>
                  </a:lnTo>
                  <a:lnTo>
                    <a:pt x="151" y="378"/>
                  </a:lnTo>
                  <a:lnTo>
                    <a:pt x="151" y="381"/>
                  </a:lnTo>
                  <a:lnTo>
                    <a:pt x="153" y="383"/>
                  </a:lnTo>
                  <a:lnTo>
                    <a:pt x="153" y="383"/>
                  </a:lnTo>
                  <a:lnTo>
                    <a:pt x="158" y="385"/>
                  </a:lnTo>
                  <a:lnTo>
                    <a:pt x="161" y="385"/>
                  </a:lnTo>
                  <a:lnTo>
                    <a:pt x="161" y="385"/>
                  </a:lnTo>
                  <a:lnTo>
                    <a:pt x="161" y="388"/>
                  </a:lnTo>
                  <a:lnTo>
                    <a:pt x="163" y="388"/>
                  </a:lnTo>
                  <a:lnTo>
                    <a:pt x="163" y="393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68" y="407"/>
                  </a:lnTo>
                  <a:lnTo>
                    <a:pt x="168" y="409"/>
                  </a:lnTo>
                  <a:lnTo>
                    <a:pt x="168" y="416"/>
                  </a:lnTo>
                  <a:lnTo>
                    <a:pt x="168" y="419"/>
                  </a:lnTo>
                  <a:lnTo>
                    <a:pt x="168" y="421"/>
                  </a:lnTo>
                  <a:lnTo>
                    <a:pt x="168" y="421"/>
                  </a:lnTo>
                  <a:lnTo>
                    <a:pt x="168" y="426"/>
                  </a:lnTo>
                  <a:lnTo>
                    <a:pt x="168" y="428"/>
                  </a:lnTo>
                  <a:lnTo>
                    <a:pt x="170" y="430"/>
                  </a:lnTo>
                  <a:lnTo>
                    <a:pt x="170" y="433"/>
                  </a:lnTo>
                  <a:lnTo>
                    <a:pt x="170" y="433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40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2" y="445"/>
                  </a:lnTo>
                  <a:lnTo>
                    <a:pt x="172" y="447"/>
                  </a:lnTo>
                  <a:lnTo>
                    <a:pt x="172" y="447"/>
                  </a:lnTo>
                  <a:lnTo>
                    <a:pt x="172" y="452"/>
                  </a:lnTo>
                  <a:lnTo>
                    <a:pt x="175" y="452"/>
                  </a:lnTo>
                  <a:lnTo>
                    <a:pt x="175" y="452"/>
                  </a:lnTo>
                  <a:lnTo>
                    <a:pt x="184" y="454"/>
                  </a:lnTo>
                  <a:lnTo>
                    <a:pt x="187" y="456"/>
                  </a:lnTo>
                  <a:lnTo>
                    <a:pt x="187" y="461"/>
                  </a:lnTo>
                  <a:lnTo>
                    <a:pt x="184" y="466"/>
                  </a:lnTo>
                  <a:lnTo>
                    <a:pt x="182" y="473"/>
                  </a:lnTo>
                  <a:lnTo>
                    <a:pt x="179" y="478"/>
                  </a:lnTo>
                  <a:lnTo>
                    <a:pt x="182" y="485"/>
                  </a:lnTo>
                  <a:lnTo>
                    <a:pt x="182" y="490"/>
                  </a:lnTo>
                  <a:lnTo>
                    <a:pt x="182" y="494"/>
                  </a:lnTo>
                  <a:lnTo>
                    <a:pt x="182" y="497"/>
                  </a:lnTo>
                  <a:lnTo>
                    <a:pt x="184" y="497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87" y="506"/>
                  </a:lnTo>
                  <a:lnTo>
                    <a:pt x="189" y="511"/>
                  </a:lnTo>
                  <a:lnTo>
                    <a:pt x="189" y="511"/>
                  </a:lnTo>
                  <a:lnTo>
                    <a:pt x="191" y="513"/>
                  </a:lnTo>
                  <a:lnTo>
                    <a:pt x="191" y="520"/>
                  </a:lnTo>
                  <a:lnTo>
                    <a:pt x="191" y="520"/>
                  </a:lnTo>
                  <a:lnTo>
                    <a:pt x="196" y="527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203" y="532"/>
                  </a:lnTo>
                  <a:lnTo>
                    <a:pt x="220" y="532"/>
                  </a:lnTo>
                  <a:lnTo>
                    <a:pt x="224" y="535"/>
                  </a:lnTo>
                  <a:lnTo>
                    <a:pt x="227" y="535"/>
                  </a:lnTo>
                  <a:lnTo>
                    <a:pt x="229" y="535"/>
                  </a:lnTo>
                  <a:lnTo>
                    <a:pt x="229" y="537"/>
                  </a:lnTo>
                  <a:lnTo>
                    <a:pt x="231" y="542"/>
                  </a:lnTo>
                  <a:lnTo>
                    <a:pt x="234" y="544"/>
                  </a:lnTo>
                  <a:lnTo>
                    <a:pt x="236" y="546"/>
                  </a:lnTo>
                  <a:lnTo>
                    <a:pt x="236" y="549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53" y="551"/>
                  </a:lnTo>
                  <a:lnTo>
                    <a:pt x="269" y="549"/>
                  </a:lnTo>
                  <a:lnTo>
                    <a:pt x="286" y="549"/>
                  </a:lnTo>
                  <a:lnTo>
                    <a:pt x="302" y="546"/>
                  </a:lnTo>
                  <a:lnTo>
                    <a:pt x="319" y="546"/>
                  </a:lnTo>
                  <a:lnTo>
                    <a:pt x="336" y="544"/>
                  </a:lnTo>
                  <a:lnTo>
                    <a:pt x="352" y="542"/>
                  </a:lnTo>
                  <a:lnTo>
                    <a:pt x="369" y="542"/>
                  </a:lnTo>
                  <a:lnTo>
                    <a:pt x="385" y="539"/>
                  </a:lnTo>
                  <a:lnTo>
                    <a:pt x="402" y="539"/>
                  </a:lnTo>
                  <a:lnTo>
                    <a:pt x="418" y="537"/>
                  </a:lnTo>
                  <a:lnTo>
                    <a:pt x="435" y="535"/>
                  </a:lnTo>
                  <a:lnTo>
                    <a:pt x="451" y="535"/>
                  </a:lnTo>
                  <a:lnTo>
                    <a:pt x="468" y="532"/>
                  </a:lnTo>
                  <a:lnTo>
                    <a:pt x="485" y="530"/>
                  </a:lnTo>
                  <a:lnTo>
                    <a:pt x="501" y="530"/>
                  </a:lnTo>
                  <a:lnTo>
                    <a:pt x="499" y="520"/>
                  </a:lnTo>
                  <a:lnTo>
                    <a:pt x="499" y="518"/>
                  </a:lnTo>
                  <a:lnTo>
                    <a:pt x="501" y="516"/>
                  </a:lnTo>
                  <a:lnTo>
                    <a:pt x="501" y="516"/>
                  </a:lnTo>
                  <a:lnTo>
                    <a:pt x="499" y="513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09"/>
                  </a:lnTo>
                  <a:lnTo>
                    <a:pt x="499" y="506"/>
                  </a:lnTo>
                  <a:lnTo>
                    <a:pt x="501" y="504"/>
                  </a:lnTo>
                  <a:lnTo>
                    <a:pt x="501" y="494"/>
                  </a:lnTo>
                  <a:lnTo>
                    <a:pt x="501" y="492"/>
                  </a:lnTo>
                  <a:lnTo>
                    <a:pt x="499" y="490"/>
                  </a:lnTo>
                  <a:lnTo>
                    <a:pt x="494" y="485"/>
                  </a:lnTo>
                  <a:lnTo>
                    <a:pt x="494" y="482"/>
                  </a:lnTo>
                  <a:lnTo>
                    <a:pt x="494" y="482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89" y="468"/>
                  </a:lnTo>
                  <a:lnTo>
                    <a:pt x="487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7" y="459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5" y="454"/>
                  </a:lnTo>
                  <a:lnTo>
                    <a:pt x="485" y="452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7"/>
                  </a:lnTo>
                  <a:lnTo>
                    <a:pt x="485" y="442"/>
                  </a:lnTo>
                  <a:lnTo>
                    <a:pt x="482" y="442"/>
                  </a:lnTo>
                  <a:lnTo>
                    <a:pt x="482" y="440"/>
                  </a:lnTo>
                  <a:lnTo>
                    <a:pt x="482" y="435"/>
                  </a:lnTo>
                  <a:lnTo>
                    <a:pt x="482" y="426"/>
                  </a:lnTo>
                  <a:lnTo>
                    <a:pt x="482" y="423"/>
                  </a:lnTo>
                  <a:lnTo>
                    <a:pt x="487" y="411"/>
                  </a:lnTo>
                  <a:lnTo>
                    <a:pt x="489" y="404"/>
                  </a:lnTo>
                  <a:lnTo>
                    <a:pt x="487" y="402"/>
                  </a:lnTo>
                  <a:lnTo>
                    <a:pt x="487" y="400"/>
                  </a:lnTo>
                  <a:lnTo>
                    <a:pt x="489" y="397"/>
                  </a:lnTo>
                  <a:lnTo>
                    <a:pt x="492" y="385"/>
                  </a:lnTo>
                  <a:lnTo>
                    <a:pt x="494" y="381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4"/>
                  </a:lnTo>
                  <a:lnTo>
                    <a:pt x="494" y="374"/>
                  </a:lnTo>
                  <a:lnTo>
                    <a:pt x="494" y="371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89" y="367"/>
                  </a:lnTo>
                  <a:lnTo>
                    <a:pt x="489" y="364"/>
                  </a:lnTo>
                  <a:lnTo>
                    <a:pt x="489" y="355"/>
                  </a:lnTo>
                  <a:lnTo>
                    <a:pt x="489" y="352"/>
                  </a:lnTo>
                  <a:lnTo>
                    <a:pt x="492" y="350"/>
                  </a:lnTo>
                  <a:lnTo>
                    <a:pt x="492" y="350"/>
                  </a:lnTo>
                  <a:lnTo>
                    <a:pt x="492" y="345"/>
                  </a:lnTo>
                  <a:lnTo>
                    <a:pt x="492" y="343"/>
                  </a:lnTo>
                  <a:lnTo>
                    <a:pt x="494" y="331"/>
                  </a:lnTo>
                  <a:lnTo>
                    <a:pt x="496" y="331"/>
                  </a:lnTo>
                  <a:lnTo>
                    <a:pt x="496" y="329"/>
                  </a:lnTo>
                  <a:lnTo>
                    <a:pt x="504" y="326"/>
                  </a:lnTo>
                  <a:lnTo>
                    <a:pt x="504" y="324"/>
                  </a:lnTo>
                  <a:lnTo>
                    <a:pt x="506" y="322"/>
                  </a:lnTo>
                  <a:lnTo>
                    <a:pt x="506" y="319"/>
                  </a:lnTo>
                  <a:lnTo>
                    <a:pt x="506" y="317"/>
                  </a:lnTo>
                  <a:lnTo>
                    <a:pt x="506" y="314"/>
                  </a:lnTo>
                  <a:lnTo>
                    <a:pt x="501" y="310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03"/>
                  </a:lnTo>
                  <a:lnTo>
                    <a:pt x="501" y="300"/>
                  </a:lnTo>
                  <a:lnTo>
                    <a:pt x="501" y="298"/>
                  </a:lnTo>
                  <a:lnTo>
                    <a:pt x="501" y="296"/>
                  </a:lnTo>
                  <a:lnTo>
                    <a:pt x="501" y="293"/>
                  </a:lnTo>
                  <a:lnTo>
                    <a:pt x="504" y="279"/>
                  </a:lnTo>
                  <a:lnTo>
                    <a:pt x="504" y="274"/>
                  </a:lnTo>
                  <a:lnTo>
                    <a:pt x="506" y="269"/>
                  </a:lnTo>
                  <a:lnTo>
                    <a:pt x="511" y="262"/>
                  </a:lnTo>
                  <a:lnTo>
                    <a:pt x="511" y="260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3" y="258"/>
                  </a:lnTo>
                  <a:lnTo>
                    <a:pt x="513" y="255"/>
                  </a:lnTo>
                  <a:lnTo>
                    <a:pt x="513" y="246"/>
                  </a:lnTo>
                  <a:lnTo>
                    <a:pt x="513" y="243"/>
                  </a:lnTo>
                  <a:lnTo>
                    <a:pt x="513" y="243"/>
                  </a:lnTo>
                  <a:close/>
                  <a:moveTo>
                    <a:pt x="182" y="21"/>
                  </a:moveTo>
                  <a:lnTo>
                    <a:pt x="184" y="21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82" y="21"/>
                  </a:lnTo>
                  <a:lnTo>
                    <a:pt x="182" y="21"/>
                  </a:lnTo>
                  <a:close/>
                  <a:moveTo>
                    <a:pt x="210" y="4"/>
                  </a:move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5" y="2"/>
                  </a:lnTo>
                  <a:lnTo>
                    <a:pt x="205" y="7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10" y="4"/>
                  </a:lnTo>
                  <a:close/>
                  <a:moveTo>
                    <a:pt x="548" y="172"/>
                  </a:moveTo>
                  <a:lnTo>
                    <a:pt x="548" y="172"/>
                  </a:lnTo>
                  <a:lnTo>
                    <a:pt x="548" y="170"/>
                  </a:lnTo>
                  <a:lnTo>
                    <a:pt x="548" y="168"/>
                  </a:lnTo>
                  <a:lnTo>
                    <a:pt x="546" y="165"/>
                  </a:lnTo>
                  <a:lnTo>
                    <a:pt x="546" y="165"/>
                  </a:lnTo>
                  <a:lnTo>
                    <a:pt x="544" y="168"/>
                  </a:lnTo>
                  <a:lnTo>
                    <a:pt x="541" y="168"/>
                  </a:lnTo>
                  <a:lnTo>
                    <a:pt x="541" y="165"/>
                  </a:lnTo>
                  <a:lnTo>
                    <a:pt x="539" y="165"/>
                  </a:lnTo>
                  <a:lnTo>
                    <a:pt x="539" y="165"/>
                  </a:lnTo>
                  <a:lnTo>
                    <a:pt x="539" y="168"/>
                  </a:lnTo>
                  <a:lnTo>
                    <a:pt x="539" y="170"/>
                  </a:lnTo>
                  <a:lnTo>
                    <a:pt x="539" y="172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8" y="175"/>
                  </a:lnTo>
                  <a:lnTo>
                    <a:pt x="548" y="175"/>
                  </a:lnTo>
                  <a:lnTo>
                    <a:pt x="548" y="172"/>
                  </a:lnTo>
                  <a:close/>
                  <a:moveTo>
                    <a:pt x="539" y="187"/>
                  </a:moveTo>
                  <a:lnTo>
                    <a:pt x="537" y="184"/>
                  </a:lnTo>
                  <a:lnTo>
                    <a:pt x="539" y="184"/>
                  </a:lnTo>
                  <a:lnTo>
                    <a:pt x="539" y="182"/>
                  </a:lnTo>
                  <a:lnTo>
                    <a:pt x="537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91"/>
                  </a:lnTo>
                  <a:lnTo>
                    <a:pt x="525" y="194"/>
                  </a:lnTo>
                  <a:lnTo>
                    <a:pt x="525" y="196"/>
                  </a:lnTo>
                  <a:lnTo>
                    <a:pt x="522" y="196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20" y="198"/>
                  </a:lnTo>
                  <a:lnTo>
                    <a:pt x="518" y="198"/>
                  </a:lnTo>
                  <a:lnTo>
                    <a:pt x="518" y="198"/>
                  </a:lnTo>
                  <a:lnTo>
                    <a:pt x="515" y="201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8"/>
                  </a:lnTo>
                  <a:lnTo>
                    <a:pt x="515" y="210"/>
                  </a:lnTo>
                  <a:lnTo>
                    <a:pt x="513" y="210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08" y="222"/>
                  </a:lnTo>
                  <a:lnTo>
                    <a:pt x="506" y="225"/>
                  </a:lnTo>
                  <a:lnTo>
                    <a:pt x="506" y="232"/>
                  </a:lnTo>
                  <a:lnTo>
                    <a:pt x="506" y="236"/>
                  </a:lnTo>
                  <a:lnTo>
                    <a:pt x="508" y="239"/>
                  </a:lnTo>
                  <a:lnTo>
                    <a:pt x="513" y="243"/>
                  </a:lnTo>
                  <a:lnTo>
                    <a:pt x="515" y="241"/>
                  </a:lnTo>
                  <a:lnTo>
                    <a:pt x="518" y="241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22" y="232"/>
                  </a:lnTo>
                  <a:lnTo>
                    <a:pt x="522" y="229"/>
                  </a:lnTo>
                  <a:lnTo>
                    <a:pt x="522" y="229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2" y="225"/>
                  </a:lnTo>
                  <a:lnTo>
                    <a:pt x="525" y="220"/>
                  </a:lnTo>
                  <a:lnTo>
                    <a:pt x="527" y="215"/>
                  </a:lnTo>
                  <a:lnTo>
                    <a:pt x="527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2" y="206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3"/>
                  </a:lnTo>
                  <a:lnTo>
                    <a:pt x="532" y="201"/>
                  </a:lnTo>
                  <a:lnTo>
                    <a:pt x="530" y="198"/>
                  </a:lnTo>
                  <a:lnTo>
                    <a:pt x="532" y="198"/>
                  </a:lnTo>
                  <a:lnTo>
                    <a:pt x="532" y="198"/>
                  </a:lnTo>
                  <a:lnTo>
                    <a:pt x="534" y="201"/>
                  </a:lnTo>
                  <a:lnTo>
                    <a:pt x="534" y="198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1"/>
                  </a:lnTo>
                  <a:lnTo>
                    <a:pt x="534" y="189"/>
                  </a:lnTo>
                  <a:lnTo>
                    <a:pt x="532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9" y="191"/>
                  </a:lnTo>
                  <a:lnTo>
                    <a:pt x="539" y="187"/>
                  </a:lnTo>
                  <a:lnTo>
                    <a:pt x="539" y="187"/>
                  </a:lnTo>
                  <a:lnTo>
                    <a:pt x="539" y="187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489901" y="938886"/>
              <a:ext cx="727106" cy="478669"/>
            </a:xfrm>
            <a:custGeom>
              <a:rect b="b" l="l" r="r" t="t"/>
              <a:pathLst>
                <a:path extrusionOk="0" h="447" w="679">
                  <a:moveTo>
                    <a:pt x="176" y="59"/>
                  </a:move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close/>
                  <a:moveTo>
                    <a:pt x="171" y="71"/>
                  </a:moveTo>
                  <a:lnTo>
                    <a:pt x="171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1" y="66"/>
                  </a:lnTo>
                  <a:lnTo>
                    <a:pt x="171" y="64"/>
                  </a:lnTo>
                  <a:lnTo>
                    <a:pt x="168" y="64"/>
                  </a:lnTo>
                  <a:lnTo>
                    <a:pt x="168" y="62"/>
                  </a:lnTo>
                  <a:lnTo>
                    <a:pt x="171" y="57"/>
                  </a:lnTo>
                  <a:lnTo>
                    <a:pt x="171" y="54"/>
                  </a:lnTo>
                  <a:lnTo>
                    <a:pt x="171" y="52"/>
                  </a:lnTo>
                  <a:lnTo>
                    <a:pt x="168" y="52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1" y="62"/>
                  </a:lnTo>
                  <a:lnTo>
                    <a:pt x="161" y="64"/>
                  </a:lnTo>
                  <a:lnTo>
                    <a:pt x="164" y="64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9"/>
                  </a:lnTo>
                  <a:lnTo>
                    <a:pt x="171" y="71"/>
                  </a:lnTo>
                  <a:close/>
                  <a:moveTo>
                    <a:pt x="164" y="38"/>
                  </a:move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50"/>
                  </a:lnTo>
                  <a:lnTo>
                    <a:pt x="168" y="50"/>
                  </a:lnTo>
                  <a:lnTo>
                    <a:pt x="171" y="50"/>
                  </a:lnTo>
                  <a:lnTo>
                    <a:pt x="173" y="47"/>
                  </a:lnTo>
                  <a:lnTo>
                    <a:pt x="168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3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83" y="43"/>
                  </a:lnTo>
                  <a:lnTo>
                    <a:pt x="176" y="36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68" y="36"/>
                  </a:lnTo>
                  <a:lnTo>
                    <a:pt x="164" y="38"/>
                  </a:lnTo>
                  <a:lnTo>
                    <a:pt x="164" y="38"/>
                  </a:lnTo>
                  <a:close/>
                  <a:moveTo>
                    <a:pt x="168" y="114"/>
                  </a:moveTo>
                  <a:lnTo>
                    <a:pt x="171" y="116"/>
                  </a:lnTo>
                  <a:lnTo>
                    <a:pt x="171" y="118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3" y="118"/>
                  </a:lnTo>
                  <a:lnTo>
                    <a:pt x="176" y="116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1" y="109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3" y="116"/>
                  </a:lnTo>
                  <a:lnTo>
                    <a:pt x="171" y="116"/>
                  </a:lnTo>
                  <a:lnTo>
                    <a:pt x="171" y="114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68" y="114"/>
                  </a:lnTo>
                  <a:close/>
                  <a:moveTo>
                    <a:pt x="171" y="28"/>
                  </a:moveTo>
                  <a:lnTo>
                    <a:pt x="171" y="28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close/>
                  <a:moveTo>
                    <a:pt x="161" y="52"/>
                  </a:moveTo>
                  <a:lnTo>
                    <a:pt x="161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2"/>
                  </a:lnTo>
                  <a:close/>
                  <a:moveTo>
                    <a:pt x="190" y="76"/>
                  </a:moveTo>
                  <a:lnTo>
                    <a:pt x="190" y="76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3" y="81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8" y="104"/>
                  </a:lnTo>
                  <a:lnTo>
                    <a:pt x="180" y="104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3" y="107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3" y="118"/>
                  </a:lnTo>
                  <a:lnTo>
                    <a:pt x="180" y="121"/>
                  </a:lnTo>
                  <a:lnTo>
                    <a:pt x="183" y="123"/>
                  </a:lnTo>
                  <a:lnTo>
                    <a:pt x="183" y="125"/>
                  </a:lnTo>
                  <a:lnTo>
                    <a:pt x="185" y="125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92" y="128"/>
                  </a:lnTo>
                  <a:lnTo>
                    <a:pt x="192" y="130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4" y="135"/>
                  </a:lnTo>
                  <a:lnTo>
                    <a:pt x="197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202" y="133"/>
                  </a:lnTo>
                  <a:lnTo>
                    <a:pt x="202" y="133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4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0" y="114"/>
                  </a:lnTo>
                  <a:lnTo>
                    <a:pt x="187" y="116"/>
                  </a:lnTo>
                  <a:lnTo>
                    <a:pt x="187" y="118"/>
                  </a:lnTo>
                  <a:lnTo>
                    <a:pt x="190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5" y="121"/>
                  </a:lnTo>
                  <a:lnTo>
                    <a:pt x="185" y="116"/>
                  </a:lnTo>
                  <a:lnTo>
                    <a:pt x="187" y="109"/>
                  </a:lnTo>
                  <a:lnTo>
                    <a:pt x="187" y="104"/>
                  </a:lnTo>
                  <a:lnTo>
                    <a:pt x="187" y="102"/>
                  </a:lnTo>
                  <a:lnTo>
                    <a:pt x="185" y="99"/>
                  </a:lnTo>
                  <a:lnTo>
                    <a:pt x="183" y="97"/>
                  </a:lnTo>
                  <a:lnTo>
                    <a:pt x="183" y="97"/>
                  </a:lnTo>
                  <a:lnTo>
                    <a:pt x="180" y="95"/>
                  </a:lnTo>
                  <a:lnTo>
                    <a:pt x="180" y="95"/>
                  </a:lnTo>
                  <a:lnTo>
                    <a:pt x="178" y="95"/>
                  </a:lnTo>
                  <a:lnTo>
                    <a:pt x="176" y="95"/>
                  </a:lnTo>
                  <a:lnTo>
                    <a:pt x="176" y="92"/>
                  </a:lnTo>
                  <a:lnTo>
                    <a:pt x="180" y="95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3" y="90"/>
                  </a:lnTo>
                  <a:lnTo>
                    <a:pt x="183" y="88"/>
                  </a:lnTo>
                  <a:lnTo>
                    <a:pt x="185" y="92"/>
                  </a:lnTo>
                  <a:lnTo>
                    <a:pt x="185" y="90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6"/>
                  </a:lnTo>
                  <a:close/>
                  <a:moveTo>
                    <a:pt x="194" y="40"/>
                  </a:moveTo>
                  <a:lnTo>
                    <a:pt x="194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4" y="3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190" y="40"/>
                  </a:moveTo>
                  <a:lnTo>
                    <a:pt x="190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43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5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90" y="40"/>
                  </a:lnTo>
                  <a:close/>
                  <a:moveTo>
                    <a:pt x="187" y="50"/>
                  </a:moveTo>
                  <a:lnTo>
                    <a:pt x="187" y="50"/>
                  </a:lnTo>
                  <a:lnTo>
                    <a:pt x="190" y="52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7" y="50"/>
                  </a:lnTo>
                  <a:close/>
                  <a:moveTo>
                    <a:pt x="185" y="52"/>
                  </a:moveTo>
                  <a:lnTo>
                    <a:pt x="185" y="52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83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5" y="52"/>
                  </a:lnTo>
                  <a:lnTo>
                    <a:pt x="185" y="52"/>
                  </a:lnTo>
                  <a:close/>
                  <a:moveTo>
                    <a:pt x="178" y="199"/>
                  </a:moveTo>
                  <a:lnTo>
                    <a:pt x="176" y="199"/>
                  </a:lnTo>
                  <a:lnTo>
                    <a:pt x="176" y="199"/>
                  </a:lnTo>
                  <a:lnTo>
                    <a:pt x="176" y="201"/>
                  </a:lnTo>
                  <a:lnTo>
                    <a:pt x="176" y="204"/>
                  </a:lnTo>
                  <a:lnTo>
                    <a:pt x="178" y="201"/>
                  </a:lnTo>
                  <a:lnTo>
                    <a:pt x="180" y="199"/>
                  </a:lnTo>
                  <a:lnTo>
                    <a:pt x="185" y="199"/>
                  </a:lnTo>
                  <a:lnTo>
                    <a:pt x="185" y="199"/>
                  </a:lnTo>
                  <a:lnTo>
                    <a:pt x="185" y="196"/>
                  </a:lnTo>
                  <a:lnTo>
                    <a:pt x="183" y="196"/>
                  </a:lnTo>
                  <a:lnTo>
                    <a:pt x="180" y="194"/>
                  </a:lnTo>
                  <a:lnTo>
                    <a:pt x="180" y="192"/>
                  </a:lnTo>
                  <a:lnTo>
                    <a:pt x="180" y="192"/>
                  </a:lnTo>
                  <a:lnTo>
                    <a:pt x="180" y="189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4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6" y="199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78" y="196"/>
                  </a:lnTo>
                  <a:lnTo>
                    <a:pt x="178" y="199"/>
                  </a:lnTo>
                  <a:close/>
                  <a:moveTo>
                    <a:pt x="173" y="170"/>
                  </a:moveTo>
                  <a:lnTo>
                    <a:pt x="173" y="170"/>
                  </a:lnTo>
                  <a:lnTo>
                    <a:pt x="173" y="170"/>
                  </a:lnTo>
                  <a:lnTo>
                    <a:pt x="176" y="170"/>
                  </a:lnTo>
                  <a:lnTo>
                    <a:pt x="176" y="173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163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61"/>
                  </a:lnTo>
                  <a:lnTo>
                    <a:pt x="173" y="161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6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close/>
                  <a:moveTo>
                    <a:pt x="152" y="215"/>
                  </a:moveTo>
                  <a:lnTo>
                    <a:pt x="149" y="215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7" y="218"/>
                  </a:lnTo>
                  <a:lnTo>
                    <a:pt x="147" y="218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2" y="218"/>
                  </a:lnTo>
                  <a:lnTo>
                    <a:pt x="152" y="215"/>
                  </a:lnTo>
                  <a:close/>
                  <a:moveTo>
                    <a:pt x="140" y="204"/>
                  </a:moveTo>
                  <a:lnTo>
                    <a:pt x="140" y="201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8" y="213"/>
                  </a:lnTo>
                  <a:lnTo>
                    <a:pt x="140" y="213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06"/>
                  </a:lnTo>
                  <a:lnTo>
                    <a:pt x="138" y="204"/>
                  </a:lnTo>
                  <a:lnTo>
                    <a:pt x="140" y="204"/>
                  </a:lnTo>
                  <a:close/>
                  <a:moveTo>
                    <a:pt x="22" y="275"/>
                  </a:moveTo>
                  <a:lnTo>
                    <a:pt x="22" y="275"/>
                  </a:lnTo>
                  <a:lnTo>
                    <a:pt x="22" y="277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6" y="275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2" y="275"/>
                  </a:lnTo>
                  <a:lnTo>
                    <a:pt x="22" y="275"/>
                  </a:lnTo>
                  <a:close/>
                  <a:moveTo>
                    <a:pt x="147" y="38"/>
                  </a:moveTo>
                  <a:lnTo>
                    <a:pt x="149" y="38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7" y="38"/>
                  </a:lnTo>
                  <a:close/>
                  <a:moveTo>
                    <a:pt x="159" y="36"/>
                  </a:moveTo>
                  <a:lnTo>
                    <a:pt x="159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9" y="36"/>
                  </a:lnTo>
                  <a:lnTo>
                    <a:pt x="159" y="36"/>
                  </a:lnTo>
                  <a:close/>
                  <a:moveTo>
                    <a:pt x="149" y="43"/>
                  </a:moveTo>
                  <a:lnTo>
                    <a:pt x="147" y="43"/>
                  </a:lnTo>
                  <a:lnTo>
                    <a:pt x="145" y="43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50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5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59" y="52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4" y="47"/>
                  </a:lnTo>
                  <a:lnTo>
                    <a:pt x="152" y="45"/>
                  </a:lnTo>
                  <a:lnTo>
                    <a:pt x="152" y="43"/>
                  </a:lnTo>
                  <a:lnTo>
                    <a:pt x="149" y="43"/>
                  </a:lnTo>
                  <a:close/>
                  <a:moveTo>
                    <a:pt x="670" y="92"/>
                  </a:moveTo>
                  <a:lnTo>
                    <a:pt x="651" y="90"/>
                  </a:lnTo>
                  <a:lnTo>
                    <a:pt x="632" y="88"/>
                  </a:lnTo>
                  <a:lnTo>
                    <a:pt x="613" y="83"/>
                  </a:lnTo>
                  <a:lnTo>
                    <a:pt x="594" y="81"/>
                  </a:lnTo>
                  <a:lnTo>
                    <a:pt x="575" y="78"/>
                  </a:lnTo>
                  <a:lnTo>
                    <a:pt x="556" y="73"/>
                  </a:lnTo>
                  <a:lnTo>
                    <a:pt x="537" y="71"/>
                  </a:lnTo>
                  <a:lnTo>
                    <a:pt x="518" y="69"/>
                  </a:lnTo>
                  <a:lnTo>
                    <a:pt x="500" y="64"/>
                  </a:lnTo>
                  <a:lnTo>
                    <a:pt x="481" y="62"/>
                  </a:lnTo>
                  <a:lnTo>
                    <a:pt x="462" y="57"/>
                  </a:lnTo>
                  <a:lnTo>
                    <a:pt x="443" y="54"/>
                  </a:lnTo>
                  <a:lnTo>
                    <a:pt x="424" y="52"/>
                  </a:lnTo>
                  <a:lnTo>
                    <a:pt x="405" y="47"/>
                  </a:lnTo>
                  <a:lnTo>
                    <a:pt x="386" y="45"/>
                  </a:lnTo>
                  <a:lnTo>
                    <a:pt x="367" y="40"/>
                  </a:lnTo>
                  <a:lnTo>
                    <a:pt x="348" y="38"/>
                  </a:lnTo>
                  <a:lnTo>
                    <a:pt x="329" y="33"/>
                  </a:lnTo>
                  <a:lnTo>
                    <a:pt x="313" y="28"/>
                  </a:lnTo>
                  <a:lnTo>
                    <a:pt x="294" y="26"/>
                  </a:lnTo>
                  <a:lnTo>
                    <a:pt x="275" y="21"/>
                  </a:lnTo>
                  <a:lnTo>
                    <a:pt x="256" y="19"/>
                  </a:lnTo>
                  <a:lnTo>
                    <a:pt x="237" y="14"/>
                  </a:lnTo>
                  <a:lnTo>
                    <a:pt x="218" y="12"/>
                  </a:lnTo>
                  <a:lnTo>
                    <a:pt x="199" y="7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2" y="7"/>
                  </a:lnTo>
                  <a:lnTo>
                    <a:pt x="192" y="9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90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31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7" y="36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4" y="36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4" y="43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2" y="57"/>
                  </a:lnTo>
                  <a:lnTo>
                    <a:pt x="199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202" y="59"/>
                  </a:lnTo>
                  <a:lnTo>
                    <a:pt x="202" y="62"/>
                  </a:lnTo>
                  <a:lnTo>
                    <a:pt x="202" y="64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199" y="73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0" y="64"/>
                  </a:lnTo>
                  <a:lnTo>
                    <a:pt x="190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4" y="78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7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202" y="85"/>
                  </a:lnTo>
                  <a:lnTo>
                    <a:pt x="204" y="88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2" y="97"/>
                  </a:lnTo>
                  <a:lnTo>
                    <a:pt x="202" y="97"/>
                  </a:lnTo>
                  <a:lnTo>
                    <a:pt x="202" y="95"/>
                  </a:lnTo>
                  <a:lnTo>
                    <a:pt x="199" y="95"/>
                  </a:lnTo>
                  <a:lnTo>
                    <a:pt x="197" y="95"/>
                  </a:lnTo>
                  <a:lnTo>
                    <a:pt x="194" y="95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0" y="102"/>
                  </a:lnTo>
                  <a:lnTo>
                    <a:pt x="190" y="104"/>
                  </a:lnTo>
                  <a:lnTo>
                    <a:pt x="192" y="107"/>
                  </a:lnTo>
                  <a:lnTo>
                    <a:pt x="192" y="10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4" y="107"/>
                  </a:lnTo>
                  <a:lnTo>
                    <a:pt x="194" y="104"/>
                  </a:lnTo>
                  <a:lnTo>
                    <a:pt x="197" y="102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3" y="130"/>
                  </a:lnTo>
                  <a:lnTo>
                    <a:pt x="211" y="133"/>
                  </a:lnTo>
                  <a:lnTo>
                    <a:pt x="211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4" y="144"/>
                  </a:lnTo>
                  <a:lnTo>
                    <a:pt x="194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1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7"/>
                  </a:lnTo>
                  <a:lnTo>
                    <a:pt x="187" y="192"/>
                  </a:lnTo>
                  <a:lnTo>
                    <a:pt x="187" y="194"/>
                  </a:lnTo>
                  <a:lnTo>
                    <a:pt x="190" y="196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187" y="204"/>
                  </a:lnTo>
                  <a:lnTo>
                    <a:pt x="187" y="204"/>
                  </a:lnTo>
                  <a:lnTo>
                    <a:pt x="185" y="204"/>
                  </a:lnTo>
                  <a:lnTo>
                    <a:pt x="183" y="204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80" y="211"/>
                  </a:lnTo>
                  <a:lnTo>
                    <a:pt x="178" y="211"/>
                  </a:lnTo>
                  <a:lnTo>
                    <a:pt x="178" y="211"/>
                  </a:lnTo>
                  <a:lnTo>
                    <a:pt x="176" y="211"/>
                  </a:lnTo>
                  <a:lnTo>
                    <a:pt x="173" y="208"/>
                  </a:lnTo>
                  <a:lnTo>
                    <a:pt x="171" y="206"/>
                  </a:lnTo>
                  <a:lnTo>
                    <a:pt x="168" y="204"/>
                  </a:lnTo>
                  <a:lnTo>
                    <a:pt x="168" y="208"/>
                  </a:lnTo>
                  <a:lnTo>
                    <a:pt x="166" y="213"/>
                  </a:lnTo>
                  <a:lnTo>
                    <a:pt x="164" y="215"/>
                  </a:lnTo>
                  <a:lnTo>
                    <a:pt x="154" y="223"/>
                  </a:lnTo>
                  <a:lnTo>
                    <a:pt x="152" y="225"/>
                  </a:lnTo>
                  <a:lnTo>
                    <a:pt x="147" y="227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5" y="223"/>
                  </a:lnTo>
                  <a:lnTo>
                    <a:pt x="145" y="223"/>
                  </a:lnTo>
                  <a:lnTo>
                    <a:pt x="142" y="220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40" y="215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5" y="220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5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31" y="227"/>
                  </a:lnTo>
                  <a:lnTo>
                    <a:pt x="131" y="230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1" y="223"/>
                  </a:lnTo>
                  <a:lnTo>
                    <a:pt x="131" y="220"/>
                  </a:lnTo>
                  <a:lnTo>
                    <a:pt x="131" y="220"/>
                  </a:lnTo>
                  <a:lnTo>
                    <a:pt x="131" y="218"/>
                  </a:lnTo>
                  <a:lnTo>
                    <a:pt x="128" y="220"/>
                  </a:lnTo>
                  <a:lnTo>
                    <a:pt x="126" y="223"/>
                  </a:lnTo>
                  <a:lnTo>
                    <a:pt x="123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6" y="220"/>
                  </a:lnTo>
                  <a:lnTo>
                    <a:pt x="131" y="215"/>
                  </a:lnTo>
                  <a:lnTo>
                    <a:pt x="131" y="213"/>
                  </a:lnTo>
                  <a:lnTo>
                    <a:pt x="131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19" y="220"/>
                  </a:lnTo>
                  <a:lnTo>
                    <a:pt x="116" y="220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9" y="213"/>
                  </a:lnTo>
                  <a:lnTo>
                    <a:pt x="121" y="213"/>
                  </a:lnTo>
                  <a:lnTo>
                    <a:pt x="126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40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7" y="192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9"/>
                  </a:lnTo>
                  <a:lnTo>
                    <a:pt x="147" y="201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2" y="206"/>
                  </a:lnTo>
                  <a:lnTo>
                    <a:pt x="142" y="213"/>
                  </a:lnTo>
                  <a:lnTo>
                    <a:pt x="145" y="215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2" y="208"/>
                  </a:lnTo>
                  <a:lnTo>
                    <a:pt x="149" y="206"/>
                  </a:lnTo>
                  <a:lnTo>
                    <a:pt x="149" y="204"/>
                  </a:lnTo>
                  <a:lnTo>
                    <a:pt x="149" y="201"/>
                  </a:lnTo>
                  <a:lnTo>
                    <a:pt x="152" y="201"/>
                  </a:lnTo>
                  <a:lnTo>
                    <a:pt x="152" y="199"/>
                  </a:lnTo>
                  <a:lnTo>
                    <a:pt x="152" y="199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7" y="196"/>
                  </a:lnTo>
                  <a:lnTo>
                    <a:pt x="157" y="194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1" y="196"/>
                  </a:lnTo>
                  <a:lnTo>
                    <a:pt x="159" y="196"/>
                  </a:lnTo>
                  <a:lnTo>
                    <a:pt x="159" y="199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4"/>
                  </a:lnTo>
                  <a:lnTo>
                    <a:pt x="157" y="204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1" y="196"/>
                  </a:lnTo>
                  <a:lnTo>
                    <a:pt x="168" y="194"/>
                  </a:lnTo>
                  <a:lnTo>
                    <a:pt x="171" y="192"/>
                  </a:lnTo>
                  <a:lnTo>
                    <a:pt x="171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6" y="182"/>
                  </a:lnTo>
                  <a:lnTo>
                    <a:pt x="176" y="180"/>
                  </a:lnTo>
                  <a:lnTo>
                    <a:pt x="176" y="180"/>
                  </a:lnTo>
                  <a:lnTo>
                    <a:pt x="173" y="178"/>
                  </a:lnTo>
                  <a:lnTo>
                    <a:pt x="176" y="175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4" y="175"/>
                  </a:lnTo>
                  <a:lnTo>
                    <a:pt x="166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4" y="168"/>
                  </a:lnTo>
                  <a:lnTo>
                    <a:pt x="161" y="168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1"/>
                  </a:lnTo>
                  <a:lnTo>
                    <a:pt x="166" y="168"/>
                  </a:lnTo>
                  <a:lnTo>
                    <a:pt x="168" y="173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59"/>
                  </a:lnTo>
                  <a:lnTo>
                    <a:pt x="171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3" y="149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4"/>
                  </a:lnTo>
                  <a:lnTo>
                    <a:pt x="183" y="144"/>
                  </a:lnTo>
                  <a:lnTo>
                    <a:pt x="185" y="140"/>
                  </a:lnTo>
                  <a:lnTo>
                    <a:pt x="185" y="137"/>
                  </a:lnTo>
                  <a:lnTo>
                    <a:pt x="185" y="135"/>
                  </a:lnTo>
                  <a:lnTo>
                    <a:pt x="183" y="133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59" y="156"/>
                  </a:lnTo>
                  <a:lnTo>
                    <a:pt x="159" y="159"/>
                  </a:lnTo>
                  <a:lnTo>
                    <a:pt x="157" y="159"/>
                  </a:lnTo>
                  <a:lnTo>
                    <a:pt x="154" y="159"/>
                  </a:lnTo>
                  <a:lnTo>
                    <a:pt x="147" y="161"/>
                  </a:lnTo>
                  <a:lnTo>
                    <a:pt x="142" y="163"/>
                  </a:lnTo>
                  <a:lnTo>
                    <a:pt x="140" y="163"/>
                  </a:lnTo>
                  <a:lnTo>
                    <a:pt x="133" y="17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23" y="182"/>
                  </a:lnTo>
                  <a:lnTo>
                    <a:pt x="121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6" y="189"/>
                  </a:lnTo>
                  <a:lnTo>
                    <a:pt x="133" y="187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5" y="185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7"/>
                  </a:lnTo>
                  <a:lnTo>
                    <a:pt x="116" y="185"/>
                  </a:lnTo>
                  <a:lnTo>
                    <a:pt x="119" y="182"/>
                  </a:lnTo>
                  <a:lnTo>
                    <a:pt x="121" y="178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1" y="168"/>
                  </a:lnTo>
                  <a:lnTo>
                    <a:pt x="133" y="166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6"/>
                  </a:lnTo>
                  <a:lnTo>
                    <a:pt x="147" y="154"/>
                  </a:lnTo>
                  <a:lnTo>
                    <a:pt x="149" y="152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7" y="142"/>
                  </a:lnTo>
                  <a:lnTo>
                    <a:pt x="157" y="142"/>
                  </a:lnTo>
                  <a:lnTo>
                    <a:pt x="157" y="140"/>
                  </a:lnTo>
                  <a:lnTo>
                    <a:pt x="159" y="137"/>
                  </a:lnTo>
                  <a:lnTo>
                    <a:pt x="159" y="142"/>
                  </a:lnTo>
                  <a:lnTo>
                    <a:pt x="157" y="144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57" y="154"/>
                  </a:lnTo>
                  <a:lnTo>
                    <a:pt x="159" y="152"/>
                  </a:lnTo>
                  <a:lnTo>
                    <a:pt x="159" y="149"/>
                  </a:lnTo>
                  <a:lnTo>
                    <a:pt x="161" y="147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68" y="121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4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59" y="118"/>
                  </a:lnTo>
                  <a:lnTo>
                    <a:pt x="159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9" y="116"/>
                  </a:lnTo>
                  <a:lnTo>
                    <a:pt x="159" y="114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2" y="109"/>
                  </a:lnTo>
                  <a:lnTo>
                    <a:pt x="145" y="104"/>
                  </a:lnTo>
                  <a:lnTo>
                    <a:pt x="142" y="102"/>
                  </a:lnTo>
                  <a:lnTo>
                    <a:pt x="140" y="99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5" y="9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35" y="95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2" y="88"/>
                  </a:lnTo>
                  <a:lnTo>
                    <a:pt x="97" y="88"/>
                  </a:lnTo>
                  <a:lnTo>
                    <a:pt x="95" y="90"/>
                  </a:lnTo>
                  <a:lnTo>
                    <a:pt x="93" y="88"/>
                  </a:lnTo>
                  <a:lnTo>
                    <a:pt x="90" y="85"/>
                  </a:lnTo>
                  <a:lnTo>
                    <a:pt x="88" y="85"/>
                  </a:lnTo>
                  <a:lnTo>
                    <a:pt x="81" y="83"/>
                  </a:lnTo>
                  <a:lnTo>
                    <a:pt x="69" y="8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6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17" y="43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6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3" y="90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9"/>
                  </a:lnTo>
                  <a:lnTo>
                    <a:pt x="15" y="111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3"/>
                  </a:lnTo>
                  <a:lnTo>
                    <a:pt x="17" y="142"/>
                  </a:lnTo>
                  <a:lnTo>
                    <a:pt x="17" y="147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2" y="178"/>
                  </a:lnTo>
                  <a:lnTo>
                    <a:pt x="22" y="182"/>
                  </a:lnTo>
                  <a:lnTo>
                    <a:pt x="22" y="187"/>
                  </a:lnTo>
                  <a:lnTo>
                    <a:pt x="22" y="196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19" y="213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2" y="211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9" y="206"/>
                  </a:lnTo>
                  <a:lnTo>
                    <a:pt x="31" y="208"/>
                  </a:lnTo>
                  <a:lnTo>
                    <a:pt x="31" y="211"/>
                  </a:lnTo>
                  <a:lnTo>
                    <a:pt x="34" y="211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6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38" y="218"/>
                  </a:lnTo>
                  <a:lnTo>
                    <a:pt x="45" y="220"/>
                  </a:lnTo>
                  <a:lnTo>
                    <a:pt x="48" y="220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6" y="223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9" y="225"/>
                  </a:lnTo>
                  <a:lnTo>
                    <a:pt x="26" y="225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9" y="227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30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9" y="244"/>
                  </a:lnTo>
                  <a:lnTo>
                    <a:pt x="22" y="244"/>
                  </a:lnTo>
                  <a:lnTo>
                    <a:pt x="24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1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58"/>
                  </a:lnTo>
                  <a:lnTo>
                    <a:pt x="41" y="256"/>
                  </a:lnTo>
                  <a:lnTo>
                    <a:pt x="41" y="256"/>
                  </a:lnTo>
                  <a:lnTo>
                    <a:pt x="41" y="253"/>
                  </a:lnTo>
                  <a:lnTo>
                    <a:pt x="41" y="251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1" y="258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2"/>
                  </a:lnTo>
                  <a:lnTo>
                    <a:pt x="29" y="282"/>
                  </a:lnTo>
                  <a:lnTo>
                    <a:pt x="31" y="284"/>
                  </a:lnTo>
                  <a:lnTo>
                    <a:pt x="34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4"/>
                  </a:lnTo>
                  <a:lnTo>
                    <a:pt x="24" y="286"/>
                  </a:lnTo>
                  <a:lnTo>
                    <a:pt x="22" y="286"/>
                  </a:lnTo>
                  <a:lnTo>
                    <a:pt x="19" y="286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7" y="275"/>
                  </a:lnTo>
                  <a:lnTo>
                    <a:pt x="19" y="272"/>
                  </a:lnTo>
                  <a:lnTo>
                    <a:pt x="22" y="263"/>
                  </a:lnTo>
                  <a:lnTo>
                    <a:pt x="22" y="260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22" y="253"/>
                  </a:lnTo>
                  <a:lnTo>
                    <a:pt x="19" y="256"/>
                  </a:lnTo>
                  <a:lnTo>
                    <a:pt x="17" y="260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2" y="286"/>
                  </a:lnTo>
                  <a:lnTo>
                    <a:pt x="12" y="289"/>
                  </a:lnTo>
                  <a:lnTo>
                    <a:pt x="12" y="291"/>
                  </a:lnTo>
                  <a:lnTo>
                    <a:pt x="10" y="291"/>
                  </a:lnTo>
                  <a:lnTo>
                    <a:pt x="10" y="294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10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7" y="296"/>
                  </a:lnTo>
                  <a:lnTo>
                    <a:pt x="19" y="296"/>
                  </a:lnTo>
                  <a:lnTo>
                    <a:pt x="22" y="303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9" y="303"/>
                  </a:lnTo>
                  <a:lnTo>
                    <a:pt x="31" y="303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8" y="303"/>
                  </a:lnTo>
                  <a:lnTo>
                    <a:pt x="41" y="301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0" y="308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7" y="312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7"/>
                  </a:lnTo>
                  <a:lnTo>
                    <a:pt x="79" y="327"/>
                  </a:lnTo>
                  <a:lnTo>
                    <a:pt x="83" y="324"/>
                  </a:lnTo>
                  <a:lnTo>
                    <a:pt x="86" y="324"/>
                  </a:lnTo>
                  <a:lnTo>
                    <a:pt x="90" y="324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31"/>
                  </a:lnTo>
                  <a:lnTo>
                    <a:pt x="97" y="331"/>
                  </a:lnTo>
                  <a:lnTo>
                    <a:pt x="100" y="331"/>
                  </a:lnTo>
                  <a:lnTo>
                    <a:pt x="102" y="334"/>
                  </a:lnTo>
                  <a:lnTo>
                    <a:pt x="105" y="336"/>
                  </a:lnTo>
                  <a:lnTo>
                    <a:pt x="107" y="338"/>
                  </a:lnTo>
                  <a:lnTo>
                    <a:pt x="107" y="341"/>
                  </a:lnTo>
                  <a:lnTo>
                    <a:pt x="109" y="343"/>
                  </a:lnTo>
                  <a:lnTo>
                    <a:pt x="109" y="346"/>
                  </a:lnTo>
                  <a:lnTo>
                    <a:pt x="109" y="350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5"/>
                  </a:lnTo>
                  <a:lnTo>
                    <a:pt x="114" y="357"/>
                  </a:lnTo>
                  <a:lnTo>
                    <a:pt x="112" y="362"/>
                  </a:lnTo>
                  <a:lnTo>
                    <a:pt x="114" y="367"/>
                  </a:lnTo>
                  <a:lnTo>
                    <a:pt x="112" y="369"/>
                  </a:lnTo>
                  <a:lnTo>
                    <a:pt x="112" y="372"/>
                  </a:lnTo>
                  <a:lnTo>
                    <a:pt x="112" y="374"/>
                  </a:lnTo>
                  <a:lnTo>
                    <a:pt x="112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3"/>
                  </a:lnTo>
                  <a:lnTo>
                    <a:pt x="112" y="383"/>
                  </a:lnTo>
                  <a:lnTo>
                    <a:pt x="112" y="388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2" y="395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23" y="402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1" y="405"/>
                  </a:lnTo>
                  <a:lnTo>
                    <a:pt x="135" y="407"/>
                  </a:lnTo>
                  <a:lnTo>
                    <a:pt x="138" y="409"/>
                  </a:lnTo>
                  <a:lnTo>
                    <a:pt x="145" y="409"/>
                  </a:lnTo>
                  <a:lnTo>
                    <a:pt x="152" y="414"/>
                  </a:lnTo>
                  <a:lnTo>
                    <a:pt x="152" y="414"/>
                  </a:lnTo>
                  <a:lnTo>
                    <a:pt x="154" y="414"/>
                  </a:lnTo>
                  <a:lnTo>
                    <a:pt x="161" y="412"/>
                  </a:lnTo>
                  <a:lnTo>
                    <a:pt x="178" y="409"/>
                  </a:lnTo>
                  <a:lnTo>
                    <a:pt x="183" y="409"/>
                  </a:lnTo>
                  <a:lnTo>
                    <a:pt x="190" y="405"/>
                  </a:lnTo>
                  <a:lnTo>
                    <a:pt x="194" y="405"/>
                  </a:lnTo>
                  <a:lnTo>
                    <a:pt x="197" y="405"/>
                  </a:lnTo>
                  <a:lnTo>
                    <a:pt x="204" y="407"/>
                  </a:lnTo>
                  <a:lnTo>
                    <a:pt x="216" y="407"/>
                  </a:lnTo>
                  <a:lnTo>
                    <a:pt x="242" y="414"/>
                  </a:lnTo>
                  <a:lnTo>
                    <a:pt x="246" y="417"/>
                  </a:lnTo>
                  <a:lnTo>
                    <a:pt x="249" y="419"/>
                  </a:lnTo>
                  <a:lnTo>
                    <a:pt x="249" y="421"/>
                  </a:lnTo>
                  <a:lnTo>
                    <a:pt x="249" y="424"/>
                  </a:lnTo>
                  <a:lnTo>
                    <a:pt x="249" y="426"/>
                  </a:lnTo>
                  <a:lnTo>
                    <a:pt x="251" y="426"/>
                  </a:lnTo>
                  <a:lnTo>
                    <a:pt x="254" y="426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63" y="426"/>
                  </a:lnTo>
                  <a:lnTo>
                    <a:pt x="265" y="426"/>
                  </a:lnTo>
                  <a:lnTo>
                    <a:pt x="265" y="426"/>
                  </a:lnTo>
                  <a:lnTo>
                    <a:pt x="268" y="426"/>
                  </a:lnTo>
                  <a:lnTo>
                    <a:pt x="270" y="426"/>
                  </a:lnTo>
                  <a:lnTo>
                    <a:pt x="270" y="428"/>
                  </a:lnTo>
                  <a:lnTo>
                    <a:pt x="275" y="428"/>
                  </a:lnTo>
                  <a:lnTo>
                    <a:pt x="277" y="428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91" y="426"/>
                  </a:lnTo>
                  <a:lnTo>
                    <a:pt x="296" y="426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99" y="424"/>
                  </a:lnTo>
                  <a:lnTo>
                    <a:pt x="301" y="424"/>
                  </a:lnTo>
                  <a:lnTo>
                    <a:pt x="313" y="428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7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5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32" y="428"/>
                  </a:lnTo>
                  <a:lnTo>
                    <a:pt x="334" y="428"/>
                  </a:lnTo>
                  <a:lnTo>
                    <a:pt x="336" y="428"/>
                  </a:lnTo>
                  <a:lnTo>
                    <a:pt x="339" y="428"/>
                  </a:lnTo>
                  <a:lnTo>
                    <a:pt x="341" y="428"/>
                  </a:lnTo>
                  <a:lnTo>
                    <a:pt x="343" y="426"/>
                  </a:lnTo>
                  <a:lnTo>
                    <a:pt x="346" y="424"/>
                  </a:lnTo>
                  <a:lnTo>
                    <a:pt x="351" y="424"/>
                  </a:lnTo>
                  <a:lnTo>
                    <a:pt x="365" y="421"/>
                  </a:lnTo>
                  <a:lnTo>
                    <a:pt x="388" y="421"/>
                  </a:lnTo>
                  <a:lnTo>
                    <a:pt x="393" y="419"/>
                  </a:lnTo>
                  <a:lnTo>
                    <a:pt x="395" y="417"/>
                  </a:lnTo>
                  <a:lnTo>
                    <a:pt x="398" y="417"/>
                  </a:lnTo>
                  <a:lnTo>
                    <a:pt x="400" y="417"/>
                  </a:lnTo>
                  <a:lnTo>
                    <a:pt x="407" y="419"/>
                  </a:lnTo>
                  <a:lnTo>
                    <a:pt x="412" y="419"/>
                  </a:lnTo>
                  <a:lnTo>
                    <a:pt x="419" y="419"/>
                  </a:lnTo>
                  <a:lnTo>
                    <a:pt x="440" y="421"/>
                  </a:lnTo>
                  <a:lnTo>
                    <a:pt x="445" y="421"/>
                  </a:lnTo>
                  <a:lnTo>
                    <a:pt x="450" y="417"/>
                  </a:lnTo>
                  <a:lnTo>
                    <a:pt x="452" y="417"/>
                  </a:lnTo>
                  <a:lnTo>
                    <a:pt x="455" y="419"/>
                  </a:lnTo>
                  <a:lnTo>
                    <a:pt x="466" y="421"/>
                  </a:lnTo>
                  <a:lnTo>
                    <a:pt x="478" y="421"/>
                  </a:lnTo>
                  <a:lnTo>
                    <a:pt x="490" y="424"/>
                  </a:lnTo>
                  <a:lnTo>
                    <a:pt x="502" y="426"/>
                  </a:lnTo>
                  <a:lnTo>
                    <a:pt x="511" y="428"/>
                  </a:lnTo>
                  <a:lnTo>
                    <a:pt x="535" y="431"/>
                  </a:lnTo>
                  <a:lnTo>
                    <a:pt x="547" y="433"/>
                  </a:lnTo>
                  <a:lnTo>
                    <a:pt x="559" y="436"/>
                  </a:lnTo>
                  <a:lnTo>
                    <a:pt x="571" y="438"/>
                  </a:lnTo>
                  <a:lnTo>
                    <a:pt x="582" y="440"/>
                  </a:lnTo>
                  <a:lnTo>
                    <a:pt x="592" y="440"/>
                  </a:lnTo>
                  <a:lnTo>
                    <a:pt x="604" y="443"/>
                  </a:lnTo>
                  <a:lnTo>
                    <a:pt x="615" y="445"/>
                  </a:lnTo>
                  <a:lnTo>
                    <a:pt x="627" y="447"/>
                  </a:lnTo>
                  <a:lnTo>
                    <a:pt x="639" y="447"/>
                  </a:lnTo>
                  <a:lnTo>
                    <a:pt x="639" y="443"/>
                  </a:lnTo>
                  <a:lnTo>
                    <a:pt x="634" y="436"/>
                  </a:lnTo>
                  <a:lnTo>
                    <a:pt x="634" y="436"/>
                  </a:lnTo>
                  <a:lnTo>
                    <a:pt x="637" y="433"/>
                  </a:lnTo>
                  <a:lnTo>
                    <a:pt x="639" y="431"/>
                  </a:lnTo>
                  <a:lnTo>
                    <a:pt x="639" y="428"/>
                  </a:lnTo>
                  <a:lnTo>
                    <a:pt x="639" y="426"/>
                  </a:lnTo>
                  <a:lnTo>
                    <a:pt x="639" y="424"/>
                  </a:lnTo>
                  <a:lnTo>
                    <a:pt x="639" y="417"/>
                  </a:lnTo>
                  <a:lnTo>
                    <a:pt x="637" y="414"/>
                  </a:lnTo>
                  <a:lnTo>
                    <a:pt x="634" y="409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7" y="374"/>
                  </a:lnTo>
                  <a:lnTo>
                    <a:pt x="641" y="355"/>
                  </a:lnTo>
                  <a:lnTo>
                    <a:pt x="644" y="336"/>
                  </a:lnTo>
                  <a:lnTo>
                    <a:pt x="646" y="317"/>
                  </a:lnTo>
                  <a:lnTo>
                    <a:pt x="649" y="298"/>
                  </a:lnTo>
                  <a:lnTo>
                    <a:pt x="651" y="279"/>
                  </a:lnTo>
                  <a:lnTo>
                    <a:pt x="653" y="260"/>
                  </a:lnTo>
                  <a:lnTo>
                    <a:pt x="658" y="241"/>
                  </a:lnTo>
                  <a:lnTo>
                    <a:pt x="660" y="225"/>
                  </a:lnTo>
                  <a:lnTo>
                    <a:pt x="663" y="206"/>
                  </a:lnTo>
                  <a:lnTo>
                    <a:pt x="665" y="187"/>
                  </a:lnTo>
                  <a:lnTo>
                    <a:pt x="667" y="168"/>
                  </a:lnTo>
                  <a:lnTo>
                    <a:pt x="672" y="149"/>
                  </a:lnTo>
                  <a:lnTo>
                    <a:pt x="675" y="130"/>
                  </a:lnTo>
                  <a:lnTo>
                    <a:pt x="677" y="114"/>
                  </a:lnTo>
                  <a:lnTo>
                    <a:pt x="679" y="95"/>
                  </a:lnTo>
                  <a:lnTo>
                    <a:pt x="670" y="92"/>
                  </a:lnTo>
                  <a:close/>
                  <a:moveTo>
                    <a:pt x="166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5" y="36"/>
                  </a:moveTo>
                  <a:lnTo>
                    <a:pt x="147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5" y="36"/>
                  </a:lnTo>
                  <a:close/>
                  <a:moveTo>
                    <a:pt x="190" y="62"/>
                  </a:moveTo>
                  <a:lnTo>
                    <a:pt x="190" y="62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59"/>
                  </a:lnTo>
                  <a:lnTo>
                    <a:pt x="192" y="57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9"/>
                  </a:lnTo>
                  <a:lnTo>
                    <a:pt x="190" y="62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1376180" y="1313683"/>
              <a:ext cx="185258" cy="327680"/>
            </a:xfrm>
            <a:custGeom>
              <a:rect b="b" l="l" r="r" t="t"/>
              <a:pathLst>
                <a:path extrusionOk="0" h="306" w="173">
                  <a:moveTo>
                    <a:pt x="19" y="38"/>
                  </a:moveTo>
                  <a:lnTo>
                    <a:pt x="14" y="3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9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19" y="138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19" y="157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22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6" y="168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29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09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48" y="206"/>
                  </a:lnTo>
                  <a:lnTo>
                    <a:pt x="50" y="209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3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7" y="225"/>
                  </a:lnTo>
                  <a:lnTo>
                    <a:pt x="57" y="232"/>
                  </a:lnTo>
                  <a:lnTo>
                    <a:pt x="59" y="239"/>
                  </a:lnTo>
                  <a:lnTo>
                    <a:pt x="62" y="246"/>
                  </a:lnTo>
                  <a:lnTo>
                    <a:pt x="64" y="261"/>
                  </a:lnTo>
                  <a:lnTo>
                    <a:pt x="66" y="268"/>
                  </a:lnTo>
                  <a:lnTo>
                    <a:pt x="66" y="275"/>
                  </a:lnTo>
                  <a:lnTo>
                    <a:pt x="69" y="280"/>
                  </a:lnTo>
                  <a:lnTo>
                    <a:pt x="69" y="284"/>
                  </a:lnTo>
                  <a:lnTo>
                    <a:pt x="71" y="289"/>
                  </a:lnTo>
                  <a:lnTo>
                    <a:pt x="71" y="291"/>
                  </a:lnTo>
                  <a:lnTo>
                    <a:pt x="71" y="291"/>
                  </a:lnTo>
                  <a:lnTo>
                    <a:pt x="71" y="294"/>
                  </a:lnTo>
                  <a:lnTo>
                    <a:pt x="71" y="296"/>
                  </a:lnTo>
                  <a:lnTo>
                    <a:pt x="71" y="301"/>
                  </a:lnTo>
                  <a:lnTo>
                    <a:pt x="74" y="303"/>
                  </a:lnTo>
                  <a:lnTo>
                    <a:pt x="76" y="306"/>
                  </a:lnTo>
                  <a:lnTo>
                    <a:pt x="90" y="303"/>
                  </a:lnTo>
                  <a:lnTo>
                    <a:pt x="95" y="303"/>
                  </a:lnTo>
                  <a:lnTo>
                    <a:pt x="100" y="301"/>
                  </a:lnTo>
                  <a:lnTo>
                    <a:pt x="102" y="301"/>
                  </a:lnTo>
                  <a:lnTo>
                    <a:pt x="107" y="299"/>
                  </a:lnTo>
                  <a:lnTo>
                    <a:pt x="111" y="299"/>
                  </a:lnTo>
                  <a:lnTo>
                    <a:pt x="116" y="299"/>
                  </a:lnTo>
                  <a:lnTo>
                    <a:pt x="121" y="296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5" y="294"/>
                  </a:lnTo>
                  <a:lnTo>
                    <a:pt x="140" y="294"/>
                  </a:lnTo>
                  <a:lnTo>
                    <a:pt x="145" y="291"/>
                  </a:lnTo>
                  <a:lnTo>
                    <a:pt x="149" y="291"/>
                  </a:lnTo>
                  <a:lnTo>
                    <a:pt x="149" y="291"/>
                  </a:lnTo>
                  <a:lnTo>
                    <a:pt x="147" y="287"/>
                  </a:lnTo>
                  <a:lnTo>
                    <a:pt x="145" y="287"/>
                  </a:lnTo>
                  <a:lnTo>
                    <a:pt x="140" y="282"/>
                  </a:lnTo>
                  <a:lnTo>
                    <a:pt x="137" y="282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3"/>
                  </a:lnTo>
                  <a:lnTo>
                    <a:pt x="140" y="261"/>
                  </a:lnTo>
                  <a:lnTo>
                    <a:pt x="140" y="258"/>
                  </a:lnTo>
                  <a:lnTo>
                    <a:pt x="137" y="25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39"/>
                  </a:lnTo>
                  <a:lnTo>
                    <a:pt x="135" y="239"/>
                  </a:lnTo>
                  <a:lnTo>
                    <a:pt x="135" y="235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28"/>
                  </a:lnTo>
                  <a:lnTo>
                    <a:pt x="135" y="228"/>
                  </a:lnTo>
                  <a:lnTo>
                    <a:pt x="135" y="225"/>
                  </a:lnTo>
                  <a:lnTo>
                    <a:pt x="135" y="225"/>
                  </a:lnTo>
                  <a:lnTo>
                    <a:pt x="137" y="223"/>
                  </a:lnTo>
                  <a:lnTo>
                    <a:pt x="135" y="220"/>
                  </a:lnTo>
                  <a:lnTo>
                    <a:pt x="135" y="21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3" y="185"/>
                  </a:lnTo>
                  <a:lnTo>
                    <a:pt x="133" y="183"/>
                  </a:lnTo>
                  <a:lnTo>
                    <a:pt x="133" y="180"/>
                  </a:lnTo>
                  <a:lnTo>
                    <a:pt x="133" y="175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5" y="168"/>
                  </a:lnTo>
                  <a:lnTo>
                    <a:pt x="135" y="166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0" y="152"/>
                  </a:lnTo>
                  <a:lnTo>
                    <a:pt x="140" y="147"/>
                  </a:lnTo>
                  <a:lnTo>
                    <a:pt x="140" y="145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2" y="130"/>
                  </a:lnTo>
                  <a:lnTo>
                    <a:pt x="145" y="123"/>
                  </a:lnTo>
                  <a:lnTo>
                    <a:pt x="145" y="119"/>
                  </a:lnTo>
                  <a:lnTo>
                    <a:pt x="142" y="114"/>
                  </a:lnTo>
                  <a:lnTo>
                    <a:pt x="140" y="104"/>
                  </a:lnTo>
                  <a:lnTo>
                    <a:pt x="140" y="97"/>
                  </a:lnTo>
                  <a:lnTo>
                    <a:pt x="140" y="93"/>
                  </a:lnTo>
                  <a:lnTo>
                    <a:pt x="142" y="90"/>
                  </a:lnTo>
                  <a:lnTo>
                    <a:pt x="147" y="88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6" y="86"/>
                  </a:lnTo>
                  <a:lnTo>
                    <a:pt x="156" y="81"/>
                  </a:lnTo>
                  <a:lnTo>
                    <a:pt x="159" y="78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8" y="69"/>
                  </a:lnTo>
                  <a:lnTo>
                    <a:pt x="168" y="67"/>
                  </a:lnTo>
                  <a:lnTo>
                    <a:pt x="171" y="64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6" y="38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61" y="31"/>
                  </a:lnTo>
                  <a:lnTo>
                    <a:pt x="163" y="26"/>
                  </a:lnTo>
                  <a:lnTo>
                    <a:pt x="166" y="22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66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56" y="3"/>
                  </a:lnTo>
                  <a:lnTo>
                    <a:pt x="147" y="5"/>
                  </a:lnTo>
                  <a:lnTo>
                    <a:pt x="137" y="7"/>
                  </a:lnTo>
                  <a:lnTo>
                    <a:pt x="130" y="10"/>
                  </a:lnTo>
                  <a:lnTo>
                    <a:pt x="121" y="12"/>
                  </a:lnTo>
                  <a:lnTo>
                    <a:pt x="111" y="15"/>
                  </a:lnTo>
                  <a:lnTo>
                    <a:pt x="104" y="17"/>
                  </a:lnTo>
                  <a:lnTo>
                    <a:pt x="95" y="19"/>
                  </a:lnTo>
                  <a:lnTo>
                    <a:pt x="85" y="22"/>
                  </a:lnTo>
                  <a:lnTo>
                    <a:pt x="76" y="24"/>
                  </a:lnTo>
                  <a:lnTo>
                    <a:pt x="69" y="26"/>
                  </a:lnTo>
                  <a:lnTo>
                    <a:pt x="59" y="29"/>
                  </a:lnTo>
                  <a:lnTo>
                    <a:pt x="40" y="33"/>
                  </a:lnTo>
                  <a:lnTo>
                    <a:pt x="3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0550556" y="2177857"/>
              <a:ext cx="851325" cy="469032"/>
            </a:xfrm>
            <a:custGeom>
              <a:rect b="b" l="l" r="r" t="t"/>
              <a:pathLst>
                <a:path extrusionOk="0" h="438" w="795">
                  <a:moveTo>
                    <a:pt x="767" y="301"/>
                  </a:moveTo>
                  <a:lnTo>
                    <a:pt x="767" y="303"/>
                  </a:lnTo>
                  <a:lnTo>
                    <a:pt x="767" y="303"/>
                  </a:lnTo>
                  <a:lnTo>
                    <a:pt x="767" y="303"/>
                  </a:lnTo>
                  <a:lnTo>
                    <a:pt x="769" y="303"/>
                  </a:lnTo>
                  <a:lnTo>
                    <a:pt x="769" y="303"/>
                  </a:lnTo>
                  <a:lnTo>
                    <a:pt x="769" y="301"/>
                  </a:lnTo>
                  <a:lnTo>
                    <a:pt x="767" y="301"/>
                  </a:lnTo>
                  <a:close/>
                  <a:moveTo>
                    <a:pt x="759" y="218"/>
                  </a:moveTo>
                  <a:lnTo>
                    <a:pt x="757" y="218"/>
                  </a:lnTo>
                  <a:lnTo>
                    <a:pt x="759" y="221"/>
                  </a:lnTo>
                  <a:lnTo>
                    <a:pt x="762" y="218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09"/>
                  </a:lnTo>
                  <a:lnTo>
                    <a:pt x="762" y="209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59" y="216"/>
                  </a:lnTo>
                  <a:lnTo>
                    <a:pt x="759" y="218"/>
                  </a:lnTo>
                  <a:close/>
                  <a:moveTo>
                    <a:pt x="769" y="192"/>
                  </a:moveTo>
                  <a:lnTo>
                    <a:pt x="769" y="190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7" y="187"/>
                  </a:lnTo>
                  <a:lnTo>
                    <a:pt x="767" y="194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9" y="192"/>
                  </a:lnTo>
                  <a:close/>
                  <a:moveTo>
                    <a:pt x="781" y="114"/>
                  </a:moveTo>
                  <a:lnTo>
                    <a:pt x="778" y="114"/>
                  </a:lnTo>
                  <a:lnTo>
                    <a:pt x="774" y="116"/>
                  </a:lnTo>
                  <a:lnTo>
                    <a:pt x="769" y="119"/>
                  </a:lnTo>
                  <a:lnTo>
                    <a:pt x="764" y="119"/>
                  </a:lnTo>
                  <a:lnTo>
                    <a:pt x="762" y="121"/>
                  </a:lnTo>
                  <a:lnTo>
                    <a:pt x="759" y="121"/>
                  </a:lnTo>
                  <a:lnTo>
                    <a:pt x="759" y="121"/>
                  </a:lnTo>
                  <a:lnTo>
                    <a:pt x="757" y="123"/>
                  </a:lnTo>
                  <a:lnTo>
                    <a:pt x="757" y="126"/>
                  </a:lnTo>
                  <a:lnTo>
                    <a:pt x="759" y="126"/>
                  </a:lnTo>
                  <a:lnTo>
                    <a:pt x="757" y="128"/>
                  </a:lnTo>
                  <a:lnTo>
                    <a:pt x="757" y="128"/>
                  </a:lnTo>
                  <a:lnTo>
                    <a:pt x="752" y="131"/>
                  </a:lnTo>
                  <a:lnTo>
                    <a:pt x="752" y="133"/>
                  </a:lnTo>
                  <a:lnTo>
                    <a:pt x="750" y="135"/>
                  </a:lnTo>
                  <a:lnTo>
                    <a:pt x="750" y="135"/>
                  </a:lnTo>
                  <a:lnTo>
                    <a:pt x="752" y="135"/>
                  </a:lnTo>
                  <a:lnTo>
                    <a:pt x="755" y="135"/>
                  </a:lnTo>
                  <a:lnTo>
                    <a:pt x="757" y="135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57" y="140"/>
                  </a:lnTo>
                  <a:lnTo>
                    <a:pt x="757" y="140"/>
                  </a:lnTo>
                  <a:lnTo>
                    <a:pt x="759" y="140"/>
                  </a:lnTo>
                  <a:lnTo>
                    <a:pt x="757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5"/>
                  </a:lnTo>
                  <a:lnTo>
                    <a:pt x="755" y="145"/>
                  </a:lnTo>
                  <a:lnTo>
                    <a:pt x="757" y="147"/>
                  </a:lnTo>
                  <a:lnTo>
                    <a:pt x="752" y="150"/>
                  </a:lnTo>
                  <a:lnTo>
                    <a:pt x="750" y="150"/>
                  </a:lnTo>
                  <a:lnTo>
                    <a:pt x="750" y="147"/>
                  </a:lnTo>
                  <a:lnTo>
                    <a:pt x="748" y="147"/>
                  </a:lnTo>
                  <a:lnTo>
                    <a:pt x="748" y="150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0" y="154"/>
                  </a:lnTo>
                  <a:lnTo>
                    <a:pt x="748" y="157"/>
                  </a:lnTo>
                  <a:lnTo>
                    <a:pt x="748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48" y="161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45" y="166"/>
                  </a:lnTo>
                  <a:lnTo>
                    <a:pt x="745" y="166"/>
                  </a:lnTo>
                  <a:lnTo>
                    <a:pt x="743" y="168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3" y="173"/>
                  </a:lnTo>
                  <a:lnTo>
                    <a:pt x="740" y="173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8"/>
                  </a:lnTo>
                  <a:lnTo>
                    <a:pt x="740" y="180"/>
                  </a:lnTo>
                  <a:lnTo>
                    <a:pt x="743" y="180"/>
                  </a:lnTo>
                  <a:lnTo>
                    <a:pt x="743" y="183"/>
                  </a:lnTo>
                  <a:lnTo>
                    <a:pt x="740" y="185"/>
                  </a:lnTo>
                  <a:lnTo>
                    <a:pt x="740" y="187"/>
                  </a:lnTo>
                  <a:lnTo>
                    <a:pt x="740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0" y="192"/>
                  </a:lnTo>
                  <a:lnTo>
                    <a:pt x="740" y="194"/>
                  </a:lnTo>
                  <a:lnTo>
                    <a:pt x="740" y="197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7"/>
                  </a:lnTo>
                  <a:lnTo>
                    <a:pt x="740" y="197"/>
                  </a:lnTo>
                  <a:lnTo>
                    <a:pt x="743" y="197"/>
                  </a:lnTo>
                  <a:lnTo>
                    <a:pt x="743" y="199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4"/>
                  </a:lnTo>
                  <a:lnTo>
                    <a:pt x="740" y="204"/>
                  </a:lnTo>
                  <a:lnTo>
                    <a:pt x="740" y="206"/>
                  </a:lnTo>
                  <a:lnTo>
                    <a:pt x="738" y="213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11"/>
                  </a:lnTo>
                  <a:lnTo>
                    <a:pt x="740" y="213"/>
                  </a:lnTo>
                  <a:lnTo>
                    <a:pt x="740" y="216"/>
                  </a:lnTo>
                  <a:lnTo>
                    <a:pt x="740" y="221"/>
                  </a:lnTo>
                  <a:lnTo>
                    <a:pt x="743" y="221"/>
                  </a:lnTo>
                  <a:lnTo>
                    <a:pt x="743" y="223"/>
                  </a:lnTo>
                  <a:lnTo>
                    <a:pt x="743" y="223"/>
                  </a:lnTo>
                  <a:lnTo>
                    <a:pt x="745" y="228"/>
                  </a:lnTo>
                  <a:lnTo>
                    <a:pt x="748" y="230"/>
                  </a:lnTo>
                  <a:lnTo>
                    <a:pt x="748" y="232"/>
                  </a:lnTo>
                  <a:lnTo>
                    <a:pt x="750" y="232"/>
                  </a:lnTo>
                  <a:lnTo>
                    <a:pt x="752" y="232"/>
                  </a:lnTo>
                  <a:lnTo>
                    <a:pt x="752" y="230"/>
                  </a:lnTo>
                  <a:lnTo>
                    <a:pt x="752" y="228"/>
                  </a:lnTo>
                  <a:lnTo>
                    <a:pt x="752" y="223"/>
                  </a:lnTo>
                  <a:lnTo>
                    <a:pt x="752" y="223"/>
                  </a:lnTo>
                  <a:lnTo>
                    <a:pt x="752" y="221"/>
                  </a:lnTo>
                  <a:lnTo>
                    <a:pt x="752" y="221"/>
                  </a:lnTo>
                  <a:lnTo>
                    <a:pt x="755" y="221"/>
                  </a:lnTo>
                  <a:lnTo>
                    <a:pt x="755" y="225"/>
                  </a:lnTo>
                  <a:lnTo>
                    <a:pt x="755" y="228"/>
                  </a:lnTo>
                  <a:lnTo>
                    <a:pt x="757" y="225"/>
                  </a:lnTo>
                  <a:lnTo>
                    <a:pt x="757" y="225"/>
                  </a:lnTo>
                  <a:lnTo>
                    <a:pt x="755" y="223"/>
                  </a:lnTo>
                  <a:lnTo>
                    <a:pt x="755" y="221"/>
                  </a:lnTo>
                  <a:lnTo>
                    <a:pt x="755" y="218"/>
                  </a:lnTo>
                  <a:lnTo>
                    <a:pt x="755" y="216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5" y="202"/>
                  </a:lnTo>
                  <a:lnTo>
                    <a:pt x="755" y="199"/>
                  </a:lnTo>
                  <a:lnTo>
                    <a:pt x="757" y="197"/>
                  </a:lnTo>
                  <a:lnTo>
                    <a:pt x="757" y="194"/>
                  </a:lnTo>
                  <a:lnTo>
                    <a:pt x="755" y="194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5"/>
                  </a:lnTo>
                  <a:lnTo>
                    <a:pt x="764" y="183"/>
                  </a:lnTo>
                  <a:lnTo>
                    <a:pt x="764" y="183"/>
                  </a:lnTo>
                  <a:lnTo>
                    <a:pt x="762" y="183"/>
                  </a:lnTo>
                  <a:lnTo>
                    <a:pt x="762" y="183"/>
                  </a:lnTo>
                  <a:lnTo>
                    <a:pt x="759" y="183"/>
                  </a:lnTo>
                  <a:lnTo>
                    <a:pt x="759" y="180"/>
                  </a:lnTo>
                  <a:lnTo>
                    <a:pt x="762" y="178"/>
                  </a:lnTo>
                  <a:lnTo>
                    <a:pt x="762" y="176"/>
                  </a:lnTo>
                  <a:lnTo>
                    <a:pt x="764" y="178"/>
                  </a:lnTo>
                  <a:lnTo>
                    <a:pt x="764" y="180"/>
                  </a:lnTo>
                  <a:lnTo>
                    <a:pt x="767" y="180"/>
                  </a:lnTo>
                  <a:lnTo>
                    <a:pt x="767" y="183"/>
                  </a:lnTo>
                  <a:lnTo>
                    <a:pt x="769" y="183"/>
                  </a:lnTo>
                  <a:lnTo>
                    <a:pt x="769" y="180"/>
                  </a:lnTo>
                  <a:lnTo>
                    <a:pt x="771" y="178"/>
                  </a:lnTo>
                  <a:lnTo>
                    <a:pt x="774" y="176"/>
                  </a:lnTo>
                  <a:lnTo>
                    <a:pt x="774" y="171"/>
                  </a:lnTo>
                  <a:lnTo>
                    <a:pt x="771" y="171"/>
                  </a:lnTo>
                  <a:lnTo>
                    <a:pt x="771" y="168"/>
                  </a:lnTo>
                  <a:lnTo>
                    <a:pt x="771" y="164"/>
                  </a:lnTo>
                  <a:lnTo>
                    <a:pt x="774" y="159"/>
                  </a:lnTo>
                  <a:lnTo>
                    <a:pt x="774" y="154"/>
                  </a:lnTo>
                  <a:lnTo>
                    <a:pt x="776" y="138"/>
                  </a:lnTo>
                  <a:lnTo>
                    <a:pt x="781" y="133"/>
                  </a:lnTo>
                  <a:lnTo>
                    <a:pt x="781" y="131"/>
                  </a:lnTo>
                  <a:lnTo>
                    <a:pt x="778" y="128"/>
                  </a:lnTo>
                  <a:lnTo>
                    <a:pt x="781" y="128"/>
                  </a:lnTo>
                  <a:lnTo>
                    <a:pt x="781" y="126"/>
                  </a:lnTo>
                  <a:lnTo>
                    <a:pt x="781" y="126"/>
                  </a:lnTo>
                  <a:lnTo>
                    <a:pt x="778" y="126"/>
                  </a:lnTo>
                  <a:lnTo>
                    <a:pt x="778" y="121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close/>
                  <a:moveTo>
                    <a:pt x="795" y="109"/>
                  </a:moveTo>
                  <a:lnTo>
                    <a:pt x="793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90" y="116"/>
                  </a:lnTo>
                  <a:lnTo>
                    <a:pt x="790" y="116"/>
                  </a:lnTo>
                  <a:lnTo>
                    <a:pt x="790" y="121"/>
                  </a:lnTo>
                  <a:lnTo>
                    <a:pt x="790" y="123"/>
                  </a:lnTo>
                  <a:lnTo>
                    <a:pt x="788" y="123"/>
                  </a:lnTo>
                  <a:lnTo>
                    <a:pt x="788" y="126"/>
                  </a:lnTo>
                  <a:lnTo>
                    <a:pt x="788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8" y="128"/>
                  </a:lnTo>
                  <a:lnTo>
                    <a:pt x="788" y="128"/>
                  </a:lnTo>
                  <a:lnTo>
                    <a:pt x="788" y="131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8" y="131"/>
                  </a:lnTo>
                  <a:lnTo>
                    <a:pt x="790" y="128"/>
                  </a:lnTo>
                  <a:lnTo>
                    <a:pt x="793" y="123"/>
                  </a:lnTo>
                  <a:lnTo>
                    <a:pt x="795" y="107"/>
                  </a:lnTo>
                  <a:lnTo>
                    <a:pt x="795" y="109"/>
                  </a:lnTo>
                  <a:close/>
                  <a:moveTo>
                    <a:pt x="757" y="273"/>
                  </a:moveTo>
                  <a:lnTo>
                    <a:pt x="755" y="263"/>
                  </a:lnTo>
                  <a:lnTo>
                    <a:pt x="752" y="261"/>
                  </a:lnTo>
                  <a:lnTo>
                    <a:pt x="750" y="261"/>
                  </a:lnTo>
                  <a:lnTo>
                    <a:pt x="748" y="263"/>
                  </a:lnTo>
                  <a:lnTo>
                    <a:pt x="743" y="263"/>
                  </a:lnTo>
                  <a:lnTo>
                    <a:pt x="738" y="263"/>
                  </a:lnTo>
                  <a:lnTo>
                    <a:pt x="733" y="263"/>
                  </a:lnTo>
                  <a:lnTo>
                    <a:pt x="724" y="261"/>
                  </a:lnTo>
                  <a:lnTo>
                    <a:pt x="722" y="261"/>
                  </a:lnTo>
                  <a:lnTo>
                    <a:pt x="719" y="265"/>
                  </a:lnTo>
                  <a:lnTo>
                    <a:pt x="719" y="265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3"/>
                  </a:lnTo>
                  <a:lnTo>
                    <a:pt x="724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19" y="273"/>
                  </a:lnTo>
                  <a:lnTo>
                    <a:pt x="719" y="273"/>
                  </a:lnTo>
                  <a:lnTo>
                    <a:pt x="717" y="270"/>
                  </a:lnTo>
                  <a:lnTo>
                    <a:pt x="714" y="270"/>
                  </a:lnTo>
                  <a:lnTo>
                    <a:pt x="712" y="270"/>
                  </a:lnTo>
                  <a:lnTo>
                    <a:pt x="710" y="273"/>
                  </a:lnTo>
                  <a:lnTo>
                    <a:pt x="707" y="275"/>
                  </a:lnTo>
                  <a:lnTo>
                    <a:pt x="705" y="275"/>
                  </a:lnTo>
                  <a:lnTo>
                    <a:pt x="703" y="277"/>
                  </a:lnTo>
                  <a:lnTo>
                    <a:pt x="700" y="277"/>
                  </a:lnTo>
                  <a:lnTo>
                    <a:pt x="700" y="277"/>
                  </a:lnTo>
                  <a:lnTo>
                    <a:pt x="703" y="275"/>
                  </a:lnTo>
                  <a:lnTo>
                    <a:pt x="705" y="273"/>
                  </a:lnTo>
                  <a:lnTo>
                    <a:pt x="705" y="273"/>
                  </a:lnTo>
                  <a:lnTo>
                    <a:pt x="703" y="270"/>
                  </a:lnTo>
                  <a:lnTo>
                    <a:pt x="703" y="270"/>
                  </a:lnTo>
                  <a:lnTo>
                    <a:pt x="703" y="268"/>
                  </a:lnTo>
                  <a:lnTo>
                    <a:pt x="703" y="265"/>
                  </a:lnTo>
                  <a:lnTo>
                    <a:pt x="703" y="265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3" y="263"/>
                  </a:lnTo>
                  <a:lnTo>
                    <a:pt x="693" y="263"/>
                  </a:lnTo>
                  <a:lnTo>
                    <a:pt x="691" y="263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3" y="261"/>
                  </a:lnTo>
                  <a:lnTo>
                    <a:pt x="693" y="258"/>
                  </a:lnTo>
                  <a:lnTo>
                    <a:pt x="686" y="258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1" y="249"/>
                  </a:lnTo>
                  <a:lnTo>
                    <a:pt x="679" y="242"/>
                  </a:lnTo>
                  <a:lnTo>
                    <a:pt x="677" y="242"/>
                  </a:lnTo>
                  <a:lnTo>
                    <a:pt x="677" y="242"/>
                  </a:lnTo>
                  <a:lnTo>
                    <a:pt x="674" y="247"/>
                  </a:lnTo>
                  <a:lnTo>
                    <a:pt x="672" y="247"/>
                  </a:lnTo>
                  <a:lnTo>
                    <a:pt x="670" y="247"/>
                  </a:lnTo>
                  <a:lnTo>
                    <a:pt x="667" y="242"/>
                  </a:lnTo>
                  <a:lnTo>
                    <a:pt x="665" y="242"/>
                  </a:lnTo>
                  <a:lnTo>
                    <a:pt x="655" y="244"/>
                  </a:lnTo>
                  <a:lnTo>
                    <a:pt x="653" y="244"/>
                  </a:lnTo>
                  <a:lnTo>
                    <a:pt x="651" y="242"/>
                  </a:lnTo>
                  <a:lnTo>
                    <a:pt x="648" y="242"/>
                  </a:lnTo>
                  <a:lnTo>
                    <a:pt x="646" y="242"/>
                  </a:lnTo>
                  <a:lnTo>
                    <a:pt x="646" y="239"/>
                  </a:lnTo>
                  <a:lnTo>
                    <a:pt x="644" y="237"/>
                  </a:lnTo>
                  <a:lnTo>
                    <a:pt x="641" y="237"/>
                  </a:lnTo>
                  <a:lnTo>
                    <a:pt x="641" y="237"/>
                  </a:lnTo>
                  <a:lnTo>
                    <a:pt x="639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4" y="239"/>
                  </a:lnTo>
                  <a:lnTo>
                    <a:pt x="627" y="239"/>
                  </a:lnTo>
                  <a:lnTo>
                    <a:pt x="620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5" y="239"/>
                  </a:lnTo>
                  <a:lnTo>
                    <a:pt x="615" y="237"/>
                  </a:lnTo>
                  <a:lnTo>
                    <a:pt x="617" y="235"/>
                  </a:lnTo>
                  <a:lnTo>
                    <a:pt x="620" y="235"/>
                  </a:lnTo>
                  <a:lnTo>
                    <a:pt x="620" y="237"/>
                  </a:lnTo>
                  <a:lnTo>
                    <a:pt x="625" y="235"/>
                  </a:lnTo>
                  <a:lnTo>
                    <a:pt x="625" y="235"/>
                  </a:lnTo>
                  <a:lnTo>
                    <a:pt x="627" y="237"/>
                  </a:lnTo>
                  <a:lnTo>
                    <a:pt x="629" y="237"/>
                  </a:lnTo>
                  <a:lnTo>
                    <a:pt x="629" y="235"/>
                  </a:lnTo>
                  <a:lnTo>
                    <a:pt x="632" y="235"/>
                  </a:lnTo>
                  <a:lnTo>
                    <a:pt x="632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6" y="235"/>
                  </a:lnTo>
                  <a:lnTo>
                    <a:pt x="636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8" y="237"/>
                  </a:lnTo>
                  <a:lnTo>
                    <a:pt x="651" y="239"/>
                  </a:lnTo>
                  <a:lnTo>
                    <a:pt x="651" y="239"/>
                  </a:lnTo>
                  <a:lnTo>
                    <a:pt x="653" y="239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5" y="235"/>
                  </a:lnTo>
                  <a:lnTo>
                    <a:pt x="655" y="232"/>
                  </a:lnTo>
                  <a:lnTo>
                    <a:pt x="655" y="230"/>
                  </a:lnTo>
                  <a:lnTo>
                    <a:pt x="655" y="230"/>
                  </a:lnTo>
                  <a:lnTo>
                    <a:pt x="658" y="232"/>
                  </a:lnTo>
                  <a:lnTo>
                    <a:pt x="658" y="235"/>
                  </a:lnTo>
                  <a:lnTo>
                    <a:pt x="658" y="237"/>
                  </a:lnTo>
                  <a:lnTo>
                    <a:pt x="660" y="237"/>
                  </a:lnTo>
                  <a:lnTo>
                    <a:pt x="660" y="237"/>
                  </a:lnTo>
                  <a:lnTo>
                    <a:pt x="665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70" y="239"/>
                  </a:lnTo>
                  <a:lnTo>
                    <a:pt x="670" y="242"/>
                  </a:lnTo>
                  <a:lnTo>
                    <a:pt x="670" y="242"/>
                  </a:lnTo>
                  <a:lnTo>
                    <a:pt x="672" y="242"/>
                  </a:lnTo>
                  <a:lnTo>
                    <a:pt x="672" y="242"/>
                  </a:lnTo>
                  <a:lnTo>
                    <a:pt x="672" y="239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7"/>
                  </a:lnTo>
                  <a:lnTo>
                    <a:pt x="679" y="237"/>
                  </a:lnTo>
                  <a:lnTo>
                    <a:pt x="681" y="237"/>
                  </a:lnTo>
                  <a:lnTo>
                    <a:pt x="684" y="239"/>
                  </a:lnTo>
                  <a:lnTo>
                    <a:pt x="684" y="242"/>
                  </a:lnTo>
                  <a:lnTo>
                    <a:pt x="684" y="247"/>
                  </a:lnTo>
                  <a:lnTo>
                    <a:pt x="686" y="247"/>
                  </a:lnTo>
                  <a:lnTo>
                    <a:pt x="686" y="249"/>
                  </a:lnTo>
                  <a:lnTo>
                    <a:pt x="688" y="249"/>
                  </a:lnTo>
                  <a:lnTo>
                    <a:pt x="691" y="251"/>
                  </a:lnTo>
                  <a:lnTo>
                    <a:pt x="693" y="251"/>
                  </a:lnTo>
                  <a:lnTo>
                    <a:pt x="703" y="256"/>
                  </a:lnTo>
                  <a:lnTo>
                    <a:pt x="705" y="258"/>
                  </a:lnTo>
                  <a:lnTo>
                    <a:pt x="707" y="263"/>
                  </a:lnTo>
                  <a:lnTo>
                    <a:pt x="710" y="263"/>
                  </a:lnTo>
                  <a:lnTo>
                    <a:pt x="710" y="261"/>
                  </a:lnTo>
                  <a:lnTo>
                    <a:pt x="712" y="258"/>
                  </a:lnTo>
                  <a:lnTo>
                    <a:pt x="714" y="258"/>
                  </a:lnTo>
                  <a:lnTo>
                    <a:pt x="714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4"/>
                  </a:lnTo>
                  <a:lnTo>
                    <a:pt x="722" y="251"/>
                  </a:lnTo>
                  <a:lnTo>
                    <a:pt x="722" y="249"/>
                  </a:lnTo>
                  <a:lnTo>
                    <a:pt x="719" y="244"/>
                  </a:lnTo>
                  <a:lnTo>
                    <a:pt x="719" y="244"/>
                  </a:lnTo>
                  <a:lnTo>
                    <a:pt x="714" y="247"/>
                  </a:lnTo>
                  <a:lnTo>
                    <a:pt x="712" y="244"/>
                  </a:lnTo>
                  <a:lnTo>
                    <a:pt x="714" y="244"/>
                  </a:lnTo>
                  <a:lnTo>
                    <a:pt x="717" y="242"/>
                  </a:lnTo>
                  <a:lnTo>
                    <a:pt x="717" y="242"/>
                  </a:lnTo>
                  <a:lnTo>
                    <a:pt x="717" y="239"/>
                  </a:lnTo>
                  <a:lnTo>
                    <a:pt x="714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07" y="237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5" y="232"/>
                  </a:lnTo>
                  <a:lnTo>
                    <a:pt x="705" y="232"/>
                  </a:lnTo>
                  <a:lnTo>
                    <a:pt x="707" y="232"/>
                  </a:lnTo>
                  <a:lnTo>
                    <a:pt x="705" y="230"/>
                  </a:lnTo>
                  <a:lnTo>
                    <a:pt x="703" y="230"/>
                  </a:lnTo>
                  <a:lnTo>
                    <a:pt x="700" y="232"/>
                  </a:lnTo>
                  <a:lnTo>
                    <a:pt x="698" y="232"/>
                  </a:lnTo>
                  <a:lnTo>
                    <a:pt x="696" y="232"/>
                  </a:lnTo>
                  <a:lnTo>
                    <a:pt x="691" y="230"/>
                  </a:lnTo>
                  <a:lnTo>
                    <a:pt x="681" y="225"/>
                  </a:lnTo>
                  <a:lnTo>
                    <a:pt x="674" y="221"/>
                  </a:lnTo>
                  <a:lnTo>
                    <a:pt x="672" y="216"/>
                  </a:lnTo>
                  <a:lnTo>
                    <a:pt x="670" y="216"/>
                  </a:lnTo>
                  <a:lnTo>
                    <a:pt x="667" y="213"/>
                  </a:lnTo>
                  <a:lnTo>
                    <a:pt x="662" y="209"/>
                  </a:lnTo>
                  <a:lnTo>
                    <a:pt x="660" y="206"/>
                  </a:lnTo>
                  <a:lnTo>
                    <a:pt x="660" y="206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8" y="204"/>
                  </a:lnTo>
                  <a:lnTo>
                    <a:pt x="658" y="204"/>
                  </a:lnTo>
                  <a:lnTo>
                    <a:pt x="658" y="202"/>
                  </a:lnTo>
                  <a:lnTo>
                    <a:pt x="658" y="202"/>
                  </a:lnTo>
                  <a:lnTo>
                    <a:pt x="665" y="206"/>
                  </a:lnTo>
                  <a:lnTo>
                    <a:pt x="670" y="211"/>
                  </a:lnTo>
                  <a:lnTo>
                    <a:pt x="672" y="213"/>
                  </a:lnTo>
                  <a:lnTo>
                    <a:pt x="674" y="213"/>
                  </a:lnTo>
                  <a:lnTo>
                    <a:pt x="674" y="213"/>
                  </a:lnTo>
                  <a:lnTo>
                    <a:pt x="684" y="223"/>
                  </a:lnTo>
                  <a:lnTo>
                    <a:pt x="684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5"/>
                  </a:lnTo>
                  <a:lnTo>
                    <a:pt x="691" y="225"/>
                  </a:lnTo>
                  <a:lnTo>
                    <a:pt x="696" y="228"/>
                  </a:lnTo>
                  <a:lnTo>
                    <a:pt x="698" y="228"/>
                  </a:lnTo>
                  <a:lnTo>
                    <a:pt x="705" y="225"/>
                  </a:lnTo>
                  <a:lnTo>
                    <a:pt x="705" y="223"/>
                  </a:lnTo>
                  <a:lnTo>
                    <a:pt x="705" y="223"/>
                  </a:lnTo>
                  <a:lnTo>
                    <a:pt x="703" y="221"/>
                  </a:lnTo>
                  <a:lnTo>
                    <a:pt x="703" y="221"/>
                  </a:lnTo>
                  <a:lnTo>
                    <a:pt x="700" y="221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00" y="218"/>
                  </a:lnTo>
                  <a:lnTo>
                    <a:pt x="700" y="218"/>
                  </a:lnTo>
                  <a:lnTo>
                    <a:pt x="700" y="216"/>
                  </a:lnTo>
                  <a:lnTo>
                    <a:pt x="700" y="216"/>
                  </a:lnTo>
                  <a:lnTo>
                    <a:pt x="698" y="216"/>
                  </a:lnTo>
                  <a:lnTo>
                    <a:pt x="696" y="216"/>
                  </a:lnTo>
                  <a:lnTo>
                    <a:pt x="696" y="213"/>
                  </a:lnTo>
                  <a:lnTo>
                    <a:pt x="696" y="213"/>
                  </a:lnTo>
                  <a:lnTo>
                    <a:pt x="696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700" y="211"/>
                  </a:lnTo>
                  <a:lnTo>
                    <a:pt x="698" y="211"/>
                  </a:lnTo>
                  <a:lnTo>
                    <a:pt x="698" y="209"/>
                  </a:lnTo>
                  <a:lnTo>
                    <a:pt x="698" y="209"/>
                  </a:lnTo>
                  <a:lnTo>
                    <a:pt x="696" y="209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3" y="211"/>
                  </a:lnTo>
                  <a:lnTo>
                    <a:pt x="705" y="211"/>
                  </a:lnTo>
                  <a:lnTo>
                    <a:pt x="705" y="211"/>
                  </a:lnTo>
                  <a:lnTo>
                    <a:pt x="707" y="211"/>
                  </a:lnTo>
                  <a:lnTo>
                    <a:pt x="707" y="213"/>
                  </a:lnTo>
                  <a:lnTo>
                    <a:pt x="712" y="216"/>
                  </a:lnTo>
                  <a:lnTo>
                    <a:pt x="714" y="218"/>
                  </a:lnTo>
                  <a:lnTo>
                    <a:pt x="714" y="218"/>
                  </a:lnTo>
                  <a:lnTo>
                    <a:pt x="714" y="213"/>
                  </a:lnTo>
                  <a:lnTo>
                    <a:pt x="714" y="206"/>
                  </a:lnTo>
                  <a:lnTo>
                    <a:pt x="714" y="204"/>
                  </a:lnTo>
                  <a:lnTo>
                    <a:pt x="712" y="202"/>
                  </a:lnTo>
                  <a:lnTo>
                    <a:pt x="712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0" y="199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12" y="197"/>
                  </a:lnTo>
                  <a:lnTo>
                    <a:pt x="712" y="194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07" y="194"/>
                  </a:lnTo>
                  <a:lnTo>
                    <a:pt x="705" y="197"/>
                  </a:lnTo>
                  <a:lnTo>
                    <a:pt x="705" y="197"/>
                  </a:lnTo>
                  <a:lnTo>
                    <a:pt x="700" y="194"/>
                  </a:lnTo>
                  <a:lnTo>
                    <a:pt x="698" y="194"/>
                  </a:lnTo>
                  <a:lnTo>
                    <a:pt x="696" y="194"/>
                  </a:lnTo>
                  <a:lnTo>
                    <a:pt x="696" y="192"/>
                  </a:lnTo>
                  <a:lnTo>
                    <a:pt x="698" y="192"/>
                  </a:lnTo>
                  <a:lnTo>
                    <a:pt x="703" y="190"/>
                  </a:lnTo>
                  <a:lnTo>
                    <a:pt x="705" y="190"/>
                  </a:lnTo>
                  <a:lnTo>
                    <a:pt x="705" y="187"/>
                  </a:lnTo>
                  <a:lnTo>
                    <a:pt x="703" y="187"/>
                  </a:lnTo>
                  <a:lnTo>
                    <a:pt x="698" y="187"/>
                  </a:lnTo>
                  <a:lnTo>
                    <a:pt x="693" y="187"/>
                  </a:lnTo>
                  <a:lnTo>
                    <a:pt x="691" y="185"/>
                  </a:lnTo>
                  <a:lnTo>
                    <a:pt x="688" y="185"/>
                  </a:lnTo>
                  <a:lnTo>
                    <a:pt x="686" y="185"/>
                  </a:lnTo>
                  <a:lnTo>
                    <a:pt x="681" y="185"/>
                  </a:lnTo>
                  <a:lnTo>
                    <a:pt x="679" y="185"/>
                  </a:lnTo>
                  <a:lnTo>
                    <a:pt x="677" y="183"/>
                  </a:lnTo>
                  <a:lnTo>
                    <a:pt x="677" y="180"/>
                  </a:lnTo>
                  <a:lnTo>
                    <a:pt x="674" y="180"/>
                  </a:lnTo>
                  <a:lnTo>
                    <a:pt x="674" y="178"/>
                  </a:lnTo>
                  <a:lnTo>
                    <a:pt x="674" y="178"/>
                  </a:lnTo>
                  <a:lnTo>
                    <a:pt x="672" y="176"/>
                  </a:lnTo>
                  <a:lnTo>
                    <a:pt x="672" y="173"/>
                  </a:lnTo>
                  <a:lnTo>
                    <a:pt x="667" y="171"/>
                  </a:lnTo>
                  <a:lnTo>
                    <a:pt x="667" y="171"/>
                  </a:lnTo>
                  <a:lnTo>
                    <a:pt x="662" y="171"/>
                  </a:lnTo>
                  <a:lnTo>
                    <a:pt x="662" y="171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53" y="16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48" y="159"/>
                  </a:lnTo>
                  <a:lnTo>
                    <a:pt x="648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1" y="154"/>
                  </a:lnTo>
                  <a:lnTo>
                    <a:pt x="639" y="152"/>
                  </a:lnTo>
                  <a:lnTo>
                    <a:pt x="639" y="152"/>
                  </a:lnTo>
                  <a:lnTo>
                    <a:pt x="636" y="152"/>
                  </a:lnTo>
                  <a:lnTo>
                    <a:pt x="636" y="150"/>
                  </a:lnTo>
                  <a:lnTo>
                    <a:pt x="634" y="150"/>
                  </a:lnTo>
                  <a:lnTo>
                    <a:pt x="634" y="150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0" y="138"/>
                  </a:lnTo>
                  <a:lnTo>
                    <a:pt x="617" y="138"/>
                  </a:lnTo>
                  <a:lnTo>
                    <a:pt x="617" y="138"/>
                  </a:lnTo>
                  <a:lnTo>
                    <a:pt x="617" y="135"/>
                  </a:lnTo>
                  <a:lnTo>
                    <a:pt x="617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0" y="135"/>
                  </a:lnTo>
                  <a:lnTo>
                    <a:pt x="608" y="133"/>
                  </a:lnTo>
                  <a:lnTo>
                    <a:pt x="608" y="133"/>
                  </a:lnTo>
                  <a:lnTo>
                    <a:pt x="608" y="131"/>
                  </a:lnTo>
                  <a:lnTo>
                    <a:pt x="610" y="131"/>
                  </a:lnTo>
                  <a:lnTo>
                    <a:pt x="615" y="131"/>
                  </a:lnTo>
                  <a:lnTo>
                    <a:pt x="617" y="133"/>
                  </a:lnTo>
                  <a:lnTo>
                    <a:pt x="617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2" y="135"/>
                  </a:lnTo>
                  <a:lnTo>
                    <a:pt x="627" y="135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2" y="140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41" y="150"/>
                  </a:lnTo>
                  <a:lnTo>
                    <a:pt x="644" y="152"/>
                  </a:lnTo>
                  <a:lnTo>
                    <a:pt x="651" y="154"/>
                  </a:lnTo>
                  <a:lnTo>
                    <a:pt x="653" y="157"/>
                  </a:lnTo>
                  <a:lnTo>
                    <a:pt x="658" y="164"/>
                  </a:lnTo>
                  <a:lnTo>
                    <a:pt x="658" y="164"/>
                  </a:lnTo>
                  <a:lnTo>
                    <a:pt x="660" y="164"/>
                  </a:lnTo>
                  <a:lnTo>
                    <a:pt x="660" y="164"/>
                  </a:lnTo>
                  <a:lnTo>
                    <a:pt x="662" y="161"/>
                  </a:lnTo>
                  <a:lnTo>
                    <a:pt x="662" y="164"/>
                  </a:lnTo>
                  <a:lnTo>
                    <a:pt x="662" y="166"/>
                  </a:lnTo>
                  <a:lnTo>
                    <a:pt x="665" y="166"/>
                  </a:lnTo>
                  <a:lnTo>
                    <a:pt x="665" y="166"/>
                  </a:lnTo>
                  <a:lnTo>
                    <a:pt x="665" y="164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68"/>
                  </a:lnTo>
                  <a:lnTo>
                    <a:pt x="672" y="168"/>
                  </a:lnTo>
                  <a:lnTo>
                    <a:pt x="674" y="171"/>
                  </a:lnTo>
                  <a:lnTo>
                    <a:pt x="677" y="176"/>
                  </a:lnTo>
                  <a:lnTo>
                    <a:pt x="679" y="178"/>
                  </a:lnTo>
                  <a:lnTo>
                    <a:pt x="679" y="178"/>
                  </a:lnTo>
                  <a:lnTo>
                    <a:pt x="681" y="180"/>
                  </a:lnTo>
                  <a:lnTo>
                    <a:pt x="681" y="183"/>
                  </a:lnTo>
                  <a:lnTo>
                    <a:pt x="684" y="180"/>
                  </a:lnTo>
                  <a:lnTo>
                    <a:pt x="684" y="176"/>
                  </a:lnTo>
                  <a:lnTo>
                    <a:pt x="684" y="176"/>
                  </a:lnTo>
                  <a:lnTo>
                    <a:pt x="686" y="176"/>
                  </a:lnTo>
                  <a:lnTo>
                    <a:pt x="686" y="178"/>
                  </a:lnTo>
                  <a:lnTo>
                    <a:pt x="688" y="178"/>
                  </a:lnTo>
                  <a:lnTo>
                    <a:pt x="688" y="180"/>
                  </a:lnTo>
                  <a:lnTo>
                    <a:pt x="688" y="180"/>
                  </a:lnTo>
                  <a:lnTo>
                    <a:pt x="688" y="178"/>
                  </a:lnTo>
                  <a:lnTo>
                    <a:pt x="691" y="180"/>
                  </a:lnTo>
                  <a:lnTo>
                    <a:pt x="691" y="180"/>
                  </a:lnTo>
                  <a:lnTo>
                    <a:pt x="693" y="180"/>
                  </a:lnTo>
                  <a:lnTo>
                    <a:pt x="698" y="183"/>
                  </a:lnTo>
                  <a:lnTo>
                    <a:pt x="700" y="183"/>
                  </a:lnTo>
                  <a:lnTo>
                    <a:pt x="703" y="180"/>
                  </a:lnTo>
                  <a:lnTo>
                    <a:pt x="700" y="180"/>
                  </a:lnTo>
                  <a:lnTo>
                    <a:pt x="700" y="180"/>
                  </a:lnTo>
                  <a:lnTo>
                    <a:pt x="698" y="178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700" y="173"/>
                  </a:lnTo>
                  <a:lnTo>
                    <a:pt x="698" y="173"/>
                  </a:lnTo>
                  <a:lnTo>
                    <a:pt x="700" y="173"/>
                  </a:lnTo>
                  <a:lnTo>
                    <a:pt x="700" y="173"/>
                  </a:lnTo>
                  <a:lnTo>
                    <a:pt x="703" y="173"/>
                  </a:lnTo>
                  <a:lnTo>
                    <a:pt x="703" y="171"/>
                  </a:lnTo>
                  <a:lnTo>
                    <a:pt x="703" y="171"/>
                  </a:lnTo>
                  <a:lnTo>
                    <a:pt x="698" y="168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1"/>
                  </a:lnTo>
                  <a:lnTo>
                    <a:pt x="698" y="161"/>
                  </a:lnTo>
                  <a:lnTo>
                    <a:pt x="696" y="157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8" y="154"/>
                  </a:lnTo>
                  <a:lnTo>
                    <a:pt x="700" y="157"/>
                  </a:lnTo>
                  <a:lnTo>
                    <a:pt x="703" y="157"/>
                  </a:lnTo>
                  <a:lnTo>
                    <a:pt x="703" y="154"/>
                  </a:lnTo>
                  <a:lnTo>
                    <a:pt x="703" y="152"/>
                  </a:lnTo>
                  <a:lnTo>
                    <a:pt x="703" y="147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6" y="142"/>
                  </a:lnTo>
                  <a:lnTo>
                    <a:pt x="686" y="142"/>
                  </a:lnTo>
                  <a:lnTo>
                    <a:pt x="684" y="140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9" y="138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4" y="135"/>
                  </a:lnTo>
                  <a:lnTo>
                    <a:pt x="674" y="135"/>
                  </a:lnTo>
                  <a:lnTo>
                    <a:pt x="670" y="138"/>
                  </a:lnTo>
                  <a:lnTo>
                    <a:pt x="670" y="138"/>
                  </a:lnTo>
                  <a:lnTo>
                    <a:pt x="670" y="135"/>
                  </a:lnTo>
                  <a:lnTo>
                    <a:pt x="670" y="135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70" y="131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58" y="123"/>
                  </a:lnTo>
                  <a:lnTo>
                    <a:pt x="658" y="126"/>
                  </a:lnTo>
                  <a:lnTo>
                    <a:pt x="655" y="126"/>
                  </a:lnTo>
                  <a:lnTo>
                    <a:pt x="655" y="126"/>
                  </a:lnTo>
                  <a:lnTo>
                    <a:pt x="653" y="126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1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6"/>
                  </a:lnTo>
                  <a:lnTo>
                    <a:pt x="644" y="126"/>
                  </a:lnTo>
                  <a:lnTo>
                    <a:pt x="641" y="126"/>
                  </a:lnTo>
                  <a:lnTo>
                    <a:pt x="639" y="126"/>
                  </a:lnTo>
                  <a:lnTo>
                    <a:pt x="634" y="126"/>
                  </a:lnTo>
                  <a:lnTo>
                    <a:pt x="629" y="126"/>
                  </a:lnTo>
                  <a:lnTo>
                    <a:pt x="625" y="123"/>
                  </a:lnTo>
                  <a:lnTo>
                    <a:pt x="625" y="121"/>
                  </a:lnTo>
                  <a:lnTo>
                    <a:pt x="625" y="121"/>
                  </a:lnTo>
                  <a:lnTo>
                    <a:pt x="625" y="119"/>
                  </a:lnTo>
                  <a:lnTo>
                    <a:pt x="625" y="119"/>
                  </a:lnTo>
                  <a:lnTo>
                    <a:pt x="622" y="116"/>
                  </a:lnTo>
                  <a:lnTo>
                    <a:pt x="622" y="116"/>
                  </a:lnTo>
                  <a:lnTo>
                    <a:pt x="620" y="116"/>
                  </a:lnTo>
                  <a:lnTo>
                    <a:pt x="620" y="116"/>
                  </a:lnTo>
                  <a:lnTo>
                    <a:pt x="615" y="112"/>
                  </a:lnTo>
                  <a:lnTo>
                    <a:pt x="615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5" y="112"/>
                  </a:lnTo>
                  <a:lnTo>
                    <a:pt x="615" y="109"/>
                  </a:lnTo>
                  <a:lnTo>
                    <a:pt x="615" y="109"/>
                  </a:lnTo>
                  <a:lnTo>
                    <a:pt x="617" y="107"/>
                  </a:lnTo>
                  <a:lnTo>
                    <a:pt x="615" y="107"/>
                  </a:lnTo>
                  <a:lnTo>
                    <a:pt x="615" y="105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0" y="105"/>
                  </a:lnTo>
                  <a:lnTo>
                    <a:pt x="608" y="107"/>
                  </a:lnTo>
                  <a:lnTo>
                    <a:pt x="603" y="109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1" y="114"/>
                  </a:lnTo>
                  <a:lnTo>
                    <a:pt x="589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7" y="112"/>
                  </a:lnTo>
                  <a:lnTo>
                    <a:pt x="589" y="112"/>
                  </a:lnTo>
                  <a:lnTo>
                    <a:pt x="589" y="112"/>
                  </a:lnTo>
                  <a:lnTo>
                    <a:pt x="587" y="109"/>
                  </a:lnTo>
                  <a:lnTo>
                    <a:pt x="587" y="109"/>
                  </a:lnTo>
                  <a:lnTo>
                    <a:pt x="582" y="107"/>
                  </a:lnTo>
                  <a:lnTo>
                    <a:pt x="580" y="105"/>
                  </a:lnTo>
                  <a:lnTo>
                    <a:pt x="582" y="105"/>
                  </a:lnTo>
                  <a:lnTo>
                    <a:pt x="582" y="105"/>
                  </a:lnTo>
                  <a:lnTo>
                    <a:pt x="584" y="107"/>
                  </a:lnTo>
                  <a:lnTo>
                    <a:pt x="584" y="102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4" y="90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7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3"/>
                  </a:lnTo>
                  <a:lnTo>
                    <a:pt x="587" y="81"/>
                  </a:lnTo>
                  <a:lnTo>
                    <a:pt x="587" y="79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7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91" y="79"/>
                  </a:lnTo>
                  <a:lnTo>
                    <a:pt x="591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6" y="74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71"/>
                  </a:lnTo>
                  <a:lnTo>
                    <a:pt x="591" y="69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6" y="69"/>
                  </a:lnTo>
                  <a:lnTo>
                    <a:pt x="596" y="67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599" y="67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3" y="62"/>
                  </a:lnTo>
                  <a:lnTo>
                    <a:pt x="603" y="60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3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4" y="41"/>
                  </a:lnTo>
                  <a:lnTo>
                    <a:pt x="591" y="38"/>
                  </a:lnTo>
                  <a:lnTo>
                    <a:pt x="589" y="38"/>
                  </a:lnTo>
                  <a:lnTo>
                    <a:pt x="589" y="36"/>
                  </a:lnTo>
                  <a:lnTo>
                    <a:pt x="587" y="36"/>
                  </a:lnTo>
                  <a:lnTo>
                    <a:pt x="584" y="36"/>
                  </a:lnTo>
                  <a:lnTo>
                    <a:pt x="580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7" y="34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0" y="29"/>
                  </a:lnTo>
                  <a:lnTo>
                    <a:pt x="565" y="26"/>
                  </a:lnTo>
                  <a:lnTo>
                    <a:pt x="558" y="29"/>
                  </a:lnTo>
                  <a:lnTo>
                    <a:pt x="556" y="29"/>
                  </a:lnTo>
                  <a:lnTo>
                    <a:pt x="551" y="24"/>
                  </a:lnTo>
                  <a:lnTo>
                    <a:pt x="549" y="24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1" y="12"/>
                  </a:lnTo>
                  <a:lnTo>
                    <a:pt x="551" y="10"/>
                  </a:lnTo>
                  <a:lnTo>
                    <a:pt x="549" y="10"/>
                  </a:lnTo>
                  <a:lnTo>
                    <a:pt x="547" y="8"/>
                  </a:lnTo>
                  <a:lnTo>
                    <a:pt x="544" y="8"/>
                  </a:lnTo>
                  <a:lnTo>
                    <a:pt x="542" y="8"/>
                  </a:lnTo>
                  <a:lnTo>
                    <a:pt x="539" y="5"/>
                  </a:lnTo>
                  <a:lnTo>
                    <a:pt x="539" y="5"/>
                  </a:lnTo>
                  <a:lnTo>
                    <a:pt x="535" y="3"/>
                  </a:lnTo>
                  <a:lnTo>
                    <a:pt x="530" y="3"/>
                  </a:lnTo>
                  <a:lnTo>
                    <a:pt x="528" y="3"/>
                  </a:lnTo>
                  <a:lnTo>
                    <a:pt x="523" y="5"/>
                  </a:lnTo>
                  <a:lnTo>
                    <a:pt x="521" y="3"/>
                  </a:lnTo>
                  <a:lnTo>
                    <a:pt x="521" y="5"/>
                  </a:lnTo>
                  <a:lnTo>
                    <a:pt x="521" y="5"/>
                  </a:lnTo>
                  <a:lnTo>
                    <a:pt x="521" y="10"/>
                  </a:lnTo>
                  <a:lnTo>
                    <a:pt x="518" y="15"/>
                  </a:lnTo>
                  <a:lnTo>
                    <a:pt x="518" y="22"/>
                  </a:lnTo>
                  <a:lnTo>
                    <a:pt x="516" y="24"/>
                  </a:lnTo>
                  <a:lnTo>
                    <a:pt x="516" y="26"/>
                  </a:lnTo>
                  <a:lnTo>
                    <a:pt x="516" y="29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9" y="24"/>
                  </a:lnTo>
                  <a:lnTo>
                    <a:pt x="502" y="22"/>
                  </a:lnTo>
                  <a:lnTo>
                    <a:pt x="494" y="17"/>
                  </a:lnTo>
                  <a:lnTo>
                    <a:pt x="490" y="15"/>
                  </a:lnTo>
                  <a:lnTo>
                    <a:pt x="483" y="10"/>
                  </a:lnTo>
                  <a:lnTo>
                    <a:pt x="476" y="8"/>
                  </a:lnTo>
                  <a:lnTo>
                    <a:pt x="471" y="5"/>
                  </a:lnTo>
                  <a:lnTo>
                    <a:pt x="46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9" y="3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9" y="8"/>
                  </a:lnTo>
                  <a:lnTo>
                    <a:pt x="461" y="10"/>
                  </a:lnTo>
                  <a:lnTo>
                    <a:pt x="461" y="12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9"/>
                  </a:lnTo>
                  <a:lnTo>
                    <a:pt x="459" y="22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7" y="43"/>
                  </a:lnTo>
                  <a:lnTo>
                    <a:pt x="454" y="45"/>
                  </a:lnTo>
                  <a:lnTo>
                    <a:pt x="452" y="50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7"/>
                  </a:lnTo>
                  <a:lnTo>
                    <a:pt x="450" y="5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2" y="64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0" y="71"/>
                  </a:lnTo>
                  <a:lnTo>
                    <a:pt x="438" y="71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3" y="71"/>
                  </a:lnTo>
                  <a:lnTo>
                    <a:pt x="433" y="76"/>
                  </a:lnTo>
                  <a:lnTo>
                    <a:pt x="431" y="81"/>
                  </a:lnTo>
                  <a:lnTo>
                    <a:pt x="428" y="86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4" y="90"/>
                  </a:lnTo>
                  <a:lnTo>
                    <a:pt x="421" y="90"/>
                  </a:lnTo>
                  <a:lnTo>
                    <a:pt x="416" y="88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88"/>
                  </a:lnTo>
                  <a:lnTo>
                    <a:pt x="409" y="93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7" y="100"/>
                  </a:lnTo>
                  <a:lnTo>
                    <a:pt x="407" y="102"/>
                  </a:lnTo>
                  <a:lnTo>
                    <a:pt x="405" y="102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9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31"/>
                  </a:lnTo>
                  <a:lnTo>
                    <a:pt x="398" y="133"/>
                  </a:lnTo>
                  <a:lnTo>
                    <a:pt x="398" y="138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86" y="142"/>
                  </a:lnTo>
                  <a:lnTo>
                    <a:pt x="381" y="142"/>
                  </a:lnTo>
                  <a:lnTo>
                    <a:pt x="376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8"/>
                  </a:lnTo>
                  <a:lnTo>
                    <a:pt x="355" y="138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53" y="147"/>
                  </a:lnTo>
                  <a:lnTo>
                    <a:pt x="353" y="150"/>
                  </a:lnTo>
                  <a:lnTo>
                    <a:pt x="353" y="150"/>
                  </a:lnTo>
                  <a:lnTo>
                    <a:pt x="353" y="152"/>
                  </a:lnTo>
                  <a:lnTo>
                    <a:pt x="353" y="154"/>
                  </a:lnTo>
                  <a:lnTo>
                    <a:pt x="353" y="157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1"/>
                  </a:lnTo>
                  <a:lnTo>
                    <a:pt x="348" y="161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5" y="173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1" y="180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97"/>
                  </a:lnTo>
                  <a:lnTo>
                    <a:pt x="336" y="202"/>
                  </a:lnTo>
                  <a:lnTo>
                    <a:pt x="334" y="206"/>
                  </a:lnTo>
                  <a:lnTo>
                    <a:pt x="331" y="211"/>
                  </a:lnTo>
                  <a:lnTo>
                    <a:pt x="327" y="218"/>
                  </a:lnTo>
                  <a:lnTo>
                    <a:pt x="324" y="223"/>
                  </a:lnTo>
                  <a:lnTo>
                    <a:pt x="322" y="228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7" y="237"/>
                  </a:lnTo>
                  <a:lnTo>
                    <a:pt x="315" y="244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5" y="254"/>
                  </a:lnTo>
                  <a:lnTo>
                    <a:pt x="315" y="254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61"/>
                  </a:lnTo>
                  <a:lnTo>
                    <a:pt x="317" y="26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2" y="265"/>
                  </a:lnTo>
                  <a:lnTo>
                    <a:pt x="312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6" y="282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89" y="284"/>
                  </a:lnTo>
                  <a:lnTo>
                    <a:pt x="284" y="289"/>
                  </a:lnTo>
                  <a:lnTo>
                    <a:pt x="279" y="292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67" y="292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4"/>
                  </a:lnTo>
                  <a:lnTo>
                    <a:pt x="260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9"/>
                  </a:lnTo>
                  <a:lnTo>
                    <a:pt x="260" y="299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263" y="306"/>
                  </a:lnTo>
                  <a:lnTo>
                    <a:pt x="263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39" y="315"/>
                  </a:lnTo>
                  <a:lnTo>
                    <a:pt x="232" y="320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2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3" y="315"/>
                  </a:lnTo>
                  <a:lnTo>
                    <a:pt x="213" y="315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1" y="320"/>
                  </a:lnTo>
                  <a:lnTo>
                    <a:pt x="211" y="320"/>
                  </a:lnTo>
                  <a:lnTo>
                    <a:pt x="211" y="322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5"/>
                  </a:lnTo>
                  <a:lnTo>
                    <a:pt x="199" y="329"/>
                  </a:lnTo>
                  <a:lnTo>
                    <a:pt x="199" y="332"/>
                  </a:lnTo>
                  <a:lnTo>
                    <a:pt x="199" y="332"/>
                  </a:lnTo>
                  <a:lnTo>
                    <a:pt x="196" y="332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85" y="332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29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3" y="325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0"/>
                  </a:lnTo>
                  <a:lnTo>
                    <a:pt x="163" y="320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56" y="315"/>
                  </a:lnTo>
                  <a:lnTo>
                    <a:pt x="156" y="313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52" y="296"/>
                  </a:lnTo>
                  <a:lnTo>
                    <a:pt x="147" y="303"/>
                  </a:lnTo>
                  <a:lnTo>
                    <a:pt x="140" y="310"/>
                  </a:lnTo>
                  <a:lnTo>
                    <a:pt x="135" y="318"/>
                  </a:lnTo>
                  <a:lnTo>
                    <a:pt x="125" y="327"/>
                  </a:lnTo>
                  <a:lnTo>
                    <a:pt x="118" y="336"/>
                  </a:lnTo>
                  <a:lnTo>
                    <a:pt x="116" y="336"/>
                  </a:lnTo>
                  <a:lnTo>
                    <a:pt x="109" y="341"/>
                  </a:lnTo>
                  <a:lnTo>
                    <a:pt x="102" y="346"/>
                  </a:lnTo>
                  <a:lnTo>
                    <a:pt x="92" y="353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5" y="360"/>
                  </a:lnTo>
                  <a:lnTo>
                    <a:pt x="88" y="363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78" y="377"/>
                  </a:lnTo>
                  <a:lnTo>
                    <a:pt x="76" y="379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3" y="391"/>
                  </a:lnTo>
                  <a:lnTo>
                    <a:pt x="73" y="391"/>
                  </a:lnTo>
                  <a:lnTo>
                    <a:pt x="66" y="393"/>
                  </a:lnTo>
                  <a:lnTo>
                    <a:pt x="62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400"/>
                  </a:lnTo>
                  <a:lnTo>
                    <a:pt x="55" y="405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2" y="412"/>
                  </a:lnTo>
                  <a:lnTo>
                    <a:pt x="50" y="412"/>
                  </a:lnTo>
                  <a:lnTo>
                    <a:pt x="40" y="415"/>
                  </a:lnTo>
                  <a:lnTo>
                    <a:pt x="31" y="419"/>
                  </a:lnTo>
                  <a:lnTo>
                    <a:pt x="29" y="424"/>
                  </a:lnTo>
                  <a:lnTo>
                    <a:pt x="26" y="424"/>
                  </a:lnTo>
                  <a:lnTo>
                    <a:pt x="26" y="424"/>
                  </a:lnTo>
                  <a:lnTo>
                    <a:pt x="24" y="426"/>
                  </a:lnTo>
                  <a:lnTo>
                    <a:pt x="14" y="429"/>
                  </a:lnTo>
                  <a:lnTo>
                    <a:pt x="7" y="434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0" y="438"/>
                  </a:lnTo>
                  <a:lnTo>
                    <a:pt x="12" y="436"/>
                  </a:lnTo>
                  <a:lnTo>
                    <a:pt x="21" y="436"/>
                  </a:lnTo>
                  <a:lnTo>
                    <a:pt x="43" y="431"/>
                  </a:lnTo>
                  <a:lnTo>
                    <a:pt x="52" y="431"/>
                  </a:lnTo>
                  <a:lnTo>
                    <a:pt x="64" y="429"/>
                  </a:lnTo>
                  <a:lnTo>
                    <a:pt x="73" y="429"/>
                  </a:lnTo>
                  <a:lnTo>
                    <a:pt x="83" y="426"/>
                  </a:lnTo>
                  <a:lnTo>
                    <a:pt x="95" y="424"/>
                  </a:lnTo>
                  <a:lnTo>
                    <a:pt x="104" y="424"/>
                  </a:lnTo>
                  <a:lnTo>
                    <a:pt x="116" y="422"/>
                  </a:lnTo>
                  <a:lnTo>
                    <a:pt x="125" y="419"/>
                  </a:lnTo>
                  <a:lnTo>
                    <a:pt x="135" y="417"/>
                  </a:lnTo>
                  <a:lnTo>
                    <a:pt x="147" y="417"/>
                  </a:lnTo>
                  <a:lnTo>
                    <a:pt x="156" y="415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3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82" y="407"/>
                  </a:lnTo>
                  <a:lnTo>
                    <a:pt x="192" y="407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22" y="405"/>
                  </a:lnTo>
                  <a:lnTo>
                    <a:pt x="239" y="403"/>
                  </a:lnTo>
                  <a:lnTo>
                    <a:pt x="256" y="398"/>
                  </a:lnTo>
                  <a:lnTo>
                    <a:pt x="275" y="396"/>
                  </a:lnTo>
                  <a:lnTo>
                    <a:pt x="291" y="393"/>
                  </a:lnTo>
                  <a:lnTo>
                    <a:pt x="308" y="391"/>
                  </a:lnTo>
                  <a:lnTo>
                    <a:pt x="327" y="389"/>
                  </a:lnTo>
                  <a:lnTo>
                    <a:pt x="343" y="384"/>
                  </a:lnTo>
                  <a:lnTo>
                    <a:pt x="360" y="381"/>
                  </a:lnTo>
                  <a:lnTo>
                    <a:pt x="379" y="379"/>
                  </a:lnTo>
                  <a:lnTo>
                    <a:pt x="395" y="377"/>
                  </a:lnTo>
                  <a:lnTo>
                    <a:pt x="412" y="372"/>
                  </a:lnTo>
                  <a:lnTo>
                    <a:pt x="431" y="370"/>
                  </a:lnTo>
                  <a:lnTo>
                    <a:pt x="447" y="367"/>
                  </a:lnTo>
                  <a:lnTo>
                    <a:pt x="464" y="363"/>
                  </a:lnTo>
                  <a:lnTo>
                    <a:pt x="483" y="360"/>
                  </a:lnTo>
                  <a:lnTo>
                    <a:pt x="499" y="358"/>
                  </a:lnTo>
                  <a:lnTo>
                    <a:pt x="516" y="353"/>
                  </a:lnTo>
                  <a:lnTo>
                    <a:pt x="532" y="351"/>
                  </a:lnTo>
                  <a:lnTo>
                    <a:pt x="551" y="348"/>
                  </a:lnTo>
                  <a:lnTo>
                    <a:pt x="568" y="344"/>
                  </a:lnTo>
                  <a:lnTo>
                    <a:pt x="584" y="341"/>
                  </a:lnTo>
                  <a:lnTo>
                    <a:pt x="603" y="336"/>
                  </a:lnTo>
                  <a:lnTo>
                    <a:pt x="620" y="334"/>
                  </a:lnTo>
                  <a:lnTo>
                    <a:pt x="636" y="329"/>
                  </a:lnTo>
                  <a:lnTo>
                    <a:pt x="655" y="327"/>
                  </a:lnTo>
                  <a:lnTo>
                    <a:pt x="672" y="322"/>
                  </a:lnTo>
                  <a:lnTo>
                    <a:pt x="688" y="320"/>
                  </a:lnTo>
                  <a:lnTo>
                    <a:pt x="705" y="318"/>
                  </a:lnTo>
                  <a:lnTo>
                    <a:pt x="724" y="313"/>
                  </a:lnTo>
                  <a:lnTo>
                    <a:pt x="740" y="310"/>
                  </a:lnTo>
                  <a:lnTo>
                    <a:pt x="755" y="306"/>
                  </a:lnTo>
                  <a:lnTo>
                    <a:pt x="757" y="306"/>
                  </a:lnTo>
                  <a:lnTo>
                    <a:pt x="757" y="306"/>
                  </a:lnTo>
                  <a:lnTo>
                    <a:pt x="757" y="303"/>
                  </a:lnTo>
                  <a:lnTo>
                    <a:pt x="755" y="303"/>
                  </a:lnTo>
                  <a:lnTo>
                    <a:pt x="755" y="301"/>
                  </a:lnTo>
                  <a:lnTo>
                    <a:pt x="759" y="306"/>
                  </a:lnTo>
                  <a:lnTo>
                    <a:pt x="764" y="303"/>
                  </a:lnTo>
                  <a:lnTo>
                    <a:pt x="764" y="303"/>
                  </a:lnTo>
                  <a:lnTo>
                    <a:pt x="762" y="299"/>
                  </a:lnTo>
                  <a:lnTo>
                    <a:pt x="759" y="284"/>
                  </a:lnTo>
                  <a:lnTo>
                    <a:pt x="759" y="284"/>
                  </a:lnTo>
                  <a:lnTo>
                    <a:pt x="762" y="284"/>
                  </a:lnTo>
                  <a:lnTo>
                    <a:pt x="762" y="284"/>
                  </a:lnTo>
                  <a:lnTo>
                    <a:pt x="764" y="284"/>
                  </a:lnTo>
                  <a:lnTo>
                    <a:pt x="764" y="287"/>
                  </a:lnTo>
                  <a:lnTo>
                    <a:pt x="769" y="294"/>
                  </a:lnTo>
                  <a:lnTo>
                    <a:pt x="769" y="294"/>
                  </a:lnTo>
                  <a:lnTo>
                    <a:pt x="771" y="296"/>
                  </a:lnTo>
                  <a:lnTo>
                    <a:pt x="771" y="296"/>
                  </a:lnTo>
                  <a:lnTo>
                    <a:pt x="771" y="299"/>
                  </a:lnTo>
                  <a:lnTo>
                    <a:pt x="771" y="299"/>
                  </a:lnTo>
                  <a:lnTo>
                    <a:pt x="771" y="301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76" y="301"/>
                  </a:lnTo>
                  <a:lnTo>
                    <a:pt x="774" y="296"/>
                  </a:lnTo>
                  <a:lnTo>
                    <a:pt x="757" y="27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296249" y="1973325"/>
              <a:ext cx="577188" cy="712114"/>
            </a:xfrm>
            <a:custGeom>
              <a:rect b="b" l="l" r="r" t="t"/>
              <a:pathLst>
                <a:path extrusionOk="0" h="665" w="539">
                  <a:moveTo>
                    <a:pt x="359" y="33"/>
                  </a:moveTo>
                  <a:lnTo>
                    <a:pt x="359" y="40"/>
                  </a:lnTo>
                  <a:lnTo>
                    <a:pt x="357" y="47"/>
                  </a:lnTo>
                  <a:lnTo>
                    <a:pt x="357" y="54"/>
                  </a:lnTo>
                  <a:lnTo>
                    <a:pt x="357" y="61"/>
                  </a:lnTo>
                  <a:lnTo>
                    <a:pt x="354" y="71"/>
                  </a:lnTo>
                  <a:lnTo>
                    <a:pt x="354" y="78"/>
                  </a:lnTo>
                  <a:lnTo>
                    <a:pt x="354" y="85"/>
                  </a:lnTo>
                  <a:lnTo>
                    <a:pt x="354" y="92"/>
                  </a:lnTo>
                  <a:lnTo>
                    <a:pt x="352" y="101"/>
                  </a:lnTo>
                  <a:lnTo>
                    <a:pt x="352" y="109"/>
                  </a:lnTo>
                  <a:lnTo>
                    <a:pt x="352" y="116"/>
                  </a:lnTo>
                  <a:lnTo>
                    <a:pt x="350" y="123"/>
                  </a:lnTo>
                  <a:lnTo>
                    <a:pt x="350" y="130"/>
                  </a:lnTo>
                  <a:lnTo>
                    <a:pt x="350" y="139"/>
                  </a:lnTo>
                  <a:lnTo>
                    <a:pt x="347" y="146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59" y="156"/>
                  </a:lnTo>
                  <a:lnTo>
                    <a:pt x="371" y="156"/>
                  </a:lnTo>
                  <a:lnTo>
                    <a:pt x="383" y="158"/>
                  </a:lnTo>
                  <a:lnTo>
                    <a:pt x="395" y="158"/>
                  </a:lnTo>
                  <a:lnTo>
                    <a:pt x="406" y="161"/>
                  </a:lnTo>
                  <a:lnTo>
                    <a:pt x="418" y="161"/>
                  </a:lnTo>
                  <a:lnTo>
                    <a:pt x="430" y="163"/>
                  </a:lnTo>
                  <a:lnTo>
                    <a:pt x="442" y="163"/>
                  </a:lnTo>
                  <a:lnTo>
                    <a:pt x="454" y="163"/>
                  </a:lnTo>
                  <a:lnTo>
                    <a:pt x="466" y="165"/>
                  </a:lnTo>
                  <a:lnTo>
                    <a:pt x="477" y="165"/>
                  </a:lnTo>
                  <a:lnTo>
                    <a:pt x="489" y="168"/>
                  </a:lnTo>
                  <a:lnTo>
                    <a:pt x="503" y="168"/>
                  </a:lnTo>
                  <a:lnTo>
                    <a:pt x="515" y="170"/>
                  </a:lnTo>
                  <a:lnTo>
                    <a:pt x="527" y="170"/>
                  </a:lnTo>
                  <a:lnTo>
                    <a:pt x="539" y="172"/>
                  </a:lnTo>
                  <a:lnTo>
                    <a:pt x="537" y="187"/>
                  </a:lnTo>
                  <a:lnTo>
                    <a:pt x="537" y="201"/>
                  </a:lnTo>
                  <a:lnTo>
                    <a:pt x="534" y="217"/>
                  </a:lnTo>
                  <a:lnTo>
                    <a:pt x="534" y="232"/>
                  </a:lnTo>
                  <a:lnTo>
                    <a:pt x="532" y="248"/>
                  </a:lnTo>
                  <a:lnTo>
                    <a:pt x="529" y="262"/>
                  </a:lnTo>
                  <a:lnTo>
                    <a:pt x="529" y="279"/>
                  </a:lnTo>
                  <a:lnTo>
                    <a:pt x="527" y="293"/>
                  </a:lnTo>
                  <a:lnTo>
                    <a:pt x="527" y="310"/>
                  </a:lnTo>
                  <a:lnTo>
                    <a:pt x="525" y="324"/>
                  </a:lnTo>
                  <a:lnTo>
                    <a:pt x="525" y="341"/>
                  </a:lnTo>
                  <a:lnTo>
                    <a:pt x="522" y="355"/>
                  </a:lnTo>
                  <a:lnTo>
                    <a:pt x="522" y="371"/>
                  </a:lnTo>
                  <a:lnTo>
                    <a:pt x="520" y="385"/>
                  </a:lnTo>
                  <a:lnTo>
                    <a:pt x="520" y="402"/>
                  </a:lnTo>
                  <a:lnTo>
                    <a:pt x="518" y="416"/>
                  </a:lnTo>
                  <a:lnTo>
                    <a:pt x="518" y="433"/>
                  </a:lnTo>
                  <a:lnTo>
                    <a:pt x="515" y="447"/>
                  </a:lnTo>
                  <a:lnTo>
                    <a:pt x="515" y="464"/>
                  </a:lnTo>
                  <a:lnTo>
                    <a:pt x="513" y="478"/>
                  </a:lnTo>
                  <a:lnTo>
                    <a:pt x="511" y="494"/>
                  </a:lnTo>
                  <a:lnTo>
                    <a:pt x="511" y="509"/>
                  </a:lnTo>
                  <a:lnTo>
                    <a:pt x="508" y="525"/>
                  </a:lnTo>
                  <a:lnTo>
                    <a:pt x="508" y="542"/>
                  </a:lnTo>
                  <a:lnTo>
                    <a:pt x="506" y="556"/>
                  </a:lnTo>
                  <a:lnTo>
                    <a:pt x="506" y="572"/>
                  </a:lnTo>
                  <a:lnTo>
                    <a:pt x="503" y="587"/>
                  </a:lnTo>
                  <a:lnTo>
                    <a:pt x="503" y="603"/>
                  </a:lnTo>
                  <a:lnTo>
                    <a:pt x="501" y="617"/>
                  </a:lnTo>
                  <a:lnTo>
                    <a:pt x="501" y="634"/>
                  </a:lnTo>
                  <a:lnTo>
                    <a:pt x="499" y="648"/>
                  </a:lnTo>
                  <a:lnTo>
                    <a:pt x="499" y="665"/>
                  </a:lnTo>
                  <a:lnTo>
                    <a:pt x="482" y="662"/>
                  </a:lnTo>
                  <a:lnTo>
                    <a:pt x="466" y="662"/>
                  </a:lnTo>
                  <a:lnTo>
                    <a:pt x="451" y="660"/>
                  </a:lnTo>
                  <a:lnTo>
                    <a:pt x="435" y="658"/>
                  </a:lnTo>
                  <a:lnTo>
                    <a:pt x="421" y="658"/>
                  </a:lnTo>
                  <a:lnTo>
                    <a:pt x="404" y="655"/>
                  </a:lnTo>
                  <a:lnTo>
                    <a:pt x="390" y="655"/>
                  </a:lnTo>
                  <a:lnTo>
                    <a:pt x="373" y="653"/>
                  </a:lnTo>
                  <a:lnTo>
                    <a:pt x="357" y="651"/>
                  </a:lnTo>
                  <a:lnTo>
                    <a:pt x="343" y="651"/>
                  </a:lnTo>
                  <a:lnTo>
                    <a:pt x="326" y="648"/>
                  </a:lnTo>
                  <a:lnTo>
                    <a:pt x="312" y="648"/>
                  </a:lnTo>
                  <a:lnTo>
                    <a:pt x="295" y="646"/>
                  </a:lnTo>
                  <a:lnTo>
                    <a:pt x="279" y="643"/>
                  </a:lnTo>
                  <a:lnTo>
                    <a:pt x="265" y="643"/>
                  </a:lnTo>
                  <a:lnTo>
                    <a:pt x="248" y="641"/>
                  </a:lnTo>
                  <a:lnTo>
                    <a:pt x="234" y="639"/>
                  </a:lnTo>
                  <a:lnTo>
                    <a:pt x="217" y="636"/>
                  </a:lnTo>
                  <a:lnTo>
                    <a:pt x="203" y="636"/>
                  </a:lnTo>
                  <a:lnTo>
                    <a:pt x="187" y="634"/>
                  </a:lnTo>
                  <a:lnTo>
                    <a:pt x="172" y="632"/>
                  </a:lnTo>
                  <a:lnTo>
                    <a:pt x="156" y="632"/>
                  </a:lnTo>
                  <a:lnTo>
                    <a:pt x="139" y="629"/>
                  </a:lnTo>
                  <a:lnTo>
                    <a:pt x="125" y="627"/>
                  </a:lnTo>
                  <a:lnTo>
                    <a:pt x="108" y="625"/>
                  </a:lnTo>
                  <a:lnTo>
                    <a:pt x="94" y="622"/>
                  </a:lnTo>
                  <a:lnTo>
                    <a:pt x="78" y="622"/>
                  </a:lnTo>
                  <a:lnTo>
                    <a:pt x="64" y="620"/>
                  </a:lnTo>
                  <a:lnTo>
                    <a:pt x="47" y="617"/>
                  </a:lnTo>
                  <a:lnTo>
                    <a:pt x="30" y="615"/>
                  </a:lnTo>
                  <a:lnTo>
                    <a:pt x="16" y="613"/>
                  </a:lnTo>
                  <a:lnTo>
                    <a:pt x="0" y="613"/>
                  </a:lnTo>
                  <a:lnTo>
                    <a:pt x="2" y="591"/>
                  </a:lnTo>
                  <a:lnTo>
                    <a:pt x="4" y="572"/>
                  </a:lnTo>
                  <a:lnTo>
                    <a:pt x="7" y="554"/>
                  </a:lnTo>
                  <a:lnTo>
                    <a:pt x="9" y="535"/>
                  </a:lnTo>
                  <a:lnTo>
                    <a:pt x="14" y="516"/>
                  </a:lnTo>
                  <a:lnTo>
                    <a:pt x="16" y="497"/>
                  </a:lnTo>
                  <a:lnTo>
                    <a:pt x="19" y="478"/>
                  </a:lnTo>
                  <a:lnTo>
                    <a:pt x="21" y="459"/>
                  </a:lnTo>
                  <a:lnTo>
                    <a:pt x="23" y="440"/>
                  </a:lnTo>
                  <a:lnTo>
                    <a:pt x="26" y="419"/>
                  </a:lnTo>
                  <a:lnTo>
                    <a:pt x="28" y="400"/>
                  </a:lnTo>
                  <a:lnTo>
                    <a:pt x="30" y="381"/>
                  </a:lnTo>
                  <a:lnTo>
                    <a:pt x="33" y="362"/>
                  </a:lnTo>
                  <a:lnTo>
                    <a:pt x="35" y="343"/>
                  </a:lnTo>
                  <a:lnTo>
                    <a:pt x="37" y="324"/>
                  </a:lnTo>
                  <a:lnTo>
                    <a:pt x="40" y="305"/>
                  </a:lnTo>
                  <a:lnTo>
                    <a:pt x="42" y="286"/>
                  </a:lnTo>
                  <a:lnTo>
                    <a:pt x="45" y="267"/>
                  </a:lnTo>
                  <a:lnTo>
                    <a:pt x="47" y="248"/>
                  </a:lnTo>
                  <a:lnTo>
                    <a:pt x="49" y="229"/>
                  </a:lnTo>
                  <a:lnTo>
                    <a:pt x="52" y="210"/>
                  </a:lnTo>
                  <a:lnTo>
                    <a:pt x="54" y="189"/>
                  </a:lnTo>
                  <a:lnTo>
                    <a:pt x="56" y="170"/>
                  </a:lnTo>
                  <a:lnTo>
                    <a:pt x="59" y="151"/>
                  </a:lnTo>
                  <a:lnTo>
                    <a:pt x="61" y="132"/>
                  </a:lnTo>
                  <a:lnTo>
                    <a:pt x="64" y="113"/>
                  </a:lnTo>
                  <a:lnTo>
                    <a:pt x="66" y="94"/>
                  </a:lnTo>
                  <a:lnTo>
                    <a:pt x="68" y="75"/>
                  </a:lnTo>
                  <a:lnTo>
                    <a:pt x="71" y="56"/>
                  </a:lnTo>
                  <a:lnTo>
                    <a:pt x="73" y="38"/>
                  </a:lnTo>
                  <a:lnTo>
                    <a:pt x="75" y="19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3" y="4"/>
                  </a:lnTo>
                  <a:lnTo>
                    <a:pt x="130" y="7"/>
                  </a:lnTo>
                  <a:lnTo>
                    <a:pt x="149" y="9"/>
                  </a:lnTo>
                  <a:lnTo>
                    <a:pt x="165" y="12"/>
                  </a:lnTo>
                  <a:lnTo>
                    <a:pt x="184" y="14"/>
                  </a:lnTo>
                  <a:lnTo>
                    <a:pt x="201" y="14"/>
                  </a:lnTo>
                  <a:lnTo>
                    <a:pt x="220" y="16"/>
                  </a:lnTo>
                  <a:lnTo>
                    <a:pt x="236" y="19"/>
                  </a:lnTo>
                  <a:lnTo>
                    <a:pt x="253" y="21"/>
                  </a:lnTo>
                  <a:lnTo>
                    <a:pt x="272" y="23"/>
                  </a:lnTo>
                  <a:lnTo>
                    <a:pt x="288" y="26"/>
                  </a:lnTo>
                  <a:lnTo>
                    <a:pt x="307" y="26"/>
                  </a:lnTo>
                  <a:lnTo>
                    <a:pt x="324" y="28"/>
                  </a:lnTo>
                  <a:lnTo>
                    <a:pt x="343" y="30"/>
                  </a:lnTo>
                  <a:lnTo>
                    <a:pt x="359" y="33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042630" y="2786099"/>
              <a:ext cx="1497046" cy="1422086"/>
            </a:xfrm>
            <a:custGeom>
              <a:rect b="b" l="l" r="r" t="t"/>
              <a:pathLst>
                <a:path extrusionOk="0" h="1328" w="1398">
                  <a:moveTo>
                    <a:pt x="1001" y="1222"/>
                  </a:moveTo>
                  <a:lnTo>
                    <a:pt x="1003" y="1226"/>
                  </a:lnTo>
                  <a:lnTo>
                    <a:pt x="1003" y="1229"/>
                  </a:lnTo>
                  <a:lnTo>
                    <a:pt x="1006" y="1231"/>
                  </a:lnTo>
                  <a:lnTo>
                    <a:pt x="1006" y="1234"/>
                  </a:lnTo>
                  <a:lnTo>
                    <a:pt x="1008" y="1241"/>
                  </a:lnTo>
                  <a:lnTo>
                    <a:pt x="1008" y="1243"/>
                  </a:lnTo>
                  <a:lnTo>
                    <a:pt x="1013" y="1248"/>
                  </a:lnTo>
                  <a:lnTo>
                    <a:pt x="1013" y="1250"/>
                  </a:lnTo>
                  <a:lnTo>
                    <a:pt x="1015" y="1260"/>
                  </a:lnTo>
                  <a:lnTo>
                    <a:pt x="1015" y="1262"/>
                  </a:lnTo>
                  <a:lnTo>
                    <a:pt x="1018" y="1267"/>
                  </a:lnTo>
                  <a:lnTo>
                    <a:pt x="1018" y="1269"/>
                  </a:lnTo>
                  <a:lnTo>
                    <a:pt x="1020" y="1293"/>
                  </a:lnTo>
                  <a:lnTo>
                    <a:pt x="1022" y="1295"/>
                  </a:lnTo>
                  <a:lnTo>
                    <a:pt x="1022" y="1295"/>
                  </a:lnTo>
                  <a:lnTo>
                    <a:pt x="1025" y="1295"/>
                  </a:lnTo>
                  <a:lnTo>
                    <a:pt x="1025" y="1293"/>
                  </a:lnTo>
                  <a:lnTo>
                    <a:pt x="1022" y="1286"/>
                  </a:lnTo>
                  <a:lnTo>
                    <a:pt x="1020" y="1281"/>
                  </a:lnTo>
                  <a:lnTo>
                    <a:pt x="1020" y="1279"/>
                  </a:lnTo>
                  <a:lnTo>
                    <a:pt x="1020" y="1274"/>
                  </a:lnTo>
                  <a:lnTo>
                    <a:pt x="1020" y="1271"/>
                  </a:lnTo>
                  <a:lnTo>
                    <a:pt x="1018" y="1267"/>
                  </a:lnTo>
                  <a:lnTo>
                    <a:pt x="1018" y="1260"/>
                  </a:lnTo>
                  <a:lnTo>
                    <a:pt x="1015" y="1255"/>
                  </a:lnTo>
                  <a:lnTo>
                    <a:pt x="1015" y="1255"/>
                  </a:lnTo>
                  <a:lnTo>
                    <a:pt x="1015" y="1252"/>
                  </a:lnTo>
                  <a:lnTo>
                    <a:pt x="1003" y="1215"/>
                  </a:lnTo>
                  <a:lnTo>
                    <a:pt x="999" y="1193"/>
                  </a:lnTo>
                  <a:lnTo>
                    <a:pt x="996" y="1160"/>
                  </a:lnTo>
                  <a:lnTo>
                    <a:pt x="996" y="1158"/>
                  </a:lnTo>
                  <a:lnTo>
                    <a:pt x="996" y="1160"/>
                  </a:lnTo>
                  <a:lnTo>
                    <a:pt x="996" y="1167"/>
                  </a:lnTo>
                  <a:lnTo>
                    <a:pt x="994" y="1170"/>
                  </a:lnTo>
                  <a:lnTo>
                    <a:pt x="996" y="1172"/>
                  </a:lnTo>
                  <a:lnTo>
                    <a:pt x="996" y="1174"/>
                  </a:lnTo>
                  <a:lnTo>
                    <a:pt x="994" y="1179"/>
                  </a:lnTo>
                  <a:lnTo>
                    <a:pt x="994" y="1181"/>
                  </a:lnTo>
                  <a:lnTo>
                    <a:pt x="996" y="1184"/>
                  </a:lnTo>
                  <a:lnTo>
                    <a:pt x="996" y="1196"/>
                  </a:lnTo>
                  <a:lnTo>
                    <a:pt x="996" y="1200"/>
                  </a:lnTo>
                  <a:lnTo>
                    <a:pt x="996" y="1205"/>
                  </a:lnTo>
                  <a:lnTo>
                    <a:pt x="999" y="1210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9"/>
                  </a:lnTo>
                  <a:lnTo>
                    <a:pt x="1001" y="1222"/>
                  </a:lnTo>
                  <a:close/>
                  <a:moveTo>
                    <a:pt x="1029" y="1080"/>
                  </a:moveTo>
                  <a:lnTo>
                    <a:pt x="1029" y="1082"/>
                  </a:lnTo>
                  <a:lnTo>
                    <a:pt x="1029" y="1084"/>
                  </a:lnTo>
                  <a:lnTo>
                    <a:pt x="1025" y="1087"/>
                  </a:lnTo>
                  <a:lnTo>
                    <a:pt x="1020" y="1092"/>
                  </a:lnTo>
                  <a:lnTo>
                    <a:pt x="1015" y="1106"/>
                  </a:lnTo>
                  <a:lnTo>
                    <a:pt x="1015" y="1106"/>
                  </a:lnTo>
                  <a:lnTo>
                    <a:pt x="1013" y="1103"/>
                  </a:lnTo>
                  <a:lnTo>
                    <a:pt x="1013" y="1103"/>
                  </a:lnTo>
                  <a:lnTo>
                    <a:pt x="1010" y="1101"/>
                  </a:lnTo>
                  <a:lnTo>
                    <a:pt x="1010" y="1103"/>
                  </a:lnTo>
                  <a:lnTo>
                    <a:pt x="1010" y="1106"/>
                  </a:lnTo>
                  <a:lnTo>
                    <a:pt x="1010" y="1106"/>
                  </a:lnTo>
                  <a:lnTo>
                    <a:pt x="1008" y="1108"/>
                  </a:lnTo>
                  <a:lnTo>
                    <a:pt x="1010" y="1110"/>
                  </a:lnTo>
                  <a:lnTo>
                    <a:pt x="1008" y="1113"/>
                  </a:lnTo>
                  <a:lnTo>
                    <a:pt x="1006" y="1118"/>
                  </a:lnTo>
                  <a:lnTo>
                    <a:pt x="1003" y="1120"/>
                  </a:lnTo>
                  <a:lnTo>
                    <a:pt x="1003" y="1120"/>
                  </a:lnTo>
                  <a:lnTo>
                    <a:pt x="1001" y="1125"/>
                  </a:lnTo>
                  <a:lnTo>
                    <a:pt x="1001" y="1127"/>
                  </a:lnTo>
                  <a:lnTo>
                    <a:pt x="1001" y="1132"/>
                  </a:lnTo>
                  <a:lnTo>
                    <a:pt x="996" y="1141"/>
                  </a:lnTo>
                  <a:lnTo>
                    <a:pt x="996" y="1153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9" y="1153"/>
                  </a:lnTo>
                  <a:lnTo>
                    <a:pt x="999" y="1151"/>
                  </a:lnTo>
                  <a:lnTo>
                    <a:pt x="1001" y="1139"/>
                  </a:lnTo>
                  <a:lnTo>
                    <a:pt x="1008" y="1122"/>
                  </a:lnTo>
                  <a:lnTo>
                    <a:pt x="1018" y="1101"/>
                  </a:lnTo>
                  <a:lnTo>
                    <a:pt x="1032" y="1080"/>
                  </a:lnTo>
                  <a:lnTo>
                    <a:pt x="1032" y="1080"/>
                  </a:lnTo>
                  <a:lnTo>
                    <a:pt x="1032" y="1077"/>
                  </a:lnTo>
                  <a:lnTo>
                    <a:pt x="1029" y="1080"/>
                  </a:lnTo>
                  <a:close/>
                  <a:moveTo>
                    <a:pt x="1053" y="1042"/>
                  </a:moveTo>
                  <a:lnTo>
                    <a:pt x="1051" y="1042"/>
                  </a:lnTo>
                  <a:lnTo>
                    <a:pt x="1048" y="1042"/>
                  </a:lnTo>
                  <a:lnTo>
                    <a:pt x="1048" y="1044"/>
                  </a:lnTo>
                  <a:lnTo>
                    <a:pt x="1048" y="1044"/>
                  </a:lnTo>
                  <a:lnTo>
                    <a:pt x="1048" y="1047"/>
                  </a:lnTo>
                  <a:lnTo>
                    <a:pt x="1046" y="1047"/>
                  </a:lnTo>
                  <a:lnTo>
                    <a:pt x="1039" y="1058"/>
                  </a:lnTo>
                  <a:lnTo>
                    <a:pt x="1039" y="1058"/>
                  </a:lnTo>
                  <a:lnTo>
                    <a:pt x="1041" y="1058"/>
                  </a:lnTo>
                  <a:lnTo>
                    <a:pt x="1041" y="1058"/>
                  </a:lnTo>
                  <a:lnTo>
                    <a:pt x="1041" y="1061"/>
                  </a:lnTo>
                  <a:lnTo>
                    <a:pt x="1041" y="1061"/>
                  </a:lnTo>
                  <a:lnTo>
                    <a:pt x="1036" y="1066"/>
                  </a:lnTo>
                  <a:lnTo>
                    <a:pt x="1034" y="1070"/>
                  </a:lnTo>
                  <a:lnTo>
                    <a:pt x="1032" y="1075"/>
                  </a:lnTo>
                  <a:lnTo>
                    <a:pt x="1034" y="1077"/>
                  </a:lnTo>
                  <a:lnTo>
                    <a:pt x="1034" y="1075"/>
                  </a:lnTo>
                  <a:lnTo>
                    <a:pt x="1036" y="1073"/>
                  </a:lnTo>
                  <a:lnTo>
                    <a:pt x="1039" y="1068"/>
                  </a:lnTo>
                  <a:lnTo>
                    <a:pt x="1044" y="1061"/>
                  </a:lnTo>
                  <a:lnTo>
                    <a:pt x="1053" y="1049"/>
                  </a:lnTo>
                  <a:lnTo>
                    <a:pt x="1053" y="1049"/>
                  </a:lnTo>
                  <a:lnTo>
                    <a:pt x="1053" y="1047"/>
                  </a:lnTo>
                  <a:lnTo>
                    <a:pt x="1053" y="1044"/>
                  </a:lnTo>
                  <a:lnTo>
                    <a:pt x="1053" y="1044"/>
                  </a:lnTo>
                  <a:lnTo>
                    <a:pt x="1053" y="1042"/>
                  </a:lnTo>
                  <a:close/>
                  <a:moveTo>
                    <a:pt x="1100" y="1009"/>
                  </a:moveTo>
                  <a:lnTo>
                    <a:pt x="1100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11"/>
                  </a:lnTo>
                  <a:lnTo>
                    <a:pt x="1098" y="1013"/>
                  </a:lnTo>
                  <a:lnTo>
                    <a:pt x="1096" y="1013"/>
                  </a:lnTo>
                  <a:lnTo>
                    <a:pt x="1096" y="1016"/>
                  </a:lnTo>
                  <a:lnTo>
                    <a:pt x="1091" y="1016"/>
                  </a:lnTo>
                  <a:lnTo>
                    <a:pt x="1088" y="1016"/>
                  </a:lnTo>
                  <a:lnTo>
                    <a:pt x="1088" y="1016"/>
                  </a:lnTo>
                  <a:lnTo>
                    <a:pt x="1086" y="1018"/>
                  </a:lnTo>
                  <a:lnTo>
                    <a:pt x="1079" y="1021"/>
                  </a:lnTo>
                  <a:lnTo>
                    <a:pt x="1079" y="1023"/>
                  </a:lnTo>
                  <a:lnTo>
                    <a:pt x="1079" y="1023"/>
                  </a:lnTo>
                  <a:lnTo>
                    <a:pt x="1074" y="1025"/>
                  </a:lnTo>
                  <a:lnTo>
                    <a:pt x="1072" y="1028"/>
                  </a:lnTo>
                  <a:lnTo>
                    <a:pt x="1072" y="1028"/>
                  </a:lnTo>
                  <a:lnTo>
                    <a:pt x="1067" y="1032"/>
                  </a:lnTo>
                  <a:lnTo>
                    <a:pt x="1067" y="1032"/>
                  </a:lnTo>
                  <a:lnTo>
                    <a:pt x="1065" y="1032"/>
                  </a:lnTo>
                  <a:lnTo>
                    <a:pt x="1060" y="1035"/>
                  </a:lnTo>
                  <a:lnTo>
                    <a:pt x="1060" y="1035"/>
                  </a:lnTo>
                  <a:lnTo>
                    <a:pt x="1058" y="1035"/>
                  </a:lnTo>
                  <a:lnTo>
                    <a:pt x="1058" y="1037"/>
                  </a:lnTo>
                  <a:lnTo>
                    <a:pt x="1058" y="1039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5" y="1044"/>
                  </a:lnTo>
                  <a:lnTo>
                    <a:pt x="1055" y="1047"/>
                  </a:lnTo>
                  <a:lnTo>
                    <a:pt x="1055" y="1049"/>
                  </a:lnTo>
                  <a:lnTo>
                    <a:pt x="1055" y="1049"/>
                  </a:lnTo>
                  <a:lnTo>
                    <a:pt x="1055" y="1047"/>
                  </a:lnTo>
                  <a:lnTo>
                    <a:pt x="1058" y="1047"/>
                  </a:lnTo>
                  <a:lnTo>
                    <a:pt x="1060" y="1042"/>
                  </a:lnTo>
                  <a:lnTo>
                    <a:pt x="1067" y="1037"/>
                  </a:lnTo>
                  <a:lnTo>
                    <a:pt x="1070" y="1035"/>
                  </a:lnTo>
                  <a:lnTo>
                    <a:pt x="1079" y="1030"/>
                  </a:lnTo>
                  <a:lnTo>
                    <a:pt x="1084" y="1023"/>
                  </a:lnTo>
                  <a:lnTo>
                    <a:pt x="1088" y="1021"/>
                  </a:lnTo>
                  <a:lnTo>
                    <a:pt x="1091" y="1021"/>
                  </a:lnTo>
                  <a:lnTo>
                    <a:pt x="1100" y="1016"/>
                  </a:lnTo>
                  <a:lnTo>
                    <a:pt x="1100" y="1016"/>
                  </a:lnTo>
                  <a:lnTo>
                    <a:pt x="1100" y="1013"/>
                  </a:lnTo>
                  <a:lnTo>
                    <a:pt x="1100" y="1013"/>
                  </a:lnTo>
                  <a:lnTo>
                    <a:pt x="1100" y="1011"/>
                  </a:lnTo>
                  <a:lnTo>
                    <a:pt x="1100" y="1009"/>
                  </a:lnTo>
                  <a:lnTo>
                    <a:pt x="1100" y="1009"/>
                  </a:lnTo>
                  <a:close/>
                  <a:moveTo>
                    <a:pt x="1115" y="997"/>
                  </a:moveTo>
                  <a:lnTo>
                    <a:pt x="1110" y="999"/>
                  </a:lnTo>
                  <a:lnTo>
                    <a:pt x="1105" y="1006"/>
                  </a:lnTo>
                  <a:lnTo>
                    <a:pt x="1105" y="1006"/>
                  </a:lnTo>
                  <a:lnTo>
                    <a:pt x="1107" y="1006"/>
                  </a:lnTo>
                  <a:lnTo>
                    <a:pt x="1107" y="1004"/>
                  </a:lnTo>
                  <a:lnTo>
                    <a:pt x="1112" y="1002"/>
                  </a:lnTo>
                  <a:lnTo>
                    <a:pt x="1115" y="1002"/>
                  </a:lnTo>
                  <a:lnTo>
                    <a:pt x="1115" y="999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9" y="997"/>
                  </a:lnTo>
                  <a:lnTo>
                    <a:pt x="1119" y="997"/>
                  </a:lnTo>
                  <a:lnTo>
                    <a:pt x="1119" y="995"/>
                  </a:lnTo>
                  <a:lnTo>
                    <a:pt x="1115" y="997"/>
                  </a:lnTo>
                  <a:close/>
                  <a:moveTo>
                    <a:pt x="1268" y="881"/>
                  </a:move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6" y="881"/>
                  </a:lnTo>
                  <a:lnTo>
                    <a:pt x="1266" y="883"/>
                  </a:lnTo>
                  <a:lnTo>
                    <a:pt x="1268" y="883"/>
                  </a:lnTo>
                  <a:lnTo>
                    <a:pt x="1268" y="886"/>
                  </a:lnTo>
                  <a:lnTo>
                    <a:pt x="1268" y="886"/>
                  </a:lnTo>
                  <a:lnTo>
                    <a:pt x="1268" y="888"/>
                  </a:lnTo>
                  <a:lnTo>
                    <a:pt x="1266" y="888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64" y="890"/>
                  </a:lnTo>
                  <a:lnTo>
                    <a:pt x="1259" y="895"/>
                  </a:lnTo>
                  <a:lnTo>
                    <a:pt x="1259" y="895"/>
                  </a:lnTo>
                  <a:lnTo>
                    <a:pt x="1256" y="895"/>
                  </a:lnTo>
                  <a:lnTo>
                    <a:pt x="1256" y="895"/>
                  </a:lnTo>
                  <a:lnTo>
                    <a:pt x="1254" y="897"/>
                  </a:lnTo>
                  <a:lnTo>
                    <a:pt x="1254" y="897"/>
                  </a:lnTo>
                  <a:lnTo>
                    <a:pt x="1254" y="900"/>
                  </a:lnTo>
                  <a:lnTo>
                    <a:pt x="1245" y="905"/>
                  </a:lnTo>
                  <a:lnTo>
                    <a:pt x="1242" y="909"/>
                  </a:lnTo>
                  <a:lnTo>
                    <a:pt x="1240" y="912"/>
                  </a:lnTo>
                  <a:lnTo>
                    <a:pt x="1238" y="914"/>
                  </a:lnTo>
                  <a:lnTo>
                    <a:pt x="1240" y="914"/>
                  </a:lnTo>
                  <a:lnTo>
                    <a:pt x="1240" y="912"/>
                  </a:lnTo>
                  <a:lnTo>
                    <a:pt x="1256" y="900"/>
                  </a:lnTo>
                  <a:lnTo>
                    <a:pt x="1261" y="897"/>
                  </a:lnTo>
                  <a:lnTo>
                    <a:pt x="1275" y="883"/>
                  </a:lnTo>
                  <a:lnTo>
                    <a:pt x="1271" y="881"/>
                  </a:lnTo>
                  <a:lnTo>
                    <a:pt x="1268" y="881"/>
                  </a:lnTo>
                  <a:close/>
                  <a:moveTo>
                    <a:pt x="1398" y="663"/>
                  </a:moveTo>
                  <a:lnTo>
                    <a:pt x="1396" y="661"/>
                  </a:lnTo>
                  <a:lnTo>
                    <a:pt x="1394" y="658"/>
                  </a:lnTo>
                  <a:lnTo>
                    <a:pt x="1394" y="656"/>
                  </a:lnTo>
                  <a:lnTo>
                    <a:pt x="1394" y="654"/>
                  </a:lnTo>
                  <a:lnTo>
                    <a:pt x="1394" y="65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1" y="644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7" y="644"/>
                  </a:lnTo>
                  <a:lnTo>
                    <a:pt x="1387" y="642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7"/>
                  </a:lnTo>
                  <a:lnTo>
                    <a:pt x="1384" y="637"/>
                  </a:lnTo>
                  <a:lnTo>
                    <a:pt x="1384" y="637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79" y="632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28"/>
                  </a:lnTo>
                  <a:lnTo>
                    <a:pt x="1379" y="628"/>
                  </a:lnTo>
                  <a:lnTo>
                    <a:pt x="1379" y="625"/>
                  </a:lnTo>
                  <a:lnTo>
                    <a:pt x="1379" y="625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79" y="623"/>
                  </a:lnTo>
                  <a:lnTo>
                    <a:pt x="1377" y="621"/>
                  </a:lnTo>
                  <a:lnTo>
                    <a:pt x="1377" y="618"/>
                  </a:lnTo>
                  <a:lnTo>
                    <a:pt x="1377" y="618"/>
                  </a:lnTo>
                  <a:lnTo>
                    <a:pt x="1375" y="618"/>
                  </a:lnTo>
                  <a:lnTo>
                    <a:pt x="1375" y="616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09"/>
                  </a:lnTo>
                  <a:lnTo>
                    <a:pt x="1370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0" y="606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5" y="604"/>
                  </a:lnTo>
                  <a:lnTo>
                    <a:pt x="1363" y="602"/>
                  </a:lnTo>
                  <a:lnTo>
                    <a:pt x="1363" y="599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5"/>
                  </a:lnTo>
                  <a:lnTo>
                    <a:pt x="1361" y="595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0"/>
                  </a:lnTo>
                  <a:lnTo>
                    <a:pt x="1361" y="587"/>
                  </a:lnTo>
                  <a:lnTo>
                    <a:pt x="1361" y="585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1" y="583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78"/>
                  </a:lnTo>
                  <a:lnTo>
                    <a:pt x="1358" y="573"/>
                  </a:lnTo>
                  <a:lnTo>
                    <a:pt x="1358" y="573"/>
                  </a:lnTo>
                  <a:lnTo>
                    <a:pt x="1356" y="568"/>
                  </a:lnTo>
                  <a:lnTo>
                    <a:pt x="1356" y="568"/>
                  </a:lnTo>
                  <a:lnTo>
                    <a:pt x="1353" y="566"/>
                  </a:lnTo>
                  <a:lnTo>
                    <a:pt x="1353" y="566"/>
                  </a:lnTo>
                  <a:lnTo>
                    <a:pt x="1353" y="564"/>
                  </a:lnTo>
                  <a:lnTo>
                    <a:pt x="1351" y="561"/>
                  </a:lnTo>
                  <a:lnTo>
                    <a:pt x="1349" y="559"/>
                  </a:lnTo>
                  <a:lnTo>
                    <a:pt x="1349" y="559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2" y="552"/>
                  </a:lnTo>
                  <a:lnTo>
                    <a:pt x="1339" y="552"/>
                  </a:lnTo>
                  <a:lnTo>
                    <a:pt x="1339" y="552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4" y="547"/>
                  </a:lnTo>
                  <a:lnTo>
                    <a:pt x="1334" y="540"/>
                  </a:lnTo>
                  <a:lnTo>
                    <a:pt x="1334" y="524"/>
                  </a:lnTo>
                  <a:lnTo>
                    <a:pt x="1334" y="509"/>
                  </a:lnTo>
                  <a:lnTo>
                    <a:pt x="1332" y="495"/>
                  </a:lnTo>
                  <a:lnTo>
                    <a:pt x="1332" y="481"/>
                  </a:lnTo>
                  <a:lnTo>
                    <a:pt x="1332" y="467"/>
                  </a:lnTo>
                  <a:lnTo>
                    <a:pt x="1330" y="436"/>
                  </a:lnTo>
                  <a:lnTo>
                    <a:pt x="1330" y="422"/>
                  </a:lnTo>
                  <a:lnTo>
                    <a:pt x="1327" y="408"/>
                  </a:lnTo>
                  <a:lnTo>
                    <a:pt x="1327" y="393"/>
                  </a:lnTo>
                  <a:lnTo>
                    <a:pt x="1325" y="377"/>
                  </a:lnTo>
                  <a:lnTo>
                    <a:pt x="1325" y="363"/>
                  </a:lnTo>
                  <a:lnTo>
                    <a:pt x="1325" y="355"/>
                  </a:lnTo>
                  <a:lnTo>
                    <a:pt x="1325" y="355"/>
                  </a:lnTo>
                  <a:lnTo>
                    <a:pt x="1323" y="353"/>
                  </a:lnTo>
                  <a:lnTo>
                    <a:pt x="1323" y="353"/>
                  </a:lnTo>
                  <a:lnTo>
                    <a:pt x="1318" y="351"/>
                  </a:lnTo>
                  <a:lnTo>
                    <a:pt x="1318" y="353"/>
                  </a:lnTo>
                  <a:lnTo>
                    <a:pt x="1316" y="353"/>
                  </a:lnTo>
                  <a:lnTo>
                    <a:pt x="1313" y="353"/>
                  </a:lnTo>
                  <a:lnTo>
                    <a:pt x="1308" y="351"/>
                  </a:lnTo>
                  <a:lnTo>
                    <a:pt x="1308" y="351"/>
                  </a:lnTo>
                  <a:lnTo>
                    <a:pt x="1306" y="353"/>
                  </a:lnTo>
                  <a:lnTo>
                    <a:pt x="1306" y="353"/>
                  </a:lnTo>
                  <a:lnTo>
                    <a:pt x="1299" y="351"/>
                  </a:lnTo>
                  <a:lnTo>
                    <a:pt x="1299" y="351"/>
                  </a:lnTo>
                  <a:lnTo>
                    <a:pt x="1297" y="353"/>
                  </a:lnTo>
                  <a:lnTo>
                    <a:pt x="1297" y="355"/>
                  </a:lnTo>
                  <a:lnTo>
                    <a:pt x="1297" y="355"/>
                  </a:lnTo>
                  <a:lnTo>
                    <a:pt x="1294" y="355"/>
                  </a:lnTo>
                  <a:lnTo>
                    <a:pt x="1292" y="355"/>
                  </a:lnTo>
                  <a:lnTo>
                    <a:pt x="1290" y="355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87" y="353"/>
                  </a:lnTo>
                  <a:lnTo>
                    <a:pt x="1285" y="351"/>
                  </a:lnTo>
                  <a:lnTo>
                    <a:pt x="1282" y="351"/>
                  </a:lnTo>
                  <a:lnTo>
                    <a:pt x="1282" y="348"/>
                  </a:lnTo>
                  <a:lnTo>
                    <a:pt x="1280" y="346"/>
                  </a:lnTo>
                  <a:lnTo>
                    <a:pt x="1278" y="346"/>
                  </a:lnTo>
                  <a:lnTo>
                    <a:pt x="1278" y="346"/>
                  </a:lnTo>
                  <a:lnTo>
                    <a:pt x="1275" y="346"/>
                  </a:lnTo>
                  <a:lnTo>
                    <a:pt x="1273" y="344"/>
                  </a:lnTo>
                  <a:lnTo>
                    <a:pt x="1273" y="346"/>
                  </a:lnTo>
                  <a:lnTo>
                    <a:pt x="1268" y="344"/>
                  </a:lnTo>
                  <a:lnTo>
                    <a:pt x="1268" y="344"/>
                  </a:lnTo>
                  <a:lnTo>
                    <a:pt x="1268" y="341"/>
                  </a:lnTo>
                  <a:lnTo>
                    <a:pt x="1268" y="341"/>
                  </a:lnTo>
                  <a:lnTo>
                    <a:pt x="1266" y="341"/>
                  </a:lnTo>
                  <a:lnTo>
                    <a:pt x="1264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59" y="341"/>
                  </a:lnTo>
                  <a:lnTo>
                    <a:pt x="1259" y="339"/>
                  </a:lnTo>
                  <a:lnTo>
                    <a:pt x="1256" y="339"/>
                  </a:lnTo>
                  <a:lnTo>
                    <a:pt x="1256" y="341"/>
                  </a:lnTo>
                  <a:lnTo>
                    <a:pt x="1256" y="341"/>
                  </a:lnTo>
                  <a:lnTo>
                    <a:pt x="1254" y="341"/>
                  </a:lnTo>
                  <a:lnTo>
                    <a:pt x="1254" y="339"/>
                  </a:lnTo>
                  <a:lnTo>
                    <a:pt x="1252" y="339"/>
                  </a:lnTo>
                  <a:lnTo>
                    <a:pt x="1249" y="337"/>
                  </a:lnTo>
                  <a:lnTo>
                    <a:pt x="1249" y="334"/>
                  </a:lnTo>
                  <a:lnTo>
                    <a:pt x="1247" y="334"/>
                  </a:lnTo>
                  <a:lnTo>
                    <a:pt x="1245" y="334"/>
                  </a:lnTo>
                  <a:lnTo>
                    <a:pt x="1238" y="334"/>
                  </a:lnTo>
                  <a:lnTo>
                    <a:pt x="1233" y="329"/>
                  </a:lnTo>
                  <a:lnTo>
                    <a:pt x="1233" y="327"/>
                  </a:lnTo>
                  <a:lnTo>
                    <a:pt x="1230" y="327"/>
                  </a:lnTo>
                  <a:lnTo>
                    <a:pt x="1230" y="325"/>
                  </a:lnTo>
                  <a:lnTo>
                    <a:pt x="1230" y="325"/>
                  </a:lnTo>
                  <a:lnTo>
                    <a:pt x="1228" y="325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6" y="322"/>
                  </a:lnTo>
                  <a:lnTo>
                    <a:pt x="1226" y="320"/>
                  </a:lnTo>
                  <a:lnTo>
                    <a:pt x="1223" y="320"/>
                  </a:lnTo>
                  <a:lnTo>
                    <a:pt x="1221" y="320"/>
                  </a:lnTo>
                  <a:lnTo>
                    <a:pt x="1219" y="320"/>
                  </a:lnTo>
                  <a:lnTo>
                    <a:pt x="1216" y="315"/>
                  </a:lnTo>
                  <a:lnTo>
                    <a:pt x="1214" y="315"/>
                  </a:lnTo>
                  <a:lnTo>
                    <a:pt x="1211" y="315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7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3"/>
                  </a:lnTo>
                  <a:lnTo>
                    <a:pt x="1197" y="315"/>
                  </a:lnTo>
                  <a:lnTo>
                    <a:pt x="1195" y="318"/>
                  </a:lnTo>
                  <a:lnTo>
                    <a:pt x="1195" y="315"/>
                  </a:lnTo>
                  <a:lnTo>
                    <a:pt x="1195" y="318"/>
                  </a:lnTo>
                  <a:lnTo>
                    <a:pt x="1193" y="318"/>
                  </a:lnTo>
                  <a:lnTo>
                    <a:pt x="1193" y="318"/>
                  </a:lnTo>
                  <a:lnTo>
                    <a:pt x="1193" y="320"/>
                  </a:lnTo>
                  <a:lnTo>
                    <a:pt x="1190" y="318"/>
                  </a:lnTo>
                  <a:lnTo>
                    <a:pt x="1190" y="318"/>
                  </a:lnTo>
                  <a:lnTo>
                    <a:pt x="1190" y="320"/>
                  </a:lnTo>
                  <a:lnTo>
                    <a:pt x="1190" y="320"/>
                  </a:lnTo>
                  <a:lnTo>
                    <a:pt x="1188" y="320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78" y="322"/>
                  </a:lnTo>
                  <a:lnTo>
                    <a:pt x="1178" y="322"/>
                  </a:lnTo>
                  <a:lnTo>
                    <a:pt x="1176" y="322"/>
                  </a:lnTo>
                  <a:lnTo>
                    <a:pt x="1176" y="320"/>
                  </a:lnTo>
                  <a:lnTo>
                    <a:pt x="1176" y="320"/>
                  </a:lnTo>
                  <a:lnTo>
                    <a:pt x="1174" y="320"/>
                  </a:lnTo>
                  <a:lnTo>
                    <a:pt x="1174" y="320"/>
                  </a:lnTo>
                  <a:lnTo>
                    <a:pt x="1174" y="322"/>
                  </a:lnTo>
                  <a:lnTo>
                    <a:pt x="1174" y="322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69" y="320"/>
                  </a:lnTo>
                  <a:lnTo>
                    <a:pt x="1167" y="320"/>
                  </a:lnTo>
                  <a:lnTo>
                    <a:pt x="1169" y="318"/>
                  </a:lnTo>
                  <a:lnTo>
                    <a:pt x="1167" y="315"/>
                  </a:lnTo>
                  <a:lnTo>
                    <a:pt x="1167" y="315"/>
                  </a:lnTo>
                  <a:lnTo>
                    <a:pt x="1164" y="313"/>
                  </a:lnTo>
                  <a:lnTo>
                    <a:pt x="1162" y="313"/>
                  </a:lnTo>
                  <a:lnTo>
                    <a:pt x="1162" y="313"/>
                  </a:lnTo>
                  <a:lnTo>
                    <a:pt x="1159" y="313"/>
                  </a:lnTo>
                  <a:lnTo>
                    <a:pt x="1159" y="315"/>
                  </a:lnTo>
                  <a:lnTo>
                    <a:pt x="1159" y="315"/>
                  </a:lnTo>
                  <a:lnTo>
                    <a:pt x="1157" y="315"/>
                  </a:lnTo>
                  <a:lnTo>
                    <a:pt x="1157" y="315"/>
                  </a:lnTo>
                  <a:lnTo>
                    <a:pt x="1155" y="318"/>
                  </a:lnTo>
                  <a:lnTo>
                    <a:pt x="1152" y="318"/>
                  </a:lnTo>
                  <a:lnTo>
                    <a:pt x="1152" y="318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48" y="320"/>
                  </a:lnTo>
                  <a:lnTo>
                    <a:pt x="1145" y="320"/>
                  </a:lnTo>
                  <a:lnTo>
                    <a:pt x="1143" y="320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38" y="325"/>
                  </a:lnTo>
                  <a:lnTo>
                    <a:pt x="1136" y="327"/>
                  </a:lnTo>
                  <a:lnTo>
                    <a:pt x="1136" y="325"/>
                  </a:lnTo>
                  <a:lnTo>
                    <a:pt x="1129" y="322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2"/>
                  </a:lnTo>
                  <a:lnTo>
                    <a:pt x="1124" y="322"/>
                  </a:lnTo>
                  <a:lnTo>
                    <a:pt x="1124" y="325"/>
                  </a:lnTo>
                  <a:lnTo>
                    <a:pt x="1124" y="325"/>
                  </a:lnTo>
                  <a:lnTo>
                    <a:pt x="1122" y="325"/>
                  </a:lnTo>
                  <a:lnTo>
                    <a:pt x="1119" y="327"/>
                  </a:lnTo>
                  <a:lnTo>
                    <a:pt x="1117" y="327"/>
                  </a:lnTo>
                  <a:lnTo>
                    <a:pt x="1115" y="327"/>
                  </a:lnTo>
                  <a:lnTo>
                    <a:pt x="1110" y="327"/>
                  </a:lnTo>
                  <a:lnTo>
                    <a:pt x="1107" y="329"/>
                  </a:lnTo>
                  <a:lnTo>
                    <a:pt x="1107" y="329"/>
                  </a:lnTo>
                  <a:lnTo>
                    <a:pt x="1105" y="329"/>
                  </a:lnTo>
                  <a:lnTo>
                    <a:pt x="1105" y="332"/>
                  </a:lnTo>
                  <a:lnTo>
                    <a:pt x="1103" y="334"/>
                  </a:lnTo>
                  <a:lnTo>
                    <a:pt x="1103" y="337"/>
                  </a:lnTo>
                  <a:lnTo>
                    <a:pt x="1100" y="339"/>
                  </a:lnTo>
                  <a:lnTo>
                    <a:pt x="1098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86" y="346"/>
                  </a:lnTo>
                  <a:lnTo>
                    <a:pt x="1084" y="344"/>
                  </a:lnTo>
                  <a:lnTo>
                    <a:pt x="1081" y="339"/>
                  </a:lnTo>
                  <a:lnTo>
                    <a:pt x="1079" y="337"/>
                  </a:lnTo>
                  <a:lnTo>
                    <a:pt x="1077" y="337"/>
                  </a:lnTo>
                  <a:lnTo>
                    <a:pt x="1070" y="337"/>
                  </a:lnTo>
                  <a:lnTo>
                    <a:pt x="1070" y="337"/>
                  </a:lnTo>
                  <a:lnTo>
                    <a:pt x="1067" y="334"/>
                  </a:lnTo>
                  <a:lnTo>
                    <a:pt x="1067" y="334"/>
                  </a:lnTo>
                  <a:lnTo>
                    <a:pt x="1067" y="332"/>
                  </a:lnTo>
                  <a:lnTo>
                    <a:pt x="1067" y="332"/>
                  </a:lnTo>
                  <a:lnTo>
                    <a:pt x="1065" y="332"/>
                  </a:lnTo>
                  <a:lnTo>
                    <a:pt x="1060" y="329"/>
                  </a:lnTo>
                  <a:lnTo>
                    <a:pt x="1060" y="329"/>
                  </a:lnTo>
                  <a:lnTo>
                    <a:pt x="1058" y="329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5"/>
                  </a:lnTo>
                  <a:lnTo>
                    <a:pt x="1060" y="325"/>
                  </a:lnTo>
                  <a:lnTo>
                    <a:pt x="1060" y="322"/>
                  </a:lnTo>
                  <a:lnTo>
                    <a:pt x="1058" y="322"/>
                  </a:lnTo>
                  <a:lnTo>
                    <a:pt x="1055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2"/>
                  </a:lnTo>
                  <a:lnTo>
                    <a:pt x="1051" y="322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48" y="327"/>
                  </a:lnTo>
                  <a:lnTo>
                    <a:pt x="1048" y="329"/>
                  </a:lnTo>
                  <a:lnTo>
                    <a:pt x="1048" y="329"/>
                  </a:lnTo>
                  <a:lnTo>
                    <a:pt x="1046" y="329"/>
                  </a:lnTo>
                  <a:lnTo>
                    <a:pt x="1046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4" y="327"/>
                  </a:lnTo>
                  <a:lnTo>
                    <a:pt x="1034" y="327"/>
                  </a:lnTo>
                  <a:lnTo>
                    <a:pt x="1032" y="327"/>
                  </a:lnTo>
                  <a:lnTo>
                    <a:pt x="1032" y="327"/>
                  </a:lnTo>
                  <a:lnTo>
                    <a:pt x="1029" y="325"/>
                  </a:lnTo>
                  <a:lnTo>
                    <a:pt x="1029" y="325"/>
                  </a:lnTo>
                  <a:lnTo>
                    <a:pt x="1029" y="322"/>
                  </a:lnTo>
                  <a:lnTo>
                    <a:pt x="1029" y="320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18" y="318"/>
                  </a:lnTo>
                  <a:lnTo>
                    <a:pt x="1018" y="320"/>
                  </a:lnTo>
                  <a:lnTo>
                    <a:pt x="1018" y="322"/>
                  </a:lnTo>
                  <a:lnTo>
                    <a:pt x="1018" y="327"/>
                  </a:lnTo>
                  <a:lnTo>
                    <a:pt x="1015" y="329"/>
                  </a:lnTo>
                  <a:lnTo>
                    <a:pt x="1013" y="329"/>
                  </a:lnTo>
                  <a:lnTo>
                    <a:pt x="1008" y="329"/>
                  </a:lnTo>
                  <a:lnTo>
                    <a:pt x="1008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41"/>
                  </a:lnTo>
                  <a:lnTo>
                    <a:pt x="1008" y="344"/>
                  </a:lnTo>
                  <a:lnTo>
                    <a:pt x="1006" y="346"/>
                  </a:lnTo>
                  <a:lnTo>
                    <a:pt x="1003" y="346"/>
                  </a:lnTo>
                  <a:lnTo>
                    <a:pt x="999" y="344"/>
                  </a:lnTo>
                  <a:lnTo>
                    <a:pt x="999" y="341"/>
                  </a:lnTo>
                  <a:lnTo>
                    <a:pt x="996" y="339"/>
                  </a:lnTo>
                  <a:lnTo>
                    <a:pt x="996" y="337"/>
                  </a:lnTo>
                  <a:lnTo>
                    <a:pt x="996" y="334"/>
                  </a:lnTo>
                  <a:lnTo>
                    <a:pt x="999" y="329"/>
                  </a:lnTo>
                  <a:lnTo>
                    <a:pt x="999" y="327"/>
                  </a:lnTo>
                  <a:lnTo>
                    <a:pt x="999" y="327"/>
                  </a:lnTo>
                  <a:lnTo>
                    <a:pt x="996" y="325"/>
                  </a:lnTo>
                  <a:lnTo>
                    <a:pt x="996" y="325"/>
                  </a:lnTo>
                  <a:lnTo>
                    <a:pt x="994" y="322"/>
                  </a:lnTo>
                  <a:lnTo>
                    <a:pt x="994" y="322"/>
                  </a:lnTo>
                  <a:lnTo>
                    <a:pt x="994" y="325"/>
                  </a:lnTo>
                  <a:lnTo>
                    <a:pt x="992" y="325"/>
                  </a:lnTo>
                  <a:lnTo>
                    <a:pt x="992" y="325"/>
                  </a:lnTo>
                  <a:lnTo>
                    <a:pt x="992" y="327"/>
                  </a:lnTo>
                  <a:lnTo>
                    <a:pt x="989" y="329"/>
                  </a:lnTo>
                  <a:lnTo>
                    <a:pt x="989" y="329"/>
                  </a:lnTo>
                  <a:lnTo>
                    <a:pt x="987" y="327"/>
                  </a:lnTo>
                  <a:lnTo>
                    <a:pt x="984" y="327"/>
                  </a:lnTo>
                  <a:lnTo>
                    <a:pt x="984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32"/>
                  </a:lnTo>
                  <a:lnTo>
                    <a:pt x="980" y="332"/>
                  </a:lnTo>
                  <a:lnTo>
                    <a:pt x="980" y="332"/>
                  </a:lnTo>
                  <a:lnTo>
                    <a:pt x="980" y="334"/>
                  </a:lnTo>
                  <a:lnTo>
                    <a:pt x="977" y="334"/>
                  </a:lnTo>
                  <a:lnTo>
                    <a:pt x="973" y="334"/>
                  </a:lnTo>
                  <a:lnTo>
                    <a:pt x="970" y="334"/>
                  </a:lnTo>
                  <a:lnTo>
                    <a:pt x="970" y="329"/>
                  </a:lnTo>
                  <a:lnTo>
                    <a:pt x="968" y="327"/>
                  </a:lnTo>
                  <a:lnTo>
                    <a:pt x="968" y="327"/>
                  </a:lnTo>
                  <a:lnTo>
                    <a:pt x="965" y="325"/>
                  </a:lnTo>
                  <a:lnTo>
                    <a:pt x="963" y="325"/>
                  </a:lnTo>
                  <a:lnTo>
                    <a:pt x="958" y="325"/>
                  </a:lnTo>
                  <a:lnTo>
                    <a:pt x="956" y="325"/>
                  </a:lnTo>
                  <a:lnTo>
                    <a:pt x="956" y="322"/>
                  </a:lnTo>
                  <a:lnTo>
                    <a:pt x="956" y="318"/>
                  </a:lnTo>
                  <a:lnTo>
                    <a:pt x="954" y="315"/>
                  </a:lnTo>
                  <a:lnTo>
                    <a:pt x="949" y="313"/>
                  </a:lnTo>
                  <a:lnTo>
                    <a:pt x="947" y="315"/>
                  </a:lnTo>
                  <a:lnTo>
                    <a:pt x="942" y="318"/>
                  </a:lnTo>
                  <a:lnTo>
                    <a:pt x="935" y="327"/>
                  </a:lnTo>
                  <a:lnTo>
                    <a:pt x="930" y="329"/>
                  </a:lnTo>
                  <a:lnTo>
                    <a:pt x="925" y="329"/>
                  </a:lnTo>
                  <a:lnTo>
                    <a:pt x="921" y="329"/>
                  </a:lnTo>
                  <a:lnTo>
                    <a:pt x="918" y="327"/>
                  </a:lnTo>
                  <a:lnTo>
                    <a:pt x="918" y="327"/>
                  </a:lnTo>
                  <a:lnTo>
                    <a:pt x="918" y="325"/>
                  </a:lnTo>
                  <a:lnTo>
                    <a:pt x="918" y="325"/>
                  </a:lnTo>
                  <a:lnTo>
                    <a:pt x="918" y="322"/>
                  </a:lnTo>
                  <a:lnTo>
                    <a:pt x="918" y="320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5"/>
                  </a:lnTo>
                  <a:lnTo>
                    <a:pt x="918" y="315"/>
                  </a:lnTo>
                  <a:lnTo>
                    <a:pt x="916" y="315"/>
                  </a:lnTo>
                  <a:lnTo>
                    <a:pt x="913" y="313"/>
                  </a:lnTo>
                  <a:lnTo>
                    <a:pt x="909" y="313"/>
                  </a:lnTo>
                  <a:lnTo>
                    <a:pt x="904" y="310"/>
                  </a:lnTo>
                  <a:lnTo>
                    <a:pt x="904" y="306"/>
                  </a:lnTo>
                  <a:lnTo>
                    <a:pt x="902" y="303"/>
                  </a:lnTo>
                  <a:lnTo>
                    <a:pt x="904" y="301"/>
                  </a:lnTo>
                  <a:lnTo>
                    <a:pt x="904" y="296"/>
                  </a:lnTo>
                  <a:lnTo>
                    <a:pt x="902" y="296"/>
                  </a:lnTo>
                  <a:lnTo>
                    <a:pt x="899" y="296"/>
                  </a:lnTo>
                  <a:lnTo>
                    <a:pt x="895" y="296"/>
                  </a:lnTo>
                  <a:lnTo>
                    <a:pt x="890" y="299"/>
                  </a:lnTo>
                  <a:lnTo>
                    <a:pt x="878" y="296"/>
                  </a:lnTo>
                  <a:lnTo>
                    <a:pt x="876" y="296"/>
                  </a:lnTo>
                  <a:lnTo>
                    <a:pt x="873" y="299"/>
                  </a:lnTo>
                  <a:lnTo>
                    <a:pt x="871" y="301"/>
                  </a:lnTo>
                  <a:lnTo>
                    <a:pt x="871" y="303"/>
                  </a:lnTo>
                  <a:lnTo>
                    <a:pt x="869" y="303"/>
                  </a:lnTo>
                  <a:lnTo>
                    <a:pt x="866" y="306"/>
                  </a:lnTo>
                  <a:lnTo>
                    <a:pt x="861" y="306"/>
                  </a:lnTo>
                  <a:lnTo>
                    <a:pt x="861" y="303"/>
                  </a:lnTo>
                  <a:lnTo>
                    <a:pt x="857" y="301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0" y="294"/>
                  </a:lnTo>
                  <a:lnTo>
                    <a:pt x="847" y="294"/>
                  </a:lnTo>
                  <a:lnTo>
                    <a:pt x="845" y="294"/>
                  </a:lnTo>
                  <a:lnTo>
                    <a:pt x="838" y="299"/>
                  </a:lnTo>
                  <a:lnTo>
                    <a:pt x="838" y="296"/>
                  </a:lnTo>
                  <a:lnTo>
                    <a:pt x="824" y="294"/>
                  </a:lnTo>
                  <a:lnTo>
                    <a:pt x="821" y="294"/>
                  </a:lnTo>
                  <a:lnTo>
                    <a:pt x="814" y="289"/>
                  </a:lnTo>
                  <a:lnTo>
                    <a:pt x="812" y="289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7" y="289"/>
                  </a:lnTo>
                  <a:lnTo>
                    <a:pt x="805" y="289"/>
                  </a:lnTo>
                  <a:lnTo>
                    <a:pt x="800" y="289"/>
                  </a:lnTo>
                  <a:lnTo>
                    <a:pt x="798" y="287"/>
                  </a:lnTo>
                  <a:lnTo>
                    <a:pt x="793" y="289"/>
                  </a:lnTo>
                  <a:lnTo>
                    <a:pt x="790" y="287"/>
                  </a:lnTo>
                  <a:lnTo>
                    <a:pt x="788" y="287"/>
                  </a:lnTo>
                  <a:lnTo>
                    <a:pt x="788" y="284"/>
                  </a:lnTo>
                  <a:lnTo>
                    <a:pt x="788" y="277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88" y="273"/>
                  </a:lnTo>
                  <a:lnTo>
                    <a:pt x="783" y="270"/>
                  </a:lnTo>
                  <a:lnTo>
                    <a:pt x="783" y="268"/>
                  </a:lnTo>
                  <a:lnTo>
                    <a:pt x="783" y="266"/>
                  </a:lnTo>
                  <a:lnTo>
                    <a:pt x="781" y="263"/>
                  </a:lnTo>
                  <a:lnTo>
                    <a:pt x="779" y="263"/>
                  </a:lnTo>
                  <a:lnTo>
                    <a:pt x="779" y="263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58"/>
                  </a:lnTo>
                  <a:lnTo>
                    <a:pt x="772" y="258"/>
                  </a:lnTo>
                  <a:lnTo>
                    <a:pt x="769" y="258"/>
                  </a:lnTo>
                  <a:lnTo>
                    <a:pt x="769" y="258"/>
                  </a:lnTo>
                  <a:lnTo>
                    <a:pt x="769" y="266"/>
                  </a:lnTo>
                  <a:lnTo>
                    <a:pt x="767" y="268"/>
                  </a:lnTo>
                  <a:lnTo>
                    <a:pt x="767" y="268"/>
                  </a:lnTo>
                  <a:lnTo>
                    <a:pt x="764" y="268"/>
                  </a:lnTo>
                  <a:lnTo>
                    <a:pt x="762" y="268"/>
                  </a:lnTo>
                  <a:lnTo>
                    <a:pt x="757" y="266"/>
                  </a:lnTo>
                  <a:lnTo>
                    <a:pt x="753" y="263"/>
                  </a:lnTo>
                  <a:lnTo>
                    <a:pt x="753" y="263"/>
                  </a:lnTo>
                  <a:lnTo>
                    <a:pt x="750" y="266"/>
                  </a:lnTo>
                  <a:lnTo>
                    <a:pt x="750" y="266"/>
                  </a:lnTo>
                  <a:lnTo>
                    <a:pt x="748" y="268"/>
                  </a:lnTo>
                  <a:lnTo>
                    <a:pt x="748" y="268"/>
                  </a:lnTo>
                  <a:lnTo>
                    <a:pt x="741" y="268"/>
                  </a:lnTo>
                  <a:lnTo>
                    <a:pt x="738" y="266"/>
                  </a:lnTo>
                  <a:lnTo>
                    <a:pt x="738" y="266"/>
                  </a:lnTo>
                  <a:lnTo>
                    <a:pt x="736" y="261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5" y="244"/>
                  </a:lnTo>
                  <a:lnTo>
                    <a:pt x="712" y="242"/>
                  </a:lnTo>
                  <a:lnTo>
                    <a:pt x="708" y="244"/>
                  </a:lnTo>
                  <a:lnTo>
                    <a:pt x="705" y="244"/>
                  </a:lnTo>
                  <a:lnTo>
                    <a:pt x="705" y="237"/>
                  </a:lnTo>
                  <a:lnTo>
                    <a:pt x="705" y="223"/>
                  </a:lnTo>
                  <a:lnTo>
                    <a:pt x="705" y="209"/>
                  </a:lnTo>
                  <a:lnTo>
                    <a:pt x="705" y="195"/>
                  </a:lnTo>
                  <a:lnTo>
                    <a:pt x="705" y="180"/>
                  </a:lnTo>
                  <a:lnTo>
                    <a:pt x="705" y="166"/>
                  </a:lnTo>
                  <a:lnTo>
                    <a:pt x="705" y="152"/>
                  </a:lnTo>
                  <a:lnTo>
                    <a:pt x="705" y="138"/>
                  </a:lnTo>
                  <a:lnTo>
                    <a:pt x="705" y="124"/>
                  </a:lnTo>
                  <a:lnTo>
                    <a:pt x="705" y="109"/>
                  </a:lnTo>
                  <a:lnTo>
                    <a:pt x="705" y="95"/>
                  </a:lnTo>
                  <a:lnTo>
                    <a:pt x="705" y="81"/>
                  </a:lnTo>
                  <a:lnTo>
                    <a:pt x="705" y="67"/>
                  </a:lnTo>
                  <a:lnTo>
                    <a:pt x="705" y="53"/>
                  </a:lnTo>
                  <a:lnTo>
                    <a:pt x="705" y="38"/>
                  </a:lnTo>
                  <a:lnTo>
                    <a:pt x="705" y="24"/>
                  </a:lnTo>
                  <a:lnTo>
                    <a:pt x="705" y="10"/>
                  </a:lnTo>
                  <a:lnTo>
                    <a:pt x="705" y="5"/>
                  </a:lnTo>
                  <a:lnTo>
                    <a:pt x="705" y="5"/>
                  </a:lnTo>
                  <a:lnTo>
                    <a:pt x="686" y="5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6" y="3"/>
                  </a:lnTo>
                  <a:lnTo>
                    <a:pt x="580" y="3"/>
                  </a:lnTo>
                  <a:lnTo>
                    <a:pt x="552" y="3"/>
                  </a:lnTo>
                  <a:lnTo>
                    <a:pt x="523" y="3"/>
                  </a:lnTo>
                  <a:lnTo>
                    <a:pt x="497" y="3"/>
                  </a:lnTo>
                  <a:lnTo>
                    <a:pt x="471" y="3"/>
                  </a:lnTo>
                  <a:lnTo>
                    <a:pt x="450" y="0"/>
                  </a:lnTo>
                  <a:lnTo>
                    <a:pt x="431" y="0"/>
                  </a:lnTo>
                  <a:lnTo>
                    <a:pt x="417" y="0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400" y="3"/>
                  </a:lnTo>
                  <a:lnTo>
                    <a:pt x="400" y="5"/>
                  </a:lnTo>
                  <a:lnTo>
                    <a:pt x="398" y="24"/>
                  </a:lnTo>
                  <a:lnTo>
                    <a:pt x="398" y="41"/>
                  </a:lnTo>
                  <a:lnTo>
                    <a:pt x="398" y="57"/>
                  </a:lnTo>
                  <a:lnTo>
                    <a:pt x="398" y="76"/>
                  </a:lnTo>
                  <a:lnTo>
                    <a:pt x="395" y="93"/>
                  </a:lnTo>
                  <a:lnTo>
                    <a:pt x="395" y="109"/>
                  </a:lnTo>
                  <a:lnTo>
                    <a:pt x="395" y="128"/>
                  </a:lnTo>
                  <a:lnTo>
                    <a:pt x="395" y="145"/>
                  </a:lnTo>
                  <a:lnTo>
                    <a:pt x="395" y="161"/>
                  </a:lnTo>
                  <a:lnTo>
                    <a:pt x="393" y="180"/>
                  </a:lnTo>
                  <a:lnTo>
                    <a:pt x="393" y="197"/>
                  </a:lnTo>
                  <a:lnTo>
                    <a:pt x="393" y="213"/>
                  </a:lnTo>
                  <a:lnTo>
                    <a:pt x="393" y="230"/>
                  </a:lnTo>
                  <a:lnTo>
                    <a:pt x="391" y="249"/>
                  </a:lnTo>
                  <a:lnTo>
                    <a:pt x="391" y="266"/>
                  </a:lnTo>
                  <a:lnTo>
                    <a:pt x="391" y="282"/>
                  </a:lnTo>
                  <a:lnTo>
                    <a:pt x="391" y="301"/>
                  </a:lnTo>
                  <a:lnTo>
                    <a:pt x="388" y="318"/>
                  </a:lnTo>
                  <a:lnTo>
                    <a:pt x="388" y="334"/>
                  </a:lnTo>
                  <a:lnTo>
                    <a:pt x="388" y="353"/>
                  </a:lnTo>
                  <a:lnTo>
                    <a:pt x="388" y="370"/>
                  </a:lnTo>
                  <a:lnTo>
                    <a:pt x="386" y="386"/>
                  </a:lnTo>
                  <a:lnTo>
                    <a:pt x="386" y="405"/>
                  </a:lnTo>
                  <a:lnTo>
                    <a:pt x="386" y="422"/>
                  </a:lnTo>
                  <a:lnTo>
                    <a:pt x="386" y="438"/>
                  </a:lnTo>
                  <a:lnTo>
                    <a:pt x="386" y="457"/>
                  </a:lnTo>
                  <a:lnTo>
                    <a:pt x="384" y="474"/>
                  </a:lnTo>
                  <a:lnTo>
                    <a:pt x="384" y="490"/>
                  </a:lnTo>
                  <a:lnTo>
                    <a:pt x="384" y="509"/>
                  </a:lnTo>
                  <a:lnTo>
                    <a:pt x="384" y="526"/>
                  </a:lnTo>
                  <a:lnTo>
                    <a:pt x="381" y="542"/>
                  </a:lnTo>
                  <a:lnTo>
                    <a:pt x="381" y="561"/>
                  </a:lnTo>
                  <a:lnTo>
                    <a:pt x="358" y="559"/>
                  </a:lnTo>
                  <a:lnTo>
                    <a:pt x="334" y="559"/>
                  </a:lnTo>
                  <a:lnTo>
                    <a:pt x="310" y="559"/>
                  </a:lnTo>
                  <a:lnTo>
                    <a:pt x="287" y="557"/>
                  </a:lnTo>
                  <a:lnTo>
                    <a:pt x="265" y="557"/>
                  </a:lnTo>
                  <a:lnTo>
                    <a:pt x="242" y="557"/>
                  </a:lnTo>
                  <a:lnTo>
                    <a:pt x="218" y="554"/>
                  </a:lnTo>
                  <a:lnTo>
                    <a:pt x="194" y="554"/>
                  </a:lnTo>
                  <a:lnTo>
                    <a:pt x="171" y="552"/>
                  </a:lnTo>
                  <a:lnTo>
                    <a:pt x="147" y="552"/>
                  </a:lnTo>
                  <a:lnTo>
                    <a:pt x="123" y="550"/>
                  </a:lnTo>
                  <a:lnTo>
                    <a:pt x="100" y="550"/>
                  </a:lnTo>
                  <a:lnTo>
                    <a:pt x="76" y="547"/>
                  </a:lnTo>
                  <a:lnTo>
                    <a:pt x="52" y="547"/>
                  </a:lnTo>
                  <a:lnTo>
                    <a:pt x="29" y="545"/>
                  </a:lnTo>
                  <a:lnTo>
                    <a:pt x="5" y="545"/>
                  </a:lnTo>
                  <a:lnTo>
                    <a:pt x="3" y="545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3" y="550"/>
                  </a:lnTo>
                  <a:lnTo>
                    <a:pt x="3" y="552"/>
                  </a:lnTo>
                  <a:lnTo>
                    <a:pt x="5" y="557"/>
                  </a:lnTo>
                  <a:lnTo>
                    <a:pt x="5" y="559"/>
                  </a:lnTo>
                  <a:lnTo>
                    <a:pt x="8" y="561"/>
                  </a:lnTo>
                  <a:lnTo>
                    <a:pt x="5" y="564"/>
                  </a:lnTo>
                  <a:lnTo>
                    <a:pt x="8" y="564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12" y="568"/>
                  </a:lnTo>
                  <a:lnTo>
                    <a:pt x="17" y="576"/>
                  </a:lnTo>
                  <a:lnTo>
                    <a:pt x="19" y="576"/>
                  </a:lnTo>
                  <a:lnTo>
                    <a:pt x="24" y="576"/>
                  </a:lnTo>
                  <a:lnTo>
                    <a:pt x="29" y="578"/>
                  </a:lnTo>
                  <a:lnTo>
                    <a:pt x="31" y="580"/>
                  </a:lnTo>
                  <a:lnTo>
                    <a:pt x="34" y="585"/>
                  </a:lnTo>
                  <a:lnTo>
                    <a:pt x="36" y="590"/>
                  </a:lnTo>
                  <a:lnTo>
                    <a:pt x="38" y="599"/>
                  </a:lnTo>
                  <a:lnTo>
                    <a:pt x="38" y="602"/>
                  </a:lnTo>
                  <a:lnTo>
                    <a:pt x="43" y="606"/>
                  </a:lnTo>
                  <a:lnTo>
                    <a:pt x="45" y="609"/>
                  </a:lnTo>
                  <a:lnTo>
                    <a:pt x="45" y="609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50" y="613"/>
                  </a:lnTo>
                  <a:lnTo>
                    <a:pt x="50" y="616"/>
                  </a:lnTo>
                  <a:lnTo>
                    <a:pt x="52" y="616"/>
                  </a:lnTo>
                  <a:lnTo>
                    <a:pt x="57" y="618"/>
                  </a:lnTo>
                  <a:lnTo>
                    <a:pt x="60" y="621"/>
                  </a:lnTo>
                  <a:lnTo>
                    <a:pt x="62" y="621"/>
                  </a:lnTo>
                  <a:lnTo>
                    <a:pt x="64" y="623"/>
                  </a:lnTo>
                  <a:lnTo>
                    <a:pt x="67" y="623"/>
                  </a:lnTo>
                  <a:lnTo>
                    <a:pt x="71" y="625"/>
                  </a:lnTo>
                  <a:lnTo>
                    <a:pt x="71" y="628"/>
                  </a:lnTo>
                  <a:lnTo>
                    <a:pt x="74" y="628"/>
                  </a:lnTo>
                  <a:lnTo>
                    <a:pt x="74" y="630"/>
                  </a:lnTo>
                  <a:lnTo>
                    <a:pt x="74" y="632"/>
                  </a:lnTo>
                  <a:lnTo>
                    <a:pt x="76" y="632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81" y="637"/>
                  </a:lnTo>
                  <a:lnTo>
                    <a:pt x="88" y="647"/>
                  </a:lnTo>
                  <a:lnTo>
                    <a:pt x="90" y="649"/>
                  </a:lnTo>
                  <a:lnTo>
                    <a:pt x="90" y="651"/>
                  </a:lnTo>
                  <a:lnTo>
                    <a:pt x="97" y="656"/>
                  </a:lnTo>
                  <a:lnTo>
                    <a:pt x="100" y="658"/>
                  </a:lnTo>
                  <a:lnTo>
                    <a:pt x="100" y="658"/>
                  </a:lnTo>
                  <a:lnTo>
                    <a:pt x="105" y="661"/>
                  </a:lnTo>
                  <a:lnTo>
                    <a:pt x="105" y="663"/>
                  </a:lnTo>
                  <a:lnTo>
                    <a:pt x="107" y="663"/>
                  </a:lnTo>
                  <a:lnTo>
                    <a:pt x="109" y="666"/>
                  </a:lnTo>
                  <a:lnTo>
                    <a:pt x="109" y="668"/>
                  </a:lnTo>
                  <a:lnTo>
                    <a:pt x="112" y="673"/>
                  </a:lnTo>
                  <a:lnTo>
                    <a:pt x="112" y="675"/>
                  </a:lnTo>
                  <a:lnTo>
                    <a:pt x="114" y="675"/>
                  </a:lnTo>
                  <a:lnTo>
                    <a:pt x="119" y="680"/>
                  </a:lnTo>
                  <a:lnTo>
                    <a:pt x="126" y="687"/>
                  </a:lnTo>
                  <a:lnTo>
                    <a:pt x="131" y="694"/>
                  </a:lnTo>
                  <a:lnTo>
                    <a:pt x="131" y="694"/>
                  </a:lnTo>
                  <a:lnTo>
                    <a:pt x="135" y="696"/>
                  </a:lnTo>
                  <a:lnTo>
                    <a:pt x="140" y="699"/>
                  </a:lnTo>
                  <a:lnTo>
                    <a:pt x="142" y="699"/>
                  </a:lnTo>
                  <a:lnTo>
                    <a:pt x="142" y="701"/>
                  </a:lnTo>
                  <a:lnTo>
                    <a:pt x="142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7" y="701"/>
                  </a:lnTo>
                  <a:lnTo>
                    <a:pt x="147" y="701"/>
                  </a:lnTo>
                  <a:lnTo>
                    <a:pt x="149" y="701"/>
                  </a:lnTo>
                  <a:lnTo>
                    <a:pt x="149" y="703"/>
                  </a:lnTo>
                  <a:lnTo>
                    <a:pt x="149" y="703"/>
                  </a:lnTo>
                  <a:lnTo>
                    <a:pt x="152" y="703"/>
                  </a:lnTo>
                  <a:lnTo>
                    <a:pt x="152" y="703"/>
                  </a:lnTo>
                  <a:lnTo>
                    <a:pt x="152" y="706"/>
                  </a:lnTo>
                  <a:lnTo>
                    <a:pt x="152" y="706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54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61" y="713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5"/>
                  </a:lnTo>
                  <a:lnTo>
                    <a:pt x="168" y="718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1" y="722"/>
                  </a:lnTo>
                  <a:lnTo>
                    <a:pt x="171" y="725"/>
                  </a:lnTo>
                  <a:lnTo>
                    <a:pt x="171" y="725"/>
                  </a:lnTo>
                  <a:lnTo>
                    <a:pt x="173" y="725"/>
                  </a:lnTo>
                  <a:lnTo>
                    <a:pt x="175" y="725"/>
                  </a:lnTo>
                  <a:lnTo>
                    <a:pt x="175" y="727"/>
                  </a:lnTo>
                  <a:lnTo>
                    <a:pt x="178" y="727"/>
                  </a:lnTo>
                  <a:lnTo>
                    <a:pt x="180" y="732"/>
                  </a:lnTo>
                  <a:lnTo>
                    <a:pt x="180" y="734"/>
                  </a:lnTo>
                  <a:lnTo>
                    <a:pt x="180" y="734"/>
                  </a:lnTo>
                  <a:lnTo>
                    <a:pt x="180" y="739"/>
                  </a:lnTo>
                  <a:lnTo>
                    <a:pt x="183" y="739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4"/>
                  </a:lnTo>
                  <a:lnTo>
                    <a:pt x="183" y="744"/>
                  </a:lnTo>
                  <a:lnTo>
                    <a:pt x="183" y="746"/>
                  </a:lnTo>
                  <a:lnTo>
                    <a:pt x="185" y="746"/>
                  </a:lnTo>
                  <a:lnTo>
                    <a:pt x="185" y="748"/>
                  </a:lnTo>
                  <a:lnTo>
                    <a:pt x="185" y="751"/>
                  </a:lnTo>
                  <a:lnTo>
                    <a:pt x="183" y="751"/>
                  </a:lnTo>
                  <a:lnTo>
                    <a:pt x="185" y="751"/>
                  </a:lnTo>
                  <a:lnTo>
                    <a:pt x="185" y="753"/>
                  </a:lnTo>
                  <a:lnTo>
                    <a:pt x="185" y="753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8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90" y="760"/>
                  </a:lnTo>
                  <a:lnTo>
                    <a:pt x="192" y="765"/>
                  </a:lnTo>
                  <a:lnTo>
                    <a:pt x="192" y="767"/>
                  </a:lnTo>
                  <a:lnTo>
                    <a:pt x="194" y="770"/>
                  </a:lnTo>
                  <a:lnTo>
                    <a:pt x="194" y="772"/>
                  </a:lnTo>
                  <a:lnTo>
                    <a:pt x="197" y="772"/>
                  </a:lnTo>
                  <a:lnTo>
                    <a:pt x="197" y="772"/>
                  </a:lnTo>
                  <a:lnTo>
                    <a:pt x="199" y="777"/>
                  </a:lnTo>
                  <a:lnTo>
                    <a:pt x="201" y="779"/>
                  </a:lnTo>
                  <a:lnTo>
                    <a:pt x="201" y="781"/>
                  </a:lnTo>
                  <a:lnTo>
                    <a:pt x="201" y="786"/>
                  </a:lnTo>
                  <a:lnTo>
                    <a:pt x="201" y="789"/>
                  </a:lnTo>
                  <a:lnTo>
                    <a:pt x="199" y="793"/>
                  </a:lnTo>
                  <a:lnTo>
                    <a:pt x="199" y="796"/>
                  </a:lnTo>
                  <a:lnTo>
                    <a:pt x="199" y="800"/>
                  </a:lnTo>
                  <a:lnTo>
                    <a:pt x="199" y="808"/>
                  </a:lnTo>
                  <a:lnTo>
                    <a:pt x="199" y="808"/>
                  </a:lnTo>
                  <a:lnTo>
                    <a:pt x="199" y="810"/>
                  </a:lnTo>
                  <a:lnTo>
                    <a:pt x="199" y="810"/>
                  </a:lnTo>
                  <a:lnTo>
                    <a:pt x="201" y="812"/>
                  </a:lnTo>
                  <a:lnTo>
                    <a:pt x="201" y="812"/>
                  </a:lnTo>
                  <a:lnTo>
                    <a:pt x="201" y="815"/>
                  </a:lnTo>
                  <a:lnTo>
                    <a:pt x="201" y="815"/>
                  </a:lnTo>
                  <a:lnTo>
                    <a:pt x="204" y="817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9" y="826"/>
                  </a:lnTo>
                  <a:lnTo>
                    <a:pt x="209" y="829"/>
                  </a:lnTo>
                  <a:lnTo>
                    <a:pt x="211" y="831"/>
                  </a:lnTo>
                  <a:lnTo>
                    <a:pt x="211" y="836"/>
                  </a:lnTo>
                  <a:lnTo>
                    <a:pt x="213" y="838"/>
                  </a:lnTo>
                  <a:lnTo>
                    <a:pt x="213" y="841"/>
                  </a:lnTo>
                  <a:lnTo>
                    <a:pt x="213" y="843"/>
                  </a:lnTo>
                  <a:lnTo>
                    <a:pt x="213" y="845"/>
                  </a:lnTo>
                  <a:lnTo>
                    <a:pt x="216" y="845"/>
                  </a:lnTo>
                  <a:lnTo>
                    <a:pt x="216" y="848"/>
                  </a:lnTo>
                  <a:lnTo>
                    <a:pt x="220" y="850"/>
                  </a:lnTo>
                  <a:lnTo>
                    <a:pt x="223" y="852"/>
                  </a:lnTo>
                  <a:lnTo>
                    <a:pt x="223" y="852"/>
                  </a:lnTo>
                  <a:lnTo>
                    <a:pt x="223" y="855"/>
                  </a:lnTo>
                  <a:lnTo>
                    <a:pt x="223" y="855"/>
                  </a:lnTo>
                  <a:lnTo>
                    <a:pt x="225" y="857"/>
                  </a:lnTo>
                  <a:lnTo>
                    <a:pt x="225" y="857"/>
                  </a:lnTo>
                  <a:lnTo>
                    <a:pt x="235" y="862"/>
                  </a:lnTo>
                  <a:lnTo>
                    <a:pt x="235" y="864"/>
                  </a:lnTo>
                  <a:lnTo>
                    <a:pt x="237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4" y="867"/>
                  </a:lnTo>
                  <a:lnTo>
                    <a:pt x="246" y="869"/>
                  </a:lnTo>
                  <a:lnTo>
                    <a:pt x="249" y="869"/>
                  </a:lnTo>
                  <a:lnTo>
                    <a:pt x="249" y="869"/>
                  </a:lnTo>
                  <a:lnTo>
                    <a:pt x="251" y="874"/>
                  </a:lnTo>
                  <a:lnTo>
                    <a:pt x="254" y="879"/>
                  </a:lnTo>
                  <a:lnTo>
                    <a:pt x="256" y="881"/>
                  </a:lnTo>
                  <a:lnTo>
                    <a:pt x="261" y="883"/>
                  </a:lnTo>
                  <a:lnTo>
                    <a:pt x="265" y="888"/>
                  </a:lnTo>
                  <a:lnTo>
                    <a:pt x="268" y="890"/>
                  </a:lnTo>
                  <a:lnTo>
                    <a:pt x="280" y="895"/>
                  </a:lnTo>
                  <a:lnTo>
                    <a:pt x="284" y="897"/>
                  </a:lnTo>
                  <a:lnTo>
                    <a:pt x="294" y="897"/>
                  </a:lnTo>
                  <a:lnTo>
                    <a:pt x="294" y="897"/>
                  </a:lnTo>
                  <a:lnTo>
                    <a:pt x="296" y="897"/>
                  </a:lnTo>
                  <a:lnTo>
                    <a:pt x="296" y="900"/>
                  </a:lnTo>
                  <a:lnTo>
                    <a:pt x="294" y="902"/>
                  </a:lnTo>
                  <a:lnTo>
                    <a:pt x="296" y="902"/>
                  </a:lnTo>
                  <a:lnTo>
                    <a:pt x="296" y="905"/>
                  </a:lnTo>
                  <a:lnTo>
                    <a:pt x="298" y="905"/>
                  </a:lnTo>
                  <a:lnTo>
                    <a:pt x="303" y="909"/>
                  </a:lnTo>
                  <a:lnTo>
                    <a:pt x="306" y="912"/>
                  </a:lnTo>
                  <a:lnTo>
                    <a:pt x="315" y="914"/>
                  </a:lnTo>
                  <a:lnTo>
                    <a:pt x="317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6"/>
                  </a:lnTo>
                  <a:lnTo>
                    <a:pt x="322" y="916"/>
                  </a:lnTo>
                  <a:lnTo>
                    <a:pt x="327" y="924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4" y="926"/>
                  </a:lnTo>
                  <a:lnTo>
                    <a:pt x="336" y="931"/>
                  </a:lnTo>
                  <a:lnTo>
                    <a:pt x="339" y="931"/>
                  </a:lnTo>
                  <a:lnTo>
                    <a:pt x="339" y="931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3" y="931"/>
                  </a:lnTo>
                  <a:lnTo>
                    <a:pt x="343" y="931"/>
                  </a:lnTo>
                  <a:lnTo>
                    <a:pt x="346" y="931"/>
                  </a:lnTo>
                  <a:lnTo>
                    <a:pt x="343" y="933"/>
                  </a:lnTo>
                  <a:lnTo>
                    <a:pt x="346" y="933"/>
                  </a:lnTo>
                  <a:lnTo>
                    <a:pt x="353" y="933"/>
                  </a:lnTo>
                  <a:lnTo>
                    <a:pt x="358" y="935"/>
                  </a:lnTo>
                  <a:lnTo>
                    <a:pt x="362" y="935"/>
                  </a:lnTo>
                  <a:lnTo>
                    <a:pt x="365" y="935"/>
                  </a:lnTo>
                  <a:lnTo>
                    <a:pt x="367" y="931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9" y="926"/>
                  </a:lnTo>
                  <a:lnTo>
                    <a:pt x="369" y="926"/>
                  </a:lnTo>
                  <a:lnTo>
                    <a:pt x="369" y="924"/>
                  </a:lnTo>
                  <a:lnTo>
                    <a:pt x="372" y="924"/>
                  </a:lnTo>
                  <a:lnTo>
                    <a:pt x="374" y="921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4" y="912"/>
                  </a:lnTo>
                  <a:lnTo>
                    <a:pt x="386" y="912"/>
                  </a:lnTo>
                  <a:lnTo>
                    <a:pt x="391" y="907"/>
                  </a:lnTo>
                  <a:lnTo>
                    <a:pt x="393" y="907"/>
                  </a:lnTo>
                  <a:lnTo>
                    <a:pt x="395" y="907"/>
                  </a:lnTo>
                  <a:lnTo>
                    <a:pt x="395" y="907"/>
                  </a:lnTo>
                  <a:lnTo>
                    <a:pt x="393" y="905"/>
                  </a:lnTo>
                  <a:lnTo>
                    <a:pt x="391" y="902"/>
                  </a:lnTo>
                  <a:lnTo>
                    <a:pt x="391" y="902"/>
                  </a:lnTo>
                  <a:lnTo>
                    <a:pt x="391" y="900"/>
                  </a:lnTo>
                  <a:lnTo>
                    <a:pt x="391" y="895"/>
                  </a:lnTo>
                  <a:lnTo>
                    <a:pt x="393" y="893"/>
                  </a:lnTo>
                  <a:lnTo>
                    <a:pt x="393" y="893"/>
                  </a:lnTo>
                  <a:lnTo>
                    <a:pt x="393" y="890"/>
                  </a:lnTo>
                  <a:lnTo>
                    <a:pt x="393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8" y="890"/>
                  </a:lnTo>
                  <a:lnTo>
                    <a:pt x="398" y="890"/>
                  </a:lnTo>
                  <a:lnTo>
                    <a:pt x="398" y="888"/>
                  </a:lnTo>
                  <a:lnTo>
                    <a:pt x="395" y="888"/>
                  </a:lnTo>
                  <a:lnTo>
                    <a:pt x="395" y="886"/>
                  </a:lnTo>
                  <a:lnTo>
                    <a:pt x="398" y="886"/>
                  </a:lnTo>
                  <a:lnTo>
                    <a:pt x="398" y="883"/>
                  </a:lnTo>
                  <a:lnTo>
                    <a:pt x="398" y="881"/>
                  </a:lnTo>
                  <a:lnTo>
                    <a:pt x="398" y="881"/>
                  </a:lnTo>
                  <a:lnTo>
                    <a:pt x="398" y="879"/>
                  </a:lnTo>
                  <a:lnTo>
                    <a:pt x="398" y="879"/>
                  </a:lnTo>
                  <a:lnTo>
                    <a:pt x="398" y="876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lnTo>
                    <a:pt x="405" y="862"/>
                  </a:lnTo>
                  <a:lnTo>
                    <a:pt x="405" y="862"/>
                  </a:lnTo>
                  <a:lnTo>
                    <a:pt x="405" y="860"/>
                  </a:lnTo>
                  <a:lnTo>
                    <a:pt x="407" y="860"/>
                  </a:lnTo>
                  <a:lnTo>
                    <a:pt x="407" y="860"/>
                  </a:lnTo>
                  <a:lnTo>
                    <a:pt x="407" y="857"/>
                  </a:lnTo>
                  <a:lnTo>
                    <a:pt x="407" y="857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2"/>
                  </a:lnTo>
                  <a:lnTo>
                    <a:pt x="414" y="848"/>
                  </a:lnTo>
                  <a:lnTo>
                    <a:pt x="414" y="845"/>
                  </a:lnTo>
                  <a:lnTo>
                    <a:pt x="414" y="845"/>
                  </a:lnTo>
                  <a:lnTo>
                    <a:pt x="414" y="843"/>
                  </a:lnTo>
                  <a:lnTo>
                    <a:pt x="414" y="843"/>
                  </a:lnTo>
                  <a:lnTo>
                    <a:pt x="417" y="843"/>
                  </a:lnTo>
                  <a:lnTo>
                    <a:pt x="419" y="843"/>
                  </a:lnTo>
                  <a:lnTo>
                    <a:pt x="421" y="843"/>
                  </a:lnTo>
                  <a:lnTo>
                    <a:pt x="426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3" y="838"/>
                  </a:lnTo>
                  <a:lnTo>
                    <a:pt x="433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7" y="836"/>
                  </a:lnTo>
                  <a:lnTo>
                    <a:pt x="447" y="834"/>
                  </a:lnTo>
                  <a:lnTo>
                    <a:pt x="450" y="831"/>
                  </a:lnTo>
                  <a:lnTo>
                    <a:pt x="450" y="829"/>
                  </a:lnTo>
                  <a:lnTo>
                    <a:pt x="450" y="829"/>
                  </a:lnTo>
                  <a:lnTo>
                    <a:pt x="452" y="829"/>
                  </a:lnTo>
                  <a:lnTo>
                    <a:pt x="452" y="829"/>
                  </a:lnTo>
                  <a:lnTo>
                    <a:pt x="455" y="826"/>
                  </a:lnTo>
                  <a:lnTo>
                    <a:pt x="455" y="824"/>
                  </a:lnTo>
                  <a:lnTo>
                    <a:pt x="457" y="826"/>
                  </a:lnTo>
                  <a:lnTo>
                    <a:pt x="457" y="826"/>
                  </a:lnTo>
                  <a:lnTo>
                    <a:pt x="459" y="829"/>
                  </a:lnTo>
                  <a:lnTo>
                    <a:pt x="462" y="826"/>
                  </a:lnTo>
                  <a:lnTo>
                    <a:pt x="462" y="829"/>
                  </a:lnTo>
                  <a:lnTo>
                    <a:pt x="464" y="831"/>
                  </a:lnTo>
                  <a:lnTo>
                    <a:pt x="466" y="831"/>
                  </a:lnTo>
                  <a:lnTo>
                    <a:pt x="471" y="834"/>
                  </a:lnTo>
                  <a:lnTo>
                    <a:pt x="474" y="836"/>
                  </a:lnTo>
                  <a:lnTo>
                    <a:pt x="478" y="836"/>
                  </a:lnTo>
                  <a:lnTo>
                    <a:pt x="488" y="836"/>
                  </a:lnTo>
                  <a:lnTo>
                    <a:pt x="490" y="836"/>
                  </a:lnTo>
                  <a:lnTo>
                    <a:pt x="492" y="836"/>
                  </a:lnTo>
                  <a:lnTo>
                    <a:pt x="495" y="836"/>
                  </a:lnTo>
                  <a:lnTo>
                    <a:pt x="495" y="836"/>
                  </a:lnTo>
                  <a:lnTo>
                    <a:pt x="497" y="838"/>
                  </a:lnTo>
                  <a:lnTo>
                    <a:pt x="497" y="838"/>
                  </a:lnTo>
                  <a:lnTo>
                    <a:pt x="500" y="838"/>
                  </a:lnTo>
                  <a:lnTo>
                    <a:pt x="500" y="836"/>
                  </a:lnTo>
                  <a:lnTo>
                    <a:pt x="500" y="836"/>
                  </a:lnTo>
                  <a:lnTo>
                    <a:pt x="502" y="836"/>
                  </a:lnTo>
                  <a:lnTo>
                    <a:pt x="502" y="836"/>
                  </a:lnTo>
                  <a:lnTo>
                    <a:pt x="504" y="836"/>
                  </a:lnTo>
                  <a:lnTo>
                    <a:pt x="509" y="836"/>
                  </a:lnTo>
                  <a:lnTo>
                    <a:pt x="509" y="836"/>
                  </a:lnTo>
                  <a:lnTo>
                    <a:pt x="511" y="836"/>
                  </a:lnTo>
                  <a:lnTo>
                    <a:pt x="511" y="838"/>
                  </a:lnTo>
                  <a:lnTo>
                    <a:pt x="511" y="838"/>
                  </a:lnTo>
                  <a:lnTo>
                    <a:pt x="528" y="841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7" y="838"/>
                  </a:lnTo>
                  <a:lnTo>
                    <a:pt x="537" y="838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40" y="836"/>
                  </a:lnTo>
                  <a:lnTo>
                    <a:pt x="540" y="836"/>
                  </a:lnTo>
                  <a:lnTo>
                    <a:pt x="540" y="838"/>
                  </a:lnTo>
                  <a:lnTo>
                    <a:pt x="540" y="838"/>
                  </a:lnTo>
                  <a:lnTo>
                    <a:pt x="540" y="841"/>
                  </a:lnTo>
                  <a:lnTo>
                    <a:pt x="540" y="841"/>
                  </a:lnTo>
                  <a:lnTo>
                    <a:pt x="542" y="843"/>
                  </a:lnTo>
                  <a:lnTo>
                    <a:pt x="542" y="841"/>
                  </a:lnTo>
                  <a:lnTo>
                    <a:pt x="544" y="841"/>
                  </a:lnTo>
                  <a:lnTo>
                    <a:pt x="547" y="838"/>
                  </a:lnTo>
                  <a:lnTo>
                    <a:pt x="547" y="841"/>
                  </a:lnTo>
                  <a:lnTo>
                    <a:pt x="549" y="841"/>
                  </a:lnTo>
                  <a:lnTo>
                    <a:pt x="549" y="841"/>
                  </a:lnTo>
                  <a:lnTo>
                    <a:pt x="549" y="843"/>
                  </a:lnTo>
                  <a:lnTo>
                    <a:pt x="552" y="841"/>
                  </a:lnTo>
                  <a:lnTo>
                    <a:pt x="552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6" y="848"/>
                  </a:lnTo>
                  <a:lnTo>
                    <a:pt x="556" y="850"/>
                  </a:lnTo>
                  <a:lnTo>
                    <a:pt x="559" y="85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61" y="857"/>
                  </a:lnTo>
                  <a:lnTo>
                    <a:pt x="563" y="857"/>
                  </a:lnTo>
                  <a:lnTo>
                    <a:pt x="566" y="857"/>
                  </a:lnTo>
                  <a:lnTo>
                    <a:pt x="563" y="860"/>
                  </a:lnTo>
                  <a:lnTo>
                    <a:pt x="563" y="862"/>
                  </a:lnTo>
                  <a:lnTo>
                    <a:pt x="563" y="864"/>
                  </a:lnTo>
                  <a:lnTo>
                    <a:pt x="563" y="864"/>
                  </a:lnTo>
                  <a:lnTo>
                    <a:pt x="566" y="862"/>
                  </a:lnTo>
                  <a:lnTo>
                    <a:pt x="568" y="860"/>
                  </a:lnTo>
                  <a:lnTo>
                    <a:pt x="573" y="860"/>
                  </a:lnTo>
                  <a:lnTo>
                    <a:pt x="573" y="862"/>
                  </a:lnTo>
                  <a:lnTo>
                    <a:pt x="573" y="864"/>
                  </a:lnTo>
                  <a:lnTo>
                    <a:pt x="573" y="869"/>
                  </a:lnTo>
                  <a:lnTo>
                    <a:pt x="573" y="871"/>
                  </a:lnTo>
                  <a:lnTo>
                    <a:pt x="575" y="871"/>
                  </a:lnTo>
                  <a:lnTo>
                    <a:pt x="575" y="871"/>
                  </a:lnTo>
                  <a:lnTo>
                    <a:pt x="578" y="871"/>
                  </a:lnTo>
                  <a:lnTo>
                    <a:pt x="578" y="874"/>
                  </a:lnTo>
                  <a:lnTo>
                    <a:pt x="580" y="876"/>
                  </a:lnTo>
                  <a:lnTo>
                    <a:pt x="582" y="879"/>
                  </a:lnTo>
                  <a:lnTo>
                    <a:pt x="589" y="881"/>
                  </a:lnTo>
                  <a:lnTo>
                    <a:pt x="594" y="881"/>
                  </a:lnTo>
                  <a:lnTo>
                    <a:pt x="594" y="883"/>
                  </a:lnTo>
                  <a:lnTo>
                    <a:pt x="594" y="886"/>
                  </a:lnTo>
                  <a:lnTo>
                    <a:pt x="594" y="888"/>
                  </a:lnTo>
                  <a:lnTo>
                    <a:pt x="594" y="890"/>
                  </a:lnTo>
                  <a:lnTo>
                    <a:pt x="596" y="890"/>
                  </a:lnTo>
                  <a:lnTo>
                    <a:pt x="596" y="893"/>
                  </a:lnTo>
                  <a:lnTo>
                    <a:pt x="599" y="893"/>
                  </a:lnTo>
                  <a:lnTo>
                    <a:pt x="606" y="897"/>
                  </a:lnTo>
                  <a:lnTo>
                    <a:pt x="608" y="900"/>
                  </a:lnTo>
                  <a:lnTo>
                    <a:pt x="611" y="902"/>
                  </a:lnTo>
                  <a:lnTo>
                    <a:pt x="611" y="902"/>
                  </a:lnTo>
                  <a:lnTo>
                    <a:pt x="618" y="905"/>
                  </a:lnTo>
                  <a:lnTo>
                    <a:pt x="620" y="907"/>
                  </a:lnTo>
                  <a:lnTo>
                    <a:pt x="620" y="909"/>
                  </a:lnTo>
                  <a:lnTo>
                    <a:pt x="623" y="912"/>
                  </a:lnTo>
                  <a:lnTo>
                    <a:pt x="623" y="916"/>
                  </a:lnTo>
                  <a:lnTo>
                    <a:pt x="623" y="916"/>
                  </a:lnTo>
                  <a:lnTo>
                    <a:pt x="627" y="921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2" y="924"/>
                  </a:lnTo>
                  <a:lnTo>
                    <a:pt x="632" y="924"/>
                  </a:lnTo>
                  <a:lnTo>
                    <a:pt x="634" y="926"/>
                  </a:lnTo>
                  <a:lnTo>
                    <a:pt x="634" y="933"/>
                  </a:lnTo>
                  <a:lnTo>
                    <a:pt x="637" y="938"/>
                  </a:lnTo>
                  <a:lnTo>
                    <a:pt x="637" y="940"/>
                  </a:lnTo>
                  <a:lnTo>
                    <a:pt x="637" y="942"/>
                  </a:lnTo>
                  <a:lnTo>
                    <a:pt x="637" y="945"/>
                  </a:lnTo>
                  <a:lnTo>
                    <a:pt x="637" y="945"/>
                  </a:lnTo>
                  <a:lnTo>
                    <a:pt x="637" y="947"/>
                  </a:lnTo>
                  <a:lnTo>
                    <a:pt x="637" y="947"/>
                  </a:lnTo>
                  <a:lnTo>
                    <a:pt x="639" y="950"/>
                  </a:lnTo>
                  <a:lnTo>
                    <a:pt x="639" y="950"/>
                  </a:lnTo>
                  <a:lnTo>
                    <a:pt x="641" y="952"/>
                  </a:lnTo>
                  <a:lnTo>
                    <a:pt x="641" y="954"/>
                  </a:lnTo>
                  <a:lnTo>
                    <a:pt x="641" y="954"/>
                  </a:lnTo>
                  <a:lnTo>
                    <a:pt x="644" y="954"/>
                  </a:lnTo>
                  <a:lnTo>
                    <a:pt x="644" y="954"/>
                  </a:lnTo>
                  <a:lnTo>
                    <a:pt x="644" y="957"/>
                  </a:lnTo>
                  <a:lnTo>
                    <a:pt x="644" y="957"/>
                  </a:lnTo>
                  <a:lnTo>
                    <a:pt x="644" y="959"/>
                  </a:lnTo>
                  <a:lnTo>
                    <a:pt x="644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9" y="964"/>
                  </a:lnTo>
                  <a:lnTo>
                    <a:pt x="651" y="976"/>
                  </a:lnTo>
                  <a:lnTo>
                    <a:pt x="653" y="978"/>
                  </a:lnTo>
                  <a:lnTo>
                    <a:pt x="658" y="983"/>
                  </a:lnTo>
                  <a:lnTo>
                    <a:pt x="658" y="985"/>
                  </a:lnTo>
                  <a:lnTo>
                    <a:pt x="658" y="985"/>
                  </a:lnTo>
                  <a:lnTo>
                    <a:pt x="660" y="987"/>
                  </a:lnTo>
                  <a:lnTo>
                    <a:pt x="663" y="987"/>
                  </a:lnTo>
                  <a:lnTo>
                    <a:pt x="663" y="990"/>
                  </a:lnTo>
                  <a:lnTo>
                    <a:pt x="663" y="992"/>
                  </a:lnTo>
                  <a:lnTo>
                    <a:pt x="663" y="995"/>
                  </a:lnTo>
                  <a:lnTo>
                    <a:pt x="663" y="997"/>
                  </a:lnTo>
                  <a:lnTo>
                    <a:pt x="665" y="997"/>
                  </a:lnTo>
                  <a:lnTo>
                    <a:pt x="670" y="999"/>
                  </a:lnTo>
                  <a:lnTo>
                    <a:pt x="670" y="999"/>
                  </a:lnTo>
                  <a:lnTo>
                    <a:pt x="667" y="1002"/>
                  </a:lnTo>
                  <a:lnTo>
                    <a:pt x="667" y="1002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67" y="1006"/>
                  </a:lnTo>
                  <a:lnTo>
                    <a:pt x="670" y="1006"/>
                  </a:lnTo>
                  <a:lnTo>
                    <a:pt x="670" y="1011"/>
                  </a:lnTo>
                  <a:lnTo>
                    <a:pt x="670" y="1016"/>
                  </a:lnTo>
                  <a:lnTo>
                    <a:pt x="675" y="1018"/>
                  </a:lnTo>
                  <a:lnTo>
                    <a:pt x="675" y="1023"/>
                  </a:lnTo>
                  <a:lnTo>
                    <a:pt x="675" y="1025"/>
                  </a:lnTo>
                  <a:lnTo>
                    <a:pt x="675" y="1028"/>
                  </a:lnTo>
                  <a:lnTo>
                    <a:pt x="675" y="1030"/>
                  </a:lnTo>
                  <a:lnTo>
                    <a:pt x="677" y="1030"/>
                  </a:lnTo>
                  <a:lnTo>
                    <a:pt x="679" y="1032"/>
                  </a:lnTo>
                  <a:lnTo>
                    <a:pt x="682" y="1032"/>
                  </a:lnTo>
                  <a:lnTo>
                    <a:pt x="684" y="1032"/>
                  </a:lnTo>
                  <a:lnTo>
                    <a:pt x="684" y="1035"/>
                  </a:lnTo>
                  <a:lnTo>
                    <a:pt x="684" y="1035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98" y="1044"/>
                  </a:lnTo>
                  <a:lnTo>
                    <a:pt x="701" y="1047"/>
                  </a:lnTo>
                  <a:lnTo>
                    <a:pt x="701" y="1049"/>
                  </a:lnTo>
                  <a:lnTo>
                    <a:pt x="701" y="1051"/>
                  </a:lnTo>
                  <a:lnTo>
                    <a:pt x="701" y="1051"/>
                  </a:lnTo>
                  <a:lnTo>
                    <a:pt x="703" y="1054"/>
                  </a:lnTo>
                  <a:lnTo>
                    <a:pt x="703" y="1054"/>
                  </a:lnTo>
                  <a:lnTo>
                    <a:pt x="705" y="1054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8"/>
                  </a:lnTo>
                  <a:lnTo>
                    <a:pt x="705" y="1061"/>
                  </a:lnTo>
                  <a:lnTo>
                    <a:pt x="708" y="1063"/>
                  </a:lnTo>
                  <a:lnTo>
                    <a:pt x="708" y="1066"/>
                  </a:lnTo>
                  <a:lnTo>
                    <a:pt x="710" y="1066"/>
                  </a:lnTo>
                  <a:lnTo>
                    <a:pt x="712" y="1066"/>
                  </a:lnTo>
                  <a:lnTo>
                    <a:pt x="715" y="1066"/>
                  </a:lnTo>
                  <a:lnTo>
                    <a:pt x="712" y="1068"/>
                  </a:lnTo>
                  <a:lnTo>
                    <a:pt x="712" y="1070"/>
                  </a:lnTo>
                  <a:lnTo>
                    <a:pt x="715" y="1073"/>
                  </a:lnTo>
                  <a:lnTo>
                    <a:pt x="717" y="1075"/>
                  </a:lnTo>
                  <a:lnTo>
                    <a:pt x="719" y="1075"/>
                  </a:lnTo>
                  <a:lnTo>
                    <a:pt x="719" y="1075"/>
                  </a:lnTo>
                  <a:lnTo>
                    <a:pt x="719" y="1077"/>
                  </a:lnTo>
                  <a:lnTo>
                    <a:pt x="717" y="1080"/>
                  </a:lnTo>
                  <a:lnTo>
                    <a:pt x="717" y="1080"/>
                  </a:lnTo>
                  <a:lnTo>
                    <a:pt x="719" y="1082"/>
                  </a:lnTo>
                  <a:lnTo>
                    <a:pt x="719" y="1082"/>
                  </a:lnTo>
                  <a:lnTo>
                    <a:pt x="722" y="1082"/>
                  </a:lnTo>
                  <a:lnTo>
                    <a:pt x="722" y="1084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9"/>
                  </a:lnTo>
                  <a:lnTo>
                    <a:pt x="724" y="1092"/>
                  </a:lnTo>
                  <a:lnTo>
                    <a:pt x="724" y="1092"/>
                  </a:lnTo>
                  <a:lnTo>
                    <a:pt x="727" y="1092"/>
                  </a:lnTo>
                  <a:lnTo>
                    <a:pt x="729" y="1094"/>
                  </a:lnTo>
                  <a:lnTo>
                    <a:pt x="729" y="1094"/>
                  </a:lnTo>
                  <a:lnTo>
                    <a:pt x="731" y="1096"/>
                  </a:lnTo>
                  <a:lnTo>
                    <a:pt x="731" y="1096"/>
                  </a:lnTo>
                  <a:lnTo>
                    <a:pt x="734" y="1096"/>
                  </a:lnTo>
                  <a:lnTo>
                    <a:pt x="734" y="1099"/>
                  </a:lnTo>
                  <a:lnTo>
                    <a:pt x="736" y="1099"/>
                  </a:lnTo>
                  <a:lnTo>
                    <a:pt x="736" y="1101"/>
                  </a:lnTo>
                  <a:lnTo>
                    <a:pt x="736" y="1101"/>
                  </a:lnTo>
                  <a:lnTo>
                    <a:pt x="736" y="1103"/>
                  </a:lnTo>
                  <a:lnTo>
                    <a:pt x="738" y="1106"/>
                  </a:lnTo>
                  <a:lnTo>
                    <a:pt x="738" y="1106"/>
                  </a:lnTo>
                  <a:lnTo>
                    <a:pt x="743" y="1106"/>
                  </a:lnTo>
                  <a:lnTo>
                    <a:pt x="743" y="1106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8" y="1108"/>
                  </a:lnTo>
                  <a:lnTo>
                    <a:pt x="750" y="1108"/>
                  </a:lnTo>
                  <a:lnTo>
                    <a:pt x="750" y="1108"/>
                  </a:lnTo>
                  <a:lnTo>
                    <a:pt x="753" y="1110"/>
                  </a:lnTo>
                  <a:lnTo>
                    <a:pt x="753" y="1110"/>
                  </a:lnTo>
                  <a:lnTo>
                    <a:pt x="755" y="1110"/>
                  </a:lnTo>
                  <a:lnTo>
                    <a:pt x="757" y="1113"/>
                  </a:lnTo>
                  <a:lnTo>
                    <a:pt x="760" y="1115"/>
                  </a:lnTo>
                  <a:lnTo>
                    <a:pt x="760" y="1115"/>
                  </a:lnTo>
                  <a:lnTo>
                    <a:pt x="760" y="1122"/>
                  </a:lnTo>
                  <a:lnTo>
                    <a:pt x="760" y="1125"/>
                  </a:lnTo>
                  <a:lnTo>
                    <a:pt x="760" y="1125"/>
                  </a:lnTo>
                  <a:lnTo>
                    <a:pt x="760" y="1127"/>
                  </a:lnTo>
                  <a:lnTo>
                    <a:pt x="762" y="1127"/>
                  </a:lnTo>
                  <a:lnTo>
                    <a:pt x="764" y="1127"/>
                  </a:lnTo>
                  <a:lnTo>
                    <a:pt x="764" y="1127"/>
                  </a:lnTo>
                  <a:lnTo>
                    <a:pt x="764" y="1129"/>
                  </a:lnTo>
                  <a:lnTo>
                    <a:pt x="764" y="1129"/>
                  </a:lnTo>
                  <a:lnTo>
                    <a:pt x="764" y="1134"/>
                  </a:lnTo>
                  <a:lnTo>
                    <a:pt x="764" y="1137"/>
                  </a:lnTo>
                  <a:lnTo>
                    <a:pt x="762" y="1139"/>
                  </a:lnTo>
                  <a:lnTo>
                    <a:pt x="762" y="1141"/>
                  </a:lnTo>
                  <a:lnTo>
                    <a:pt x="762" y="1144"/>
                  </a:lnTo>
                  <a:lnTo>
                    <a:pt x="762" y="1144"/>
                  </a:lnTo>
                  <a:lnTo>
                    <a:pt x="762" y="1146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7" y="1155"/>
                  </a:lnTo>
                  <a:lnTo>
                    <a:pt x="767" y="1158"/>
                  </a:lnTo>
                  <a:lnTo>
                    <a:pt x="769" y="1160"/>
                  </a:lnTo>
                  <a:lnTo>
                    <a:pt x="769" y="1163"/>
                  </a:lnTo>
                  <a:lnTo>
                    <a:pt x="769" y="1165"/>
                  </a:lnTo>
                  <a:lnTo>
                    <a:pt x="767" y="1170"/>
                  </a:lnTo>
                  <a:lnTo>
                    <a:pt x="767" y="1172"/>
                  </a:lnTo>
                  <a:lnTo>
                    <a:pt x="767" y="1172"/>
                  </a:lnTo>
                  <a:lnTo>
                    <a:pt x="767" y="1174"/>
                  </a:lnTo>
                  <a:lnTo>
                    <a:pt x="767" y="1174"/>
                  </a:lnTo>
                  <a:lnTo>
                    <a:pt x="769" y="1174"/>
                  </a:lnTo>
                  <a:lnTo>
                    <a:pt x="767" y="1177"/>
                  </a:lnTo>
                  <a:lnTo>
                    <a:pt x="764" y="1181"/>
                  </a:lnTo>
                  <a:lnTo>
                    <a:pt x="767" y="1184"/>
                  </a:lnTo>
                  <a:lnTo>
                    <a:pt x="769" y="1184"/>
                  </a:lnTo>
                  <a:lnTo>
                    <a:pt x="769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4" y="1186"/>
                  </a:lnTo>
                  <a:lnTo>
                    <a:pt x="774" y="1189"/>
                  </a:lnTo>
                  <a:lnTo>
                    <a:pt x="774" y="1191"/>
                  </a:lnTo>
                  <a:lnTo>
                    <a:pt x="774" y="1193"/>
                  </a:lnTo>
                  <a:lnTo>
                    <a:pt x="776" y="1193"/>
                  </a:lnTo>
                  <a:lnTo>
                    <a:pt x="779" y="1198"/>
                  </a:lnTo>
                  <a:lnTo>
                    <a:pt x="781" y="1198"/>
                  </a:lnTo>
                  <a:lnTo>
                    <a:pt x="783" y="1203"/>
                  </a:lnTo>
                  <a:lnTo>
                    <a:pt x="786" y="1205"/>
                  </a:lnTo>
                  <a:lnTo>
                    <a:pt x="788" y="1208"/>
                  </a:lnTo>
                  <a:lnTo>
                    <a:pt x="790" y="1210"/>
                  </a:lnTo>
                  <a:lnTo>
                    <a:pt x="790" y="1215"/>
                  </a:lnTo>
                  <a:lnTo>
                    <a:pt x="793" y="1219"/>
                  </a:lnTo>
                  <a:lnTo>
                    <a:pt x="798" y="1234"/>
                  </a:lnTo>
                  <a:lnTo>
                    <a:pt x="798" y="1236"/>
                  </a:lnTo>
                  <a:lnTo>
                    <a:pt x="798" y="1241"/>
                  </a:lnTo>
                  <a:lnTo>
                    <a:pt x="800" y="1245"/>
                  </a:lnTo>
                  <a:lnTo>
                    <a:pt x="802" y="1245"/>
                  </a:lnTo>
                  <a:lnTo>
                    <a:pt x="805" y="1245"/>
                  </a:lnTo>
                  <a:lnTo>
                    <a:pt x="807" y="1248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5"/>
                  </a:lnTo>
                  <a:lnTo>
                    <a:pt x="807" y="1257"/>
                  </a:lnTo>
                  <a:lnTo>
                    <a:pt x="805" y="1257"/>
                  </a:lnTo>
                  <a:lnTo>
                    <a:pt x="807" y="1260"/>
                  </a:lnTo>
                  <a:lnTo>
                    <a:pt x="807" y="1262"/>
                  </a:lnTo>
                  <a:lnTo>
                    <a:pt x="809" y="1262"/>
                  </a:lnTo>
                  <a:lnTo>
                    <a:pt x="812" y="1262"/>
                  </a:lnTo>
                  <a:lnTo>
                    <a:pt x="814" y="1262"/>
                  </a:lnTo>
                  <a:lnTo>
                    <a:pt x="814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9" y="1262"/>
                  </a:lnTo>
                  <a:lnTo>
                    <a:pt x="821" y="1262"/>
                  </a:lnTo>
                  <a:lnTo>
                    <a:pt x="824" y="1262"/>
                  </a:lnTo>
                  <a:lnTo>
                    <a:pt x="824" y="1264"/>
                  </a:lnTo>
                  <a:lnTo>
                    <a:pt x="826" y="1262"/>
                  </a:lnTo>
                  <a:lnTo>
                    <a:pt x="831" y="1267"/>
                  </a:lnTo>
                  <a:lnTo>
                    <a:pt x="833" y="1264"/>
                  </a:lnTo>
                  <a:lnTo>
                    <a:pt x="833" y="1267"/>
                  </a:lnTo>
                  <a:lnTo>
                    <a:pt x="835" y="1267"/>
                  </a:lnTo>
                  <a:lnTo>
                    <a:pt x="835" y="1267"/>
                  </a:lnTo>
                  <a:lnTo>
                    <a:pt x="835" y="1264"/>
                  </a:lnTo>
                  <a:lnTo>
                    <a:pt x="835" y="1264"/>
                  </a:lnTo>
                  <a:lnTo>
                    <a:pt x="838" y="1267"/>
                  </a:lnTo>
                  <a:lnTo>
                    <a:pt x="838" y="1267"/>
                  </a:lnTo>
                  <a:lnTo>
                    <a:pt x="840" y="1264"/>
                  </a:lnTo>
                  <a:lnTo>
                    <a:pt x="840" y="1264"/>
                  </a:lnTo>
                  <a:lnTo>
                    <a:pt x="840" y="1267"/>
                  </a:lnTo>
                  <a:lnTo>
                    <a:pt x="842" y="1267"/>
                  </a:lnTo>
                  <a:lnTo>
                    <a:pt x="847" y="1269"/>
                  </a:lnTo>
                  <a:lnTo>
                    <a:pt x="847" y="1271"/>
                  </a:lnTo>
                  <a:lnTo>
                    <a:pt x="847" y="1274"/>
                  </a:lnTo>
                  <a:lnTo>
                    <a:pt x="850" y="1274"/>
                  </a:lnTo>
                  <a:lnTo>
                    <a:pt x="850" y="1274"/>
                  </a:lnTo>
                  <a:lnTo>
                    <a:pt x="852" y="1274"/>
                  </a:lnTo>
                  <a:lnTo>
                    <a:pt x="852" y="1276"/>
                  </a:lnTo>
                  <a:lnTo>
                    <a:pt x="852" y="1276"/>
                  </a:lnTo>
                  <a:lnTo>
                    <a:pt x="852" y="1279"/>
                  </a:lnTo>
                  <a:lnTo>
                    <a:pt x="852" y="1279"/>
                  </a:lnTo>
                  <a:lnTo>
                    <a:pt x="854" y="1279"/>
                  </a:lnTo>
                  <a:lnTo>
                    <a:pt x="857" y="1281"/>
                  </a:lnTo>
                  <a:lnTo>
                    <a:pt x="857" y="1281"/>
                  </a:lnTo>
                  <a:lnTo>
                    <a:pt x="859" y="1281"/>
                  </a:lnTo>
                  <a:lnTo>
                    <a:pt x="864" y="1279"/>
                  </a:lnTo>
                  <a:lnTo>
                    <a:pt x="869" y="1281"/>
                  </a:lnTo>
                  <a:lnTo>
                    <a:pt x="871" y="1281"/>
                  </a:lnTo>
                  <a:lnTo>
                    <a:pt x="876" y="1283"/>
                  </a:lnTo>
                  <a:lnTo>
                    <a:pt x="878" y="1286"/>
                  </a:lnTo>
                  <a:lnTo>
                    <a:pt x="878" y="1283"/>
                  </a:lnTo>
                  <a:lnTo>
                    <a:pt x="878" y="1283"/>
                  </a:lnTo>
                  <a:lnTo>
                    <a:pt x="883" y="1283"/>
                  </a:lnTo>
                  <a:lnTo>
                    <a:pt x="885" y="1286"/>
                  </a:lnTo>
                  <a:lnTo>
                    <a:pt x="890" y="1286"/>
                  </a:lnTo>
                  <a:lnTo>
                    <a:pt x="887" y="1288"/>
                  </a:lnTo>
                  <a:lnTo>
                    <a:pt x="887" y="1290"/>
                  </a:lnTo>
                  <a:lnTo>
                    <a:pt x="890" y="1290"/>
                  </a:lnTo>
                  <a:lnTo>
                    <a:pt x="892" y="1290"/>
                  </a:lnTo>
                  <a:lnTo>
                    <a:pt x="892" y="1293"/>
                  </a:lnTo>
                  <a:lnTo>
                    <a:pt x="895" y="1295"/>
                  </a:lnTo>
                  <a:lnTo>
                    <a:pt x="897" y="1297"/>
                  </a:lnTo>
                  <a:lnTo>
                    <a:pt x="906" y="1300"/>
                  </a:lnTo>
                  <a:lnTo>
                    <a:pt x="909" y="1302"/>
                  </a:lnTo>
                  <a:lnTo>
                    <a:pt x="913" y="1302"/>
                  </a:lnTo>
                  <a:lnTo>
                    <a:pt x="918" y="1300"/>
                  </a:lnTo>
                  <a:lnTo>
                    <a:pt x="921" y="1302"/>
                  </a:lnTo>
                  <a:lnTo>
                    <a:pt x="923" y="1305"/>
                  </a:lnTo>
                  <a:lnTo>
                    <a:pt x="923" y="1305"/>
                  </a:lnTo>
                  <a:lnTo>
                    <a:pt x="925" y="1305"/>
                  </a:lnTo>
                  <a:lnTo>
                    <a:pt x="930" y="1302"/>
                  </a:lnTo>
                  <a:lnTo>
                    <a:pt x="930" y="1302"/>
                  </a:lnTo>
                  <a:lnTo>
                    <a:pt x="937" y="1302"/>
                  </a:lnTo>
                  <a:lnTo>
                    <a:pt x="944" y="1302"/>
                  </a:lnTo>
                  <a:lnTo>
                    <a:pt x="954" y="1302"/>
                  </a:lnTo>
                  <a:lnTo>
                    <a:pt x="956" y="1302"/>
                  </a:lnTo>
                  <a:lnTo>
                    <a:pt x="956" y="1305"/>
                  </a:lnTo>
                  <a:lnTo>
                    <a:pt x="956" y="1305"/>
                  </a:lnTo>
                  <a:lnTo>
                    <a:pt x="968" y="1305"/>
                  </a:lnTo>
                  <a:lnTo>
                    <a:pt x="968" y="1305"/>
                  </a:lnTo>
                  <a:lnTo>
                    <a:pt x="970" y="1307"/>
                  </a:lnTo>
                  <a:lnTo>
                    <a:pt x="973" y="1307"/>
                  </a:lnTo>
                  <a:lnTo>
                    <a:pt x="975" y="1309"/>
                  </a:lnTo>
                  <a:lnTo>
                    <a:pt x="975" y="1312"/>
                  </a:lnTo>
                  <a:lnTo>
                    <a:pt x="977" y="1314"/>
                  </a:lnTo>
                  <a:lnTo>
                    <a:pt x="980" y="1314"/>
                  </a:lnTo>
                  <a:lnTo>
                    <a:pt x="984" y="1319"/>
                  </a:lnTo>
                  <a:lnTo>
                    <a:pt x="987" y="1321"/>
                  </a:lnTo>
                  <a:lnTo>
                    <a:pt x="989" y="1321"/>
                  </a:lnTo>
                  <a:lnTo>
                    <a:pt x="992" y="1321"/>
                  </a:lnTo>
                  <a:lnTo>
                    <a:pt x="994" y="1321"/>
                  </a:lnTo>
                  <a:lnTo>
                    <a:pt x="994" y="1323"/>
                  </a:lnTo>
                  <a:lnTo>
                    <a:pt x="994" y="1326"/>
                  </a:lnTo>
                  <a:lnTo>
                    <a:pt x="996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1001" y="1326"/>
                  </a:lnTo>
                  <a:lnTo>
                    <a:pt x="1001" y="1326"/>
                  </a:lnTo>
                  <a:lnTo>
                    <a:pt x="1001" y="1328"/>
                  </a:lnTo>
                  <a:lnTo>
                    <a:pt x="1003" y="1328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3" y="1321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6" y="1316"/>
                  </a:lnTo>
                  <a:lnTo>
                    <a:pt x="1008" y="1319"/>
                  </a:lnTo>
                  <a:lnTo>
                    <a:pt x="1010" y="1316"/>
                  </a:lnTo>
                  <a:lnTo>
                    <a:pt x="1013" y="1316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5" y="1312"/>
                  </a:lnTo>
                  <a:lnTo>
                    <a:pt x="1020" y="1314"/>
                  </a:lnTo>
                  <a:lnTo>
                    <a:pt x="1027" y="1312"/>
                  </a:lnTo>
                  <a:lnTo>
                    <a:pt x="1027" y="1312"/>
                  </a:lnTo>
                  <a:lnTo>
                    <a:pt x="1027" y="1305"/>
                  </a:lnTo>
                  <a:lnTo>
                    <a:pt x="1027" y="1302"/>
                  </a:lnTo>
                  <a:lnTo>
                    <a:pt x="1027" y="1297"/>
                  </a:lnTo>
                  <a:lnTo>
                    <a:pt x="1025" y="1297"/>
                  </a:lnTo>
                  <a:lnTo>
                    <a:pt x="1022" y="1300"/>
                  </a:lnTo>
                  <a:lnTo>
                    <a:pt x="1022" y="1300"/>
                  </a:lnTo>
                  <a:lnTo>
                    <a:pt x="1022" y="1302"/>
                  </a:lnTo>
                  <a:lnTo>
                    <a:pt x="1022" y="1305"/>
                  </a:lnTo>
                  <a:lnTo>
                    <a:pt x="1022" y="1307"/>
                  </a:lnTo>
                  <a:lnTo>
                    <a:pt x="1020" y="1307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7"/>
                  </a:lnTo>
                  <a:lnTo>
                    <a:pt x="1015" y="1305"/>
                  </a:lnTo>
                  <a:lnTo>
                    <a:pt x="1015" y="1302"/>
                  </a:lnTo>
                  <a:lnTo>
                    <a:pt x="1015" y="1300"/>
                  </a:lnTo>
                  <a:lnTo>
                    <a:pt x="1018" y="1300"/>
                  </a:lnTo>
                  <a:lnTo>
                    <a:pt x="1018" y="1300"/>
                  </a:lnTo>
                  <a:lnTo>
                    <a:pt x="1020" y="1297"/>
                  </a:lnTo>
                  <a:lnTo>
                    <a:pt x="1020" y="1297"/>
                  </a:lnTo>
                  <a:lnTo>
                    <a:pt x="1018" y="1295"/>
                  </a:lnTo>
                  <a:lnTo>
                    <a:pt x="1018" y="1295"/>
                  </a:lnTo>
                  <a:lnTo>
                    <a:pt x="1013" y="1295"/>
                  </a:lnTo>
                  <a:lnTo>
                    <a:pt x="1013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08" y="1293"/>
                  </a:lnTo>
                  <a:lnTo>
                    <a:pt x="1008" y="1290"/>
                  </a:lnTo>
                  <a:lnTo>
                    <a:pt x="1008" y="1286"/>
                  </a:lnTo>
                  <a:lnTo>
                    <a:pt x="1008" y="1283"/>
                  </a:lnTo>
                  <a:lnTo>
                    <a:pt x="1006" y="1281"/>
                  </a:lnTo>
                  <a:lnTo>
                    <a:pt x="1006" y="1281"/>
                  </a:lnTo>
                  <a:lnTo>
                    <a:pt x="1006" y="1279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8" y="1276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3" y="1274"/>
                  </a:lnTo>
                  <a:lnTo>
                    <a:pt x="1003" y="1274"/>
                  </a:lnTo>
                  <a:lnTo>
                    <a:pt x="1001" y="1274"/>
                  </a:lnTo>
                  <a:lnTo>
                    <a:pt x="1001" y="1271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999" y="1267"/>
                  </a:lnTo>
                  <a:lnTo>
                    <a:pt x="1001" y="1264"/>
                  </a:lnTo>
                  <a:lnTo>
                    <a:pt x="1001" y="1262"/>
                  </a:lnTo>
                  <a:lnTo>
                    <a:pt x="1001" y="1262"/>
                  </a:lnTo>
                  <a:lnTo>
                    <a:pt x="999" y="1262"/>
                  </a:lnTo>
                  <a:lnTo>
                    <a:pt x="996" y="1262"/>
                  </a:lnTo>
                  <a:lnTo>
                    <a:pt x="996" y="1260"/>
                  </a:lnTo>
                  <a:lnTo>
                    <a:pt x="996" y="1257"/>
                  </a:lnTo>
                  <a:lnTo>
                    <a:pt x="996" y="1257"/>
                  </a:lnTo>
                  <a:lnTo>
                    <a:pt x="994" y="1257"/>
                  </a:lnTo>
                  <a:lnTo>
                    <a:pt x="992" y="1257"/>
                  </a:lnTo>
                  <a:lnTo>
                    <a:pt x="992" y="1257"/>
                  </a:lnTo>
                  <a:lnTo>
                    <a:pt x="992" y="1255"/>
                  </a:lnTo>
                  <a:lnTo>
                    <a:pt x="992" y="1252"/>
                  </a:lnTo>
                  <a:lnTo>
                    <a:pt x="992" y="1250"/>
                  </a:lnTo>
                  <a:lnTo>
                    <a:pt x="992" y="1248"/>
                  </a:lnTo>
                  <a:lnTo>
                    <a:pt x="989" y="1248"/>
                  </a:lnTo>
                  <a:lnTo>
                    <a:pt x="992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2" y="1234"/>
                  </a:lnTo>
                  <a:lnTo>
                    <a:pt x="989" y="1226"/>
                  </a:lnTo>
                  <a:lnTo>
                    <a:pt x="987" y="1217"/>
                  </a:lnTo>
                  <a:lnTo>
                    <a:pt x="987" y="1212"/>
                  </a:lnTo>
                  <a:lnTo>
                    <a:pt x="987" y="1210"/>
                  </a:lnTo>
                  <a:lnTo>
                    <a:pt x="984" y="1208"/>
                  </a:lnTo>
                  <a:lnTo>
                    <a:pt x="984" y="1208"/>
                  </a:lnTo>
                  <a:lnTo>
                    <a:pt x="982" y="1208"/>
                  </a:lnTo>
                  <a:lnTo>
                    <a:pt x="980" y="1208"/>
                  </a:lnTo>
                  <a:lnTo>
                    <a:pt x="980" y="1208"/>
                  </a:lnTo>
                  <a:lnTo>
                    <a:pt x="977" y="1205"/>
                  </a:lnTo>
                  <a:lnTo>
                    <a:pt x="977" y="1203"/>
                  </a:lnTo>
                  <a:lnTo>
                    <a:pt x="977" y="1200"/>
                  </a:lnTo>
                  <a:lnTo>
                    <a:pt x="977" y="1198"/>
                  </a:lnTo>
                  <a:lnTo>
                    <a:pt x="980" y="1198"/>
                  </a:lnTo>
                  <a:lnTo>
                    <a:pt x="980" y="1198"/>
                  </a:lnTo>
                  <a:lnTo>
                    <a:pt x="984" y="1203"/>
                  </a:lnTo>
                  <a:lnTo>
                    <a:pt x="987" y="1200"/>
                  </a:lnTo>
                  <a:lnTo>
                    <a:pt x="984" y="1198"/>
                  </a:lnTo>
                  <a:lnTo>
                    <a:pt x="980" y="1196"/>
                  </a:lnTo>
                  <a:lnTo>
                    <a:pt x="980" y="1196"/>
                  </a:lnTo>
                  <a:lnTo>
                    <a:pt x="977" y="1193"/>
                  </a:lnTo>
                  <a:lnTo>
                    <a:pt x="977" y="1191"/>
                  </a:lnTo>
                  <a:lnTo>
                    <a:pt x="977" y="1186"/>
                  </a:lnTo>
                  <a:lnTo>
                    <a:pt x="977" y="1184"/>
                  </a:lnTo>
                  <a:lnTo>
                    <a:pt x="980" y="1184"/>
                  </a:lnTo>
                  <a:lnTo>
                    <a:pt x="984" y="1184"/>
                  </a:lnTo>
                  <a:lnTo>
                    <a:pt x="987" y="1181"/>
                  </a:lnTo>
                  <a:lnTo>
                    <a:pt x="987" y="1179"/>
                  </a:lnTo>
                  <a:lnTo>
                    <a:pt x="984" y="1177"/>
                  </a:lnTo>
                  <a:lnTo>
                    <a:pt x="987" y="1174"/>
                  </a:lnTo>
                  <a:lnTo>
                    <a:pt x="984" y="1174"/>
                  </a:lnTo>
                  <a:lnTo>
                    <a:pt x="984" y="1172"/>
                  </a:lnTo>
                  <a:lnTo>
                    <a:pt x="984" y="1172"/>
                  </a:lnTo>
                  <a:lnTo>
                    <a:pt x="987" y="1172"/>
                  </a:lnTo>
                  <a:lnTo>
                    <a:pt x="987" y="1170"/>
                  </a:lnTo>
                  <a:lnTo>
                    <a:pt x="989" y="1170"/>
                  </a:lnTo>
                  <a:lnTo>
                    <a:pt x="989" y="1167"/>
                  </a:lnTo>
                  <a:lnTo>
                    <a:pt x="989" y="1167"/>
                  </a:lnTo>
                  <a:lnTo>
                    <a:pt x="989" y="1165"/>
                  </a:lnTo>
                  <a:lnTo>
                    <a:pt x="989" y="1163"/>
                  </a:lnTo>
                  <a:lnTo>
                    <a:pt x="989" y="1163"/>
                  </a:lnTo>
                  <a:lnTo>
                    <a:pt x="989" y="1160"/>
                  </a:lnTo>
                  <a:lnTo>
                    <a:pt x="989" y="1158"/>
                  </a:lnTo>
                  <a:lnTo>
                    <a:pt x="989" y="1155"/>
                  </a:lnTo>
                  <a:lnTo>
                    <a:pt x="989" y="1155"/>
                  </a:lnTo>
                  <a:lnTo>
                    <a:pt x="992" y="1155"/>
                  </a:lnTo>
                  <a:lnTo>
                    <a:pt x="992" y="1153"/>
                  </a:lnTo>
                  <a:lnTo>
                    <a:pt x="992" y="1151"/>
                  </a:lnTo>
                  <a:lnTo>
                    <a:pt x="992" y="1151"/>
                  </a:lnTo>
                  <a:lnTo>
                    <a:pt x="984" y="1153"/>
                  </a:lnTo>
                  <a:lnTo>
                    <a:pt x="982" y="1153"/>
                  </a:lnTo>
                  <a:lnTo>
                    <a:pt x="980" y="1155"/>
                  </a:lnTo>
                  <a:lnTo>
                    <a:pt x="977" y="1155"/>
                  </a:lnTo>
                  <a:lnTo>
                    <a:pt x="970" y="1153"/>
                  </a:lnTo>
                  <a:lnTo>
                    <a:pt x="968" y="1153"/>
                  </a:lnTo>
                  <a:lnTo>
                    <a:pt x="968" y="1151"/>
                  </a:lnTo>
                  <a:lnTo>
                    <a:pt x="965" y="1151"/>
                  </a:lnTo>
                  <a:lnTo>
                    <a:pt x="963" y="1151"/>
                  </a:lnTo>
                  <a:lnTo>
                    <a:pt x="956" y="1151"/>
                  </a:lnTo>
                  <a:lnTo>
                    <a:pt x="954" y="1151"/>
                  </a:lnTo>
                  <a:lnTo>
                    <a:pt x="954" y="1148"/>
                  </a:lnTo>
                  <a:lnTo>
                    <a:pt x="956" y="1148"/>
                  </a:lnTo>
                  <a:lnTo>
                    <a:pt x="958" y="1148"/>
                  </a:lnTo>
                  <a:lnTo>
                    <a:pt x="961" y="1148"/>
                  </a:lnTo>
                  <a:lnTo>
                    <a:pt x="963" y="1148"/>
                  </a:lnTo>
                  <a:lnTo>
                    <a:pt x="965" y="1146"/>
                  </a:lnTo>
                  <a:lnTo>
                    <a:pt x="963" y="1146"/>
                  </a:lnTo>
                  <a:lnTo>
                    <a:pt x="963" y="1144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4"/>
                  </a:lnTo>
                  <a:lnTo>
                    <a:pt x="963" y="1144"/>
                  </a:lnTo>
                  <a:lnTo>
                    <a:pt x="961" y="1141"/>
                  </a:lnTo>
                  <a:lnTo>
                    <a:pt x="956" y="1137"/>
                  </a:lnTo>
                  <a:lnTo>
                    <a:pt x="958" y="1137"/>
                  </a:lnTo>
                  <a:lnTo>
                    <a:pt x="956" y="1134"/>
                  </a:lnTo>
                  <a:lnTo>
                    <a:pt x="954" y="1129"/>
                  </a:lnTo>
                  <a:lnTo>
                    <a:pt x="954" y="1127"/>
                  </a:lnTo>
                  <a:lnTo>
                    <a:pt x="956" y="1129"/>
                  </a:lnTo>
                  <a:lnTo>
                    <a:pt x="958" y="1132"/>
                  </a:lnTo>
                  <a:lnTo>
                    <a:pt x="968" y="1144"/>
                  </a:lnTo>
                  <a:lnTo>
                    <a:pt x="968" y="1146"/>
                  </a:lnTo>
                  <a:lnTo>
                    <a:pt x="968" y="1146"/>
                  </a:lnTo>
                  <a:lnTo>
                    <a:pt x="968" y="1148"/>
                  </a:lnTo>
                  <a:lnTo>
                    <a:pt x="970" y="1148"/>
                  </a:lnTo>
                  <a:lnTo>
                    <a:pt x="973" y="1148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5" y="1141"/>
                  </a:lnTo>
                  <a:lnTo>
                    <a:pt x="975" y="1141"/>
                  </a:lnTo>
                  <a:lnTo>
                    <a:pt x="975" y="1144"/>
                  </a:lnTo>
                  <a:lnTo>
                    <a:pt x="977" y="1141"/>
                  </a:lnTo>
                  <a:lnTo>
                    <a:pt x="977" y="1141"/>
                  </a:lnTo>
                  <a:lnTo>
                    <a:pt x="980" y="1141"/>
                  </a:lnTo>
                  <a:lnTo>
                    <a:pt x="980" y="1139"/>
                  </a:lnTo>
                  <a:lnTo>
                    <a:pt x="980" y="1139"/>
                  </a:lnTo>
                  <a:lnTo>
                    <a:pt x="982" y="1137"/>
                  </a:lnTo>
                  <a:lnTo>
                    <a:pt x="984" y="1134"/>
                  </a:lnTo>
                  <a:lnTo>
                    <a:pt x="984" y="1137"/>
                  </a:lnTo>
                  <a:lnTo>
                    <a:pt x="984" y="1139"/>
                  </a:lnTo>
                  <a:lnTo>
                    <a:pt x="984" y="1141"/>
                  </a:lnTo>
                  <a:lnTo>
                    <a:pt x="984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4"/>
                  </a:lnTo>
                  <a:lnTo>
                    <a:pt x="987" y="1144"/>
                  </a:lnTo>
                  <a:lnTo>
                    <a:pt x="984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4" y="1144"/>
                  </a:lnTo>
                  <a:lnTo>
                    <a:pt x="984" y="1146"/>
                  </a:lnTo>
                  <a:lnTo>
                    <a:pt x="982" y="1146"/>
                  </a:lnTo>
                  <a:lnTo>
                    <a:pt x="980" y="1148"/>
                  </a:lnTo>
                  <a:lnTo>
                    <a:pt x="982" y="1151"/>
                  </a:lnTo>
                  <a:lnTo>
                    <a:pt x="982" y="1151"/>
                  </a:lnTo>
                  <a:lnTo>
                    <a:pt x="984" y="1146"/>
                  </a:lnTo>
                  <a:lnTo>
                    <a:pt x="992" y="1144"/>
                  </a:lnTo>
                  <a:lnTo>
                    <a:pt x="994" y="1144"/>
                  </a:lnTo>
                  <a:lnTo>
                    <a:pt x="994" y="1139"/>
                  </a:lnTo>
                  <a:lnTo>
                    <a:pt x="999" y="1127"/>
                  </a:lnTo>
                  <a:lnTo>
                    <a:pt x="999" y="1125"/>
                  </a:lnTo>
                  <a:lnTo>
                    <a:pt x="999" y="1125"/>
                  </a:lnTo>
                  <a:lnTo>
                    <a:pt x="1001" y="1122"/>
                  </a:lnTo>
                  <a:lnTo>
                    <a:pt x="1001" y="1115"/>
                  </a:lnTo>
                  <a:lnTo>
                    <a:pt x="1006" y="1110"/>
                  </a:lnTo>
                  <a:lnTo>
                    <a:pt x="1006" y="1108"/>
                  </a:lnTo>
                  <a:lnTo>
                    <a:pt x="1006" y="1106"/>
                  </a:lnTo>
                  <a:lnTo>
                    <a:pt x="1006" y="1103"/>
                  </a:lnTo>
                  <a:lnTo>
                    <a:pt x="1006" y="1103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08" y="1099"/>
                  </a:lnTo>
                  <a:lnTo>
                    <a:pt x="1008" y="1096"/>
                  </a:lnTo>
                  <a:lnTo>
                    <a:pt x="999" y="1092"/>
                  </a:lnTo>
                  <a:lnTo>
                    <a:pt x="996" y="1092"/>
                  </a:lnTo>
                  <a:lnTo>
                    <a:pt x="994" y="1087"/>
                  </a:lnTo>
                  <a:lnTo>
                    <a:pt x="994" y="1087"/>
                  </a:lnTo>
                  <a:lnTo>
                    <a:pt x="994" y="1084"/>
                  </a:lnTo>
                  <a:lnTo>
                    <a:pt x="994" y="1082"/>
                  </a:lnTo>
                  <a:lnTo>
                    <a:pt x="994" y="1080"/>
                  </a:lnTo>
                  <a:lnTo>
                    <a:pt x="994" y="1080"/>
                  </a:lnTo>
                  <a:lnTo>
                    <a:pt x="992" y="1082"/>
                  </a:lnTo>
                  <a:lnTo>
                    <a:pt x="992" y="1082"/>
                  </a:lnTo>
                  <a:lnTo>
                    <a:pt x="989" y="1080"/>
                  </a:lnTo>
                  <a:lnTo>
                    <a:pt x="987" y="1082"/>
                  </a:lnTo>
                  <a:lnTo>
                    <a:pt x="984" y="1080"/>
                  </a:lnTo>
                  <a:lnTo>
                    <a:pt x="982" y="1080"/>
                  </a:lnTo>
                  <a:lnTo>
                    <a:pt x="980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5"/>
                  </a:lnTo>
                  <a:lnTo>
                    <a:pt x="989" y="1075"/>
                  </a:lnTo>
                  <a:lnTo>
                    <a:pt x="996" y="1075"/>
                  </a:lnTo>
                  <a:lnTo>
                    <a:pt x="999" y="1075"/>
                  </a:lnTo>
                  <a:lnTo>
                    <a:pt x="999" y="1075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1001" y="1077"/>
                  </a:lnTo>
                  <a:lnTo>
                    <a:pt x="1006" y="1075"/>
                  </a:lnTo>
                  <a:lnTo>
                    <a:pt x="1008" y="1075"/>
                  </a:lnTo>
                  <a:lnTo>
                    <a:pt x="1010" y="1075"/>
                  </a:lnTo>
                  <a:lnTo>
                    <a:pt x="1010" y="1077"/>
                  </a:lnTo>
                  <a:lnTo>
                    <a:pt x="1013" y="1077"/>
                  </a:lnTo>
                  <a:lnTo>
                    <a:pt x="1013" y="1080"/>
                  </a:lnTo>
                  <a:lnTo>
                    <a:pt x="1010" y="1080"/>
                  </a:lnTo>
                  <a:lnTo>
                    <a:pt x="1010" y="1082"/>
                  </a:lnTo>
                  <a:lnTo>
                    <a:pt x="1015" y="1082"/>
                  </a:lnTo>
                  <a:lnTo>
                    <a:pt x="1018" y="1080"/>
                  </a:lnTo>
                  <a:lnTo>
                    <a:pt x="1025" y="1068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32" y="1056"/>
                  </a:lnTo>
                  <a:lnTo>
                    <a:pt x="1032" y="1056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1"/>
                  </a:lnTo>
                  <a:lnTo>
                    <a:pt x="1034" y="1047"/>
                  </a:lnTo>
                  <a:lnTo>
                    <a:pt x="1034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7"/>
                  </a:lnTo>
                  <a:lnTo>
                    <a:pt x="1029" y="1049"/>
                  </a:lnTo>
                  <a:lnTo>
                    <a:pt x="1025" y="1051"/>
                  </a:lnTo>
                  <a:lnTo>
                    <a:pt x="1025" y="1051"/>
                  </a:lnTo>
                  <a:lnTo>
                    <a:pt x="1025" y="1054"/>
                  </a:lnTo>
                  <a:lnTo>
                    <a:pt x="1022" y="1056"/>
                  </a:lnTo>
                  <a:lnTo>
                    <a:pt x="1022" y="1056"/>
                  </a:lnTo>
                  <a:lnTo>
                    <a:pt x="1022" y="1058"/>
                  </a:lnTo>
                  <a:lnTo>
                    <a:pt x="1020" y="1058"/>
                  </a:lnTo>
                  <a:lnTo>
                    <a:pt x="1020" y="1058"/>
                  </a:lnTo>
                  <a:lnTo>
                    <a:pt x="1020" y="1056"/>
                  </a:lnTo>
                  <a:lnTo>
                    <a:pt x="1020" y="1056"/>
                  </a:lnTo>
                  <a:lnTo>
                    <a:pt x="1020" y="1054"/>
                  </a:lnTo>
                  <a:lnTo>
                    <a:pt x="1018" y="1051"/>
                  </a:lnTo>
                  <a:lnTo>
                    <a:pt x="1015" y="1051"/>
                  </a:lnTo>
                  <a:lnTo>
                    <a:pt x="1013" y="1051"/>
                  </a:lnTo>
                  <a:lnTo>
                    <a:pt x="1013" y="1051"/>
                  </a:lnTo>
                  <a:lnTo>
                    <a:pt x="1015" y="1047"/>
                  </a:lnTo>
                  <a:lnTo>
                    <a:pt x="1020" y="1042"/>
                  </a:lnTo>
                  <a:lnTo>
                    <a:pt x="1018" y="1042"/>
                  </a:lnTo>
                  <a:lnTo>
                    <a:pt x="1018" y="1042"/>
                  </a:lnTo>
                  <a:lnTo>
                    <a:pt x="1018" y="1039"/>
                  </a:lnTo>
                  <a:lnTo>
                    <a:pt x="1018" y="1039"/>
                  </a:lnTo>
                  <a:lnTo>
                    <a:pt x="1020" y="1039"/>
                  </a:lnTo>
                  <a:lnTo>
                    <a:pt x="1020" y="1039"/>
                  </a:lnTo>
                  <a:lnTo>
                    <a:pt x="1022" y="1039"/>
                  </a:lnTo>
                  <a:lnTo>
                    <a:pt x="1020" y="1042"/>
                  </a:lnTo>
                  <a:lnTo>
                    <a:pt x="1025" y="1039"/>
                  </a:lnTo>
                  <a:lnTo>
                    <a:pt x="1029" y="1037"/>
                  </a:lnTo>
                  <a:lnTo>
                    <a:pt x="1032" y="1035"/>
                  </a:lnTo>
                  <a:lnTo>
                    <a:pt x="1034" y="1032"/>
                  </a:lnTo>
                  <a:lnTo>
                    <a:pt x="1034" y="1032"/>
                  </a:lnTo>
                  <a:lnTo>
                    <a:pt x="1034" y="1035"/>
                  </a:lnTo>
                  <a:lnTo>
                    <a:pt x="1034" y="1039"/>
                  </a:lnTo>
                  <a:lnTo>
                    <a:pt x="1036" y="1039"/>
                  </a:lnTo>
                  <a:lnTo>
                    <a:pt x="1034" y="1039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9" y="1042"/>
                  </a:lnTo>
                  <a:lnTo>
                    <a:pt x="1039" y="1042"/>
                  </a:lnTo>
                  <a:lnTo>
                    <a:pt x="1041" y="1039"/>
                  </a:lnTo>
                  <a:lnTo>
                    <a:pt x="1041" y="1037"/>
                  </a:lnTo>
                  <a:lnTo>
                    <a:pt x="1041" y="1035"/>
                  </a:lnTo>
                  <a:lnTo>
                    <a:pt x="1041" y="1032"/>
                  </a:lnTo>
                  <a:lnTo>
                    <a:pt x="1041" y="1032"/>
                  </a:lnTo>
                  <a:lnTo>
                    <a:pt x="1044" y="1028"/>
                  </a:lnTo>
                  <a:lnTo>
                    <a:pt x="1044" y="1025"/>
                  </a:lnTo>
                  <a:lnTo>
                    <a:pt x="1046" y="1025"/>
                  </a:lnTo>
                  <a:lnTo>
                    <a:pt x="1046" y="1028"/>
                  </a:lnTo>
                  <a:lnTo>
                    <a:pt x="1046" y="1030"/>
                  </a:lnTo>
                  <a:lnTo>
                    <a:pt x="1044" y="1032"/>
                  </a:lnTo>
                  <a:lnTo>
                    <a:pt x="1046" y="1035"/>
                  </a:lnTo>
                  <a:lnTo>
                    <a:pt x="1044" y="1037"/>
                  </a:lnTo>
                  <a:lnTo>
                    <a:pt x="1044" y="1039"/>
                  </a:lnTo>
                  <a:lnTo>
                    <a:pt x="1041" y="1044"/>
                  </a:lnTo>
                  <a:lnTo>
                    <a:pt x="1044" y="1042"/>
                  </a:lnTo>
                  <a:lnTo>
                    <a:pt x="1048" y="1042"/>
                  </a:lnTo>
                  <a:lnTo>
                    <a:pt x="1048" y="1039"/>
                  </a:lnTo>
                  <a:lnTo>
                    <a:pt x="1053" y="1035"/>
                  </a:lnTo>
                  <a:lnTo>
                    <a:pt x="1055" y="1032"/>
                  </a:lnTo>
                  <a:lnTo>
                    <a:pt x="1058" y="1030"/>
                  </a:lnTo>
                  <a:lnTo>
                    <a:pt x="1060" y="1028"/>
                  </a:lnTo>
                  <a:lnTo>
                    <a:pt x="1058" y="1023"/>
                  </a:lnTo>
                  <a:lnTo>
                    <a:pt x="1058" y="1021"/>
                  </a:lnTo>
                  <a:lnTo>
                    <a:pt x="1060" y="1018"/>
                  </a:lnTo>
                  <a:lnTo>
                    <a:pt x="1060" y="1016"/>
                  </a:lnTo>
                  <a:lnTo>
                    <a:pt x="1058" y="1013"/>
                  </a:lnTo>
                  <a:lnTo>
                    <a:pt x="1055" y="1011"/>
                  </a:lnTo>
                  <a:lnTo>
                    <a:pt x="1053" y="1006"/>
                  </a:lnTo>
                  <a:lnTo>
                    <a:pt x="1053" y="1004"/>
                  </a:lnTo>
                  <a:lnTo>
                    <a:pt x="1055" y="1006"/>
                  </a:lnTo>
                  <a:lnTo>
                    <a:pt x="1058" y="1006"/>
                  </a:lnTo>
                  <a:lnTo>
                    <a:pt x="1060" y="1009"/>
                  </a:lnTo>
                  <a:lnTo>
                    <a:pt x="1060" y="1006"/>
                  </a:lnTo>
                  <a:lnTo>
                    <a:pt x="1060" y="1006"/>
                  </a:lnTo>
                  <a:lnTo>
                    <a:pt x="1060" y="1004"/>
                  </a:lnTo>
                  <a:lnTo>
                    <a:pt x="1058" y="1002"/>
                  </a:lnTo>
                  <a:lnTo>
                    <a:pt x="1055" y="1002"/>
                  </a:lnTo>
                  <a:lnTo>
                    <a:pt x="1055" y="1002"/>
                  </a:lnTo>
                  <a:lnTo>
                    <a:pt x="1055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60" y="1002"/>
                  </a:lnTo>
                  <a:lnTo>
                    <a:pt x="1060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6"/>
                  </a:lnTo>
                  <a:lnTo>
                    <a:pt x="1062" y="1006"/>
                  </a:lnTo>
                  <a:lnTo>
                    <a:pt x="1065" y="1006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13"/>
                  </a:lnTo>
                  <a:lnTo>
                    <a:pt x="1070" y="1016"/>
                  </a:lnTo>
                  <a:lnTo>
                    <a:pt x="1070" y="1018"/>
                  </a:lnTo>
                  <a:lnTo>
                    <a:pt x="1072" y="1016"/>
                  </a:lnTo>
                  <a:lnTo>
                    <a:pt x="1074" y="1018"/>
                  </a:lnTo>
                  <a:lnTo>
                    <a:pt x="1086" y="1011"/>
                  </a:lnTo>
                  <a:lnTo>
                    <a:pt x="1086" y="1011"/>
                  </a:lnTo>
                  <a:lnTo>
                    <a:pt x="1091" y="1009"/>
                  </a:lnTo>
                  <a:lnTo>
                    <a:pt x="1093" y="1006"/>
                  </a:lnTo>
                  <a:lnTo>
                    <a:pt x="1100" y="1004"/>
                  </a:lnTo>
                  <a:lnTo>
                    <a:pt x="1100" y="999"/>
                  </a:lnTo>
                  <a:lnTo>
                    <a:pt x="1098" y="997"/>
                  </a:lnTo>
                  <a:lnTo>
                    <a:pt x="1093" y="997"/>
                  </a:lnTo>
                  <a:lnTo>
                    <a:pt x="1088" y="997"/>
                  </a:lnTo>
                  <a:lnTo>
                    <a:pt x="1088" y="997"/>
                  </a:lnTo>
                  <a:lnTo>
                    <a:pt x="1086" y="999"/>
                  </a:lnTo>
                  <a:lnTo>
                    <a:pt x="1084" y="999"/>
                  </a:lnTo>
                  <a:lnTo>
                    <a:pt x="1084" y="997"/>
                  </a:lnTo>
                  <a:lnTo>
                    <a:pt x="1084" y="997"/>
                  </a:lnTo>
                  <a:lnTo>
                    <a:pt x="1091" y="995"/>
                  </a:lnTo>
                  <a:lnTo>
                    <a:pt x="1088" y="992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6" y="987"/>
                  </a:lnTo>
                  <a:lnTo>
                    <a:pt x="1081" y="985"/>
                  </a:lnTo>
                  <a:lnTo>
                    <a:pt x="1081" y="985"/>
                  </a:lnTo>
                  <a:lnTo>
                    <a:pt x="1079" y="987"/>
                  </a:lnTo>
                  <a:lnTo>
                    <a:pt x="1079" y="987"/>
                  </a:lnTo>
                  <a:lnTo>
                    <a:pt x="1077" y="985"/>
                  </a:lnTo>
                  <a:lnTo>
                    <a:pt x="1077" y="985"/>
                  </a:lnTo>
                  <a:lnTo>
                    <a:pt x="1079" y="983"/>
                  </a:lnTo>
                  <a:lnTo>
                    <a:pt x="1079" y="980"/>
                  </a:lnTo>
                  <a:lnTo>
                    <a:pt x="1077" y="980"/>
                  </a:lnTo>
                  <a:lnTo>
                    <a:pt x="1077" y="978"/>
                  </a:lnTo>
                  <a:lnTo>
                    <a:pt x="1074" y="973"/>
                  </a:lnTo>
                  <a:lnTo>
                    <a:pt x="1072" y="973"/>
                  </a:lnTo>
                  <a:lnTo>
                    <a:pt x="1072" y="971"/>
                  </a:lnTo>
                  <a:lnTo>
                    <a:pt x="1072" y="966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7" y="968"/>
                  </a:lnTo>
                  <a:lnTo>
                    <a:pt x="1077" y="968"/>
                  </a:lnTo>
                  <a:lnTo>
                    <a:pt x="1079" y="968"/>
                  </a:lnTo>
                  <a:lnTo>
                    <a:pt x="1081" y="968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3"/>
                  </a:lnTo>
                  <a:lnTo>
                    <a:pt x="1081" y="976"/>
                  </a:lnTo>
                  <a:lnTo>
                    <a:pt x="1081" y="976"/>
                  </a:lnTo>
                  <a:lnTo>
                    <a:pt x="1084" y="976"/>
                  </a:lnTo>
                  <a:lnTo>
                    <a:pt x="1084" y="978"/>
                  </a:lnTo>
                  <a:lnTo>
                    <a:pt x="1084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8" y="978"/>
                  </a:lnTo>
                  <a:lnTo>
                    <a:pt x="1088" y="978"/>
                  </a:lnTo>
                  <a:lnTo>
                    <a:pt x="1091" y="978"/>
                  </a:lnTo>
                  <a:lnTo>
                    <a:pt x="1091" y="980"/>
                  </a:lnTo>
                  <a:lnTo>
                    <a:pt x="1096" y="978"/>
                  </a:lnTo>
                  <a:lnTo>
                    <a:pt x="1096" y="980"/>
                  </a:lnTo>
                  <a:lnTo>
                    <a:pt x="1096" y="983"/>
                  </a:lnTo>
                  <a:lnTo>
                    <a:pt x="1093" y="983"/>
                  </a:lnTo>
                  <a:lnTo>
                    <a:pt x="1091" y="983"/>
                  </a:lnTo>
                  <a:lnTo>
                    <a:pt x="1091" y="985"/>
                  </a:lnTo>
                  <a:lnTo>
                    <a:pt x="1093" y="985"/>
                  </a:lnTo>
                  <a:lnTo>
                    <a:pt x="1098" y="983"/>
                  </a:lnTo>
                  <a:lnTo>
                    <a:pt x="1103" y="978"/>
                  </a:lnTo>
                  <a:lnTo>
                    <a:pt x="1100" y="978"/>
                  </a:lnTo>
                  <a:lnTo>
                    <a:pt x="1098" y="978"/>
                  </a:lnTo>
                  <a:lnTo>
                    <a:pt x="1098" y="976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1"/>
                  </a:lnTo>
                  <a:lnTo>
                    <a:pt x="1098" y="971"/>
                  </a:lnTo>
                  <a:lnTo>
                    <a:pt x="1100" y="971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6" y="968"/>
                  </a:lnTo>
                  <a:lnTo>
                    <a:pt x="1096" y="966"/>
                  </a:lnTo>
                  <a:lnTo>
                    <a:pt x="1096" y="964"/>
                  </a:lnTo>
                  <a:lnTo>
                    <a:pt x="1096" y="961"/>
                  </a:lnTo>
                  <a:lnTo>
                    <a:pt x="1096" y="961"/>
                  </a:lnTo>
                  <a:lnTo>
                    <a:pt x="1096" y="964"/>
                  </a:lnTo>
                  <a:lnTo>
                    <a:pt x="1098" y="966"/>
                  </a:lnTo>
                  <a:lnTo>
                    <a:pt x="1098" y="966"/>
                  </a:lnTo>
                  <a:lnTo>
                    <a:pt x="1100" y="966"/>
                  </a:lnTo>
                  <a:lnTo>
                    <a:pt x="1100" y="964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71"/>
                  </a:lnTo>
                  <a:lnTo>
                    <a:pt x="1100" y="971"/>
                  </a:lnTo>
                  <a:lnTo>
                    <a:pt x="1103" y="973"/>
                  </a:lnTo>
                  <a:lnTo>
                    <a:pt x="1105" y="976"/>
                  </a:lnTo>
                  <a:lnTo>
                    <a:pt x="1105" y="976"/>
                  </a:lnTo>
                  <a:lnTo>
                    <a:pt x="1105" y="978"/>
                  </a:lnTo>
                  <a:lnTo>
                    <a:pt x="1105" y="978"/>
                  </a:lnTo>
                  <a:lnTo>
                    <a:pt x="1107" y="978"/>
                  </a:lnTo>
                  <a:lnTo>
                    <a:pt x="1110" y="976"/>
                  </a:lnTo>
                  <a:lnTo>
                    <a:pt x="1112" y="971"/>
                  </a:lnTo>
                  <a:lnTo>
                    <a:pt x="1115" y="971"/>
                  </a:lnTo>
                  <a:lnTo>
                    <a:pt x="1115" y="973"/>
                  </a:lnTo>
                  <a:lnTo>
                    <a:pt x="1117" y="971"/>
                  </a:lnTo>
                  <a:lnTo>
                    <a:pt x="1119" y="971"/>
                  </a:lnTo>
                  <a:lnTo>
                    <a:pt x="1119" y="971"/>
                  </a:lnTo>
                  <a:lnTo>
                    <a:pt x="1122" y="971"/>
                  </a:lnTo>
                  <a:lnTo>
                    <a:pt x="1124" y="971"/>
                  </a:lnTo>
                  <a:lnTo>
                    <a:pt x="1122" y="971"/>
                  </a:lnTo>
                  <a:lnTo>
                    <a:pt x="1119" y="976"/>
                  </a:lnTo>
                  <a:lnTo>
                    <a:pt x="1119" y="978"/>
                  </a:lnTo>
                  <a:lnTo>
                    <a:pt x="1119" y="978"/>
                  </a:lnTo>
                  <a:lnTo>
                    <a:pt x="1122" y="978"/>
                  </a:lnTo>
                  <a:lnTo>
                    <a:pt x="1124" y="978"/>
                  </a:lnTo>
                  <a:lnTo>
                    <a:pt x="1126" y="978"/>
                  </a:lnTo>
                  <a:lnTo>
                    <a:pt x="1126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6" y="980"/>
                  </a:lnTo>
                  <a:lnTo>
                    <a:pt x="1122" y="980"/>
                  </a:lnTo>
                  <a:lnTo>
                    <a:pt x="1119" y="980"/>
                  </a:lnTo>
                  <a:lnTo>
                    <a:pt x="1119" y="983"/>
                  </a:lnTo>
                  <a:lnTo>
                    <a:pt x="1122" y="983"/>
                  </a:lnTo>
                  <a:lnTo>
                    <a:pt x="1126" y="983"/>
                  </a:lnTo>
                  <a:lnTo>
                    <a:pt x="1133" y="978"/>
                  </a:lnTo>
                  <a:lnTo>
                    <a:pt x="1136" y="978"/>
                  </a:lnTo>
                  <a:lnTo>
                    <a:pt x="1136" y="978"/>
                  </a:lnTo>
                  <a:lnTo>
                    <a:pt x="1141" y="976"/>
                  </a:lnTo>
                  <a:lnTo>
                    <a:pt x="1143" y="973"/>
                  </a:lnTo>
                  <a:lnTo>
                    <a:pt x="1145" y="976"/>
                  </a:lnTo>
                  <a:lnTo>
                    <a:pt x="1145" y="978"/>
                  </a:lnTo>
                  <a:lnTo>
                    <a:pt x="1145" y="978"/>
                  </a:lnTo>
                  <a:lnTo>
                    <a:pt x="1145" y="980"/>
                  </a:lnTo>
                  <a:lnTo>
                    <a:pt x="1143" y="980"/>
                  </a:lnTo>
                  <a:lnTo>
                    <a:pt x="1126" y="990"/>
                  </a:lnTo>
                  <a:lnTo>
                    <a:pt x="1124" y="992"/>
                  </a:lnTo>
                  <a:lnTo>
                    <a:pt x="1122" y="995"/>
                  </a:lnTo>
                  <a:lnTo>
                    <a:pt x="1124" y="995"/>
                  </a:lnTo>
                  <a:lnTo>
                    <a:pt x="1131" y="990"/>
                  </a:lnTo>
                  <a:lnTo>
                    <a:pt x="1138" y="987"/>
                  </a:lnTo>
                  <a:lnTo>
                    <a:pt x="1143" y="980"/>
                  </a:lnTo>
                  <a:lnTo>
                    <a:pt x="1155" y="978"/>
                  </a:lnTo>
                  <a:lnTo>
                    <a:pt x="1162" y="973"/>
                  </a:lnTo>
                  <a:lnTo>
                    <a:pt x="1174" y="966"/>
                  </a:lnTo>
                  <a:lnTo>
                    <a:pt x="1171" y="966"/>
                  </a:lnTo>
                  <a:lnTo>
                    <a:pt x="1167" y="968"/>
                  </a:lnTo>
                  <a:lnTo>
                    <a:pt x="1152" y="976"/>
                  </a:lnTo>
                  <a:lnTo>
                    <a:pt x="1152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3"/>
                  </a:lnTo>
                  <a:lnTo>
                    <a:pt x="1150" y="973"/>
                  </a:lnTo>
                  <a:lnTo>
                    <a:pt x="1150" y="971"/>
                  </a:lnTo>
                  <a:lnTo>
                    <a:pt x="1150" y="968"/>
                  </a:lnTo>
                  <a:lnTo>
                    <a:pt x="1164" y="964"/>
                  </a:lnTo>
                  <a:lnTo>
                    <a:pt x="1167" y="964"/>
                  </a:lnTo>
                  <a:lnTo>
                    <a:pt x="1174" y="964"/>
                  </a:lnTo>
                  <a:lnTo>
                    <a:pt x="1178" y="964"/>
                  </a:lnTo>
                  <a:lnTo>
                    <a:pt x="1183" y="961"/>
                  </a:lnTo>
                  <a:lnTo>
                    <a:pt x="1188" y="959"/>
                  </a:lnTo>
                  <a:lnTo>
                    <a:pt x="1200" y="950"/>
                  </a:lnTo>
                  <a:lnTo>
                    <a:pt x="1207" y="945"/>
                  </a:lnTo>
                  <a:lnTo>
                    <a:pt x="1209" y="942"/>
                  </a:lnTo>
                  <a:lnTo>
                    <a:pt x="1211" y="942"/>
                  </a:lnTo>
                  <a:lnTo>
                    <a:pt x="1211" y="942"/>
                  </a:lnTo>
                  <a:lnTo>
                    <a:pt x="1219" y="938"/>
                  </a:lnTo>
                  <a:lnTo>
                    <a:pt x="1223" y="931"/>
                  </a:lnTo>
                  <a:lnTo>
                    <a:pt x="1226" y="928"/>
                  </a:lnTo>
                  <a:lnTo>
                    <a:pt x="1233" y="921"/>
                  </a:lnTo>
                  <a:lnTo>
                    <a:pt x="1235" y="921"/>
                  </a:lnTo>
                  <a:lnTo>
                    <a:pt x="1235" y="919"/>
                  </a:lnTo>
                  <a:lnTo>
                    <a:pt x="1235" y="916"/>
                  </a:lnTo>
                  <a:lnTo>
                    <a:pt x="1233" y="912"/>
                  </a:lnTo>
                  <a:lnTo>
                    <a:pt x="1233" y="909"/>
                  </a:lnTo>
                  <a:lnTo>
                    <a:pt x="1235" y="905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5" y="902"/>
                  </a:lnTo>
                  <a:lnTo>
                    <a:pt x="1238" y="902"/>
                  </a:lnTo>
                  <a:lnTo>
                    <a:pt x="1238" y="905"/>
                  </a:lnTo>
                  <a:lnTo>
                    <a:pt x="1240" y="905"/>
                  </a:lnTo>
                  <a:lnTo>
                    <a:pt x="1242" y="902"/>
                  </a:lnTo>
                  <a:lnTo>
                    <a:pt x="1249" y="893"/>
                  </a:lnTo>
                  <a:lnTo>
                    <a:pt x="1249" y="893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52" y="890"/>
                  </a:lnTo>
                  <a:lnTo>
                    <a:pt x="1252" y="890"/>
                  </a:lnTo>
                  <a:lnTo>
                    <a:pt x="1254" y="890"/>
                  </a:lnTo>
                  <a:lnTo>
                    <a:pt x="1254" y="888"/>
                  </a:lnTo>
                  <a:lnTo>
                    <a:pt x="1254" y="886"/>
                  </a:lnTo>
                  <a:lnTo>
                    <a:pt x="1256" y="886"/>
                  </a:lnTo>
                  <a:lnTo>
                    <a:pt x="1256" y="888"/>
                  </a:lnTo>
                  <a:lnTo>
                    <a:pt x="1259" y="888"/>
                  </a:lnTo>
                  <a:lnTo>
                    <a:pt x="1261" y="883"/>
                  </a:lnTo>
                  <a:lnTo>
                    <a:pt x="1261" y="881"/>
                  </a:lnTo>
                  <a:lnTo>
                    <a:pt x="1261" y="879"/>
                  </a:lnTo>
                  <a:lnTo>
                    <a:pt x="1264" y="879"/>
                  </a:lnTo>
                  <a:lnTo>
                    <a:pt x="1266" y="879"/>
                  </a:lnTo>
                  <a:lnTo>
                    <a:pt x="1268" y="881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4" y="876"/>
                  </a:lnTo>
                  <a:lnTo>
                    <a:pt x="1261" y="876"/>
                  </a:lnTo>
                  <a:lnTo>
                    <a:pt x="1261" y="876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9" y="874"/>
                  </a:lnTo>
                  <a:lnTo>
                    <a:pt x="1259" y="874"/>
                  </a:lnTo>
                  <a:lnTo>
                    <a:pt x="1256" y="874"/>
                  </a:lnTo>
                  <a:lnTo>
                    <a:pt x="1254" y="871"/>
                  </a:lnTo>
                  <a:lnTo>
                    <a:pt x="1254" y="869"/>
                  </a:lnTo>
                  <a:lnTo>
                    <a:pt x="1252" y="869"/>
                  </a:lnTo>
                  <a:lnTo>
                    <a:pt x="1252" y="869"/>
                  </a:lnTo>
                  <a:lnTo>
                    <a:pt x="1254" y="867"/>
                  </a:lnTo>
                  <a:lnTo>
                    <a:pt x="1256" y="867"/>
                  </a:lnTo>
                  <a:lnTo>
                    <a:pt x="1256" y="864"/>
                  </a:lnTo>
                  <a:lnTo>
                    <a:pt x="1256" y="864"/>
                  </a:lnTo>
                  <a:lnTo>
                    <a:pt x="1249" y="862"/>
                  </a:lnTo>
                  <a:lnTo>
                    <a:pt x="1245" y="860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9" y="852"/>
                  </a:lnTo>
                  <a:lnTo>
                    <a:pt x="1249" y="850"/>
                  </a:lnTo>
                  <a:lnTo>
                    <a:pt x="1247" y="848"/>
                  </a:lnTo>
                  <a:lnTo>
                    <a:pt x="1245" y="845"/>
                  </a:lnTo>
                  <a:lnTo>
                    <a:pt x="1245" y="843"/>
                  </a:lnTo>
                  <a:lnTo>
                    <a:pt x="1247" y="843"/>
                  </a:lnTo>
                  <a:lnTo>
                    <a:pt x="1247" y="841"/>
                  </a:lnTo>
                  <a:lnTo>
                    <a:pt x="1247" y="841"/>
                  </a:lnTo>
                  <a:lnTo>
                    <a:pt x="1245" y="841"/>
                  </a:lnTo>
                  <a:lnTo>
                    <a:pt x="1245" y="841"/>
                  </a:lnTo>
                  <a:lnTo>
                    <a:pt x="1242" y="841"/>
                  </a:lnTo>
                  <a:lnTo>
                    <a:pt x="1242" y="841"/>
                  </a:lnTo>
                  <a:lnTo>
                    <a:pt x="1240" y="838"/>
                  </a:lnTo>
                  <a:lnTo>
                    <a:pt x="1240" y="838"/>
                  </a:lnTo>
                  <a:lnTo>
                    <a:pt x="1247" y="838"/>
                  </a:lnTo>
                  <a:lnTo>
                    <a:pt x="1252" y="838"/>
                  </a:lnTo>
                  <a:lnTo>
                    <a:pt x="1254" y="843"/>
                  </a:lnTo>
                  <a:lnTo>
                    <a:pt x="1259" y="843"/>
                  </a:lnTo>
                  <a:lnTo>
                    <a:pt x="1261" y="841"/>
                  </a:lnTo>
                  <a:lnTo>
                    <a:pt x="1264" y="836"/>
                  </a:lnTo>
                  <a:lnTo>
                    <a:pt x="1264" y="834"/>
                  </a:lnTo>
                  <a:lnTo>
                    <a:pt x="1264" y="831"/>
                  </a:lnTo>
                  <a:lnTo>
                    <a:pt x="1266" y="831"/>
                  </a:lnTo>
                  <a:lnTo>
                    <a:pt x="1271" y="829"/>
                  </a:lnTo>
                  <a:lnTo>
                    <a:pt x="1273" y="826"/>
                  </a:lnTo>
                  <a:lnTo>
                    <a:pt x="1273" y="826"/>
                  </a:lnTo>
                  <a:lnTo>
                    <a:pt x="1275" y="826"/>
                  </a:lnTo>
                  <a:lnTo>
                    <a:pt x="1275" y="829"/>
                  </a:lnTo>
                  <a:lnTo>
                    <a:pt x="1275" y="831"/>
                  </a:lnTo>
                  <a:lnTo>
                    <a:pt x="1278" y="831"/>
                  </a:lnTo>
                  <a:lnTo>
                    <a:pt x="1278" y="831"/>
                  </a:lnTo>
                  <a:lnTo>
                    <a:pt x="1278" y="834"/>
                  </a:lnTo>
                  <a:lnTo>
                    <a:pt x="1280" y="836"/>
                  </a:lnTo>
                  <a:lnTo>
                    <a:pt x="1278" y="838"/>
                  </a:lnTo>
                  <a:lnTo>
                    <a:pt x="1278" y="845"/>
                  </a:lnTo>
                  <a:lnTo>
                    <a:pt x="1275" y="850"/>
                  </a:lnTo>
                  <a:lnTo>
                    <a:pt x="1275" y="852"/>
                  </a:lnTo>
                  <a:lnTo>
                    <a:pt x="1273" y="855"/>
                  </a:lnTo>
                  <a:lnTo>
                    <a:pt x="1273" y="855"/>
                  </a:lnTo>
                  <a:lnTo>
                    <a:pt x="1271" y="857"/>
                  </a:lnTo>
                  <a:lnTo>
                    <a:pt x="1268" y="857"/>
                  </a:lnTo>
                  <a:lnTo>
                    <a:pt x="1268" y="857"/>
                  </a:lnTo>
                  <a:lnTo>
                    <a:pt x="1271" y="860"/>
                  </a:lnTo>
                  <a:lnTo>
                    <a:pt x="1271" y="860"/>
                  </a:lnTo>
                  <a:lnTo>
                    <a:pt x="1273" y="860"/>
                  </a:lnTo>
                  <a:lnTo>
                    <a:pt x="1278" y="857"/>
                  </a:lnTo>
                  <a:lnTo>
                    <a:pt x="1294" y="852"/>
                  </a:lnTo>
                  <a:lnTo>
                    <a:pt x="1297" y="852"/>
                  </a:lnTo>
                  <a:lnTo>
                    <a:pt x="1297" y="852"/>
                  </a:lnTo>
                  <a:lnTo>
                    <a:pt x="1299" y="855"/>
                  </a:lnTo>
                  <a:lnTo>
                    <a:pt x="1301" y="855"/>
                  </a:lnTo>
                  <a:lnTo>
                    <a:pt x="1304" y="855"/>
                  </a:lnTo>
                  <a:lnTo>
                    <a:pt x="1304" y="852"/>
                  </a:lnTo>
                  <a:lnTo>
                    <a:pt x="1304" y="855"/>
                  </a:lnTo>
                  <a:lnTo>
                    <a:pt x="1304" y="857"/>
                  </a:lnTo>
                  <a:lnTo>
                    <a:pt x="1301" y="860"/>
                  </a:lnTo>
                  <a:lnTo>
                    <a:pt x="1301" y="860"/>
                  </a:lnTo>
                  <a:lnTo>
                    <a:pt x="1294" y="860"/>
                  </a:lnTo>
                  <a:lnTo>
                    <a:pt x="1294" y="860"/>
                  </a:lnTo>
                  <a:lnTo>
                    <a:pt x="1292" y="860"/>
                  </a:lnTo>
                  <a:lnTo>
                    <a:pt x="1290" y="864"/>
                  </a:lnTo>
                  <a:lnTo>
                    <a:pt x="1290" y="864"/>
                  </a:lnTo>
                  <a:lnTo>
                    <a:pt x="1287" y="864"/>
                  </a:lnTo>
                  <a:lnTo>
                    <a:pt x="1287" y="864"/>
                  </a:lnTo>
                  <a:lnTo>
                    <a:pt x="1285" y="867"/>
                  </a:lnTo>
                  <a:lnTo>
                    <a:pt x="1282" y="867"/>
                  </a:lnTo>
                  <a:lnTo>
                    <a:pt x="1273" y="876"/>
                  </a:lnTo>
                  <a:lnTo>
                    <a:pt x="1273" y="879"/>
                  </a:lnTo>
                  <a:lnTo>
                    <a:pt x="1273" y="879"/>
                  </a:lnTo>
                  <a:lnTo>
                    <a:pt x="1275" y="881"/>
                  </a:lnTo>
                  <a:lnTo>
                    <a:pt x="1278" y="879"/>
                  </a:lnTo>
                  <a:lnTo>
                    <a:pt x="1282" y="871"/>
                  </a:lnTo>
                  <a:lnTo>
                    <a:pt x="1287" y="869"/>
                  </a:lnTo>
                  <a:lnTo>
                    <a:pt x="1320" y="850"/>
                  </a:lnTo>
                  <a:lnTo>
                    <a:pt x="1332" y="845"/>
                  </a:lnTo>
                  <a:lnTo>
                    <a:pt x="1342" y="841"/>
                  </a:lnTo>
                  <a:lnTo>
                    <a:pt x="1344" y="838"/>
                  </a:lnTo>
                  <a:lnTo>
                    <a:pt x="1349" y="836"/>
                  </a:lnTo>
                  <a:lnTo>
                    <a:pt x="1351" y="836"/>
                  </a:lnTo>
                  <a:lnTo>
                    <a:pt x="1365" y="836"/>
                  </a:lnTo>
                  <a:lnTo>
                    <a:pt x="1368" y="836"/>
                  </a:lnTo>
                  <a:lnTo>
                    <a:pt x="1370" y="836"/>
                  </a:lnTo>
                  <a:lnTo>
                    <a:pt x="1370" y="834"/>
                  </a:lnTo>
                  <a:lnTo>
                    <a:pt x="1370" y="831"/>
                  </a:lnTo>
                  <a:lnTo>
                    <a:pt x="1363" y="824"/>
                  </a:lnTo>
                  <a:lnTo>
                    <a:pt x="1361" y="819"/>
                  </a:lnTo>
                  <a:lnTo>
                    <a:pt x="1361" y="815"/>
                  </a:lnTo>
                  <a:lnTo>
                    <a:pt x="1368" y="803"/>
                  </a:lnTo>
                  <a:lnTo>
                    <a:pt x="1370" y="800"/>
                  </a:lnTo>
                  <a:lnTo>
                    <a:pt x="1370" y="798"/>
                  </a:lnTo>
                  <a:lnTo>
                    <a:pt x="1370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7" y="793"/>
                  </a:lnTo>
                  <a:lnTo>
                    <a:pt x="1384" y="786"/>
                  </a:lnTo>
                  <a:lnTo>
                    <a:pt x="1382" y="784"/>
                  </a:lnTo>
                  <a:lnTo>
                    <a:pt x="1382" y="781"/>
                  </a:lnTo>
                  <a:lnTo>
                    <a:pt x="1384" y="779"/>
                  </a:lnTo>
                  <a:lnTo>
                    <a:pt x="1384" y="777"/>
                  </a:lnTo>
                  <a:lnTo>
                    <a:pt x="1384" y="774"/>
                  </a:lnTo>
                  <a:lnTo>
                    <a:pt x="1384" y="774"/>
                  </a:lnTo>
                  <a:lnTo>
                    <a:pt x="1384" y="772"/>
                  </a:lnTo>
                  <a:lnTo>
                    <a:pt x="1384" y="770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2" y="765"/>
                  </a:lnTo>
                  <a:lnTo>
                    <a:pt x="1382" y="763"/>
                  </a:lnTo>
                  <a:lnTo>
                    <a:pt x="1384" y="763"/>
                  </a:lnTo>
                  <a:lnTo>
                    <a:pt x="1382" y="760"/>
                  </a:lnTo>
                  <a:lnTo>
                    <a:pt x="1382" y="758"/>
                  </a:lnTo>
                  <a:lnTo>
                    <a:pt x="1379" y="755"/>
                  </a:lnTo>
                  <a:lnTo>
                    <a:pt x="1377" y="753"/>
                  </a:lnTo>
                  <a:lnTo>
                    <a:pt x="1377" y="748"/>
                  </a:lnTo>
                  <a:lnTo>
                    <a:pt x="1377" y="746"/>
                  </a:lnTo>
                  <a:lnTo>
                    <a:pt x="1379" y="744"/>
                  </a:lnTo>
                  <a:lnTo>
                    <a:pt x="1382" y="741"/>
                  </a:lnTo>
                  <a:lnTo>
                    <a:pt x="1382" y="739"/>
                  </a:lnTo>
                  <a:lnTo>
                    <a:pt x="1382" y="737"/>
                  </a:lnTo>
                  <a:lnTo>
                    <a:pt x="1382" y="734"/>
                  </a:lnTo>
                  <a:lnTo>
                    <a:pt x="1379" y="732"/>
                  </a:lnTo>
                  <a:lnTo>
                    <a:pt x="1379" y="732"/>
                  </a:lnTo>
                  <a:lnTo>
                    <a:pt x="1379" y="729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5"/>
                  </a:lnTo>
                  <a:lnTo>
                    <a:pt x="1379" y="722"/>
                  </a:lnTo>
                  <a:lnTo>
                    <a:pt x="1382" y="720"/>
                  </a:lnTo>
                  <a:lnTo>
                    <a:pt x="1384" y="720"/>
                  </a:lnTo>
                  <a:lnTo>
                    <a:pt x="1384" y="718"/>
                  </a:lnTo>
                  <a:lnTo>
                    <a:pt x="1384" y="713"/>
                  </a:lnTo>
                  <a:lnTo>
                    <a:pt x="1384" y="710"/>
                  </a:lnTo>
                  <a:lnTo>
                    <a:pt x="1389" y="708"/>
                  </a:lnTo>
                  <a:lnTo>
                    <a:pt x="1389" y="706"/>
                  </a:lnTo>
                  <a:lnTo>
                    <a:pt x="1391" y="699"/>
                  </a:lnTo>
                  <a:lnTo>
                    <a:pt x="1394" y="692"/>
                  </a:lnTo>
                  <a:lnTo>
                    <a:pt x="1394" y="689"/>
                  </a:lnTo>
                  <a:lnTo>
                    <a:pt x="1394" y="689"/>
                  </a:lnTo>
                  <a:lnTo>
                    <a:pt x="1394" y="687"/>
                  </a:lnTo>
                  <a:lnTo>
                    <a:pt x="1394" y="687"/>
                  </a:lnTo>
                  <a:lnTo>
                    <a:pt x="1394" y="684"/>
                  </a:lnTo>
                  <a:lnTo>
                    <a:pt x="1394" y="682"/>
                  </a:lnTo>
                  <a:lnTo>
                    <a:pt x="1394" y="682"/>
                  </a:lnTo>
                  <a:lnTo>
                    <a:pt x="1394" y="680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5"/>
                  </a:lnTo>
                  <a:lnTo>
                    <a:pt x="1396" y="675"/>
                  </a:lnTo>
                  <a:lnTo>
                    <a:pt x="1394" y="673"/>
                  </a:lnTo>
                  <a:lnTo>
                    <a:pt x="1391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8" y="666"/>
                  </a:lnTo>
                  <a:lnTo>
                    <a:pt x="1398" y="666"/>
                  </a:lnTo>
                  <a:lnTo>
                    <a:pt x="1398" y="663"/>
                  </a:lnTo>
                  <a:lnTo>
                    <a:pt x="1398" y="66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9858788" y="2611551"/>
              <a:ext cx="907008" cy="331963"/>
            </a:xfrm>
            <a:custGeom>
              <a:rect b="b" l="l" r="r" t="t"/>
              <a:pathLst>
                <a:path extrusionOk="0" h="310" w="847">
                  <a:moveTo>
                    <a:pt x="646" y="33"/>
                  </a:moveTo>
                  <a:lnTo>
                    <a:pt x="658" y="31"/>
                  </a:lnTo>
                  <a:lnTo>
                    <a:pt x="667" y="31"/>
                  </a:lnTo>
                  <a:lnTo>
                    <a:pt x="677" y="29"/>
                  </a:lnTo>
                  <a:lnTo>
                    <a:pt x="689" y="26"/>
                  </a:lnTo>
                  <a:lnTo>
                    <a:pt x="698" y="26"/>
                  </a:lnTo>
                  <a:lnTo>
                    <a:pt x="710" y="24"/>
                  </a:lnTo>
                  <a:lnTo>
                    <a:pt x="719" y="24"/>
                  </a:lnTo>
                  <a:lnTo>
                    <a:pt x="729" y="21"/>
                  </a:lnTo>
                  <a:lnTo>
                    <a:pt x="741" y="19"/>
                  </a:lnTo>
                  <a:lnTo>
                    <a:pt x="750" y="19"/>
                  </a:lnTo>
                  <a:lnTo>
                    <a:pt x="762" y="17"/>
                  </a:lnTo>
                  <a:lnTo>
                    <a:pt x="771" y="14"/>
                  </a:lnTo>
                  <a:lnTo>
                    <a:pt x="781" y="12"/>
                  </a:lnTo>
                  <a:lnTo>
                    <a:pt x="793" y="12"/>
                  </a:lnTo>
                  <a:lnTo>
                    <a:pt x="802" y="10"/>
                  </a:lnTo>
                  <a:lnTo>
                    <a:pt x="812" y="7"/>
                  </a:lnTo>
                  <a:lnTo>
                    <a:pt x="816" y="7"/>
                  </a:lnTo>
                  <a:lnTo>
                    <a:pt x="819" y="7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8" y="2"/>
                  </a:lnTo>
                  <a:lnTo>
                    <a:pt x="838" y="2"/>
                  </a:lnTo>
                  <a:lnTo>
                    <a:pt x="847" y="0"/>
                  </a:lnTo>
                  <a:lnTo>
                    <a:pt x="842" y="10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45" y="14"/>
                  </a:lnTo>
                  <a:lnTo>
                    <a:pt x="845" y="17"/>
                  </a:lnTo>
                  <a:lnTo>
                    <a:pt x="845" y="21"/>
                  </a:lnTo>
                  <a:lnTo>
                    <a:pt x="842" y="26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5" y="31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7" y="33"/>
                  </a:lnTo>
                  <a:lnTo>
                    <a:pt x="847" y="36"/>
                  </a:lnTo>
                  <a:lnTo>
                    <a:pt x="845" y="36"/>
                  </a:lnTo>
                  <a:lnTo>
                    <a:pt x="842" y="36"/>
                  </a:lnTo>
                  <a:lnTo>
                    <a:pt x="838" y="33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28" y="40"/>
                  </a:lnTo>
                  <a:lnTo>
                    <a:pt x="826" y="43"/>
                  </a:lnTo>
                  <a:lnTo>
                    <a:pt x="826" y="45"/>
                  </a:lnTo>
                  <a:lnTo>
                    <a:pt x="819" y="64"/>
                  </a:lnTo>
                  <a:lnTo>
                    <a:pt x="819" y="66"/>
                  </a:lnTo>
                  <a:lnTo>
                    <a:pt x="819" y="66"/>
                  </a:lnTo>
                  <a:lnTo>
                    <a:pt x="816" y="66"/>
                  </a:lnTo>
                  <a:lnTo>
                    <a:pt x="816" y="69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2" y="71"/>
                  </a:lnTo>
                  <a:lnTo>
                    <a:pt x="812" y="71"/>
                  </a:lnTo>
                  <a:lnTo>
                    <a:pt x="809" y="71"/>
                  </a:lnTo>
                  <a:lnTo>
                    <a:pt x="809" y="71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7" y="69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5" y="66"/>
                  </a:lnTo>
                  <a:lnTo>
                    <a:pt x="805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4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798" y="69"/>
                  </a:lnTo>
                  <a:lnTo>
                    <a:pt x="795" y="69"/>
                  </a:lnTo>
                  <a:lnTo>
                    <a:pt x="793" y="69"/>
                  </a:lnTo>
                  <a:lnTo>
                    <a:pt x="793" y="69"/>
                  </a:lnTo>
                  <a:lnTo>
                    <a:pt x="790" y="71"/>
                  </a:lnTo>
                  <a:lnTo>
                    <a:pt x="788" y="74"/>
                  </a:lnTo>
                  <a:lnTo>
                    <a:pt x="786" y="74"/>
                  </a:lnTo>
                  <a:lnTo>
                    <a:pt x="786" y="74"/>
                  </a:lnTo>
                  <a:lnTo>
                    <a:pt x="783" y="76"/>
                  </a:lnTo>
                  <a:lnTo>
                    <a:pt x="781" y="81"/>
                  </a:lnTo>
                  <a:lnTo>
                    <a:pt x="779" y="83"/>
                  </a:lnTo>
                  <a:lnTo>
                    <a:pt x="779" y="85"/>
                  </a:lnTo>
                  <a:lnTo>
                    <a:pt x="779" y="85"/>
                  </a:lnTo>
                  <a:lnTo>
                    <a:pt x="776" y="88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1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2"/>
                  </a:lnTo>
                  <a:lnTo>
                    <a:pt x="764" y="92"/>
                  </a:lnTo>
                  <a:lnTo>
                    <a:pt x="764" y="92"/>
                  </a:lnTo>
                  <a:lnTo>
                    <a:pt x="764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57" y="88"/>
                  </a:lnTo>
                  <a:lnTo>
                    <a:pt x="755" y="90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5" y="100"/>
                  </a:lnTo>
                  <a:lnTo>
                    <a:pt x="745" y="100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3" y="102"/>
                  </a:lnTo>
                  <a:lnTo>
                    <a:pt x="743" y="102"/>
                  </a:lnTo>
                  <a:lnTo>
                    <a:pt x="741" y="102"/>
                  </a:lnTo>
                  <a:lnTo>
                    <a:pt x="741" y="102"/>
                  </a:lnTo>
                  <a:lnTo>
                    <a:pt x="738" y="102"/>
                  </a:lnTo>
                  <a:lnTo>
                    <a:pt x="738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7"/>
                  </a:lnTo>
                  <a:lnTo>
                    <a:pt x="734" y="107"/>
                  </a:lnTo>
                  <a:lnTo>
                    <a:pt x="736" y="107"/>
                  </a:lnTo>
                  <a:lnTo>
                    <a:pt x="736" y="109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1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4" y="116"/>
                  </a:lnTo>
                  <a:lnTo>
                    <a:pt x="734" y="121"/>
                  </a:lnTo>
                  <a:lnTo>
                    <a:pt x="731" y="123"/>
                  </a:lnTo>
                  <a:lnTo>
                    <a:pt x="729" y="123"/>
                  </a:lnTo>
                  <a:lnTo>
                    <a:pt x="729" y="123"/>
                  </a:lnTo>
                  <a:lnTo>
                    <a:pt x="727" y="123"/>
                  </a:lnTo>
                  <a:lnTo>
                    <a:pt x="724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6"/>
                  </a:lnTo>
                  <a:lnTo>
                    <a:pt x="717" y="128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0" y="133"/>
                  </a:lnTo>
                  <a:lnTo>
                    <a:pt x="708" y="135"/>
                  </a:lnTo>
                  <a:lnTo>
                    <a:pt x="705" y="135"/>
                  </a:lnTo>
                  <a:lnTo>
                    <a:pt x="705" y="135"/>
                  </a:lnTo>
                  <a:lnTo>
                    <a:pt x="705" y="137"/>
                  </a:lnTo>
                  <a:lnTo>
                    <a:pt x="705" y="137"/>
                  </a:lnTo>
                  <a:lnTo>
                    <a:pt x="703" y="140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698" y="142"/>
                  </a:lnTo>
                  <a:lnTo>
                    <a:pt x="698" y="142"/>
                  </a:lnTo>
                  <a:lnTo>
                    <a:pt x="698" y="145"/>
                  </a:lnTo>
                  <a:lnTo>
                    <a:pt x="696" y="145"/>
                  </a:lnTo>
                  <a:lnTo>
                    <a:pt x="696" y="147"/>
                  </a:lnTo>
                  <a:lnTo>
                    <a:pt x="693" y="147"/>
                  </a:lnTo>
                  <a:lnTo>
                    <a:pt x="693" y="149"/>
                  </a:lnTo>
                  <a:lnTo>
                    <a:pt x="689" y="152"/>
                  </a:lnTo>
                  <a:lnTo>
                    <a:pt x="686" y="152"/>
                  </a:lnTo>
                  <a:lnTo>
                    <a:pt x="686" y="154"/>
                  </a:lnTo>
                  <a:lnTo>
                    <a:pt x="686" y="154"/>
                  </a:lnTo>
                  <a:lnTo>
                    <a:pt x="684" y="156"/>
                  </a:lnTo>
                  <a:lnTo>
                    <a:pt x="684" y="159"/>
                  </a:lnTo>
                  <a:lnTo>
                    <a:pt x="682" y="159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0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3" y="161"/>
                  </a:lnTo>
                  <a:lnTo>
                    <a:pt x="663" y="161"/>
                  </a:lnTo>
                  <a:lnTo>
                    <a:pt x="660" y="161"/>
                  </a:lnTo>
                  <a:lnTo>
                    <a:pt x="658" y="161"/>
                  </a:lnTo>
                  <a:lnTo>
                    <a:pt x="658" y="163"/>
                  </a:lnTo>
                  <a:lnTo>
                    <a:pt x="656" y="163"/>
                  </a:lnTo>
                  <a:lnTo>
                    <a:pt x="653" y="166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46" y="171"/>
                  </a:lnTo>
                  <a:lnTo>
                    <a:pt x="646" y="171"/>
                  </a:lnTo>
                  <a:lnTo>
                    <a:pt x="644" y="171"/>
                  </a:lnTo>
                  <a:lnTo>
                    <a:pt x="644" y="171"/>
                  </a:lnTo>
                  <a:lnTo>
                    <a:pt x="644" y="175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78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4" y="182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2" y="192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9"/>
                  </a:lnTo>
                  <a:lnTo>
                    <a:pt x="632" y="201"/>
                  </a:lnTo>
                  <a:lnTo>
                    <a:pt x="632" y="201"/>
                  </a:lnTo>
                  <a:lnTo>
                    <a:pt x="630" y="204"/>
                  </a:lnTo>
                  <a:lnTo>
                    <a:pt x="630" y="204"/>
                  </a:lnTo>
                  <a:lnTo>
                    <a:pt x="627" y="206"/>
                  </a:lnTo>
                  <a:lnTo>
                    <a:pt x="627" y="206"/>
                  </a:lnTo>
                  <a:lnTo>
                    <a:pt x="625" y="206"/>
                  </a:lnTo>
                  <a:lnTo>
                    <a:pt x="620" y="206"/>
                  </a:lnTo>
                  <a:lnTo>
                    <a:pt x="618" y="208"/>
                  </a:lnTo>
                  <a:lnTo>
                    <a:pt x="618" y="208"/>
                  </a:lnTo>
                  <a:lnTo>
                    <a:pt x="618" y="206"/>
                  </a:lnTo>
                  <a:lnTo>
                    <a:pt x="618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3" y="206"/>
                  </a:lnTo>
                  <a:lnTo>
                    <a:pt x="613" y="208"/>
                  </a:lnTo>
                  <a:lnTo>
                    <a:pt x="611" y="208"/>
                  </a:lnTo>
                  <a:lnTo>
                    <a:pt x="611" y="211"/>
                  </a:lnTo>
                  <a:lnTo>
                    <a:pt x="608" y="211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08" y="223"/>
                  </a:lnTo>
                  <a:lnTo>
                    <a:pt x="608" y="230"/>
                  </a:lnTo>
                  <a:lnTo>
                    <a:pt x="608" y="237"/>
                  </a:lnTo>
                  <a:lnTo>
                    <a:pt x="611" y="242"/>
                  </a:lnTo>
                  <a:lnTo>
                    <a:pt x="601" y="244"/>
                  </a:lnTo>
                  <a:lnTo>
                    <a:pt x="592" y="244"/>
                  </a:lnTo>
                  <a:lnTo>
                    <a:pt x="585" y="244"/>
                  </a:lnTo>
                  <a:lnTo>
                    <a:pt x="582" y="244"/>
                  </a:lnTo>
                  <a:lnTo>
                    <a:pt x="580" y="244"/>
                  </a:lnTo>
                  <a:lnTo>
                    <a:pt x="568" y="246"/>
                  </a:lnTo>
                  <a:lnTo>
                    <a:pt x="554" y="249"/>
                  </a:lnTo>
                  <a:lnTo>
                    <a:pt x="542" y="251"/>
                  </a:lnTo>
                  <a:lnTo>
                    <a:pt x="528" y="251"/>
                  </a:lnTo>
                  <a:lnTo>
                    <a:pt x="516" y="253"/>
                  </a:lnTo>
                  <a:lnTo>
                    <a:pt x="504" y="256"/>
                  </a:lnTo>
                  <a:lnTo>
                    <a:pt x="490" y="256"/>
                  </a:lnTo>
                  <a:lnTo>
                    <a:pt x="478" y="258"/>
                  </a:lnTo>
                  <a:lnTo>
                    <a:pt x="462" y="260"/>
                  </a:lnTo>
                  <a:lnTo>
                    <a:pt x="445" y="263"/>
                  </a:lnTo>
                  <a:lnTo>
                    <a:pt x="431" y="263"/>
                  </a:lnTo>
                  <a:lnTo>
                    <a:pt x="414" y="265"/>
                  </a:lnTo>
                  <a:lnTo>
                    <a:pt x="398" y="268"/>
                  </a:lnTo>
                  <a:lnTo>
                    <a:pt x="381" y="270"/>
                  </a:lnTo>
                  <a:lnTo>
                    <a:pt x="365" y="272"/>
                  </a:lnTo>
                  <a:lnTo>
                    <a:pt x="350" y="272"/>
                  </a:lnTo>
                  <a:lnTo>
                    <a:pt x="334" y="275"/>
                  </a:lnTo>
                  <a:lnTo>
                    <a:pt x="317" y="277"/>
                  </a:lnTo>
                  <a:lnTo>
                    <a:pt x="301" y="277"/>
                  </a:lnTo>
                  <a:lnTo>
                    <a:pt x="284" y="279"/>
                  </a:lnTo>
                  <a:lnTo>
                    <a:pt x="270" y="282"/>
                  </a:lnTo>
                  <a:lnTo>
                    <a:pt x="253" y="282"/>
                  </a:lnTo>
                  <a:lnTo>
                    <a:pt x="237" y="284"/>
                  </a:lnTo>
                  <a:lnTo>
                    <a:pt x="220" y="287"/>
                  </a:lnTo>
                  <a:lnTo>
                    <a:pt x="218" y="287"/>
                  </a:lnTo>
                  <a:lnTo>
                    <a:pt x="216" y="287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3" y="289"/>
                  </a:lnTo>
                  <a:lnTo>
                    <a:pt x="199" y="291"/>
                  </a:lnTo>
                  <a:lnTo>
                    <a:pt x="187" y="294"/>
                  </a:lnTo>
                  <a:lnTo>
                    <a:pt x="173" y="294"/>
                  </a:lnTo>
                  <a:lnTo>
                    <a:pt x="161" y="296"/>
                  </a:lnTo>
                  <a:lnTo>
                    <a:pt x="147" y="296"/>
                  </a:lnTo>
                  <a:lnTo>
                    <a:pt x="133" y="298"/>
                  </a:lnTo>
                  <a:lnTo>
                    <a:pt x="121" y="298"/>
                  </a:lnTo>
                  <a:lnTo>
                    <a:pt x="107" y="301"/>
                  </a:lnTo>
                  <a:lnTo>
                    <a:pt x="95" y="303"/>
                  </a:lnTo>
                  <a:lnTo>
                    <a:pt x="81" y="303"/>
                  </a:lnTo>
                  <a:lnTo>
                    <a:pt x="67" y="305"/>
                  </a:lnTo>
                  <a:lnTo>
                    <a:pt x="55" y="305"/>
                  </a:lnTo>
                  <a:lnTo>
                    <a:pt x="41" y="308"/>
                  </a:lnTo>
                  <a:lnTo>
                    <a:pt x="29" y="308"/>
                  </a:lnTo>
                  <a:lnTo>
                    <a:pt x="15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5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2" y="301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22" y="289"/>
                  </a:lnTo>
                  <a:lnTo>
                    <a:pt x="22" y="284"/>
                  </a:lnTo>
                  <a:lnTo>
                    <a:pt x="19" y="279"/>
                  </a:lnTo>
                  <a:lnTo>
                    <a:pt x="17" y="275"/>
                  </a:lnTo>
                  <a:lnTo>
                    <a:pt x="17" y="272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0"/>
                  </a:lnTo>
                  <a:lnTo>
                    <a:pt x="22" y="256"/>
                  </a:lnTo>
                  <a:lnTo>
                    <a:pt x="24" y="253"/>
                  </a:lnTo>
                  <a:lnTo>
                    <a:pt x="24" y="251"/>
                  </a:lnTo>
                  <a:lnTo>
                    <a:pt x="26" y="249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9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39"/>
                  </a:lnTo>
                  <a:lnTo>
                    <a:pt x="34" y="237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4" y="230"/>
                  </a:lnTo>
                  <a:lnTo>
                    <a:pt x="34" y="227"/>
                  </a:lnTo>
                  <a:lnTo>
                    <a:pt x="34" y="225"/>
                  </a:lnTo>
                  <a:lnTo>
                    <a:pt x="31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6"/>
                  </a:lnTo>
                  <a:lnTo>
                    <a:pt x="45" y="208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8" y="199"/>
                  </a:lnTo>
                  <a:lnTo>
                    <a:pt x="45" y="197"/>
                  </a:lnTo>
                  <a:lnTo>
                    <a:pt x="45" y="194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50" y="192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5" y="187"/>
                  </a:lnTo>
                  <a:lnTo>
                    <a:pt x="50" y="185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2" y="171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55" y="15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60" y="149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0" y="145"/>
                  </a:lnTo>
                  <a:lnTo>
                    <a:pt x="57" y="142"/>
                  </a:lnTo>
                  <a:lnTo>
                    <a:pt x="55" y="140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0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62" y="121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7" y="116"/>
                  </a:lnTo>
                  <a:lnTo>
                    <a:pt x="67" y="118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90" y="114"/>
                  </a:lnTo>
                  <a:lnTo>
                    <a:pt x="107" y="114"/>
                  </a:lnTo>
                  <a:lnTo>
                    <a:pt x="126" y="111"/>
                  </a:lnTo>
                  <a:lnTo>
                    <a:pt x="142" y="109"/>
                  </a:lnTo>
                  <a:lnTo>
                    <a:pt x="159" y="109"/>
                  </a:lnTo>
                  <a:lnTo>
                    <a:pt x="178" y="107"/>
                  </a:lnTo>
                  <a:lnTo>
                    <a:pt x="194" y="104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11" y="95"/>
                  </a:lnTo>
                  <a:lnTo>
                    <a:pt x="211" y="92"/>
                  </a:lnTo>
                  <a:lnTo>
                    <a:pt x="209" y="88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1"/>
                  </a:lnTo>
                  <a:lnTo>
                    <a:pt x="230" y="81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9" y="81"/>
                  </a:lnTo>
                  <a:lnTo>
                    <a:pt x="246" y="81"/>
                  </a:lnTo>
                  <a:lnTo>
                    <a:pt x="253" y="78"/>
                  </a:lnTo>
                  <a:lnTo>
                    <a:pt x="263" y="78"/>
                  </a:lnTo>
                  <a:lnTo>
                    <a:pt x="272" y="76"/>
                  </a:lnTo>
                  <a:lnTo>
                    <a:pt x="284" y="76"/>
                  </a:lnTo>
                  <a:lnTo>
                    <a:pt x="294" y="74"/>
                  </a:lnTo>
                  <a:lnTo>
                    <a:pt x="306" y="74"/>
                  </a:lnTo>
                  <a:lnTo>
                    <a:pt x="317" y="71"/>
                  </a:lnTo>
                  <a:lnTo>
                    <a:pt x="327" y="71"/>
                  </a:lnTo>
                  <a:lnTo>
                    <a:pt x="336" y="69"/>
                  </a:lnTo>
                  <a:lnTo>
                    <a:pt x="343" y="69"/>
                  </a:lnTo>
                  <a:lnTo>
                    <a:pt x="348" y="66"/>
                  </a:lnTo>
                  <a:lnTo>
                    <a:pt x="353" y="66"/>
                  </a:lnTo>
                  <a:lnTo>
                    <a:pt x="355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7" y="64"/>
                  </a:lnTo>
                  <a:lnTo>
                    <a:pt x="369" y="64"/>
                  </a:lnTo>
                  <a:lnTo>
                    <a:pt x="379" y="64"/>
                  </a:lnTo>
                  <a:lnTo>
                    <a:pt x="393" y="62"/>
                  </a:lnTo>
                  <a:lnTo>
                    <a:pt x="410" y="59"/>
                  </a:lnTo>
                  <a:lnTo>
                    <a:pt x="429" y="59"/>
                  </a:lnTo>
                  <a:lnTo>
                    <a:pt x="452" y="57"/>
                  </a:lnTo>
                  <a:lnTo>
                    <a:pt x="476" y="55"/>
                  </a:lnTo>
                  <a:lnTo>
                    <a:pt x="502" y="52"/>
                  </a:lnTo>
                  <a:lnTo>
                    <a:pt x="528" y="50"/>
                  </a:lnTo>
                  <a:lnTo>
                    <a:pt x="552" y="45"/>
                  </a:lnTo>
                  <a:lnTo>
                    <a:pt x="573" y="43"/>
                  </a:lnTo>
                  <a:lnTo>
                    <a:pt x="594" y="43"/>
                  </a:lnTo>
                  <a:lnTo>
                    <a:pt x="611" y="40"/>
                  </a:lnTo>
                  <a:lnTo>
                    <a:pt x="625" y="38"/>
                  </a:lnTo>
                  <a:lnTo>
                    <a:pt x="632" y="38"/>
                  </a:lnTo>
                  <a:lnTo>
                    <a:pt x="637" y="38"/>
                  </a:lnTo>
                  <a:lnTo>
                    <a:pt x="641" y="36"/>
                  </a:lnTo>
                  <a:lnTo>
                    <a:pt x="644" y="36"/>
                  </a:lnTo>
                  <a:lnTo>
                    <a:pt x="646" y="33"/>
                  </a:lnTo>
                  <a:lnTo>
                    <a:pt x="646" y="3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8394939" y="1544986"/>
              <a:ext cx="757090" cy="445473"/>
            </a:xfrm>
            <a:custGeom>
              <a:rect b="b" l="l" r="r" t="t"/>
              <a:pathLst>
                <a:path extrusionOk="0" h="416" w="707">
                  <a:moveTo>
                    <a:pt x="689" y="0"/>
                  </a:move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12"/>
                  </a:lnTo>
                  <a:lnTo>
                    <a:pt x="686" y="14"/>
                  </a:lnTo>
                  <a:lnTo>
                    <a:pt x="684" y="16"/>
                  </a:lnTo>
                  <a:lnTo>
                    <a:pt x="681" y="21"/>
                  </a:lnTo>
                  <a:lnTo>
                    <a:pt x="681" y="23"/>
                  </a:lnTo>
                  <a:lnTo>
                    <a:pt x="679" y="23"/>
                  </a:lnTo>
                  <a:lnTo>
                    <a:pt x="679" y="23"/>
                  </a:lnTo>
                  <a:lnTo>
                    <a:pt x="677" y="26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7" y="33"/>
                  </a:lnTo>
                  <a:lnTo>
                    <a:pt x="665" y="35"/>
                  </a:lnTo>
                  <a:lnTo>
                    <a:pt x="663" y="38"/>
                  </a:lnTo>
                  <a:lnTo>
                    <a:pt x="663" y="38"/>
                  </a:lnTo>
                  <a:lnTo>
                    <a:pt x="663" y="40"/>
                  </a:lnTo>
                  <a:lnTo>
                    <a:pt x="660" y="42"/>
                  </a:lnTo>
                  <a:lnTo>
                    <a:pt x="663" y="45"/>
                  </a:lnTo>
                  <a:lnTo>
                    <a:pt x="667" y="49"/>
                  </a:lnTo>
                  <a:lnTo>
                    <a:pt x="670" y="52"/>
                  </a:lnTo>
                  <a:lnTo>
                    <a:pt x="674" y="59"/>
                  </a:lnTo>
                  <a:lnTo>
                    <a:pt x="677" y="64"/>
                  </a:lnTo>
                  <a:lnTo>
                    <a:pt x="677" y="66"/>
                  </a:lnTo>
                  <a:lnTo>
                    <a:pt x="684" y="66"/>
                  </a:lnTo>
                  <a:lnTo>
                    <a:pt x="689" y="66"/>
                  </a:lnTo>
                  <a:lnTo>
                    <a:pt x="691" y="68"/>
                  </a:lnTo>
                  <a:lnTo>
                    <a:pt x="693" y="68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8" y="75"/>
                  </a:lnTo>
                  <a:lnTo>
                    <a:pt x="698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00" y="83"/>
                  </a:lnTo>
                  <a:lnTo>
                    <a:pt x="700" y="109"/>
                  </a:lnTo>
                  <a:lnTo>
                    <a:pt x="700" y="135"/>
                  </a:lnTo>
                  <a:lnTo>
                    <a:pt x="703" y="163"/>
                  </a:lnTo>
                  <a:lnTo>
                    <a:pt x="703" y="189"/>
                  </a:lnTo>
                  <a:lnTo>
                    <a:pt x="703" y="215"/>
                  </a:lnTo>
                  <a:lnTo>
                    <a:pt x="705" y="241"/>
                  </a:lnTo>
                  <a:lnTo>
                    <a:pt x="705" y="270"/>
                  </a:lnTo>
                  <a:lnTo>
                    <a:pt x="707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8" y="307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0" y="317"/>
                  </a:lnTo>
                  <a:lnTo>
                    <a:pt x="700" y="319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4"/>
                  </a:lnTo>
                  <a:lnTo>
                    <a:pt x="696" y="324"/>
                  </a:lnTo>
                  <a:lnTo>
                    <a:pt x="698" y="324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6" y="326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700" y="329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29"/>
                  </a:lnTo>
                  <a:lnTo>
                    <a:pt x="705" y="329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3"/>
                  </a:lnTo>
                  <a:lnTo>
                    <a:pt x="707" y="338"/>
                  </a:lnTo>
                  <a:lnTo>
                    <a:pt x="707" y="338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8"/>
                  </a:lnTo>
                  <a:lnTo>
                    <a:pt x="707" y="348"/>
                  </a:lnTo>
                  <a:lnTo>
                    <a:pt x="705" y="348"/>
                  </a:lnTo>
                  <a:lnTo>
                    <a:pt x="703" y="350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5"/>
                  </a:lnTo>
                  <a:lnTo>
                    <a:pt x="705" y="355"/>
                  </a:lnTo>
                  <a:lnTo>
                    <a:pt x="703" y="355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9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0" y="364"/>
                  </a:lnTo>
                  <a:lnTo>
                    <a:pt x="700" y="364"/>
                  </a:lnTo>
                  <a:lnTo>
                    <a:pt x="700" y="367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74"/>
                  </a:lnTo>
                  <a:lnTo>
                    <a:pt x="698" y="374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81"/>
                  </a:lnTo>
                  <a:lnTo>
                    <a:pt x="696" y="381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3" y="385"/>
                  </a:lnTo>
                  <a:lnTo>
                    <a:pt x="691" y="388"/>
                  </a:lnTo>
                  <a:lnTo>
                    <a:pt x="693" y="388"/>
                  </a:lnTo>
                  <a:lnTo>
                    <a:pt x="693" y="390"/>
                  </a:lnTo>
                  <a:lnTo>
                    <a:pt x="693" y="393"/>
                  </a:lnTo>
                  <a:lnTo>
                    <a:pt x="696" y="393"/>
                  </a:lnTo>
                  <a:lnTo>
                    <a:pt x="696" y="393"/>
                  </a:lnTo>
                  <a:lnTo>
                    <a:pt x="700" y="397"/>
                  </a:lnTo>
                  <a:lnTo>
                    <a:pt x="703" y="397"/>
                  </a:lnTo>
                  <a:lnTo>
                    <a:pt x="703" y="397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2"/>
                  </a:lnTo>
                  <a:lnTo>
                    <a:pt x="700" y="402"/>
                  </a:lnTo>
                  <a:lnTo>
                    <a:pt x="700" y="402"/>
                  </a:lnTo>
                  <a:lnTo>
                    <a:pt x="703" y="402"/>
                  </a:lnTo>
                  <a:lnTo>
                    <a:pt x="703" y="402"/>
                  </a:lnTo>
                  <a:lnTo>
                    <a:pt x="703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7" y="409"/>
                  </a:lnTo>
                  <a:lnTo>
                    <a:pt x="707" y="412"/>
                  </a:lnTo>
                  <a:lnTo>
                    <a:pt x="707" y="416"/>
                  </a:lnTo>
                  <a:lnTo>
                    <a:pt x="696" y="414"/>
                  </a:lnTo>
                  <a:lnTo>
                    <a:pt x="693" y="414"/>
                  </a:lnTo>
                  <a:lnTo>
                    <a:pt x="693" y="412"/>
                  </a:lnTo>
                  <a:lnTo>
                    <a:pt x="693" y="409"/>
                  </a:lnTo>
                  <a:lnTo>
                    <a:pt x="691" y="407"/>
                  </a:lnTo>
                  <a:lnTo>
                    <a:pt x="686" y="404"/>
                  </a:lnTo>
                  <a:lnTo>
                    <a:pt x="686" y="402"/>
                  </a:lnTo>
                  <a:lnTo>
                    <a:pt x="686" y="402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5"/>
                  </a:lnTo>
                  <a:lnTo>
                    <a:pt x="684" y="395"/>
                  </a:lnTo>
                  <a:lnTo>
                    <a:pt x="679" y="397"/>
                  </a:lnTo>
                  <a:lnTo>
                    <a:pt x="679" y="397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4" y="393"/>
                  </a:lnTo>
                  <a:lnTo>
                    <a:pt x="674" y="393"/>
                  </a:lnTo>
                  <a:lnTo>
                    <a:pt x="674" y="390"/>
                  </a:lnTo>
                  <a:lnTo>
                    <a:pt x="672" y="390"/>
                  </a:lnTo>
                  <a:lnTo>
                    <a:pt x="663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58" y="385"/>
                  </a:lnTo>
                  <a:lnTo>
                    <a:pt x="655" y="385"/>
                  </a:lnTo>
                  <a:lnTo>
                    <a:pt x="653" y="385"/>
                  </a:lnTo>
                  <a:lnTo>
                    <a:pt x="653" y="385"/>
                  </a:lnTo>
                  <a:lnTo>
                    <a:pt x="648" y="385"/>
                  </a:lnTo>
                  <a:lnTo>
                    <a:pt x="646" y="383"/>
                  </a:lnTo>
                  <a:lnTo>
                    <a:pt x="644" y="383"/>
                  </a:lnTo>
                  <a:lnTo>
                    <a:pt x="641" y="381"/>
                  </a:lnTo>
                  <a:lnTo>
                    <a:pt x="639" y="378"/>
                  </a:lnTo>
                  <a:lnTo>
                    <a:pt x="636" y="376"/>
                  </a:lnTo>
                  <a:lnTo>
                    <a:pt x="634" y="374"/>
                  </a:lnTo>
                  <a:lnTo>
                    <a:pt x="632" y="374"/>
                  </a:lnTo>
                  <a:lnTo>
                    <a:pt x="629" y="371"/>
                  </a:lnTo>
                  <a:lnTo>
                    <a:pt x="610" y="376"/>
                  </a:lnTo>
                  <a:lnTo>
                    <a:pt x="608" y="376"/>
                  </a:lnTo>
                  <a:lnTo>
                    <a:pt x="601" y="374"/>
                  </a:lnTo>
                  <a:lnTo>
                    <a:pt x="599" y="376"/>
                  </a:lnTo>
                  <a:lnTo>
                    <a:pt x="596" y="378"/>
                  </a:lnTo>
                  <a:lnTo>
                    <a:pt x="594" y="378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89" y="376"/>
                  </a:lnTo>
                  <a:lnTo>
                    <a:pt x="584" y="376"/>
                  </a:lnTo>
                  <a:lnTo>
                    <a:pt x="580" y="376"/>
                  </a:lnTo>
                  <a:lnTo>
                    <a:pt x="577" y="376"/>
                  </a:lnTo>
                  <a:lnTo>
                    <a:pt x="575" y="376"/>
                  </a:lnTo>
                  <a:lnTo>
                    <a:pt x="575" y="378"/>
                  </a:lnTo>
                  <a:lnTo>
                    <a:pt x="575" y="378"/>
                  </a:lnTo>
                  <a:lnTo>
                    <a:pt x="573" y="381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0" y="385"/>
                  </a:lnTo>
                  <a:lnTo>
                    <a:pt x="568" y="385"/>
                  </a:lnTo>
                  <a:lnTo>
                    <a:pt x="566" y="385"/>
                  </a:lnTo>
                  <a:lnTo>
                    <a:pt x="563" y="385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4" y="381"/>
                  </a:lnTo>
                  <a:lnTo>
                    <a:pt x="542" y="376"/>
                  </a:lnTo>
                  <a:lnTo>
                    <a:pt x="537" y="374"/>
                  </a:lnTo>
                  <a:lnTo>
                    <a:pt x="532" y="371"/>
                  </a:lnTo>
                  <a:lnTo>
                    <a:pt x="532" y="369"/>
                  </a:lnTo>
                  <a:lnTo>
                    <a:pt x="532" y="369"/>
                  </a:lnTo>
                  <a:lnTo>
                    <a:pt x="530" y="369"/>
                  </a:lnTo>
                  <a:lnTo>
                    <a:pt x="521" y="364"/>
                  </a:lnTo>
                  <a:lnTo>
                    <a:pt x="521" y="364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09" y="362"/>
                  </a:lnTo>
                  <a:lnTo>
                    <a:pt x="495" y="362"/>
                  </a:lnTo>
                  <a:lnTo>
                    <a:pt x="478" y="362"/>
                  </a:lnTo>
                  <a:lnTo>
                    <a:pt x="461" y="362"/>
                  </a:lnTo>
                  <a:lnTo>
                    <a:pt x="447" y="362"/>
                  </a:lnTo>
                  <a:lnTo>
                    <a:pt x="431" y="362"/>
                  </a:lnTo>
                  <a:lnTo>
                    <a:pt x="414" y="362"/>
                  </a:lnTo>
                  <a:lnTo>
                    <a:pt x="398" y="362"/>
                  </a:lnTo>
                  <a:lnTo>
                    <a:pt x="383" y="362"/>
                  </a:lnTo>
                  <a:lnTo>
                    <a:pt x="367" y="362"/>
                  </a:lnTo>
                  <a:lnTo>
                    <a:pt x="350" y="362"/>
                  </a:lnTo>
                  <a:lnTo>
                    <a:pt x="334" y="362"/>
                  </a:lnTo>
                  <a:lnTo>
                    <a:pt x="320" y="362"/>
                  </a:lnTo>
                  <a:lnTo>
                    <a:pt x="303" y="362"/>
                  </a:lnTo>
                  <a:lnTo>
                    <a:pt x="286" y="362"/>
                  </a:lnTo>
                  <a:lnTo>
                    <a:pt x="270" y="362"/>
                  </a:lnTo>
                  <a:lnTo>
                    <a:pt x="256" y="362"/>
                  </a:lnTo>
                  <a:lnTo>
                    <a:pt x="239" y="362"/>
                  </a:lnTo>
                  <a:lnTo>
                    <a:pt x="223" y="359"/>
                  </a:lnTo>
                  <a:lnTo>
                    <a:pt x="208" y="359"/>
                  </a:lnTo>
                  <a:lnTo>
                    <a:pt x="192" y="359"/>
                  </a:lnTo>
                  <a:lnTo>
                    <a:pt x="175" y="359"/>
                  </a:lnTo>
                  <a:lnTo>
                    <a:pt x="159" y="359"/>
                  </a:lnTo>
                  <a:lnTo>
                    <a:pt x="145" y="359"/>
                  </a:lnTo>
                  <a:lnTo>
                    <a:pt x="128" y="359"/>
                  </a:lnTo>
                  <a:lnTo>
                    <a:pt x="111" y="357"/>
                  </a:lnTo>
                  <a:lnTo>
                    <a:pt x="95" y="357"/>
                  </a:lnTo>
                  <a:lnTo>
                    <a:pt x="81" y="357"/>
                  </a:lnTo>
                  <a:lnTo>
                    <a:pt x="64" y="357"/>
                  </a:lnTo>
                  <a:lnTo>
                    <a:pt x="48" y="357"/>
                  </a:lnTo>
                  <a:lnTo>
                    <a:pt x="31" y="357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3" y="310"/>
                  </a:lnTo>
                  <a:lnTo>
                    <a:pt x="3" y="293"/>
                  </a:lnTo>
                  <a:lnTo>
                    <a:pt x="3" y="279"/>
                  </a:lnTo>
                  <a:lnTo>
                    <a:pt x="3" y="262"/>
                  </a:lnTo>
                  <a:lnTo>
                    <a:pt x="5" y="248"/>
                  </a:lnTo>
                  <a:lnTo>
                    <a:pt x="5" y="234"/>
                  </a:lnTo>
                  <a:lnTo>
                    <a:pt x="5" y="217"/>
                  </a:lnTo>
                  <a:lnTo>
                    <a:pt x="5" y="203"/>
                  </a:lnTo>
                  <a:lnTo>
                    <a:pt x="5" y="187"/>
                  </a:lnTo>
                  <a:lnTo>
                    <a:pt x="7" y="172"/>
                  </a:lnTo>
                  <a:lnTo>
                    <a:pt x="7" y="158"/>
                  </a:lnTo>
                  <a:lnTo>
                    <a:pt x="7" y="142"/>
                  </a:lnTo>
                  <a:lnTo>
                    <a:pt x="7" y="128"/>
                  </a:lnTo>
                  <a:lnTo>
                    <a:pt x="7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4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4" y="52"/>
                  </a:lnTo>
                  <a:lnTo>
                    <a:pt x="14" y="38"/>
                  </a:lnTo>
                  <a:lnTo>
                    <a:pt x="14" y="26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00" y="2"/>
                  </a:lnTo>
                  <a:lnTo>
                    <a:pt x="121" y="2"/>
                  </a:lnTo>
                  <a:lnTo>
                    <a:pt x="142" y="2"/>
                  </a:lnTo>
                  <a:lnTo>
                    <a:pt x="161" y="2"/>
                  </a:lnTo>
                  <a:lnTo>
                    <a:pt x="182" y="4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46" y="4"/>
                  </a:lnTo>
                  <a:lnTo>
                    <a:pt x="267" y="4"/>
                  </a:lnTo>
                  <a:lnTo>
                    <a:pt x="289" y="4"/>
                  </a:lnTo>
                  <a:lnTo>
                    <a:pt x="310" y="4"/>
                  </a:lnTo>
                  <a:lnTo>
                    <a:pt x="329" y="4"/>
                  </a:lnTo>
                  <a:lnTo>
                    <a:pt x="350" y="4"/>
                  </a:lnTo>
                  <a:lnTo>
                    <a:pt x="372" y="4"/>
                  </a:lnTo>
                  <a:lnTo>
                    <a:pt x="393" y="4"/>
                  </a:lnTo>
                  <a:lnTo>
                    <a:pt x="414" y="4"/>
                  </a:lnTo>
                  <a:lnTo>
                    <a:pt x="435" y="4"/>
                  </a:lnTo>
                  <a:lnTo>
                    <a:pt x="457" y="4"/>
                  </a:lnTo>
                  <a:lnTo>
                    <a:pt x="478" y="4"/>
                  </a:lnTo>
                  <a:lnTo>
                    <a:pt x="499" y="4"/>
                  </a:lnTo>
                  <a:lnTo>
                    <a:pt x="518" y="4"/>
                  </a:lnTo>
                  <a:lnTo>
                    <a:pt x="540" y="4"/>
                  </a:lnTo>
                  <a:lnTo>
                    <a:pt x="561" y="4"/>
                  </a:lnTo>
                  <a:lnTo>
                    <a:pt x="582" y="2"/>
                  </a:lnTo>
                  <a:lnTo>
                    <a:pt x="603" y="2"/>
                  </a:lnTo>
                  <a:lnTo>
                    <a:pt x="625" y="2"/>
                  </a:lnTo>
                  <a:lnTo>
                    <a:pt x="646" y="2"/>
                  </a:lnTo>
                  <a:lnTo>
                    <a:pt x="667" y="2"/>
                  </a:lnTo>
                  <a:lnTo>
                    <a:pt x="689" y="0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0621232" y="2794665"/>
              <a:ext cx="542921" cy="404780"/>
            </a:xfrm>
            <a:custGeom>
              <a:rect b="b" l="l" r="r" t="t"/>
              <a:pathLst>
                <a:path extrusionOk="0" h="378" w="507">
                  <a:moveTo>
                    <a:pt x="445" y="222"/>
                  </a:moveTo>
                  <a:lnTo>
                    <a:pt x="445" y="224"/>
                  </a:lnTo>
                  <a:lnTo>
                    <a:pt x="445" y="227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7" y="224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45" y="222"/>
                  </a:lnTo>
                  <a:close/>
                  <a:moveTo>
                    <a:pt x="504" y="111"/>
                  </a:moveTo>
                  <a:lnTo>
                    <a:pt x="504" y="111"/>
                  </a:lnTo>
                  <a:lnTo>
                    <a:pt x="504" y="111"/>
                  </a:lnTo>
                  <a:lnTo>
                    <a:pt x="502" y="111"/>
                  </a:lnTo>
                  <a:lnTo>
                    <a:pt x="502" y="108"/>
                  </a:lnTo>
                  <a:lnTo>
                    <a:pt x="504" y="108"/>
                  </a:lnTo>
                  <a:lnTo>
                    <a:pt x="497" y="101"/>
                  </a:lnTo>
                  <a:lnTo>
                    <a:pt x="490" y="97"/>
                  </a:lnTo>
                  <a:lnTo>
                    <a:pt x="481" y="92"/>
                  </a:lnTo>
                  <a:lnTo>
                    <a:pt x="473" y="85"/>
                  </a:lnTo>
                  <a:lnTo>
                    <a:pt x="464" y="80"/>
                  </a:lnTo>
                  <a:lnTo>
                    <a:pt x="457" y="75"/>
                  </a:lnTo>
                  <a:lnTo>
                    <a:pt x="450" y="68"/>
                  </a:lnTo>
                  <a:lnTo>
                    <a:pt x="440" y="63"/>
                  </a:lnTo>
                  <a:lnTo>
                    <a:pt x="433" y="59"/>
                  </a:lnTo>
                  <a:lnTo>
                    <a:pt x="417" y="47"/>
                  </a:lnTo>
                  <a:lnTo>
                    <a:pt x="402" y="35"/>
                  </a:lnTo>
                  <a:lnTo>
                    <a:pt x="393" y="30"/>
                  </a:lnTo>
                  <a:lnTo>
                    <a:pt x="386" y="26"/>
                  </a:lnTo>
                  <a:lnTo>
                    <a:pt x="379" y="18"/>
                  </a:lnTo>
                  <a:lnTo>
                    <a:pt x="374" y="16"/>
                  </a:lnTo>
                  <a:lnTo>
                    <a:pt x="372" y="16"/>
                  </a:lnTo>
                  <a:lnTo>
                    <a:pt x="369" y="16"/>
                  </a:lnTo>
                  <a:lnTo>
                    <a:pt x="365" y="16"/>
                  </a:lnTo>
                  <a:lnTo>
                    <a:pt x="365" y="18"/>
                  </a:lnTo>
                  <a:lnTo>
                    <a:pt x="360" y="18"/>
                  </a:lnTo>
                  <a:lnTo>
                    <a:pt x="355" y="18"/>
                  </a:lnTo>
                  <a:lnTo>
                    <a:pt x="350" y="21"/>
                  </a:lnTo>
                  <a:lnTo>
                    <a:pt x="341" y="21"/>
                  </a:lnTo>
                  <a:lnTo>
                    <a:pt x="334" y="23"/>
                  </a:lnTo>
                  <a:lnTo>
                    <a:pt x="324" y="23"/>
                  </a:lnTo>
                  <a:lnTo>
                    <a:pt x="315" y="26"/>
                  </a:lnTo>
                  <a:lnTo>
                    <a:pt x="305" y="26"/>
                  </a:lnTo>
                  <a:lnTo>
                    <a:pt x="296" y="28"/>
                  </a:lnTo>
                  <a:lnTo>
                    <a:pt x="287" y="30"/>
                  </a:lnTo>
                  <a:lnTo>
                    <a:pt x="279" y="30"/>
                  </a:lnTo>
                  <a:lnTo>
                    <a:pt x="272" y="33"/>
                  </a:lnTo>
                  <a:lnTo>
                    <a:pt x="268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1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1" y="11"/>
                  </a:lnTo>
                  <a:lnTo>
                    <a:pt x="244" y="7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7" y="2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71" y="4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1" y="11"/>
                  </a:lnTo>
                  <a:lnTo>
                    <a:pt x="116" y="11"/>
                  </a:lnTo>
                  <a:lnTo>
                    <a:pt x="112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0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9" y="26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0" y="37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5" y="94"/>
                  </a:lnTo>
                  <a:lnTo>
                    <a:pt x="15" y="99"/>
                  </a:lnTo>
                  <a:lnTo>
                    <a:pt x="19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4" y="104"/>
                  </a:lnTo>
                  <a:lnTo>
                    <a:pt x="26" y="104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3" y="111"/>
                  </a:lnTo>
                  <a:lnTo>
                    <a:pt x="36" y="113"/>
                  </a:lnTo>
                  <a:lnTo>
                    <a:pt x="41" y="113"/>
                  </a:lnTo>
                  <a:lnTo>
                    <a:pt x="45" y="113"/>
                  </a:lnTo>
                  <a:lnTo>
                    <a:pt x="52" y="111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2" y="125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3" y="153"/>
                  </a:lnTo>
                  <a:lnTo>
                    <a:pt x="86" y="153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3" y="163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2" y="172"/>
                  </a:lnTo>
                  <a:lnTo>
                    <a:pt x="104" y="175"/>
                  </a:lnTo>
                  <a:lnTo>
                    <a:pt x="107" y="177"/>
                  </a:lnTo>
                  <a:lnTo>
                    <a:pt x="112" y="179"/>
                  </a:lnTo>
                  <a:lnTo>
                    <a:pt x="114" y="179"/>
                  </a:lnTo>
                  <a:lnTo>
                    <a:pt x="119" y="182"/>
                  </a:lnTo>
                  <a:lnTo>
                    <a:pt x="123" y="184"/>
                  </a:lnTo>
                  <a:lnTo>
                    <a:pt x="130" y="189"/>
                  </a:lnTo>
                  <a:lnTo>
                    <a:pt x="133" y="191"/>
                  </a:lnTo>
                  <a:lnTo>
                    <a:pt x="135" y="196"/>
                  </a:lnTo>
                  <a:lnTo>
                    <a:pt x="138" y="198"/>
                  </a:lnTo>
                  <a:lnTo>
                    <a:pt x="138" y="201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4" y="208"/>
                  </a:lnTo>
                  <a:lnTo>
                    <a:pt x="154" y="210"/>
                  </a:lnTo>
                  <a:lnTo>
                    <a:pt x="159" y="210"/>
                  </a:lnTo>
                  <a:lnTo>
                    <a:pt x="164" y="215"/>
                  </a:lnTo>
                  <a:lnTo>
                    <a:pt x="166" y="217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3" y="227"/>
                  </a:lnTo>
                  <a:lnTo>
                    <a:pt x="171" y="227"/>
                  </a:lnTo>
                  <a:lnTo>
                    <a:pt x="171" y="229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73" y="234"/>
                  </a:lnTo>
                  <a:lnTo>
                    <a:pt x="178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6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41"/>
                  </a:lnTo>
                  <a:lnTo>
                    <a:pt x="185" y="241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2" y="246"/>
                  </a:lnTo>
                  <a:lnTo>
                    <a:pt x="185" y="248"/>
                  </a:lnTo>
                  <a:lnTo>
                    <a:pt x="187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9" y="258"/>
                  </a:lnTo>
                  <a:lnTo>
                    <a:pt x="209" y="260"/>
                  </a:lnTo>
                  <a:lnTo>
                    <a:pt x="213" y="262"/>
                  </a:lnTo>
                  <a:lnTo>
                    <a:pt x="216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3" y="267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5" y="272"/>
                  </a:lnTo>
                  <a:lnTo>
                    <a:pt x="225" y="276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5" y="288"/>
                  </a:lnTo>
                  <a:lnTo>
                    <a:pt x="237" y="291"/>
                  </a:lnTo>
                  <a:lnTo>
                    <a:pt x="237" y="293"/>
                  </a:lnTo>
                  <a:lnTo>
                    <a:pt x="237" y="295"/>
                  </a:lnTo>
                  <a:lnTo>
                    <a:pt x="237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2"/>
                  </a:lnTo>
                  <a:lnTo>
                    <a:pt x="239" y="302"/>
                  </a:lnTo>
                  <a:lnTo>
                    <a:pt x="239" y="305"/>
                  </a:lnTo>
                  <a:lnTo>
                    <a:pt x="239" y="305"/>
                  </a:lnTo>
                  <a:lnTo>
                    <a:pt x="239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10"/>
                  </a:lnTo>
                  <a:lnTo>
                    <a:pt x="242" y="312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44" y="317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9" y="319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3" y="329"/>
                  </a:lnTo>
                  <a:lnTo>
                    <a:pt x="265" y="329"/>
                  </a:lnTo>
                  <a:lnTo>
                    <a:pt x="268" y="329"/>
                  </a:lnTo>
                  <a:lnTo>
                    <a:pt x="268" y="331"/>
                  </a:lnTo>
                  <a:lnTo>
                    <a:pt x="268" y="336"/>
                  </a:lnTo>
                  <a:lnTo>
                    <a:pt x="272" y="345"/>
                  </a:lnTo>
                  <a:lnTo>
                    <a:pt x="275" y="345"/>
                  </a:lnTo>
                  <a:lnTo>
                    <a:pt x="277" y="345"/>
                  </a:lnTo>
                  <a:lnTo>
                    <a:pt x="277" y="347"/>
                  </a:lnTo>
                  <a:lnTo>
                    <a:pt x="277" y="350"/>
                  </a:lnTo>
                  <a:lnTo>
                    <a:pt x="277" y="352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7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7" y="364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4" y="371"/>
                  </a:lnTo>
                  <a:lnTo>
                    <a:pt x="287" y="376"/>
                  </a:lnTo>
                  <a:lnTo>
                    <a:pt x="287" y="376"/>
                  </a:lnTo>
                  <a:lnTo>
                    <a:pt x="294" y="374"/>
                  </a:lnTo>
                  <a:lnTo>
                    <a:pt x="296" y="374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3" y="369"/>
                  </a:lnTo>
                  <a:lnTo>
                    <a:pt x="313" y="364"/>
                  </a:lnTo>
                  <a:lnTo>
                    <a:pt x="313" y="362"/>
                  </a:lnTo>
                  <a:lnTo>
                    <a:pt x="313" y="362"/>
                  </a:lnTo>
                  <a:lnTo>
                    <a:pt x="315" y="359"/>
                  </a:lnTo>
                  <a:lnTo>
                    <a:pt x="315" y="357"/>
                  </a:lnTo>
                  <a:lnTo>
                    <a:pt x="315" y="355"/>
                  </a:lnTo>
                  <a:lnTo>
                    <a:pt x="315" y="352"/>
                  </a:lnTo>
                  <a:lnTo>
                    <a:pt x="315" y="352"/>
                  </a:lnTo>
                  <a:lnTo>
                    <a:pt x="315" y="350"/>
                  </a:lnTo>
                  <a:lnTo>
                    <a:pt x="317" y="355"/>
                  </a:lnTo>
                  <a:lnTo>
                    <a:pt x="315" y="364"/>
                  </a:lnTo>
                  <a:lnTo>
                    <a:pt x="315" y="369"/>
                  </a:lnTo>
                  <a:lnTo>
                    <a:pt x="322" y="362"/>
                  </a:lnTo>
                  <a:lnTo>
                    <a:pt x="324" y="357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4" y="350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15" y="34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13" y="340"/>
                  </a:lnTo>
                  <a:lnTo>
                    <a:pt x="313" y="338"/>
                  </a:lnTo>
                  <a:lnTo>
                    <a:pt x="310" y="333"/>
                  </a:lnTo>
                  <a:lnTo>
                    <a:pt x="308" y="331"/>
                  </a:lnTo>
                  <a:lnTo>
                    <a:pt x="305" y="326"/>
                  </a:lnTo>
                  <a:lnTo>
                    <a:pt x="305" y="324"/>
                  </a:lnTo>
                  <a:lnTo>
                    <a:pt x="305" y="321"/>
                  </a:lnTo>
                  <a:lnTo>
                    <a:pt x="305" y="321"/>
                  </a:lnTo>
                  <a:lnTo>
                    <a:pt x="303" y="317"/>
                  </a:lnTo>
                  <a:lnTo>
                    <a:pt x="301" y="317"/>
                  </a:lnTo>
                  <a:lnTo>
                    <a:pt x="301" y="317"/>
                  </a:lnTo>
                  <a:lnTo>
                    <a:pt x="303" y="314"/>
                  </a:lnTo>
                  <a:lnTo>
                    <a:pt x="303" y="317"/>
                  </a:lnTo>
                  <a:lnTo>
                    <a:pt x="305" y="317"/>
                  </a:lnTo>
                  <a:lnTo>
                    <a:pt x="305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0" y="321"/>
                  </a:lnTo>
                  <a:lnTo>
                    <a:pt x="308" y="324"/>
                  </a:lnTo>
                  <a:lnTo>
                    <a:pt x="310" y="326"/>
                  </a:lnTo>
                  <a:lnTo>
                    <a:pt x="310" y="329"/>
                  </a:lnTo>
                  <a:lnTo>
                    <a:pt x="315" y="336"/>
                  </a:lnTo>
                  <a:lnTo>
                    <a:pt x="322" y="340"/>
                  </a:lnTo>
                  <a:lnTo>
                    <a:pt x="324" y="343"/>
                  </a:lnTo>
                  <a:lnTo>
                    <a:pt x="327" y="340"/>
                  </a:lnTo>
                  <a:lnTo>
                    <a:pt x="327" y="338"/>
                  </a:lnTo>
                  <a:lnTo>
                    <a:pt x="324" y="338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2" y="326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1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0" y="321"/>
                  </a:lnTo>
                  <a:lnTo>
                    <a:pt x="324" y="321"/>
                  </a:lnTo>
                  <a:lnTo>
                    <a:pt x="324" y="324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9" y="331"/>
                  </a:lnTo>
                  <a:lnTo>
                    <a:pt x="329" y="338"/>
                  </a:lnTo>
                  <a:lnTo>
                    <a:pt x="329" y="343"/>
                  </a:lnTo>
                  <a:lnTo>
                    <a:pt x="329" y="345"/>
                  </a:lnTo>
                  <a:lnTo>
                    <a:pt x="332" y="345"/>
                  </a:lnTo>
                  <a:lnTo>
                    <a:pt x="334" y="343"/>
                  </a:lnTo>
                  <a:lnTo>
                    <a:pt x="336" y="343"/>
                  </a:lnTo>
                  <a:lnTo>
                    <a:pt x="336" y="343"/>
                  </a:lnTo>
                  <a:lnTo>
                    <a:pt x="339" y="343"/>
                  </a:lnTo>
                  <a:lnTo>
                    <a:pt x="346" y="336"/>
                  </a:lnTo>
                  <a:lnTo>
                    <a:pt x="346" y="333"/>
                  </a:lnTo>
                  <a:lnTo>
                    <a:pt x="343" y="333"/>
                  </a:lnTo>
                  <a:lnTo>
                    <a:pt x="346" y="333"/>
                  </a:lnTo>
                  <a:lnTo>
                    <a:pt x="346" y="333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29"/>
                  </a:lnTo>
                  <a:lnTo>
                    <a:pt x="348" y="326"/>
                  </a:lnTo>
                  <a:lnTo>
                    <a:pt x="348" y="324"/>
                  </a:lnTo>
                  <a:lnTo>
                    <a:pt x="348" y="324"/>
                  </a:lnTo>
                  <a:lnTo>
                    <a:pt x="348" y="326"/>
                  </a:lnTo>
                  <a:lnTo>
                    <a:pt x="346" y="326"/>
                  </a:lnTo>
                  <a:lnTo>
                    <a:pt x="346" y="329"/>
                  </a:lnTo>
                  <a:lnTo>
                    <a:pt x="343" y="329"/>
                  </a:lnTo>
                  <a:lnTo>
                    <a:pt x="341" y="331"/>
                  </a:lnTo>
                  <a:lnTo>
                    <a:pt x="339" y="333"/>
                  </a:lnTo>
                  <a:lnTo>
                    <a:pt x="336" y="333"/>
                  </a:lnTo>
                  <a:lnTo>
                    <a:pt x="336" y="333"/>
                  </a:lnTo>
                  <a:lnTo>
                    <a:pt x="339" y="331"/>
                  </a:lnTo>
                  <a:lnTo>
                    <a:pt x="341" y="329"/>
                  </a:lnTo>
                  <a:lnTo>
                    <a:pt x="346" y="326"/>
                  </a:lnTo>
                  <a:lnTo>
                    <a:pt x="346" y="324"/>
                  </a:lnTo>
                  <a:lnTo>
                    <a:pt x="343" y="321"/>
                  </a:lnTo>
                  <a:lnTo>
                    <a:pt x="341" y="319"/>
                  </a:lnTo>
                  <a:lnTo>
                    <a:pt x="332" y="321"/>
                  </a:lnTo>
                  <a:lnTo>
                    <a:pt x="334" y="319"/>
                  </a:lnTo>
                  <a:lnTo>
                    <a:pt x="336" y="319"/>
                  </a:lnTo>
                  <a:lnTo>
                    <a:pt x="339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4" y="314"/>
                  </a:lnTo>
                  <a:lnTo>
                    <a:pt x="334" y="317"/>
                  </a:lnTo>
                  <a:lnTo>
                    <a:pt x="332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32" y="314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34" y="310"/>
                  </a:lnTo>
                  <a:lnTo>
                    <a:pt x="334" y="310"/>
                  </a:lnTo>
                  <a:lnTo>
                    <a:pt x="334" y="307"/>
                  </a:lnTo>
                  <a:lnTo>
                    <a:pt x="334" y="307"/>
                  </a:lnTo>
                  <a:lnTo>
                    <a:pt x="334" y="310"/>
                  </a:lnTo>
                  <a:lnTo>
                    <a:pt x="336" y="31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3" y="312"/>
                  </a:lnTo>
                  <a:lnTo>
                    <a:pt x="346" y="312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8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3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5" y="310"/>
                  </a:lnTo>
                  <a:lnTo>
                    <a:pt x="355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60" y="310"/>
                  </a:lnTo>
                  <a:lnTo>
                    <a:pt x="365" y="305"/>
                  </a:lnTo>
                  <a:lnTo>
                    <a:pt x="367" y="302"/>
                  </a:lnTo>
                  <a:lnTo>
                    <a:pt x="367" y="302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7" y="300"/>
                  </a:lnTo>
                  <a:lnTo>
                    <a:pt x="367" y="300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62" y="295"/>
                  </a:lnTo>
                  <a:lnTo>
                    <a:pt x="365" y="295"/>
                  </a:lnTo>
                  <a:lnTo>
                    <a:pt x="367" y="298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4" y="298"/>
                  </a:lnTo>
                  <a:lnTo>
                    <a:pt x="376" y="295"/>
                  </a:lnTo>
                  <a:lnTo>
                    <a:pt x="379" y="295"/>
                  </a:lnTo>
                  <a:lnTo>
                    <a:pt x="381" y="293"/>
                  </a:lnTo>
                  <a:lnTo>
                    <a:pt x="388" y="291"/>
                  </a:lnTo>
                  <a:lnTo>
                    <a:pt x="388" y="291"/>
                  </a:lnTo>
                  <a:lnTo>
                    <a:pt x="388" y="288"/>
                  </a:lnTo>
                  <a:lnTo>
                    <a:pt x="386" y="288"/>
                  </a:lnTo>
                  <a:lnTo>
                    <a:pt x="384" y="286"/>
                  </a:lnTo>
                  <a:lnTo>
                    <a:pt x="386" y="286"/>
                  </a:lnTo>
                  <a:lnTo>
                    <a:pt x="386" y="286"/>
                  </a:lnTo>
                  <a:lnTo>
                    <a:pt x="388" y="286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8" y="279"/>
                  </a:lnTo>
                  <a:lnTo>
                    <a:pt x="400" y="276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1" y="272"/>
                  </a:lnTo>
                  <a:lnTo>
                    <a:pt x="388" y="272"/>
                  </a:lnTo>
                  <a:lnTo>
                    <a:pt x="388" y="269"/>
                  </a:lnTo>
                  <a:lnTo>
                    <a:pt x="386" y="267"/>
                  </a:lnTo>
                  <a:lnTo>
                    <a:pt x="388" y="269"/>
                  </a:lnTo>
                  <a:lnTo>
                    <a:pt x="391" y="269"/>
                  </a:lnTo>
                  <a:lnTo>
                    <a:pt x="391" y="269"/>
                  </a:lnTo>
                  <a:lnTo>
                    <a:pt x="391" y="267"/>
                  </a:lnTo>
                  <a:lnTo>
                    <a:pt x="391" y="265"/>
                  </a:lnTo>
                  <a:lnTo>
                    <a:pt x="388" y="262"/>
                  </a:lnTo>
                  <a:lnTo>
                    <a:pt x="388" y="260"/>
                  </a:lnTo>
                  <a:lnTo>
                    <a:pt x="388" y="260"/>
                  </a:lnTo>
                  <a:lnTo>
                    <a:pt x="393" y="262"/>
                  </a:lnTo>
                  <a:lnTo>
                    <a:pt x="393" y="262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5" y="260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5" y="267"/>
                  </a:lnTo>
                  <a:lnTo>
                    <a:pt x="395" y="267"/>
                  </a:lnTo>
                  <a:lnTo>
                    <a:pt x="398" y="269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2" y="269"/>
                  </a:lnTo>
                  <a:lnTo>
                    <a:pt x="405" y="267"/>
                  </a:lnTo>
                  <a:lnTo>
                    <a:pt x="410" y="262"/>
                  </a:lnTo>
                  <a:lnTo>
                    <a:pt x="412" y="260"/>
                  </a:lnTo>
                  <a:lnTo>
                    <a:pt x="412" y="258"/>
                  </a:lnTo>
                  <a:lnTo>
                    <a:pt x="414" y="255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0"/>
                  </a:lnTo>
                  <a:lnTo>
                    <a:pt x="419" y="250"/>
                  </a:lnTo>
                  <a:lnTo>
                    <a:pt x="419" y="250"/>
                  </a:lnTo>
                  <a:lnTo>
                    <a:pt x="424" y="246"/>
                  </a:lnTo>
                  <a:lnTo>
                    <a:pt x="424" y="246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6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3"/>
                  </a:lnTo>
                  <a:lnTo>
                    <a:pt x="419" y="241"/>
                  </a:lnTo>
                  <a:lnTo>
                    <a:pt x="421" y="236"/>
                  </a:lnTo>
                  <a:lnTo>
                    <a:pt x="421" y="234"/>
                  </a:lnTo>
                  <a:lnTo>
                    <a:pt x="424" y="234"/>
                  </a:lnTo>
                  <a:lnTo>
                    <a:pt x="426" y="229"/>
                  </a:lnTo>
                  <a:lnTo>
                    <a:pt x="428" y="229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31" y="234"/>
                  </a:lnTo>
                  <a:lnTo>
                    <a:pt x="431" y="234"/>
                  </a:lnTo>
                  <a:lnTo>
                    <a:pt x="433" y="234"/>
                  </a:lnTo>
                  <a:lnTo>
                    <a:pt x="436" y="231"/>
                  </a:lnTo>
                  <a:lnTo>
                    <a:pt x="438" y="231"/>
                  </a:lnTo>
                  <a:lnTo>
                    <a:pt x="440" y="231"/>
                  </a:lnTo>
                  <a:lnTo>
                    <a:pt x="443" y="229"/>
                  </a:lnTo>
                  <a:lnTo>
                    <a:pt x="443" y="229"/>
                  </a:lnTo>
                  <a:lnTo>
                    <a:pt x="443" y="227"/>
                  </a:lnTo>
                  <a:lnTo>
                    <a:pt x="443" y="224"/>
                  </a:lnTo>
                  <a:lnTo>
                    <a:pt x="445" y="222"/>
                  </a:lnTo>
                  <a:lnTo>
                    <a:pt x="447" y="220"/>
                  </a:lnTo>
                  <a:lnTo>
                    <a:pt x="450" y="217"/>
                  </a:lnTo>
                  <a:lnTo>
                    <a:pt x="450" y="215"/>
                  </a:lnTo>
                  <a:lnTo>
                    <a:pt x="447" y="213"/>
                  </a:lnTo>
                  <a:lnTo>
                    <a:pt x="445" y="213"/>
                  </a:lnTo>
                  <a:lnTo>
                    <a:pt x="443" y="213"/>
                  </a:lnTo>
                  <a:lnTo>
                    <a:pt x="445" y="213"/>
                  </a:lnTo>
                  <a:lnTo>
                    <a:pt x="447" y="213"/>
                  </a:lnTo>
                  <a:lnTo>
                    <a:pt x="450" y="213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7" y="210"/>
                  </a:lnTo>
                  <a:lnTo>
                    <a:pt x="457" y="208"/>
                  </a:lnTo>
                  <a:lnTo>
                    <a:pt x="457" y="205"/>
                  </a:lnTo>
                  <a:lnTo>
                    <a:pt x="459" y="205"/>
                  </a:lnTo>
                  <a:lnTo>
                    <a:pt x="457" y="205"/>
                  </a:lnTo>
                  <a:lnTo>
                    <a:pt x="457" y="205"/>
                  </a:lnTo>
                  <a:lnTo>
                    <a:pt x="457" y="203"/>
                  </a:lnTo>
                  <a:lnTo>
                    <a:pt x="455" y="201"/>
                  </a:lnTo>
                  <a:lnTo>
                    <a:pt x="455" y="201"/>
                  </a:lnTo>
                  <a:lnTo>
                    <a:pt x="455" y="198"/>
                  </a:lnTo>
                  <a:lnTo>
                    <a:pt x="452" y="198"/>
                  </a:lnTo>
                  <a:lnTo>
                    <a:pt x="447" y="198"/>
                  </a:lnTo>
                  <a:lnTo>
                    <a:pt x="445" y="196"/>
                  </a:lnTo>
                  <a:lnTo>
                    <a:pt x="445" y="194"/>
                  </a:lnTo>
                  <a:lnTo>
                    <a:pt x="445" y="191"/>
                  </a:lnTo>
                  <a:lnTo>
                    <a:pt x="445" y="189"/>
                  </a:lnTo>
                  <a:lnTo>
                    <a:pt x="445" y="187"/>
                  </a:lnTo>
                  <a:lnTo>
                    <a:pt x="450" y="177"/>
                  </a:lnTo>
                  <a:lnTo>
                    <a:pt x="450" y="177"/>
                  </a:lnTo>
                  <a:lnTo>
                    <a:pt x="452" y="175"/>
                  </a:lnTo>
                  <a:lnTo>
                    <a:pt x="452" y="175"/>
                  </a:lnTo>
                  <a:lnTo>
                    <a:pt x="452" y="177"/>
                  </a:lnTo>
                  <a:lnTo>
                    <a:pt x="450" y="182"/>
                  </a:lnTo>
                  <a:lnTo>
                    <a:pt x="447" y="187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52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6"/>
                  </a:lnTo>
                  <a:lnTo>
                    <a:pt x="457" y="201"/>
                  </a:lnTo>
                  <a:lnTo>
                    <a:pt x="457" y="201"/>
                  </a:lnTo>
                  <a:lnTo>
                    <a:pt x="459" y="201"/>
                  </a:lnTo>
                  <a:lnTo>
                    <a:pt x="457" y="198"/>
                  </a:lnTo>
                  <a:lnTo>
                    <a:pt x="457" y="184"/>
                  </a:lnTo>
                  <a:lnTo>
                    <a:pt x="459" y="182"/>
                  </a:lnTo>
                  <a:lnTo>
                    <a:pt x="457" y="182"/>
                  </a:lnTo>
                  <a:lnTo>
                    <a:pt x="459" y="175"/>
                  </a:lnTo>
                  <a:lnTo>
                    <a:pt x="466" y="160"/>
                  </a:lnTo>
                  <a:lnTo>
                    <a:pt x="473" y="144"/>
                  </a:lnTo>
                  <a:lnTo>
                    <a:pt x="478" y="134"/>
                  </a:lnTo>
                  <a:lnTo>
                    <a:pt x="488" y="125"/>
                  </a:lnTo>
                  <a:lnTo>
                    <a:pt x="497" y="116"/>
                  </a:lnTo>
                  <a:lnTo>
                    <a:pt x="502" y="113"/>
                  </a:lnTo>
                  <a:lnTo>
                    <a:pt x="507" y="111"/>
                  </a:lnTo>
                  <a:lnTo>
                    <a:pt x="504" y="11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1622474" y="1689551"/>
              <a:ext cx="72818" cy="113509"/>
            </a:xfrm>
            <a:custGeom>
              <a:rect b="b" l="l" r="r" t="t"/>
              <a:pathLst>
                <a:path extrusionOk="0" h="106" w="68">
                  <a:moveTo>
                    <a:pt x="49" y="101"/>
                  </a:moveTo>
                  <a:lnTo>
                    <a:pt x="47" y="101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2" y="104"/>
                  </a:lnTo>
                  <a:lnTo>
                    <a:pt x="45" y="104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1"/>
                  </a:lnTo>
                  <a:close/>
                  <a:moveTo>
                    <a:pt x="56" y="54"/>
                  </a:moveTo>
                  <a:lnTo>
                    <a:pt x="56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68" y="56"/>
                  </a:move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1" y="40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8" y="59"/>
                  </a:lnTo>
                  <a:lnTo>
                    <a:pt x="68" y="56"/>
                  </a:lnTo>
                  <a:close/>
                  <a:moveTo>
                    <a:pt x="61" y="37"/>
                  </a:moveTo>
                  <a:lnTo>
                    <a:pt x="61" y="35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4"/>
                  </a:lnTo>
                  <a:lnTo>
                    <a:pt x="9" y="7"/>
                  </a:lnTo>
                  <a:lnTo>
                    <a:pt x="0" y="9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7" y="30"/>
                  </a:lnTo>
                  <a:lnTo>
                    <a:pt x="9" y="37"/>
                  </a:lnTo>
                  <a:lnTo>
                    <a:pt x="9" y="45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7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82"/>
                  </a:lnTo>
                  <a:lnTo>
                    <a:pt x="16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6" y="9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0760443" y="1785927"/>
              <a:ext cx="630730" cy="400497"/>
            </a:xfrm>
            <a:custGeom>
              <a:rect b="b" l="l" r="r" t="t"/>
              <a:pathLst>
                <a:path extrusionOk="0" h="374" w="589">
                  <a:moveTo>
                    <a:pt x="585" y="203"/>
                  </a:moveTo>
                  <a:lnTo>
                    <a:pt x="578" y="201"/>
                  </a:lnTo>
                  <a:lnTo>
                    <a:pt x="573" y="196"/>
                  </a:lnTo>
                  <a:lnTo>
                    <a:pt x="571" y="194"/>
                  </a:lnTo>
                  <a:lnTo>
                    <a:pt x="571" y="191"/>
                  </a:lnTo>
                  <a:lnTo>
                    <a:pt x="568" y="191"/>
                  </a:lnTo>
                  <a:lnTo>
                    <a:pt x="563" y="189"/>
                  </a:lnTo>
                  <a:lnTo>
                    <a:pt x="561" y="184"/>
                  </a:lnTo>
                  <a:lnTo>
                    <a:pt x="559" y="182"/>
                  </a:lnTo>
                  <a:lnTo>
                    <a:pt x="554" y="184"/>
                  </a:lnTo>
                  <a:lnTo>
                    <a:pt x="552" y="184"/>
                  </a:lnTo>
                  <a:lnTo>
                    <a:pt x="549" y="182"/>
                  </a:lnTo>
                  <a:lnTo>
                    <a:pt x="549" y="179"/>
                  </a:lnTo>
                  <a:lnTo>
                    <a:pt x="547" y="170"/>
                  </a:lnTo>
                  <a:lnTo>
                    <a:pt x="544" y="168"/>
                  </a:lnTo>
                  <a:lnTo>
                    <a:pt x="537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3" y="165"/>
                  </a:lnTo>
                  <a:lnTo>
                    <a:pt x="533" y="163"/>
                  </a:lnTo>
                  <a:lnTo>
                    <a:pt x="533" y="163"/>
                  </a:lnTo>
                  <a:lnTo>
                    <a:pt x="533" y="160"/>
                  </a:lnTo>
                  <a:lnTo>
                    <a:pt x="530" y="158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30" y="151"/>
                  </a:lnTo>
                  <a:lnTo>
                    <a:pt x="530" y="146"/>
                  </a:lnTo>
                  <a:lnTo>
                    <a:pt x="530" y="146"/>
                  </a:lnTo>
                  <a:lnTo>
                    <a:pt x="528" y="146"/>
                  </a:lnTo>
                  <a:lnTo>
                    <a:pt x="528" y="146"/>
                  </a:lnTo>
                  <a:lnTo>
                    <a:pt x="528" y="144"/>
                  </a:lnTo>
                  <a:lnTo>
                    <a:pt x="530" y="144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33" y="142"/>
                  </a:lnTo>
                  <a:lnTo>
                    <a:pt x="535" y="142"/>
                  </a:lnTo>
                  <a:lnTo>
                    <a:pt x="535" y="139"/>
                  </a:lnTo>
                  <a:lnTo>
                    <a:pt x="535" y="137"/>
                  </a:lnTo>
                  <a:lnTo>
                    <a:pt x="535" y="134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0"/>
                  </a:lnTo>
                  <a:lnTo>
                    <a:pt x="537" y="127"/>
                  </a:lnTo>
                  <a:lnTo>
                    <a:pt x="535" y="125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0"/>
                  </a:lnTo>
                  <a:lnTo>
                    <a:pt x="530" y="120"/>
                  </a:lnTo>
                  <a:lnTo>
                    <a:pt x="528" y="120"/>
                  </a:lnTo>
                  <a:lnTo>
                    <a:pt x="528" y="118"/>
                  </a:lnTo>
                  <a:lnTo>
                    <a:pt x="528" y="118"/>
                  </a:lnTo>
                  <a:lnTo>
                    <a:pt x="528" y="116"/>
                  </a:lnTo>
                  <a:lnTo>
                    <a:pt x="530" y="113"/>
                  </a:lnTo>
                  <a:lnTo>
                    <a:pt x="530" y="111"/>
                  </a:lnTo>
                  <a:lnTo>
                    <a:pt x="533" y="111"/>
                  </a:lnTo>
                  <a:lnTo>
                    <a:pt x="535" y="108"/>
                  </a:lnTo>
                  <a:lnTo>
                    <a:pt x="535" y="108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37" y="99"/>
                  </a:lnTo>
                  <a:lnTo>
                    <a:pt x="540" y="99"/>
                  </a:lnTo>
                  <a:lnTo>
                    <a:pt x="540" y="99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42" y="97"/>
                  </a:lnTo>
                  <a:lnTo>
                    <a:pt x="544" y="89"/>
                  </a:lnTo>
                  <a:lnTo>
                    <a:pt x="547" y="82"/>
                  </a:lnTo>
                  <a:lnTo>
                    <a:pt x="547" y="80"/>
                  </a:lnTo>
                  <a:lnTo>
                    <a:pt x="547" y="78"/>
                  </a:lnTo>
                  <a:lnTo>
                    <a:pt x="547" y="78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56" y="66"/>
                  </a:lnTo>
                  <a:lnTo>
                    <a:pt x="559" y="63"/>
                  </a:lnTo>
                  <a:lnTo>
                    <a:pt x="559" y="63"/>
                  </a:lnTo>
                  <a:lnTo>
                    <a:pt x="556" y="61"/>
                  </a:lnTo>
                  <a:lnTo>
                    <a:pt x="554" y="59"/>
                  </a:lnTo>
                  <a:lnTo>
                    <a:pt x="554" y="59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2" y="54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4" y="54"/>
                  </a:lnTo>
                  <a:lnTo>
                    <a:pt x="540" y="56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5" y="54"/>
                  </a:lnTo>
                  <a:lnTo>
                    <a:pt x="533" y="54"/>
                  </a:lnTo>
                  <a:lnTo>
                    <a:pt x="530" y="54"/>
                  </a:lnTo>
                  <a:lnTo>
                    <a:pt x="528" y="52"/>
                  </a:lnTo>
                  <a:lnTo>
                    <a:pt x="526" y="5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6" y="40"/>
                  </a:lnTo>
                  <a:lnTo>
                    <a:pt x="516" y="35"/>
                  </a:lnTo>
                  <a:lnTo>
                    <a:pt x="516" y="30"/>
                  </a:lnTo>
                  <a:lnTo>
                    <a:pt x="514" y="28"/>
                  </a:lnTo>
                  <a:lnTo>
                    <a:pt x="514" y="26"/>
                  </a:lnTo>
                  <a:lnTo>
                    <a:pt x="514" y="26"/>
                  </a:lnTo>
                  <a:lnTo>
                    <a:pt x="514" y="23"/>
                  </a:lnTo>
                  <a:lnTo>
                    <a:pt x="514" y="21"/>
                  </a:lnTo>
                  <a:lnTo>
                    <a:pt x="511" y="21"/>
                  </a:lnTo>
                  <a:lnTo>
                    <a:pt x="509" y="21"/>
                  </a:lnTo>
                  <a:lnTo>
                    <a:pt x="509" y="18"/>
                  </a:lnTo>
                  <a:lnTo>
                    <a:pt x="509" y="16"/>
                  </a:lnTo>
                  <a:lnTo>
                    <a:pt x="509" y="16"/>
                  </a:lnTo>
                  <a:lnTo>
                    <a:pt x="509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2" y="11"/>
                  </a:lnTo>
                  <a:lnTo>
                    <a:pt x="500" y="11"/>
                  </a:lnTo>
                  <a:lnTo>
                    <a:pt x="500" y="11"/>
                  </a:lnTo>
                  <a:lnTo>
                    <a:pt x="495" y="14"/>
                  </a:lnTo>
                  <a:lnTo>
                    <a:pt x="492" y="11"/>
                  </a:lnTo>
                  <a:lnTo>
                    <a:pt x="492" y="9"/>
                  </a:lnTo>
                  <a:lnTo>
                    <a:pt x="490" y="7"/>
                  </a:lnTo>
                  <a:lnTo>
                    <a:pt x="490" y="4"/>
                  </a:lnTo>
                  <a:lnTo>
                    <a:pt x="488" y="4"/>
                  </a:lnTo>
                  <a:lnTo>
                    <a:pt x="483" y="4"/>
                  </a:lnTo>
                  <a:lnTo>
                    <a:pt x="481" y="2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40" y="9"/>
                  </a:lnTo>
                  <a:lnTo>
                    <a:pt x="429" y="11"/>
                  </a:lnTo>
                  <a:lnTo>
                    <a:pt x="414" y="16"/>
                  </a:lnTo>
                  <a:lnTo>
                    <a:pt x="403" y="18"/>
                  </a:lnTo>
                  <a:lnTo>
                    <a:pt x="391" y="21"/>
                  </a:lnTo>
                  <a:lnTo>
                    <a:pt x="377" y="23"/>
                  </a:lnTo>
                  <a:lnTo>
                    <a:pt x="365" y="26"/>
                  </a:lnTo>
                  <a:lnTo>
                    <a:pt x="353" y="28"/>
                  </a:lnTo>
                  <a:lnTo>
                    <a:pt x="339" y="30"/>
                  </a:lnTo>
                  <a:lnTo>
                    <a:pt x="327" y="35"/>
                  </a:lnTo>
                  <a:lnTo>
                    <a:pt x="315" y="37"/>
                  </a:lnTo>
                  <a:lnTo>
                    <a:pt x="301" y="40"/>
                  </a:lnTo>
                  <a:lnTo>
                    <a:pt x="289" y="42"/>
                  </a:lnTo>
                  <a:lnTo>
                    <a:pt x="277" y="45"/>
                  </a:lnTo>
                  <a:lnTo>
                    <a:pt x="263" y="47"/>
                  </a:lnTo>
                  <a:lnTo>
                    <a:pt x="251" y="49"/>
                  </a:lnTo>
                  <a:lnTo>
                    <a:pt x="239" y="52"/>
                  </a:lnTo>
                  <a:lnTo>
                    <a:pt x="225" y="54"/>
                  </a:lnTo>
                  <a:lnTo>
                    <a:pt x="213" y="56"/>
                  </a:lnTo>
                  <a:lnTo>
                    <a:pt x="202" y="59"/>
                  </a:lnTo>
                  <a:lnTo>
                    <a:pt x="187" y="61"/>
                  </a:lnTo>
                  <a:lnTo>
                    <a:pt x="175" y="63"/>
                  </a:lnTo>
                  <a:lnTo>
                    <a:pt x="164" y="68"/>
                  </a:lnTo>
                  <a:lnTo>
                    <a:pt x="149" y="71"/>
                  </a:lnTo>
                  <a:lnTo>
                    <a:pt x="138" y="73"/>
                  </a:lnTo>
                  <a:lnTo>
                    <a:pt x="126" y="75"/>
                  </a:lnTo>
                  <a:lnTo>
                    <a:pt x="112" y="78"/>
                  </a:lnTo>
                  <a:lnTo>
                    <a:pt x="100" y="80"/>
                  </a:lnTo>
                  <a:lnTo>
                    <a:pt x="88" y="82"/>
                  </a:lnTo>
                  <a:lnTo>
                    <a:pt x="74" y="85"/>
                  </a:lnTo>
                  <a:lnTo>
                    <a:pt x="71" y="85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7" y="66"/>
                  </a:lnTo>
                  <a:lnTo>
                    <a:pt x="67" y="63"/>
                  </a:lnTo>
                  <a:lnTo>
                    <a:pt x="67" y="59"/>
                  </a:lnTo>
                  <a:lnTo>
                    <a:pt x="67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5" y="59"/>
                  </a:lnTo>
                  <a:lnTo>
                    <a:pt x="50" y="63"/>
                  </a:lnTo>
                  <a:lnTo>
                    <a:pt x="48" y="63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36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15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0" y="99"/>
                  </a:lnTo>
                  <a:lnTo>
                    <a:pt x="3" y="108"/>
                  </a:lnTo>
                  <a:lnTo>
                    <a:pt x="8" y="134"/>
                  </a:lnTo>
                  <a:lnTo>
                    <a:pt x="12" y="158"/>
                  </a:lnTo>
                  <a:lnTo>
                    <a:pt x="15" y="172"/>
                  </a:lnTo>
                  <a:lnTo>
                    <a:pt x="17" y="184"/>
                  </a:lnTo>
                  <a:lnTo>
                    <a:pt x="19" y="198"/>
                  </a:lnTo>
                  <a:lnTo>
                    <a:pt x="22" y="210"/>
                  </a:lnTo>
                  <a:lnTo>
                    <a:pt x="24" y="222"/>
                  </a:lnTo>
                  <a:lnTo>
                    <a:pt x="24" y="236"/>
                  </a:lnTo>
                  <a:lnTo>
                    <a:pt x="26" y="248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34" y="281"/>
                  </a:lnTo>
                  <a:lnTo>
                    <a:pt x="36" y="291"/>
                  </a:lnTo>
                  <a:lnTo>
                    <a:pt x="36" y="300"/>
                  </a:lnTo>
                  <a:lnTo>
                    <a:pt x="38" y="310"/>
                  </a:lnTo>
                  <a:lnTo>
                    <a:pt x="41" y="319"/>
                  </a:lnTo>
                  <a:lnTo>
                    <a:pt x="43" y="329"/>
                  </a:lnTo>
                  <a:lnTo>
                    <a:pt x="43" y="340"/>
                  </a:lnTo>
                  <a:lnTo>
                    <a:pt x="45" y="347"/>
                  </a:lnTo>
                  <a:lnTo>
                    <a:pt x="48" y="357"/>
                  </a:lnTo>
                  <a:lnTo>
                    <a:pt x="48" y="364"/>
                  </a:lnTo>
                  <a:lnTo>
                    <a:pt x="50" y="374"/>
                  </a:lnTo>
                  <a:lnTo>
                    <a:pt x="62" y="371"/>
                  </a:lnTo>
                  <a:lnTo>
                    <a:pt x="74" y="369"/>
                  </a:lnTo>
                  <a:lnTo>
                    <a:pt x="88" y="366"/>
                  </a:lnTo>
                  <a:lnTo>
                    <a:pt x="100" y="364"/>
                  </a:lnTo>
                  <a:lnTo>
                    <a:pt x="112" y="362"/>
                  </a:lnTo>
                  <a:lnTo>
                    <a:pt x="123" y="359"/>
                  </a:lnTo>
                  <a:lnTo>
                    <a:pt x="138" y="357"/>
                  </a:lnTo>
                  <a:lnTo>
                    <a:pt x="149" y="355"/>
                  </a:lnTo>
                  <a:lnTo>
                    <a:pt x="161" y="352"/>
                  </a:lnTo>
                  <a:lnTo>
                    <a:pt x="171" y="350"/>
                  </a:lnTo>
                  <a:lnTo>
                    <a:pt x="183" y="347"/>
                  </a:lnTo>
                  <a:lnTo>
                    <a:pt x="194" y="347"/>
                  </a:lnTo>
                  <a:lnTo>
                    <a:pt x="204" y="345"/>
                  </a:lnTo>
                  <a:lnTo>
                    <a:pt x="216" y="343"/>
                  </a:lnTo>
                  <a:lnTo>
                    <a:pt x="228" y="340"/>
                  </a:lnTo>
                  <a:lnTo>
                    <a:pt x="237" y="338"/>
                  </a:lnTo>
                  <a:lnTo>
                    <a:pt x="249" y="336"/>
                  </a:lnTo>
                  <a:lnTo>
                    <a:pt x="258" y="333"/>
                  </a:lnTo>
                  <a:lnTo>
                    <a:pt x="270" y="331"/>
                  </a:lnTo>
                  <a:lnTo>
                    <a:pt x="282" y="329"/>
                  </a:lnTo>
                  <a:lnTo>
                    <a:pt x="291" y="326"/>
                  </a:lnTo>
                  <a:lnTo>
                    <a:pt x="303" y="324"/>
                  </a:lnTo>
                  <a:lnTo>
                    <a:pt x="315" y="321"/>
                  </a:lnTo>
                  <a:lnTo>
                    <a:pt x="325" y="321"/>
                  </a:lnTo>
                  <a:lnTo>
                    <a:pt x="336" y="319"/>
                  </a:lnTo>
                  <a:lnTo>
                    <a:pt x="348" y="317"/>
                  </a:lnTo>
                  <a:lnTo>
                    <a:pt x="358" y="314"/>
                  </a:lnTo>
                  <a:lnTo>
                    <a:pt x="369" y="312"/>
                  </a:lnTo>
                  <a:lnTo>
                    <a:pt x="381" y="310"/>
                  </a:lnTo>
                  <a:lnTo>
                    <a:pt x="391" y="307"/>
                  </a:lnTo>
                  <a:lnTo>
                    <a:pt x="403" y="305"/>
                  </a:lnTo>
                  <a:lnTo>
                    <a:pt x="412" y="303"/>
                  </a:lnTo>
                  <a:lnTo>
                    <a:pt x="424" y="300"/>
                  </a:lnTo>
                  <a:lnTo>
                    <a:pt x="436" y="298"/>
                  </a:lnTo>
                  <a:lnTo>
                    <a:pt x="445" y="295"/>
                  </a:lnTo>
                  <a:lnTo>
                    <a:pt x="457" y="293"/>
                  </a:lnTo>
                  <a:lnTo>
                    <a:pt x="469" y="291"/>
                  </a:lnTo>
                  <a:lnTo>
                    <a:pt x="478" y="288"/>
                  </a:lnTo>
                  <a:lnTo>
                    <a:pt x="490" y="286"/>
                  </a:lnTo>
                  <a:lnTo>
                    <a:pt x="500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4" y="274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9" y="267"/>
                  </a:lnTo>
                  <a:lnTo>
                    <a:pt x="511" y="265"/>
                  </a:lnTo>
                  <a:lnTo>
                    <a:pt x="514" y="265"/>
                  </a:lnTo>
                  <a:lnTo>
                    <a:pt x="516" y="262"/>
                  </a:lnTo>
                  <a:lnTo>
                    <a:pt x="518" y="262"/>
                  </a:lnTo>
                  <a:lnTo>
                    <a:pt x="523" y="262"/>
                  </a:lnTo>
                  <a:lnTo>
                    <a:pt x="528" y="262"/>
                  </a:lnTo>
                  <a:lnTo>
                    <a:pt x="530" y="262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535" y="260"/>
                  </a:lnTo>
                  <a:lnTo>
                    <a:pt x="535" y="260"/>
                  </a:lnTo>
                  <a:lnTo>
                    <a:pt x="537" y="258"/>
                  </a:lnTo>
                  <a:lnTo>
                    <a:pt x="542" y="255"/>
                  </a:lnTo>
                  <a:lnTo>
                    <a:pt x="544" y="255"/>
                  </a:lnTo>
                  <a:lnTo>
                    <a:pt x="547" y="253"/>
                  </a:lnTo>
                  <a:lnTo>
                    <a:pt x="552" y="250"/>
                  </a:lnTo>
                  <a:lnTo>
                    <a:pt x="556" y="248"/>
                  </a:lnTo>
                  <a:lnTo>
                    <a:pt x="556" y="246"/>
                  </a:lnTo>
                  <a:lnTo>
                    <a:pt x="556" y="243"/>
                  </a:lnTo>
                  <a:lnTo>
                    <a:pt x="556" y="241"/>
                  </a:lnTo>
                  <a:lnTo>
                    <a:pt x="556" y="239"/>
                  </a:lnTo>
                  <a:lnTo>
                    <a:pt x="559" y="236"/>
                  </a:lnTo>
                  <a:lnTo>
                    <a:pt x="561" y="236"/>
                  </a:lnTo>
                  <a:lnTo>
                    <a:pt x="563" y="231"/>
                  </a:lnTo>
                  <a:lnTo>
                    <a:pt x="566" y="231"/>
                  </a:lnTo>
                  <a:lnTo>
                    <a:pt x="568" y="229"/>
                  </a:lnTo>
                  <a:lnTo>
                    <a:pt x="568" y="227"/>
                  </a:lnTo>
                  <a:lnTo>
                    <a:pt x="571" y="222"/>
                  </a:lnTo>
                  <a:lnTo>
                    <a:pt x="573" y="222"/>
                  </a:lnTo>
                  <a:lnTo>
                    <a:pt x="575" y="220"/>
                  </a:lnTo>
                  <a:lnTo>
                    <a:pt x="578" y="220"/>
                  </a:lnTo>
                  <a:lnTo>
                    <a:pt x="580" y="215"/>
                  </a:lnTo>
                  <a:lnTo>
                    <a:pt x="580" y="215"/>
                  </a:lnTo>
                  <a:lnTo>
                    <a:pt x="582" y="213"/>
                  </a:lnTo>
                  <a:lnTo>
                    <a:pt x="585" y="213"/>
                  </a:lnTo>
                  <a:lnTo>
                    <a:pt x="587" y="210"/>
                  </a:lnTo>
                  <a:lnTo>
                    <a:pt x="589" y="208"/>
                  </a:lnTo>
                  <a:lnTo>
                    <a:pt x="587" y="205"/>
                  </a:lnTo>
                  <a:lnTo>
                    <a:pt x="585" y="20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50691" y="1265495"/>
              <a:ext cx="856678" cy="663925"/>
            </a:xfrm>
            <a:custGeom>
              <a:rect b="b" l="l" r="r" t="t"/>
              <a:pathLst>
                <a:path extrusionOk="0" h="620" w="800">
                  <a:moveTo>
                    <a:pt x="216" y="19"/>
                  </a:moveTo>
                  <a:lnTo>
                    <a:pt x="220" y="19"/>
                  </a:lnTo>
                  <a:lnTo>
                    <a:pt x="223" y="22"/>
                  </a:lnTo>
                  <a:lnTo>
                    <a:pt x="223" y="22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30" y="26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39" y="41"/>
                  </a:lnTo>
                  <a:lnTo>
                    <a:pt x="239" y="45"/>
                  </a:lnTo>
                  <a:lnTo>
                    <a:pt x="242" y="48"/>
                  </a:lnTo>
                  <a:lnTo>
                    <a:pt x="242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2" y="57"/>
                  </a:lnTo>
                  <a:lnTo>
                    <a:pt x="244" y="62"/>
                  </a:lnTo>
                  <a:lnTo>
                    <a:pt x="242" y="64"/>
                  </a:lnTo>
                  <a:lnTo>
                    <a:pt x="242" y="67"/>
                  </a:lnTo>
                  <a:lnTo>
                    <a:pt x="242" y="69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90"/>
                  </a:lnTo>
                  <a:lnTo>
                    <a:pt x="244" y="93"/>
                  </a:lnTo>
                  <a:lnTo>
                    <a:pt x="246" y="95"/>
                  </a:lnTo>
                  <a:lnTo>
                    <a:pt x="253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100"/>
                  </a:lnTo>
                  <a:lnTo>
                    <a:pt x="265" y="102"/>
                  </a:lnTo>
                  <a:lnTo>
                    <a:pt x="268" y="104"/>
                  </a:lnTo>
                  <a:lnTo>
                    <a:pt x="275" y="104"/>
                  </a:lnTo>
                  <a:lnTo>
                    <a:pt x="282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1" y="107"/>
                  </a:lnTo>
                  <a:lnTo>
                    <a:pt x="308" y="104"/>
                  </a:lnTo>
                  <a:lnTo>
                    <a:pt x="313" y="104"/>
                  </a:lnTo>
                  <a:lnTo>
                    <a:pt x="320" y="100"/>
                  </a:lnTo>
                  <a:lnTo>
                    <a:pt x="324" y="100"/>
                  </a:lnTo>
                  <a:lnTo>
                    <a:pt x="327" y="100"/>
                  </a:lnTo>
                  <a:lnTo>
                    <a:pt x="334" y="102"/>
                  </a:lnTo>
                  <a:lnTo>
                    <a:pt x="346" y="102"/>
                  </a:lnTo>
                  <a:lnTo>
                    <a:pt x="372" y="109"/>
                  </a:lnTo>
                  <a:lnTo>
                    <a:pt x="376" y="112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4" y="121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3" y="121"/>
                  </a:lnTo>
                  <a:lnTo>
                    <a:pt x="395" y="121"/>
                  </a:lnTo>
                  <a:lnTo>
                    <a:pt x="395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5" y="123"/>
                  </a:lnTo>
                  <a:lnTo>
                    <a:pt x="407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21" y="121"/>
                  </a:lnTo>
                  <a:lnTo>
                    <a:pt x="426" y="121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31" y="119"/>
                  </a:lnTo>
                  <a:lnTo>
                    <a:pt x="443" y="123"/>
                  </a:lnTo>
                  <a:lnTo>
                    <a:pt x="445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5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2" y="123"/>
                  </a:lnTo>
                  <a:lnTo>
                    <a:pt x="464" y="123"/>
                  </a:lnTo>
                  <a:lnTo>
                    <a:pt x="466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3" y="121"/>
                  </a:lnTo>
                  <a:lnTo>
                    <a:pt x="476" y="119"/>
                  </a:lnTo>
                  <a:lnTo>
                    <a:pt x="481" y="119"/>
                  </a:lnTo>
                  <a:lnTo>
                    <a:pt x="495" y="116"/>
                  </a:lnTo>
                  <a:lnTo>
                    <a:pt x="518" y="116"/>
                  </a:lnTo>
                  <a:lnTo>
                    <a:pt x="523" y="114"/>
                  </a:lnTo>
                  <a:lnTo>
                    <a:pt x="525" y="112"/>
                  </a:lnTo>
                  <a:lnTo>
                    <a:pt x="528" y="112"/>
                  </a:lnTo>
                  <a:lnTo>
                    <a:pt x="530" y="112"/>
                  </a:lnTo>
                  <a:lnTo>
                    <a:pt x="537" y="114"/>
                  </a:lnTo>
                  <a:lnTo>
                    <a:pt x="542" y="114"/>
                  </a:lnTo>
                  <a:lnTo>
                    <a:pt x="549" y="114"/>
                  </a:lnTo>
                  <a:lnTo>
                    <a:pt x="570" y="116"/>
                  </a:lnTo>
                  <a:lnTo>
                    <a:pt x="575" y="116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5" y="114"/>
                  </a:lnTo>
                  <a:lnTo>
                    <a:pt x="596" y="116"/>
                  </a:lnTo>
                  <a:lnTo>
                    <a:pt x="608" y="116"/>
                  </a:lnTo>
                  <a:lnTo>
                    <a:pt x="620" y="119"/>
                  </a:lnTo>
                  <a:lnTo>
                    <a:pt x="632" y="121"/>
                  </a:lnTo>
                  <a:lnTo>
                    <a:pt x="641" y="123"/>
                  </a:lnTo>
                  <a:lnTo>
                    <a:pt x="653" y="126"/>
                  </a:lnTo>
                  <a:lnTo>
                    <a:pt x="665" y="126"/>
                  </a:lnTo>
                  <a:lnTo>
                    <a:pt x="677" y="128"/>
                  </a:lnTo>
                  <a:lnTo>
                    <a:pt x="689" y="131"/>
                  </a:lnTo>
                  <a:lnTo>
                    <a:pt x="701" y="133"/>
                  </a:lnTo>
                  <a:lnTo>
                    <a:pt x="712" y="135"/>
                  </a:lnTo>
                  <a:lnTo>
                    <a:pt x="722" y="135"/>
                  </a:lnTo>
                  <a:lnTo>
                    <a:pt x="734" y="138"/>
                  </a:lnTo>
                  <a:lnTo>
                    <a:pt x="745" y="140"/>
                  </a:lnTo>
                  <a:lnTo>
                    <a:pt x="757" y="142"/>
                  </a:lnTo>
                  <a:lnTo>
                    <a:pt x="769" y="142"/>
                  </a:lnTo>
                  <a:lnTo>
                    <a:pt x="769" y="145"/>
                  </a:lnTo>
                  <a:lnTo>
                    <a:pt x="769" y="147"/>
                  </a:lnTo>
                  <a:lnTo>
                    <a:pt x="771" y="154"/>
                  </a:lnTo>
                  <a:lnTo>
                    <a:pt x="776" y="161"/>
                  </a:lnTo>
                  <a:lnTo>
                    <a:pt x="776" y="164"/>
                  </a:lnTo>
                  <a:lnTo>
                    <a:pt x="776" y="164"/>
                  </a:lnTo>
                  <a:lnTo>
                    <a:pt x="783" y="166"/>
                  </a:lnTo>
                  <a:lnTo>
                    <a:pt x="783" y="168"/>
                  </a:lnTo>
                  <a:lnTo>
                    <a:pt x="786" y="171"/>
                  </a:lnTo>
                  <a:lnTo>
                    <a:pt x="790" y="173"/>
                  </a:lnTo>
                  <a:lnTo>
                    <a:pt x="793" y="175"/>
                  </a:lnTo>
                  <a:lnTo>
                    <a:pt x="795" y="175"/>
                  </a:lnTo>
                  <a:lnTo>
                    <a:pt x="795" y="178"/>
                  </a:lnTo>
                  <a:lnTo>
                    <a:pt x="797" y="180"/>
                  </a:lnTo>
                  <a:lnTo>
                    <a:pt x="797" y="185"/>
                  </a:lnTo>
                  <a:lnTo>
                    <a:pt x="800" y="192"/>
                  </a:lnTo>
                  <a:lnTo>
                    <a:pt x="800" y="194"/>
                  </a:lnTo>
                  <a:lnTo>
                    <a:pt x="800" y="197"/>
                  </a:lnTo>
                  <a:lnTo>
                    <a:pt x="800" y="199"/>
                  </a:lnTo>
                  <a:lnTo>
                    <a:pt x="797" y="202"/>
                  </a:lnTo>
                  <a:lnTo>
                    <a:pt x="795" y="204"/>
                  </a:lnTo>
                  <a:lnTo>
                    <a:pt x="793" y="204"/>
                  </a:lnTo>
                  <a:lnTo>
                    <a:pt x="790" y="206"/>
                  </a:lnTo>
                  <a:lnTo>
                    <a:pt x="790" y="209"/>
                  </a:lnTo>
                  <a:lnTo>
                    <a:pt x="790" y="211"/>
                  </a:lnTo>
                  <a:lnTo>
                    <a:pt x="786" y="216"/>
                  </a:lnTo>
                  <a:lnTo>
                    <a:pt x="783" y="218"/>
                  </a:lnTo>
                  <a:lnTo>
                    <a:pt x="779" y="223"/>
                  </a:lnTo>
                  <a:lnTo>
                    <a:pt x="779" y="225"/>
                  </a:lnTo>
                  <a:lnTo>
                    <a:pt x="776" y="228"/>
                  </a:lnTo>
                  <a:lnTo>
                    <a:pt x="776" y="232"/>
                  </a:lnTo>
                  <a:lnTo>
                    <a:pt x="776" y="232"/>
                  </a:lnTo>
                  <a:lnTo>
                    <a:pt x="774" y="235"/>
                  </a:lnTo>
                  <a:lnTo>
                    <a:pt x="771" y="242"/>
                  </a:lnTo>
                  <a:lnTo>
                    <a:pt x="769" y="246"/>
                  </a:lnTo>
                  <a:lnTo>
                    <a:pt x="757" y="258"/>
                  </a:lnTo>
                  <a:lnTo>
                    <a:pt x="755" y="261"/>
                  </a:lnTo>
                  <a:lnTo>
                    <a:pt x="755" y="261"/>
                  </a:lnTo>
                  <a:lnTo>
                    <a:pt x="755" y="263"/>
                  </a:lnTo>
                  <a:lnTo>
                    <a:pt x="755" y="263"/>
                  </a:lnTo>
                  <a:lnTo>
                    <a:pt x="755" y="265"/>
                  </a:lnTo>
                  <a:lnTo>
                    <a:pt x="755" y="265"/>
                  </a:lnTo>
                  <a:lnTo>
                    <a:pt x="755" y="268"/>
                  </a:lnTo>
                  <a:lnTo>
                    <a:pt x="753" y="273"/>
                  </a:lnTo>
                  <a:lnTo>
                    <a:pt x="753" y="275"/>
                  </a:lnTo>
                  <a:lnTo>
                    <a:pt x="750" y="280"/>
                  </a:lnTo>
                  <a:lnTo>
                    <a:pt x="743" y="284"/>
                  </a:lnTo>
                  <a:lnTo>
                    <a:pt x="743" y="287"/>
                  </a:lnTo>
                  <a:lnTo>
                    <a:pt x="741" y="28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731" y="294"/>
                  </a:lnTo>
                  <a:lnTo>
                    <a:pt x="729" y="299"/>
                  </a:lnTo>
                  <a:lnTo>
                    <a:pt x="724" y="303"/>
                  </a:lnTo>
                  <a:lnTo>
                    <a:pt x="724" y="306"/>
                  </a:lnTo>
                  <a:lnTo>
                    <a:pt x="722" y="310"/>
                  </a:lnTo>
                  <a:lnTo>
                    <a:pt x="722" y="313"/>
                  </a:lnTo>
                  <a:lnTo>
                    <a:pt x="719" y="315"/>
                  </a:lnTo>
                  <a:lnTo>
                    <a:pt x="717" y="315"/>
                  </a:lnTo>
                  <a:lnTo>
                    <a:pt x="717" y="315"/>
                  </a:lnTo>
                  <a:lnTo>
                    <a:pt x="715" y="315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2"/>
                  </a:lnTo>
                  <a:lnTo>
                    <a:pt x="712" y="325"/>
                  </a:lnTo>
                  <a:lnTo>
                    <a:pt x="710" y="327"/>
                  </a:lnTo>
                  <a:lnTo>
                    <a:pt x="710" y="329"/>
                  </a:lnTo>
                  <a:lnTo>
                    <a:pt x="710" y="332"/>
                  </a:lnTo>
                  <a:lnTo>
                    <a:pt x="710" y="334"/>
                  </a:lnTo>
                  <a:lnTo>
                    <a:pt x="710" y="336"/>
                  </a:lnTo>
                  <a:lnTo>
                    <a:pt x="710" y="336"/>
                  </a:lnTo>
                  <a:lnTo>
                    <a:pt x="710" y="339"/>
                  </a:lnTo>
                  <a:lnTo>
                    <a:pt x="710" y="339"/>
                  </a:lnTo>
                  <a:lnTo>
                    <a:pt x="710" y="341"/>
                  </a:lnTo>
                  <a:lnTo>
                    <a:pt x="710" y="344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7" y="344"/>
                  </a:lnTo>
                  <a:lnTo>
                    <a:pt x="717" y="344"/>
                  </a:lnTo>
                  <a:lnTo>
                    <a:pt x="719" y="344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27" y="348"/>
                  </a:lnTo>
                  <a:lnTo>
                    <a:pt x="729" y="348"/>
                  </a:lnTo>
                  <a:lnTo>
                    <a:pt x="729" y="348"/>
                  </a:lnTo>
                  <a:lnTo>
                    <a:pt x="729" y="351"/>
                  </a:lnTo>
                  <a:lnTo>
                    <a:pt x="729" y="351"/>
                  </a:lnTo>
                  <a:lnTo>
                    <a:pt x="729" y="353"/>
                  </a:lnTo>
                  <a:lnTo>
                    <a:pt x="729" y="355"/>
                  </a:lnTo>
                  <a:lnTo>
                    <a:pt x="729" y="355"/>
                  </a:lnTo>
                  <a:lnTo>
                    <a:pt x="731" y="355"/>
                  </a:lnTo>
                  <a:lnTo>
                    <a:pt x="734" y="358"/>
                  </a:lnTo>
                  <a:lnTo>
                    <a:pt x="734" y="360"/>
                  </a:lnTo>
                  <a:lnTo>
                    <a:pt x="734" y="360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5"/>
                  </a:lnTo>
                  <a:lnTo>
                    <a:pt x="731" y="365"/>
                  </a:lnTo>
                  <a:lnTo>
                    <a:pt x="731" y="367"/>
                  </a:lnTo>
                  <a:lnTo>
                    <a:pt x="731" y="367"/>
                  </a:lnTo>
                  <a:lnTo>
                    <a:pt x="729" y="367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70"/>
                  </a:lnTo>
                  <a:lnTo>
                    <a:pt x="727" y="372"/>
                  </a:lnTo>
                  <a:lnTo>
                    <a:pt x="729" y="374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4" y="386"/>
                  </a:lnTo>
                  <a:lnTo>
                    <a:pt x="724" y="391"/>
                  </a:lnTo>
                  <a:lnTo>
                    <a:pt x="722" y="393"/>
                  </a:lnTo>
                  <a:lnTo>
                    <a:pt x="722" y="396"/>
                  </a:lnTo>
                  <a:lnTo>
                    <a:pt x="719" y="398"/>
                  </a:lnTo>
                  <a:lnTo>
                    <a:pt x="717" y="398"/>
                  </a:lnTo>
                  <a:lnTo>
                    <a:pt x="715" y="400"/>
                  </a:lnTo>
                  <a:lnTo>
                    <a:pt x="715" y="403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17"/>
                  </a:lnTo>
                  <a:lnTo>
                    <a:pt x="712" y="422"/>
                  </a:lnTo>
                  <a:lnTo>
                    <a:pt x="712" y="433"/>
                  </a:lnTo>
                  <a:lnTo>
                    <a:pt x="710" y="448"/>
                  </a:lnTo>
                  <a:lnTo>
                    <a:pt x="708" y="460"/>
                  </a:lnTo>
                  <a:lnTo>
                    <a:pt x="705" y="471"/>
                  </a:lnTo>
                  <a:lnTo>
                    <a:pt x="703" y="486"/>
                  </a:lnTo>
                  <a:lnTo>
                    <a:pt x="703" y="497"/>
                  </a:lnTo>
                  <a:lnTo>
                    <a:pt x="701" y="509"/>
                  </a:lnTo>
                  <a:lnTo>
                    <a:pt x="698" y="521"/>
                  </a:lnTo>
                  <a:lnTo>
                    <a:pt x="696" y="535"/>
                  </a:lnTo>
                  <a:lnTo>
                    <a:pt x="693" y="547"/>
                  </a:lnTo>
                  <a:lnTo>
                    <a:pt x="693" y="559"/>
                  </a:lnTo>
                  <a:lnTo>
                    <a:pt x="691" y="571"/>
                  </a:lnTo>
                  <a:lnTo>
                    <a:pt x="689" y="585"/>
                  </a:lnTo>
                  <a:lnTo>
                    <a:pt x="686" y="597"/>
                  </a:lnTo>
                  <a:lnTo>
                    <a:pt x="684" y="609"/>
                  </a:lnTo>
                  <a:lnTo>
                    <a:pt x="682" y="620"/>
                  </a:lnTo>
                  <a:lnTo>
                    <a:pt x="665" y="618"/>
                  </a:lnTo>
                  <a:lnTo>
                    <a:pt x="648" y="616"/>
                  </a:lnTo>
                  <a:lnTo>
                    <a:pt x="630" y="613"/>
                  </a:lnTo>
                  <a:lnTo>
                    <a:pt x="613" y="611"/>
                  </a:lnTo>
                  <a:lnTo>
                    <a:pt x="596" y="609"/>
                  </a:lnTo>
                  <a:lnTo>
                    <a:pt x="578" y="604"/>
                  </a:lnTo>
                  <a:lnTo>
                    <a:pt x="561" y="602"/>
                  </a:lnTo>
                  <a:lnTo>
                    <a:pt x="544" y="599"/>
                  </a:lnTo>
                  <a:lnTo>
                    <a:pt x="525" y="597"/>
                  </a:lnTo>
                  <a:lnTo>
                    <a:pt x="509" y="592"/>
                  </a:lnTo>
                  <a:lnTo>
                    <a:pt x="492" y="590"/>
                  </a:lnTo>
                  <a:lnTo>
                    <a:pt x="473" y="587"/>
                  </a:lnTo>
                  <a:lnTo>
                    <a:pt x="457" y="585"/>
                  </a:lnTo>
                  <a:lnTo>
                    <a:pt x="440" y="580"/>
                  </a:lnTo>
                  <a:lnTo>
                    <a:pt x="421" y="578"/>
                  </a:lnTo>
                  <a:lnTo>
                    <a:pt x="405" y="575"/>
                  </a:lnTo>
                  <a:lnTo>
                    <a:pt x="381" y="571"/>
                  </a:lnTo>
                  <a:lnTo>
                    <a:pt x="355" y="566"/>
                  </a:lnTo>
                  <a:lnTo>
                    <a:pt x="332" y="561"/>
                  </a:lnTo>
                  <a:lnTo>
                    <a:pt x="308" y="557"/>
                  </a:lnTo>
                  <a:lnTo>
                    <a:pt x="282" y="552"/>
                  </a:lnTo>
                  <a:lnTo>
                    <a:pt x="258" y="547"/>
                  </a:lnTo>
                  <a:lnTo>
                    <a:pt x="235" y="542"/>
                  </a:lnTo>
                  <a:lnTo>
                    <a:pt x="211" y="538"/>
                  </a:lnTo>
                  <a:lnTo>
                    <a:pt x="185" y="533"/>
                  </a:lnTo>
                  <a:lnTo>
                    <a:pt x="161" y="528"/>
                  </a:lnTo>
                  <a:lnTo>
                    <a:pt x="138" y="521"/>
                  </a:lnTo>
                  <a:lnTo>
                    <a:pt x="114" y="516"/>
                  </a:lnTo>
                  <a:lnTo>
                    <a:pt x="88" y="512"/>
                  </a:lnTo>
                  <a:lnTo>
                    <a:pt x="64" y="507"/>
                  </a:lnTo>
                  <a:lnTo>
                    <a:pt x="41" y="502"/>
                  </a:lnTo>
                  <a:lnTo>
                    <a:pt x="17" y="495"/>
                  </a:lnTo>
                  <a:lnTo>
                    <a:pt x="17" y="495"/>
                  </a:lnTo>
                  <a:lnTo>
                    <a:pt x="15" y="495"/>
                  </a:lnTo>
                  <a:lnTo>
                    <a:pt x="12" y="493"/>
                  </a:lnTo>
                  <a:lnTo>
                    <a:pt x="7" y="488"/>
                  </a:lnTo>
                  <a:lnTo>
                    <a:pt x="5" y="481"/>
                  </a:lnTo>
                  <a:lnTo>
                    <a:pt x="3" y="481"/>
                  </a:lnTo>
                  <a:lnTo>
                    <a:pt x="3" y="478"/>
                  </a:lnTo>
                  <a:lnTo>
                    <a:pt x="5" y="467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0" y="450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5" y="448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5" y="441"/>
                  </a:lnTo>
                  <a:lnTo>
                    <a:pt x="5" y="436"/>
                  </a:lnTo>
                  <a:lnTo>
                    <a:pt x="5" y="436"/>
                  </a:lnTo>
                  <a:lnTo>
                    <a:pt x="7" y="433"/>
                  </a:lnTo>
                  <a:lnTo>
                    <a:pt x="10" y="429"/>
                  </a:lnTo>
                  <a:lnTo>
                    <a:pt x="10" y="429"/>
                  </a:lnTo>
                  <a:lnTo>
                    <a:pt x="12" y="424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2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0" y="407"/>
                  </a:lnTo>
                  <a:lnTo>
                    <a:pt x="10" y="405"/>
                  </a:lnTo>
                  <a:lnTo>
                    <a:pt x="10" y="403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5" y="400"/>
                  </a:lnTo>
                  <a:lnTo>
                    <a:pt x="5" y="393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3" y="389"/>
                  </a:lnTo>
                  <a:lnTo>
                    <a:pt x="5" y="389"/>
                  </a:lnTo>
                  <a:lnTo>
                    <a:pt x="12" y="377"/>
                  </a:lnTo>
                  <a:lnTo>
                    <a:pt x="17" y="372"/>
                  </a:lnTo>
                  <a:lnTo>
                    <a:pt x="19" y="370"/>
                  </a:lnTo>
                  <a:lnTo>
                    <a:pt x="19" y="367"/>
                  </a:lnTo>
                  <a:lnTo>
                    <a:pt x="22" y="367"/>
                  </a:lnTo>
                  <a:lnTo>
                    <a:pt x="24" y="365"/>
                  </a:lnTo>
                  <a:lnTo>
                    <a:pt x="24" y="362"/>
                  </a:lnTo>
                  <a:lnTo>
                    <a:pt x="26" y="358"/>
                  </a:lnTo>
                  <a:lnTo>
                    <a:pt x="33" y="341"/>
                  </a:lnTo>
                  <a:lnTo>
                    <a:pt x="33" y="336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8" y="329"/>
                  </a:lnTo>
                  <a:lnTo>
                    <a:pt x="41" y="329"/>
                  </a:lnTo>
                  <a:lnTo>
                    <a:pt x="38" y="336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2"/>
                  </a:lnTo>
                  <a:lnTo>
                    <a:pt x="45" y="332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8" y="325"/>
                  </a:lnTo>
                  <a:lnTo>
                    <a:pt x="50" y="325"/>
                  </a:lnTo>
                  <a:lnTo>
                    <a:pt x="52" y="325"/>
                  </a:lnTo>
                  <a:lnTo>
                    <a:pt x="52" y="327"/>
                  </a:lnTo>
                  <a:lnTo>
                    <a:pt x="50" y="327"/>
                  </a:lnTo>
                  <a:lnTo>
                    <a:pt x="52" y="329"/>
                  </a:lnTo>
                  <a:lnTo>
                    <a:pt x="52" y="332"/>
                  </a:lnTo>
                  <a:lnTo>
                    <a:pt x="55" y="332"/>
                  </a:lnTo>
                  <a:lnTo>
                    <a:pt x="55" y="334"/>
                  </a:lnTo>
                  <a:lnTo>
                    <a:pt x="57" y="334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0"/>
                  </a:lnTo>
                  <a:lnTo>
                    <a:pt x="52" y="320"/>
                  </a:lnTo>
                  <a:lnTo>
                    <a:pt x="48" y="322"/>
                  </a:lnTo>
                  <a:lnTo>
                    <a:pt x="45" y="327"/>
                  </a:lnTo>
                  <a:lnTo>
                    <a:pt x="43" y="329"/>
                  </a:lnTo>
                  <a:lnTo>
                    <a:pt x="41" y="327"/>
                  </a:lnTo>
                  <a:lnTo>
                    <a:pt x="43" y="325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5" y="306"/>
                  </a:lnTo>
                  <a:lnTo>
                    <a:pt x="57" y="301"/>
                  </a:lnTo>
                  <a:lnTo>
                    <a:pt x="57" y="299"/>
                  </a:lnTo>
                  <a:lnTo>
                    <a:pt x="60" y="299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4" y="291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4"/>
                  </a:lnTo>
                  <a:lnTo>
                    <a:pt x="62" y="291"/>
                  </a:lnTo>
                  <a:lnTo>
                    <a:pt x="64" y="287"/>
                  </a:lnTo>
                  <a:lnTo>
                    <a:pt x="69" y="273"/>
                  </a:lnTo>
                  <a:lnTo>
                    <a:pt x="71" y="268"/>
                  </a:lnTo>
                  <a:lnTo>
                    <a:pt x="71" y="265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8" y="246"/>
                  </a:lnTo>
                  <a:lnTo>
                    <a:pt x="81" y="237"/>
                  </a:lnTo>
                  <a:lnTo>
                    <a:pt x="83" y="230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13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3" y="211"/>
                  </a:lnTo>
                  <a:lnTo>
                    <a:pt x="95" y="213"/>
                  </a:lnTo>
                  <a:lnTo>
                    <a:pt x="95" y="209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0" y="209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97" y="187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3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100" y="173"/>
                  </a:lnTo>
                  <a:lnTo>
                    <a:pt x="100" y="171"/>
                  </a:lnTo>
                  <a:lnTo>
                    <a:pt x="100" y="171"/>
                  </a:lnTo>
                  <a:lnTo>
                    <a:pt x="102" y="161"/>
                  </a:lnTo>
                  <a:lnTo>
                    <a:pt x="102" y="161"/>
                  </a:lnTo>
                  <a:lnTo>
                    <a:pt x="104" y="159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7"/>
                  </a:lnTo>
                  <a:lnTo>
                    <a:pt x="112" y="142"/>
                  </a:lnTo>
                  <a:lnTo>
                    <a:pt x="114" y="138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4" y="133"/>
                  </a:lnTo>
                  <a:lnTo>
                    <a:pt x="116" y="131"/>
                  </a:lnTo>
                  <a:lnTo>
                    <a:pt x="119" y="128"/>
                  </a:lnTo>
                  <a:lnTo>
                    <a:pt x="119" y="126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3" y="114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3" y="109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1" y="104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100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30" y="95"/>
                  </a:lnTo>
                  <a:lnTo>
                    <a:pt x="128" y="93"/>
                  </a:lnTo>
                  <a:lnTo>
                    <a:pt x="126" y="90"/>
                  </a:lnTo>
                  <a:lnTo>
                    <a:pt x="128" y="86"/>
                  </a:lnTo>
                  <a:lnTo>
                    <a:pt x="128" y="83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5" y="81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4"/>
                  </a:lnTo>
                  <a:lnTo>
                    <a:pt x="133" y="71"/>
                  </a:lnTo>
                  <a:lnTo>
                    <a:pt x="135" y="69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5"/>
                  </a:lnTo>
                  <a:lnTo>
                    <a:pt x="133" y="55"/>
                  </a:lnTo>
                  <a:lnTo>
                    <a:pt x="135" y="50"/>
                  </a:lnTo>
                  <a:lnTo>
                    <a:pt x="138" y="48"/>
                  </a:lnTo>
                  <a:lnTo>
                    <a:pt x="138" y="41"/>
                  </a:lnTo>
                  <a:lnTo>
                    <a:pt x="140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4"/>
                  </a:lnTo>
                  <a:lnTo>
                    <a:pt x="147" y="22"/>
                  </a:lnTo>
                  <a:lnTo>
                    <a:pt x="147" y="19"/>
                  </a:lnTo>
                  <a:lnTo>
                    <a:pt x="147" y="17"/>
                  </a:lnTo>
                  <a:lnTo>
                    <a:pt x="147" y="12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2" y="5"/>
                  </a:lnTo>
                  <a:lnTo>
                    <a:pt x="152" y="7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9" y="17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5"/>
                  </a:lnTo>
                  <a:lnTo>
                    <a:pt x="161" y="7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0" y="10"/>
                  </a:lnTo>
                  <a:lnTo>
                    <a:pt x="183" y="10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90" y="10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204" y="22"/>
                  </a:lnTo>
                  <a:lnTo>
                    <a:pt x="209" y="24"/>
                  </a:lnTo>
                  <a:lnTo>
                    <a:pt x="211" y="24"/>
                  </a:lnTo>
                  <a:lnTo>
                    <a:pt x="213" y="22"/>
                  </a:lnTo>
                  <a:lnTo>
                    <a:pt x="216" y="19"/>
                  </a:lnTo>
                  <a:lnTo>
                    <a:pt x="216" y="19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8474182" y="2710068"/>
              <a:ext cx="936993" cy="446544"/>
            </a:xfrm>
            <a:custGeom>
              <a:rect b="b" l="l" r="r" t="t"/>
              <a:pathLst>
                <a:path extrusionOk="0" h="417" w="875">
                  <a:moveTo>
                    <a:pt x="844" y="62"/>
                  </a:moveTo>
                  <a:lnTo>
                    <a:pt x="849" y="79"/>
                  </a:lnTo>
                  <a:lnTo>
                    <a:pt x="851" y="97"/>
                  </a:lnTo>
                  <a:lnTo>
                    <a:pt x="853" y="114"/>
                  </a:lnTo>
                  <a:lnTo>
                    <a:pt x="858" y="131"/>
                  </a:lnTo>
                  <a:lnTo>
                    <a:pt x="861" y="147"/>
                  </a:lnTo>
                  <a:lnTo>
                    <a:pt x="863" y="166"/>
                  </a:lnTo>
                  <a:lnTo>
                    <a:pt x="865" y="183"/>
                  </a:lnTo>
                  <a:lnTo>
                    <a:pt x="870" y="199"/>
                  </a:lnTo>
                  <a:lnTo>
                    <a:pt x="870" y="228"/>
                  </a:lnTo>
                  <a:lnTo>
                    <a:pt x="870" y="254"/>
                  </a:lnTo>
                  <a:lnTo>
                    <a:pt x="872" y="280"/>
                  </a:lnTo>
                  <a:lnTo>
                    <a:pt x="872" y="308"/>
                  </a:lnTo>
                  <a:lnTo>
                    <a:pt x="872" y="334"/>
                  </a:lnTo>
                  <a:lnTo>
                    <a:pt x="875" y="363"/>
                  </a:lnTo>
                  <a:lnTo>
                    <a:pt x="875" y="38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2" y="417"/>
                  </a:lnTo>
                  <a:lnTo>
                    <a:pt x="870" y="415"/>
                  </a:lnTo>
                  <a:lnTo>
                    <a:pt x="870" y="417"/>
                  </a:lnTo>
                  <a:lnTo>
                    <a:pt x="865" y="415"/>
                  </a:lnTo>
                  <a:lnTo>
                    <a:pt x="865" y="415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2"/>
                  </a:lnTo>
                  <a:lnTo>
                    <a:pt x="861" y="412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3" y="412"/>
                  </a:lnTo>
                  <a:lnTo>
                    <a:pt x="851" y="412"/>
                  </a:lnTo>
                  <a:lnTo>
                    <a:pt x="851" y="410"/>
                  </a:lnTo>
                  <a:lnTo>
                    <a:pt x="849" y="410"/>
                  </a:lnTo>
                  <a:lnTo>
                    <a:pt x="846" y="408"/>
                  </a:lnTo>
                  <a:lnTo>
                    <a:pt x="846" y="405"/>
                  </a:lnTo>
                  <a:lnTo>
                    <a:pt x="844" y="405"/>
                  </a:lnTo>
                  <a:lnTo>
                    <a:pt x="842" y="405"/>
                  </a:lnTo>
                  <a:lnTo>
                    <a:pt x="835" y="405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27" y="398"/>
                  </a:lnTo>
                  <a:lnTo>
                    <a:pt x="827" y="396"/>
                  </a:lnTo>
                  <a:lnTo>
                    <a:pt x="827" y="396"/>
                  </a:lnTo>
                  <a:lnTo>
                    <a:pt x="825" y="396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3" y="393"/>
                  </a:lnTo>
                  <a:lnTo>
                    <a:pt x="823" y="391"/>
                  </a:lnTo>
                  <a:lnTo>
                    <a:pt x="820" y="391"/>
                  </a:lnTo>
                  <a:lnTo>
                    <a:pt x="818" y="391"/>
                  </a:lnTo>
                  <a:lnTo>
                    <a:pt x="816" y="391"/>
                  </a:lnTo>
                  <a:lnTo>
                    <a:pt x="813" y="386"/>
                  </a:lnTo>
                  <a:lnTo>
                    <a:pt x="811" y="386"/>
                  </a:lnTo>
                  <a:lnTo>
                    <a:pt x="808" y="386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4" y="381"/>
                  </a:lnTo>
                  <a:lnTo>
                    <a:pt x="797" y="381"/>
                  </a:lnTo>
                  <a:lnTo>
                    <a:pt x="797" y="381"/>
                  </a:lnTo>
                  <a:lnTo>
                    <a:pt x="794" y="381"/>
                  </a:lnTo>
                  <a:lnTo>
                    <a:pt x="794" y="384"/>
                  </a:lnTo>
                  <a:lnTo>
                    <a:pt x="794" y="386"/>
                  </a:lnTo>
                  <a:lnTo>
                    <a:pt x="792" y="389"/>
                  </a:lnTo>
                  <a:lnTo>
                    <a:pt x="792" y="386"/>
                  </a:lnTo>
                  <a:lnTo>
                    <a:pt x="792" y="389"/>
                  </a:lnTo>
                  <a:lnTo>
                    <a:pt x="790" y="389"/>
                  </a:lnTo>
                  <a:lnTo>
                    <a:pt x="790" y="389"/>
                  </a:lnTo>
                  <a:lnTo>
                    <a:pt x="790" y="391"/>
                  </a:lnTo>
                  <a:lnTo>
                    <a:pt x="787" y="389"/>
                  </a:lnTo>
                  <a:lnTo>
                    <a:pt x="787" y="389"/>
                  </a:lnTo>
                  <a:lnTo>
                    <a:pt x="787" y="391"/>
                  </a:lnTo>
                  <a:lnTo>
                    <a:pt x="787" y="391"/>
                  </a:lnTo>
                  <a:lnTo>
                    <a:pt x="785" y="391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3" y="393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1" y="391"/>
                  </a:lnTo>
                  <a:lnTo>
                    <a:pt x="771" y="391"/>
                  </a:lnTo>
                  <a:lnTo>
                    <a:pt x="771" y="393"/>
                  </a:lnTo>
                  <a:lnTo>
                    <a:pt x="771" y="393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6" y="391"/>
                  </a:lnTo>
                  <a:lnTo>
                    <a:pt x="764" y="391"/>
                  </a:lnTo>
                  <a:lnTo>
                    <a:pt x="766" y="389"/>
                  </a:lnTo>
                  <a:lnTo>
                    <a:pt x="764" y="386"/>
                  </a:lnTo>
                  <a:lnTo>
                    <a:pt x="764" y="386"/>
                  </a:lnTo>
                  <a:lnTo>
                    <a:pt x="761" y="384"/>
                  </a:lnTo>
                  <a:lnTo>
                    <a:pt x="759" y="384"/>
                  </a:lnTo>
                  <a:lnTo>
                    <a:pt x="759" y="384"/>
                  </a:lnTo>
                  <a:lnTo>
                    <a:pt x="756" y="384"/>
                  </a:lnTo>
                  <a:lnTo>
                    <a:pt x="756" y="386"/>
                  </a:lnTo>
                  <a:lnTo>
                    <a:pt x="756" y="386"/>
                  </a:lnTo>
                  <a:lnTo>
                    <a:pt x="754" y="386"/>
                  </a:lnTo>
                  <a:lnTo>
                    <a:pt x="754" y="386"/>
                  </a:lnTo>
                  <a:lnTo>
                    <a:pt x="752" y="389"/>
                  </a:lnTo>
                  <a:lnTo>
                    <a:pt x="749" y="389"/>
                  </a:lnTo>
                  <a:lnTo>
                    <a:pt x="749" y="389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91"/>
                  </a:lnTo>
                  <a:lnTo>
                    <a:pt x="740" y="391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5" y="396"/>
                  </a:lnTo>
                  <a:lnTo>
                    <a:pt x="733" y="398"/>
                  </a:lnTo>
                  <a:lnTo>
                    <a:pt x="733" y="396"/>
                  </a:lnTo>
                  <a:lnTo>
                    <a:pt x="726" y="393"/>
                  </a:lnTo>
                  <a:lnTo>
                    <a:pt x="726" y="391"/>
                  </a:lnTo>
                  <a:lnTo>
                    <a:pt x="723" y="391"/>
                  </a:lnTo>
                  <a:lnTo>
                    <a:pt x="723" y="393"/>
                  </a:lnTo>
                  <a:lnTo>
                    <a:pt x="721" y="393"/>
                  </a:lnTo>
                  <a:lnTo>
                    <a:pt x="721" y="396"/>
                  </a:lnTo>
                  <a:lnTo>
                    <a:pt x="721" y="396"/>
                  </a:lnTo>
                  <a:lnTo>
                    <a:pt x="719" y="396"/>
                  </a:lnTo>
                  <a:lnTo>
                    <a:pt x="716" y="398"/>
                  </a:lnTo>
                  <a:lnTo>
                    <a:pt x="714" y="398"/>
                  </a:lnTo>
                  <a:lnTo>
                    <a:pt x="712" y="398"/>
                  </a:lnTo>
                  <a:lnTo>
                    <a:pt x="707" y="398"/>
                  </a:lnTo>
                  <a:lnTo>
                    <a:pt x="704" y="400"/>
                  </a:lnTo>
                  <a:lnTo>
                    <a:pt x="704" y="400"/>
                  </a:lnTo>
                  <a:lnTo>
                    <a:pt x="702" y="400"/>
                  </a:lnTo>
                  <a:lnTo>
                    <a:pt x="702" y="403"/>
                  </a:lnTo>
                  <a:lnTo>
                    <a:pt x="700" y="405"/>
                  </a:lnTo>
                  <a:lnTo>
                    <a:pt x="700" y="408"/>
                  </a:lnTo>
                  <a:lnTo>
                    <a:pt x="697" y="410"/>
                  </a:lnTo>
                  <a:lnTo>
                    <a:pt x="695" y="410"/>
                  </a:lnTo>
                  <a:lnTo>
                    <a:pt x="690" y="410"/>
                  </a:lnTo>
                  <a:lnTo>
                    <a:pt x="688" y="410"/>
                  </a:lnTo>
                  <a:lnTo>
                    <a:pt x="688" y="410"/>
                  </a:lnTo>
                  <a:lnTo>
                    <a:pt x="688" y="412"/>
                  </a:lnTo>
                  <a:lnTo>
                    <a:pt x="688" y="415"/>
                  </a:lnTo>
                  <a:lnTo>
                    <a:pt x="683" y="417"/>
                  </a:lnTo>
                  <a:lnTo>
                    <a:pt x="681" y="415"/>
                  </a:lnTo>
                  <a:lnTo>
                    <a:pt x="678" y="410"/>
                  </a:lnTo>
                  <a:lnTo>
                    <a:pt x="676" y="408"/>
                  </a:lnTo>
                  <a:lnTo>
                    <a:pt x="674" y="408"/>
                  </a:lnTo>
                  <a:lnTo>
                    <a:pt x="667" y="408"/>
                  </a:lnTo>
                  <a:lnTo>
                    <a:pt x="667" y="408"/>
                  </a:lnTo>
                  <a:lnTo>
                    <a:pt x="664" y="405"/>
                  </a:lnTo>
                  <a:lnTo>
                    <a:pt x="664" y="405"/>
                  </a:lnTo>
                  <a:lnTo>
                    <a:pt x="664" y="403"/>
                  </a:lnTo>
                  <a:lnTo>
                    <a:pt x="664" y="403"/>
                  </a:lnTo>
                  <a:lnTo>
                    <a:pt x="662" y="403"/>
                  </a:lnTo>
                  <a:lnTo>
                    <a:pt x="662" y="403"/>
                  </a:lnTo>
                  <a:lnTo>
                    <a:pt x="657" y="400"/>
                  </a:lnTo>
                  <a:lnTo>
                    <a:pt x="657" y="400"/>
                  </a:lnTo>
                  <a:lnTo>
                    <a:pt x="655" y="400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3"/>
                  </a:lnTo>
                  <a:lnTo>
                    <a:pt x="655" y="393"/>
                  </a:lnTo>
                  <a:lnTo>
                    <a:pt x="652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3"/>
                  </a:lnTo>
                  <a:lnTo>
                    <a:pt x="648" y="393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5" y="400"/>
                  </a:lnTo>
                  <a:lnTo>
                    <a:pt x="643" y="400"/>
                  </a:lnTo>
                  <a:lnTo>
                    <a:pt x="643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1" y="398"/>
                  </a:lnTo>
                  <a:lnTo>
                    <a:pt x="631" y="398"/>
                  </a:lnTo>
                  <a:lnTo>
                    <a:pt x="629" y="398"/>
                  </a:lnTo>
                  <a:lnTo>
                    <a:pt x="629" y="398"/>
                  </a:lnTo>
                  <a:lnTo>
                    <a:pt x="626" y="396"/>
                  </a:lnTo>
                  <a:lnTo>
                    <a:pt x="626" y="396"/>
                  </a:lnTo>
                  <a:lnTo>
                    <a:pt x="626" y="393"/>
                  </a:lnTo>
                  <a:lnTo>
                    <a:pt x="626" y="391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5" y="389"/>
                  </a:lnTo>
                  <a:lnTo>
                    <a:pt x="615" y="391"/>
                  </a:lnTo>
                  <a:lnTo>
                    <a:pt x="615" y="393"/>
                  </a:lnTo>
                  <a:lnTo>
                    <a:pt x="615" y="398"/>
                  </a:lnTo>
                  <a:lnTo>
                    <a:pt x="612" y="400"/>
                  </a:lnTo>
                  <a:lnTo>
                    <a:pt x="610" y="400"/>
                  </a:lnTo>
                  <a:lnTo>
                    <a:pt x="605" y="400"/>
                  </a:lnTo>
                  <a:lnTo>
                    <a:pt x="605" y="403"/>
                  </a:lnTo>
                  <a:lnTo>
                    <a:pt x="607" y="403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8"/>
                  </a:lnTo>
                  <a:lnTo>
                    <a:pt x="605" y="408"/>
                  </a:lnTo>
                  <a:lnTo>
                    <a:pt x="605" y="412"/>
                  </a:lnTo>
                  <a:lnTo>
                    <a:pt x="605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6" y="415"/>
                  </a:lnTo>
                  <a:lnTo>
                    <a:pt x="596" y="412"/>
                  </a:lnTo>
                  <a:lnTo>
                    <a:pt x="593" y="410"/>
                  </a:lnTo>
                  <a:lnTo>
                    <a:pt x="593" y="408"/>
                  </a:lnTo>
                  <a:lnTo>
                    <a:pt x="593" y="405"/>
                  </a:lnTo>
                  <a:lnTo>
                    <a:pt x="596" y="400"/>
                  </a:lnTo>
                  <a:lnTo>
                    <a:pt x="596" y="398"/>
                  </a:lnTo>
                  <a:lnTo>
                    <a:pt x="596" y="398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93"/>
                  </a:lnTo>
                  <a:lnTo>
                    <a:pt x="591" y="393"/>
                  </a:lnTo>
                  <a:lnTo>
                    <a:pt x="591" y="396"/>
                  </a:lnTo>
                  <a:lnTo>
                    <a:pt x="589" y="396"/>
                  </a:lnTo>
                  <a:lnTo>
                    <a:pt x="589" y="396"/>
                  </a:lnTo>
                  <a:lnTo>
                    <a:pt x="589" y="398"/>
                  </a:lnTo>
                  <a:lnTo>
                    <a:pt x="586" y="400"/>
                  </a:lnTo>
                  <a:lnTo>
                    <a:pt x="586" y="400"/>
                  </a:lnTo>
                  <a:lnTo>
                    <a:pt x="584" y="398"/>
                  </a:lnTo>
                  <a:lnTo>
                    <a:pt x="581" y="398"/>
                  </a:lnTo>
                  <a:lnTo>
                    <a:pt x="581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3"/>
                  </a:lnTo>
                  <a:lnTo>
                    <a:pt x="577" y="403"/>
                  </a:lnTo>
                  <a:lnTo>
                    <a:pt x="577" y="403"/>
                  </a:lnTo>
                  <a:lnTo>
                    <a:pt x="577" y="405"/>
                  </a:lnTo>
                  <a:lnTo>
                    <a:pt x="574" y="405"/>
                  </a:lnTo>
                  <a:lnTo>
                    <a:pt x="570" y="405"/>
                  </a:lnTo>
                  <a:lnTo>
                    <a:pt x="567" y="405"/>
                  </a:lnTo>
                  <a:lnTo>
                    <a:pt x="567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62" y="396"/>
                  </a:lnTo>
                  <a:lnTo>
                    <a:pt x="560" y="396"/>
                  </a:lnTo>
                  <a:lnTo>
                    <a:pt x="555" y="396"/>
                  </a:lnTo>
                  <a:lnTo>
                    <a:pt x="553" y="396"/>
                  </a:lnTo>
                  <a:lnTo>
                    <a:pt x="553" y="393"/>
                  </a:lnTo>
                  <a:lnTo>
                    <a:pt x="553" y="389"/>
                  </a:lnTo>
                  <a:lnTo>
                    <a:pt x="551" y="386"/>
                  </a:lnTo>
                  <a:lnTo>
                    <a:pt x="546" y="384"/>
                  </a:lnTo>
                  <a:lnTo>
                    <a:pt x="544" y="386"/>
                  </a:lnTo>
                  <a:lnTo>
                    <a:pt x="539" y="389"/>
                  </a:lnTo>
                  <a:lnTo>
                    <a:pt x="532" y="398"/>
                  </a:lnTo>
                  <a:lnTo>
                    <a:pt x="527" y="400"/>
                  </a:lnTo>
                  <a:lnTo>
                    <a:pt x="522" y="400"/>
                  </a:lnTo>
                  <a:lnTo>
                    <a:pt x="518" y="400"/>
                  </a:lnTo>
                  <a:lnTo>
                    <a:pt x="515" y="398"/>
                  </a:lnTo>
                  <a:lnTo>
                    <a:pt x="515" y="398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3"/>
                  </a:lnTo>
                  <a:lnTo>
                    <a:pt x="515" y="391"/>
                  </a:lnTo>
                  <a:lnTo>
                    <a:pt x="515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6"/>
                  </a:lnTo>
                  <a:lnTo>
                    <a:pt x="510" y="384"/>
                  </a:lnTo>
                  <a:lnTo>
                    <a:pt x="506" y="384"/>
                  </a:lnTo>
                  <a:lnTo>
                    <a:pt x="501" y="381"/>
                  </a:lnTo>
                  <a:lnTo>
                    <a:pt x="501" y="377"/>
                  </a:lnTo>
                  <a:lnTo>
                    <a:pt x="499" y="374"/>
                  </a:lnTo>
                  <a:lnTo>
                    <a:pt x="501" y="372"/>
                  </a:lnTo>
                  <a:lnTo>
                    <a:pt x="501" y="367"/>
                  </a:lnTo>
                  <a:lnTo>
                    <a:pt x="499" y="367"/>
                  </a:lnTo>
                  <a:lnTo>
                    <a:pt x="496" y="367"/>
                  </a:lnTo>
                  <a:lnTo>
                    <a:pt x="492" y="367"/>
                  </a:lnTo>
                  <a:lnTo>
                    <a:pt x="487" y="370"/>
                  </a:lnTo>
                  <a:lnTo>
                    <a:pt x="475" y="367"/>
                  </a:lnTo>
                  <a:lnTo>
                    <a:pt x="473" y="367"/>
                  </a:lnTo>
                  <a:lnTo>
                    <a:pt x="470" y="370"/>
                  </a:lnTo>
                  <a:lnTo>
                    <a:pt x="468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3" y="377"/>
                  </a:lnTo>
                  <a:lnTo>
                    <a:pt x="458" y="377"/>
                  </a:lnTo>
                  <a:lnTo>
                    <a:pt x="458" y="374"/>
                  </a:lnTo>
                  <a:lnTo>
                    <a:pt x="454" y="372"/>
                  </a:lnTo>
                  <a:lnTo>
                    <a:pt x="451" y="370"/>
                  </a:lnTo>
                  <a:lnTo>
                    <a:pt x="451" y="370"/>
                  </a:lnTo>
                  <a:lnTo>
                    <a:pt x="449" y="367"/>
                  </a:lnTo>
                  <a:lnTo>
                    <a:pt x="449" y="365"/>
                  </a:lnTo>
                  <a:lnTo>
                    <a:pt x="447" y="365"/>
                  </a:lnTo>
                  <a:lnTo>
                    <a:pt x="444" y="365"/>
                  </a:lnTo>
                  <a:lnTo>
                    <a:pt x="442" y="365"/>
                  </a:lnTo>
                  <a:lnTo>
                    <a:pt x="435" y="370"/>
                  </a:lnTo>
                  <a:lnTo>
                    <a:pt x="435" y="367"/>
                  </a:lnTo>
                  <a:lnTo>
                    <a:pt x="421" y="365"/>
                  </a:lnTo>
                  <a:lnTo>
                    <a:pt x="418" y="365"/>
                  </a:lnTo>
                  <a:lnTo>
                    <a:pt x="411" y="360"/>
                  </a:lnTo>
                  <a:lnTo>
                    <a:pt x="409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4" y="360"/>
                  </a:lnTo>
                  <a:lnTo>
                    <a:pt x="402" y="360"/>
                  </a:lnTo>
                  <a:lnTo>
                    <a:pt x="397" y="360"/>
                  </a:lnTo>
                  <a:lnTo>
                    <a:pt x="395" y="358"/>
                  </a:lnTo>
                  <a:lnTo>
                    <a:pt x="390" y="360"/>
                  </a:lnTo>
                  <a:lnTo>
                    <a:pt x="387" y="358"/>
                  </a:lnTo>
                  <a:lnTo>
                    <a:pt x="385" y="358"/>
                  </a:lnTo>
                  <a:lnTo>
                    <a:pt x="385" y="355"/>
                  </a:lnTo>
                  <a:lnTo>
                    <a:pt x="385" y="348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85" y="344"/>
                  </a:lnTo>
                  <a:lnTo>
                    <a:pt x="380" y="341"/>
                  </a:lnTo>
                  <a:lnTo>
                    <a:pt x="380" y="339"/>
                  </a:lnTo>
                  <a:lnTo>
                    <a:pt x="380" y="337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3" y="334"/>
                  </a:lnTo>
                  <a:lnTo>
                    <a:pt x="373" y="334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29"/>
                  </a:lnTo>
                  <a:lnTo>
                    <a:pt x="369" y="329"/>
                  </a:lnTo>
                  <a:lnTo>
                    <a:pt x="366" y="329"/>
                  </a:lnTo>
                  <a:lnTo>
                    <a:pt x="366" y="329"/>
                  </a:lnTo>
                  <a:lnTo>
                    <a:pt x="366" y="337"/>
                  </a:lnTo>
                  <a:lnTo>
                    <a:pt x="364" y="339"/>
                  </a:lnTo>
                  <a:lnTo>
                    <a:pt x="364" y="339"/>
                  </a:lnTo>
                  <a:lnTo>
                    <a:pt x="361" y="339"/>
                  </a:lnTo>
                  <a:lnTo>
                    <a:pt x="359" y="339"/>
                  </a:lnTo>
                  <a:lnTo>
                    <a:pt x="354" y="337"/>
                  </a:lnTo>
                  <a:lnTo>
                    <a:pt x="350" y="334"/>
                  </a:lnTo>
                  <a:lnTo>
                    <a:pt x="350" y="334"/>
                  </a:lnTo>
                  <a:lnTo>
                    <a:pt x="347" y="337"/>
                  </a:lnTo>
                  <a:lnTo>
                    <a:pt x="347" y="337"/>
                  </a:lnTo>
                  <a:lnTo>
                    <a:pt x="345" y="339"/>
                  </a:lnTo>
                  <a:lnTo>
                    <a:pt x="345" y="339"/>
                  </a:lnTo>
                  <a:lnTo>
                    <a:pt x="338" y="339"/>
                  </a:lnTo>
                  <a:lnTo>
                    <a:pt x="335" y="337"/>
                  </a:lnTo>
                  <a:lnTo>
                    <a:pt x="335" y="337"/>
                  </a:lnTo>
                  <a:lnTo>
                    <a:pt x="333" y="332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09" y="313"/>
                  </a:lnTo>
                  <a:lnTo>
                    <a:pt x="305" y="315"/>
                  </a:lnTo>
                  <a:lnTo>
                    <a:pt x="302" y="315"/>
                  </a:lnTo>
                  <a:lnTo>
                    <a:pt x="302" y="313"/>
                  </a:lnTo>
                  <a:lnTo>
                    <a:pt x="302" y="308"/>
                  </a:lnTo>
                  <a:lnTo>
                    <a:pt x="302" y="294"/>
                  </a:lnTo>
                  <a:lnTo>
                    <a:pt x="302" y="280"/>
                  </a:lnTo>
                  <a:lnTo>
                    <a:pt x="302" y="266"/>
                  </a:lnTo>
                  <a:lnTo>
                    <a:pt x="302" y="251"/>
                  </a:lnTo>
                  <a:lnTo>
                    <a:pt x="302" y="237"/>
                  </a:lnTo>
                  <a:lnTo>
                    <a:pt x="302" y="223"/>
                  </a:lnTo>
                  <a:lnTo>
                    <a:pt x="302" y="209"/>
                  </a:lnTo>
                  <a:lnTo>
                    <a:pt x="302" y="195"/>
                  </a:lnTo>
                  <a:lnTo>
                    <a:pt x="302" y="180"/>
                  </a:lnTo>
                  <a:lnTo>
                    <a:pt x="302" y="166"/>
                  </a:lnTo>
                  <a:lnTo>
                    <a:pt x="302" y="152"/>
                  </a:lnTo>
                  <a:lnTo>
                    <a:pt x="302" y="138"/>
                  </a:lnTo>
                  <a:lnTo>
                    <a:pt x="302" y="124"/>
                  </a:lnTo>
                  <a:lnTo>
                    <a:pt x="302" y="109"/>
                  </a:lnTo>
                  <a:lnTo>
                    <a:pt x="302" y="95"/>
                  </a:lnTo>
                  <a:lnTo>
                    <a:pt x="302" y="81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295" y="76"/>
                  </a:lnTo>
                  <a:lnTo>
                    <a:pt x="293" y="76"/>
                  </a:lnTo>
                  <a:lnTo>
                    <a:pt x="283" y="76"/>
                  </a:lnTo>
                  <a:lnTo>
                    <a:pt x="269" y="76"/>
                  </a:lnTo>
                  <a:lnTo>
                    <a:pt x="250" y="76"/>
                  </a:lnTo>
                  <a:lnTo>
                    <a:pt x="227" y="76"/>
                  </a:lnTo>
                  <a:lnTo>
                    <a:pt x="203" y="74"/>
                  </a:lnTo>
                  <a:lnTo>
                    <a:pt x="177" y="74"/>
                  </a:lnTo>
                  <a:lnTo>
                    <a:pt x="149" y="74"/>
                  </a:lnTo>
                  <a:lnTo>
                    <a:pt x="120" y="74"/>
                  </a:lnTo>
                  <a:lnTo>
                    <a:pt x="94" y="74"/>
                  </a:lnTo>
                  <a:lnTo>
                    <a:pt x="68" y="74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71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2" y="55"/>
                  </a:lnTo>
                  <a:lnTo>
                    <a:pt x="2" y="41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14" y="10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78" y="10"/>
                  </a:lnTo>
                  <a:lnTo>
                    <a:pt x="89" y="12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9" y="12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7" y="12"/>
                  </a:lnTo>
                  <a:lnTo>
                    <a:pt x="241" y="12"/>
                  </a:lnTo>
                  <a:lnTo>
                    <a:pt x="262" y="12"/>
                  </a:lnTo>
                  <a:lnTo>
                    <a:pt x="286" y="12"/>
                  </a:lnTo>
                  <a:lnTo>
                    <a:pt x="309" y="12"/>
                  </a:lnTo>
                  <a:lnTo>
                    <a:pt x="333" y="12"/>
                  </a:lnTo>
                  <a:lnTo>
                    <a:pt x="357" y="12"/>
                  </a:lnTo>
                  <a:lnTo>
                    <a:pt x="378" y="12"/>
                  </a:lnTo>
                  <a:lnTo>
                    <a:pt x="402" y="12"/>
                  </a:lnTo>
                  <a:lnTo>
                    <a:pt x="425" y="12"/>
                  </a:lnTo>
                  <a:lnTo>
                    <a:pt x="449" y="12"/>
                  </a:lnTo>
                  <a:lnTo>
                    <a:pt x="473" y="12"/>
                  </a:lnTo>
                  <a:lnTo>
                    <a:pt x="494" y="12"/>
                  </a:lnTo>
                  <a:lnTo>
                    <a:pt x="518" y="12"/>
                  </a:lnTo>
                  <a:lnTo>
                    <a:pt x="541" y="10"/>
                  </a:lnTo>
                  <a:lnTo>
                    <a:pt x="565" y="10"/>
                  </a:lnTo>
                  <a:lnTo>
                    <a:pt x="586" y="10"/>
                  </a:lnTo>
                  <a:lnTo>
                    <a:pt x="610" y="10"/>
                  </a:lnTo>
                  <a:lnTo>
                    <a:pt x="633" y="8"/>
                  </a:lnTo>
                  <a:lnTo>
                    <a:pt x="657" y="8"/>
                  </a:lnTo>
                  <a:lnTo>
                    <a:pt x="681" y="8"/>
                  </a:lnTo>
                  <a:lnTo>
                    <a:pt x="702" y="5"/>
                  </a:lnTo>
                  <a:lnTo>
                    <a:pt x="726" y="5"/>
                  </a:lnTo>
                  <a:lnTo>
                    <a:pt x="749" y="5"/>
                  </a:lnTo>
                  <a:lnTo>
                    <a:pt x="773" y="3"/>
                  </a:lnTo>
                  <a:lnTo>
                    <a:pt x="794" y="3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42" y="15"/>
                  </a:lnTo>
                  <a:lnTo>
                    <a:pt x="844" y="31"/>
                  </a:lnTo>
                  <a:lnTo>
                    <a:pt x="844" y="48"/>
                  </a:lnTo>
                  <a:lnTo>
                    <a:pt x="844" y="62"/>
                  </a:lnTo>
                  <a:lnTo>
                    <a:pt x="844" y="62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10337457" y="1891941"/>
              <a:ext cx="454040" cy="502228"/>
            </a:xfrm>
            <a:custGeom>
              <a:rect b="b" l="l" r="r" t="t"/>
              <a:pathLst>
                <a:path extrusionOk="0" h="469" w="424">
                  <a:moveTo>
                    <a:pt x="414" y="168"/>
                  </a:moveTo>
                  <a:lnTo>
                    <a:pt x="414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24" y="163"/>
                  </a:lnTo>
                  <a:lnTo>
                    <a:pt x="424" y="161"/>
                  </a:lnTo>
                  <a:lnTo>
                    <a:pt x="421" y="149"/>
                  </a:lnTo>
                  <a:lnTo>
                    <a:pt x="419" y="137"/>
                  </a:lnTo>
                  <a:lnTo>
                    <a:pt x="419" y="123"/>
                  </a:lnTo>
                  <a:lnTo>
                    <a:pt x="417" y="111"/>
                  </a:lnTo>
                  <a:lnTo>
                    <a:pt x="414" y="99"/>
                  </a:lnTo>
                  <a:lnTo>
                    <a:pt x="412" y="85"/>
                  </a:lnTo>
                  <a:lnTo>
                    <a:pt x="410" y="73"/>
                  </a:lnTo>
                  <a:lnTo>
                    <a:pt x="407" y="59"/>
                  </a:lnTo>
                  <a:lnTo>
                    <a:pt x="403" y="35"/>
                  </a:lnTo>
                  <a:lnTo>
                    <a:pt x="398" y="9"/>
                  </a:lnTo>
                  <a:lnTo>
                    <a:pt x="395" y="0"/>
                  </a:lnTo>
                  <a:lnTo>
                    <a:pt x="374" y="12"/>
                  </a:lnTo>
                  <a:lnTo>
                    <a:pt x="369" y="14"/>
                  </a:lnTo>
                  <a:lnTo>
                    <a:pt x="367" y="17"/>
                  </a:lnTo>
                  <a:lnTo>
                    <a:pt x="365" y="17"/>
                  </a:lnTo>
                  <a:lnTo>
                    <a:pt x="365" y="17"/>
                  </a:lnTo>
                  <a:lnTo>
                    <a:pt x="365" y="19"/>
                  </a:lnTo>
                  <a:lnTo>
                    <a:pt x="362" y="19"/>
                  </a:lnTo>
                  <a:lnTo>
                    <a:pt x="360" y="21"/>
                  </a:lnTo>
                  <a:lnTo>
                    <a:pt x="358" y="24"/>
                  </a:lnTo>
                  <a:lnTo>
                    <a:pt x="353" y="26"/>
                  </a:lnTo>
                  <a:lnTo>
                    <a:pt x="324" y="45"/>
                  </a:lnTo>
                  <a:lnTo>
                    <a:pt x="298" y="73"/>
                  </a:lnTo>
                  <a:lnTo>
                    <a:pt x="294" y="76"/>
                  </a:lnTo>
                  <a:lnTo>
                    <a:pt x="291" y="78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4" y="78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0"/>
                  </a:lnTo>
                  <a:lnTo>
                    <a:pt x="268" y="80"/>
                  </a:lnTo>
                  <a:lnTo>
                    <a:pt x="263" y="80"/>
                  </a:lnTo>
                  <a:lnTo>
                    <a:pt x="251" y="88"/>
                  </a:lnTo>
                  <a:lnTo>
                    <a:pt x="244" y="92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23" y="102"/>
                  </a:lnTo>
                  <a:lnTo>
                    <a:pt x="218" y="102"/>
                  </a:lnTo>
                  <a:lnTo>
                    <a:pt x="211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6" y="97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5"/>
                  </a:lnTo>
                  <a:lnTo>
                    <a:pt x="209" y="99"/>
                  </a:lnTo>
                  <a:lnTo>
                    <a:pt x="211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0" y="99"/>
                  </a:lnTo>
                  <a:lnTo>
                    <a:pt x="187" y="102"/>
                  </a:lnTo>
                  <a:lnTo>
                    <a:pt x="183" y="104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68" y="102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5" y="99"/>
                  </a:lnTo>
                  <a:lnTo>
                    <a:pt x="175" y="102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78" y="97"/>
                  </a:lnTo>
                  <a:lnTo>
                    <a:pt x="178" y="97"/>
                  </a:lnTo>
                  <a:lnTo>
                    <a:pt x="180" y="97"/>
                  </a:lnTo>
                  <a:lnTo>
                    <a:pt x="183" y="97"/>
                  </a:lnTo>
                  <a:lnTo>
                    <a:pt x="185" y="95"/>
                  </a:lnTo>
                  <a:lnTo>
                    <a:pt x="187" y="95"/>
                  </a:lnTo>
                  <a:lnTo>
                    <a:pt x="190" y="95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0" y="85"/>
                  </a:lnTo>
                  <a:lnTo>
                    <a:pt x="187" y="85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5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5" y="92"/>
                  </a:lnTo>
                  <a:lnTo>
                    <a:pt x="173" y="92"/>
                  </a:lnTo>
                  <a:lnTo>
                    <a:pt x="171" y="90"/>
                  </a:lnTo>
                  <a:lnTo>
                    <a:pt x="166" y="85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19" y="76"/>
                  </a:lnTo>
                  <a:lnTo>
                    <a:pt x="109" y="78"/>
                  </a:lnTo>
                  <a:lnTo>
                    <a:pt x="102" y="80"/>
                  </a:lnTo>
                  <a:lnTo>
                    <a:pt x="95" y="80"/>
                  </a:lnTo>
                  <a:lnTo>
                    <a:pt x="88" y="83"/>
                  </a:lnTo>
                  <a:lnTo>
                    <a:pt x="78" y="83"/>
                  </a:lnTo>
                  <a:lnTo>
                    <a:pt x="71" y="85"/>
                  </a:lnTo>
                  <a:lnTo>
                    <a:pt x="64" y="88"/>
                  </a:lnTo>
                  <a:lnTo>
                    <a:pt x="55" y="88"/>
                  </a:lnTo>
                  <a:lnTo>
                    <a:pt x="48" y="90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4" y="95"/>
                  </a:lnTo>
                  <a:lnTo>
                    <a:pt x="17" y="95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3" y="106"/>
                  </a:lnTo>
                  <a:lnTo>
                    <a:pt x="3" y="118"/>
                  </a:lnTo>
                  <a:lnTo>
                    <a:pt x="8" y="137"/>
                  </a:lnTo>
                  <a:lnTo>
                    <a:pt x="8" y="147"/>
                  </a:lnTo>
                  <a:lnTo>
                    <a:pt x="10" y="156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2" y="187"/>
                  </a:lnTo>
                  <a:lnTo>
                    <a:pt x="15" y="196"/>
                  </a:lnTo>
                  <a:lnTo>
                    <a:pt x="15" y="206"/>
                  </a:lnTo>
                  <a:lnTo>
                    <a:pt x="17" y="218"/>
                  </a:lnTo>
                  <a:lnTo>
                    <a:pt x="17" y="227"/>
                  </a:lnTo>
                  <a:lnTo>
                    <a:pt x="19" y="237"/>
                  </a:lnTo>
                  <a:lnTo>
                    <a:pt x="22" y="246"/>
                  </a:lnTo>
                  <a:lnTo>
                    <a:pt x="22" y="256"/>
                  </a:lnTo>
                  <a:lnTo>
                    <a:pt x="24" y="267"/>
                  </a:lnTo>
                  <a:lnTo>
                    <a:pt x="24" y="277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9" y="305"/>
                  </a:lnTo>
                  <a:lnTo>
                    <a:pt x="29" y="317"/>
                  </a:lnTo>
                  <a:lnTo>
                    <a:pt x="31" y="327"/>
                  </a:lnTo>
                  <a:lnTo>
                    <a:pt x="31" y="336"/>
                  </a:lnTo>
                  <a:lnTo>
                    <a:pt x="34" y="346"/>
                  </a:lnTo>
                  <a:lnTo>
                    <a:pt x="34" y="355"/>
                  </a:lnTo>
                  <a:lnTo>
                    <a:pt x="36" y="367"/>
                  </a:lnTo>
                  <a:lnTo>
                    <a:pt x="38" y="376"/>
                  </a:lnTo>
                  <a:lnTo>
                    <a:pt x="38" y="386"/>
                  </a:lnTo>
                  <a:lnTo>
                    <a:pt x="41" y="395"/>
                  </a:lnTo>
                  <a:lnTo>
                    <a:pt x="41" y="405"/>
                  </a:lnTo>
                  <a:lnTo>
                    <a:pt x="43" y="417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62" y="417"/>
                  </a:lnTo>
                  <a:lnTo>
                    <a:pt x="64" y="417"/>
                  </a:lnTo>
                  <a:lnTo>
                    <a:pt x="74" y="409"/>
                  </a:lnTo>
                  <a:lnTo>
                    <a:pt x="76" y="409"/>
                  </a:lnTo>
                  <a:lnTo>
                    <a:pt x="78" y="409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6" y="414"/>
                  </a:lnTo>
                  <a:lnTo>
                    <a:pt x="88" y="417"/>
                  </a:lnTo>
                  <a:lnTo>
                    <a:pt x="93" y="417"/>
                  </a:lnTo>
                  <a:lnTo>
                    <a:pt x="95" y="419"/>
                  </a:lnTo>
                  <a:lnTo>
                    <a:pt x="95" y="421"/>
                  </a:lnTo>
                  <a:lnTo>
                    <a:pt x="95" y="424"/>
                  </a:lnTo>
                  <a:lnTo>
                    <a:pt x="97" y="424"/>
                  </a:lnTo>
                  <a:lnTo>
                    <a:pt x="97" y="426"/>
                  </a:lnTo>
                  <a:lnTo>
                    <a:pt x="100" y="428"/>
                  </a:lnTo>
                  <a:lnTo>
                    <a:pt x="100" y="428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105" y="433"/>
                  </a:lnTo>
                  <a:lnTo>
                    <a:pt x="105" y="435"/>
                  </a:lnTo>
                  <a:lnTo>
                    <a:pt x="105" y="438"/>
                  </a:lnTo>
                  <a:lnTo>
                    <a:pt x="107" y="440"/>
                  </a:lnTo>
                  <a:lnTo>
                    <a:pt x="109" y="443"/>
                  </a:lnTo>
                  <a:lnTo>
                    <a:pt x="119" y="445"/>
                  </a:lnTo>
                  <a:lnTo>
                    <a:pt x="121" y="445"/>
                  </a:lnTo>
                  <a:lnTo>
                    <a:pt x="131" y="443"/>
                  </a:lnTo>
                  <a:lnTo>
                    <a:pt x="133" y="443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2" y="445"/>
                  </a:lnTo>
                  <a:lnTo>
                    <a:pt x="145" y="447"/>
                  </a:lnTo>
                  <a:lnTo>
                    <a:pt x="147" y="450"/>
                  </a:lnTo>
                  <a:lnTo>
                    <a:pt x="154" y="454"/>
                  </a:lnTo>
                  <a:lnTo>
                    <a:pt x="159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4"/>
                  </a:lnTo>
                  <a:lnTo>
                    <a:pt x="166" y="452"/>
                  </a:lnTo>
                  <a:lnTo>
                    <a:pt x="166" y="450"/>
                  </a:lnTo>
                  <a:lnTo>
                    <a:pt x="168" y="450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8" y="445"/>
                  </a:lnTo>
                  <a:lnTo>
                    <a:pt x="180" y="447"/>
                  </a:lnTo>
                  <a:lnTo>
                    <a:pt x="183" y="447"/>
                  </a:lnTo>
                  <a:lnTo>
                    <a:pt x="183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4" y="450"/>
                  </a:lnTo>
                  <a:lnTo>
                    <a:pt x="197" y="454"/>
                  </a:lnTo>
                  <a:lnTo>
                    <a:pt x="197" y="454"/>
                  </a:lnTo>
                  <a:lnTo>
                    <a:pt x="199" y="454"/>
                  </a:lnTo>
                  <a:lnTo>
                    <a:pt x="201" y="454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6" y="450"/>
                  </a:lnTo>
                  <a:lnTo>
                    <a:pt x="211" y="452"/>
                  </a:lnTo>
                  <a:lnTo>
                    <a:pt x="213" y="450"/>
                  </a:lnTo>
                  <a:lnTo>
                    <a:pt x="216" y="450"/>
                  </a:lnTo>
                  <a:lnTo>
                    <a:pt x="216" y="447"/>
                  </a:lnTo>
                  <a:lnTo>
                    <a:pt x="216" y="445"/>
                  </a:lnTo>
                  <a:lnTo>
                    <a:pt x="216" y="445"/>
                  </a:lnTo>
                  <a:lnTo>
                    <a:pt x="218" y="443"/>
                  </a:lnTo>
                  <a:lnTo>
                    <a:pt x="220" y="443"/>
                  </a:lnTo>
                  <a:lnTo>
                    <a:pt x="220" y="440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35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5" y="431"/>
                  </a:lnTo>
                  <a:lnTo>
                    <a:pt x="237" y="431"/>
                  </a:lnTo>
                  <a:lnTo>
                    <a:pt x="237" y="433"/>
                  </a:lnTo>
                  <a:lnTo>
                    <a:pt x="237" y="435"/>
                  </a:lnTo>
                  <a:lnTo>
                    <a:pt x="239" y="438"/>
                  </a:lnTo>
                  <a:lnTo>
                    <a:pt x="242" y="445"/>
                  </a:lnTo>
                  <a:lnTo>
                    <a:pt x="246" y="450"/>
                  </a:lnTo>
                  <a:lnTo>
                    <a:pt x="251" y="452"/>
                  </a:lnTo>
                  <a:lnTo>
                    <a:pt x="256" y="452"/>
                  </a:lnTo>
                  <a:lnTo>
                    <a:pt x="258" y="454"/>
                  </a:lnTo>
                  <a:lnTo>
                    <a:pt x="268" y="459"/>
                  </a:lnTo>
                  <a:lnTo>
                    <a:pt x="268" y="461"/>
                  </a:lnTo>
                  <a:lnTo>
                    <a:pt x="270" y="466"/>
                  </a:lnTo>
                  <a:lnTo>
                    <a:pt x="272" y="466"/>
                  </a:lnTo>
                  <a:lnTo>
                    <a:pt x="272" y="466"/>
                  </a:lnTo>
                  <a:lnTo>
                    <a:pt x="275" y="469"/>
                  </a:lnTo>
                  <a:lnTo>
                    <a:pt x="280" y="466"/>
                  </a:lnTo>
                  <a:lnTo>
                    <a:pt x="287" y="461"/>
                  </a:lnTo>
                  <a:lnTo>
                    <a:pt x="294" y="461"/>
                  </a:lnTo>
                  <a:lnTo>
                    <a:pt x="296" y="459"/>
                  </a:lnTo>
                  <a:lnTo>
                    <a:pt x="298" y="457"/>
                  </a:lnTo>
                  <a:lnTo>
                    <a:pt x="298" y="454"/>
                  </a:lnTo>
                  <a:lnTo>
                    <a:pt x="298" y="443"/>
                  </a:lnTo>
                  <a:lnTo>
                    <a:pt x="298" y="440"/>
                  </a:lnTo>
                  <a:lnTo>
                    <a:pt x="301" y="440"/>
                  </a:lnTo>
                  <a:lnTo>
                    <a:pt x="306" y="440"/>
                  </a:lnTo>
                  <a:lnTo>
                    <a:pt x="308" y="438"/>
                  </a:lnTo>
                  <a:lnTo>
                    <a:pt x="308" y="435"/>
                  </a:lnTo>
                  <a:lnTo>
                    <a:pt x="308" y="435"/>
                  </a:lnTo>
                  <a:lnTo>
                    <a:pt x="308" y="433"/>
                  </a:lnTo>
                  <a:lnTo>
                    <a:pt x="308" y="433"/>
                  </a:lnTo>
                  <a:lnTo>
                    <a:pt x="306" y="431"/>
                  </a:lnTo>
                  <a:lnTo>
                    <a:pt x="306" y="428"/>
                  </a:lnTo>
                  <a:lnTo>
                    <a:pt x="306" y="426"/>
                  </a:lnTo>
                  <a:lnTo>
                    <a:pt x="306" y="424"/>
                  </a:lnTo>
                  <a:lnTo>
                    <a:pt x="303" y="421"/>
                  </a:lnTo>
                  <a:lnTo>
                    <a:pt x="303" y="421"/>
                  </a:lnTo>
                  <a:lnTo>
                    <a:pt x="301" y="419"/>
                  </a:lnTo>
                  <a:lnTo>
                    <a:pt x="301" y="417"/>
                  </a:lnTo>
                  <a:lnTo>
                    <a:pt x="303" y="414"/>
                  </a:lnTo>
                  <a:lnTo>
                    <a:pt x="306" y="412"/>
                  </a:lnTo>
                  <a:lnTo>
                    <a:pt x="306" y="409"/>
                  </a:lnTo>
                  <a:lnTo>
                    <a:pt x="306" y="407"/>
                  </a:lnTo>
                  <a:lnTo>
                    <a:pt x="306" y="405"/>
                  </a:lnTo>
                  <a:lnTo>
                    <a:pt x="306" y="400"/>
                  </a:lnTo>
                  <a:lnTo>
                    <a:pt x="308" y="398"/>
                  </a:lnTo>
                  <a:lnTo>
                    <a:pt x="310" y="390"/>
                  </a:lnTo>
                  <a:lnTo>
                    <a:pt x="313" y="386"/>
                  </a:lnTo>
                  <a:lnTo>
                    <a:pt x="315" y="383"/>
                  </a:lnTo>
                  <a:lnTo>
                    <a:pt x="317" y="383"/>
                  </a:lnTo>
                  <a:lnTo>
                    <a:pt x="320" y="383"/>
                  </a:lnTo>
                  <a:lnTo>
                    <a:pt x="320" y="386"/>
                  </a:lnTo>
                  <a:lnTo>
                    <a:pt x="324" y="386"/>
                  </a:lnTo>
                  <a:lnTo>
                    <a:pt x="324" y="388"/>
                  </a:lnTo>
                  <a:lnTo>
                    <a:pt x="327" y="390"/>
                  </a:lnTo>
                  <a:lnTo>
                    <a:pt x="327" y="390"/>
                  </a:lnTo>
                  <a:lnTo>
                    <a:pt x="327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2" y="398"/>
                  </a:lnTo>
                  <a:lnTo>
                    <a:pt x="334" y="395"/>
                  </a:lnTo>
                  <a:lnTo>
                    <a:pt x="334" y="395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9" y="390"/>
                  </a:lnTo>
                  <a:lnTo>
                    <a:pt x="339" y="390"/>
                  </a:lnTo>
                  <a:lnTo>
                    <a:pt x="341" y="390"/>
                  </a:lnTo>
                  <a:lnTo>
                    <a:pt x="341" y="388"/>
                  </a:lnTo>
                  <a:lnTo>
                    <a:pt x="341" y="388"/>
                  </a:lnTo>
                  <a:lnTo>
                    <a:pt x="339" y="386"/>
                  </a:lnTo>
                  <a:lnTo>
                    <a:pt x="339" y="381"/>
                  </a:lnTo>
                  <a:lnTo>
                    <a:pt x="339" y="379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9" y="372"/>
                  </a:lnTo>
                  <a:lnTo>
                    <a:pt x="339" y="369"/>
                  </a:lnTo>
                  <a:lnTo>
                    <a:pt x="339" y="367"/>
                  </a:lnTo>
                  <a:lnTo>
                    <a:pt x="339" y="362"/>
                  </a:lnTo>
                  <a:lnTo>
                    <a:pt x="339" y="360"/>
                  </a:lnTo>
                  <a:lnTo>
                    <a:pt x="339" y="360"/>
                  </a:lnTo>
                  <a:lnTo>
                    <a:pt x="341" y="353"/>
                  </a:lnTo>
                  <a:lnTo>
                    <a:pt x="343" y="348"/>
                  </a:lnTo>
                  <a:lnTo>
                    <a:pt x="343" y="348"/>
                  </a:lnTo>
                  <a:lnTo>
                    <a:pt x="346" y="348"/>
                  </a:lnTo>
                  <a:lnTo>
                    <a:pt x="348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3" y="346"/>
                  </a:lnTo>
                  <a:lnTo>
                    <a:pt x="353" y="343"/>
                  </a:lnTo>
                  <a:lnTo>
                    <a:pt x="353" y="338"/>
                  </a:lnTo>
                  <a:lnTo>
                    <a:pt x="353" y="336"/>
                  </a:lnTo>
                  <a:lnTo>
                    <a:pt x="360" y="329"/>
                  </a:lnTo>
                  <a:lnTo>
                    <a:pt x="360" y="329"/>
                  </a:lnTo>
                  <a:lnTo>
                    <a:pt x="365" y="327"/>
                  </a:lnTo>
                  <a:lnTo>
                    <a:pt x="367" y="329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72" y="334"/>
                  </a:lnTo>
                  <a:lnTo>
                    <a:pt x="374" y="334"/>
                  </a:lnTo>
                  <a:lnTo>
                    <a:pt x="377" y="329"/>
                  </a:lnTo>
                  <a:lnTo>
                    <a:pt x="379" y="329"/>
                  </a:lnTo>
                  <a:lnTo>
                    <a:pt x="381" y="327"/>
                  </a:lnTo>
                  <a:lnTo>
                    <a:pt x="381" y="327"/>
                  </a:lnTo>
                  <a:lnTo>
                    <a:pt x="384" y="324"/>
                  </a:lnTo>
                  <a:lnTo>
                    <a:pt x="386" y="324"/>
                  </a:lnTo>
                  <a:lnTo>
                    <a:pt x="388" y="319"/>
                  </a:lnTo>
                  <a:lnTo>
                    <a:pt x="388" y="319"/>
                  </a:lnTo>
                  <a:lnTo>
                    <a:pt x="393" y="317"/>
                  </a:lnTo>
                  <a:lnTo>
                    <a:pt x="393" y="315"/>
                  </a:lnTo>
                  <a:lnTo>
                    <a:pt x="395" y="310"/>
                  </a:lnTo>
                  <a:lnTo>
                    <a:pt x="398" y="305"/>
                  </a:lnTo>
                  <a:lnTo>
                    <a:pt x="407" y="296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4" y="282"/>
                  </a:lnTo>
                  <a:lnTo>
                    <a:pt x="414" y="279"/>
                  </a:lnTo>
                  <a:lnTo>
                    <a:pt x="414" y="277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0" y="275"/>
                  </a:lnTo>
                  <a:lnTo>
                    <a:pt x="410" y="272"/>
                  </a:lnTo>
                  <a:lnTo>
                    <a:pt x="412" y="272"/>
                  </a:lnTo>
                  <a:lnTo>
                    <a:pt x="412" y="270"/>
                  </a:lnTo>
                  <a:lnTo>
                    <a:pt x="412" y="267"/>
                  </a:lnTo>
                  <a:lnTo>
                    <a:pt x="412" y="265"/>
                  </a:lnTo>
                  <a:lnTo>
                    <a:pt x="414" y="265"/>
                  </a:lnTo>
                  <a:lnTo>
                    <a:pt x="414" y="263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4" y="256"/>
                  </a:lnTo>
                  <a:lnTo>
                    <a:pt x="414" y="253"/>
                  </a:lnTo>
                  <a:lnTo>
                    <a:pt x="414" y="253"/>
                  </a:lnTo>
                  <a:lnTo>
                    <a:pt x="417" y="256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48"/>
                  </a:lnTo>
                  <a:lnTo>
                    <a:pt x="417" y="246"/>
                  </a:lnTo>
                  <a:lnTo>
                    <a:pt x="417" y="244"/>
                  </a:lnTo>
                  <a:lnTo>
                    <a:pt x="417" y="241"/>
                  </a:lnTo>
                  <a:lnTo>
                    <a:pt x="417" y="237"/>
                  </a:lnTo>
                  <a:lnTo>
                    <a:pt x="417" y="234"/>
                  </a:lnTo>
                  <a:lnTo>
                    <a:pt x="417" y="232"/>
                  </a:lnTo>
                  <a:lnTo>
                    <a:pt x="419" y="227"/>
                  </a:lnTo>
                  <a:lnTo>
                    <a:pt x="419" y="225"/>
                  </a:lnTo>
                  <a:lnTo>
                    <a:pt x="419" y="220"/>
                  </a:lnTo>
                  <a:lnTo>
                    <a:pt x="419" y="218"/>
                  </a:lnTo>
                  <a:lnTo>
                    <a:pt x="419" y="211"/>
                  </a:lnTo>
                  <a:lnTo>
                    <a:pt x="421" y="211"/>
                  </a:lnTo>
                  <a:lnTo>
                    <a:pt x="424" y="208"/>
                  </a:lnTo>
                  <a:lnTo>
                    <a:pt x="424" y="208"/>
                  </a:lnTo>
                  <a:lnTo>
                    <a:pt x="424" y="204"/>
                  </a:lnTo>
                  <a:lnTo>
                    <a:pt x="424" y="204"/>
                  </a:lnTo>
                  <a:lnTo>
                    <a:pt x="424" y="201"/>
                  </a:lnTo>
                  <a:lnTo>
                    <a:pt x="421" y="199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4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2"/>
                  </a:lnTo>
                  <a:lnTo>
                    <a:pt x="421" y="187"/>
                  </a:lnTo>
                  <a:lnTo>
                    <a:pt x="421" y="185"/>
                  </a:lnTo>
                  <a:lnTo>
                    <a:pt x="419" y="182"/>
                  </a:lnTo>
                  <a:lnTo>
                    <a:pt x="419" y="180"/>
                  </a:lnTo>
                  <a:lnTo>
                    <a:pt x="417" y="177"/>
                  </a:lnTo>
                  <a:lnTo>
                    <a:pt x="412" y="173"/>
                  </a:lnTo>
                  <a:lnTo>
                    <a:pt x="412" y="170"/>
                  </a:lnTo>
                  <a:lnTo>
                    <a:pt x="412" y="168"/>
                  </a:lnTo>
                  <a:lnTo>
                    <a:pt x="414" y="16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6713708" y="1881232"/>
              <a:ext cx="666067" cy="1001243"/>
            </a:xfrm>
            <a:custGeom>
              <a:rect b="b" l="l" r="r" t="t"/>
              <a:pathLst>
                <a:path extrusionOk="0" h="935" w="622">
                  <a:moveTo>
                    <a:pt x="529" y="798"/>
                  </a:moveTo>
                  <a:lnTo>
                    <a:pt x="527" y="800"/>
                  </a:lnTo>
                  <a:lnTo>
                    <a:pt x="525" y="805"/>
                  </a:lnTo>
                  <a:lnTo>
                    <a:pt x="522" y="810"/>
                  </a:lnTo>
                  <a:lnTo>
                    <a:pt x="520" y="815"/>
                  </a:lnTo>
                  <a:lnTo>
                    <a:pt x="518" y="817"/>
                  </a:lnTo>
                  <a:lnTo>
                    <a:pt x="513" y="817"/>
                  </a:lnTo>
                  <a:lnTo>
                    <a:pt x="511" y="817"/>
                  </a:lnTo>
                  <a:lnTo>
                    <a:pt x="508" y="815"/>
                  </a:lnTo>
                  <a:lnTo>
                    <a:pt x="506" y="812"/>
                  </a:lnTo>
                  <a:lnTo>
                    <a:pt x="506" y="810"/>
                  </a:lnTo>
                  <a:lnTo>
                    <a:pt x="503" y="810"/>
                  </a:lnTo>
                  <a:lnTo>
                    <a:pt x="503" y="803"/>
                  </a:lnTo>
                  <a:lnTo>
                    <a:pt x="501" y="803"/>
                  </a:lnTo>
                  <a:lnTo>
                    <a:pt x="501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77" y="796"/>
                  </a:lnTo>
                  <a:lnTo>
                    <a:pt x="470" y="796"/>
                  </a:lnTo>
                  <a:lnTo>
                    <a:pt x="468" y="798"/>
                  </a:lnTo>
                  <a:lnTo>
                    <a:pt x="463" y="798"/>
                  </a:lnTo>
                  <a:lnTo>
                    <a:pt x="463" y="798"/>
                  </a:lnTo>
                  <a:lnTo>
                    <a:pt x="463" y="800"/>
                  </a:lnTo>
                  <a:lnTo>
                    <a:pt x="463" y="800"/>
                  </a:lnTo>
                  <a:lnTo>
                    <a:pt x="461" y="800"/>
                  </a:lnTo>
                  <a:lnTo>
                    <a:pt x="461" y="803"/>
                  </a:lnTo>
                  <a:lnTo>
                    <a:pt x="461" y="803"/>
                  </a:lnTo>
                  <a:lnTo>
                    <a:pt x="461" y="805"/>
                  </a:lnTo>
                  <a:lnTo>
                    <a:pt x="461" y="808"/>
                  </a:lnTo>
                  <a:lnTo>
                    <a:pt x="461" y="810"/>
                  </a:lnTo>
                  <a:lnTo>
                    <a:pt x="458" y="810"/>
                  </a:lnTo>
                  <a:lnTo>
                    <a:pt x="458" y="815"/>
                  </a:lnTo>
                  <a:lnTo>
                    <a:pt x="458" y="817"/>
                  </a:lnTo>
                  <a:lnTo>
                    <a:pt x="461" y="819"/>
                  </a:lnTo>
                  <a:lnTo>
                    <a:pt x="463" y="827"/>
                  </a:lnTo>
                  <a:lnTo>
                    <a:pt x="463" y="827"/>
                  </a:lnTo>
                  <a:lnTo>
                    <a:pt x="463" y="829"/>
                  </a:lnTo>
                  <a:lnTo>
                    <a:pt x="463" y="829"/>
                  </a:lnTo>
                  <a:lnTo>
                    <a:pt x="461" y="834"/>
                  </a:lnTo>
                  <a:lnTo>
                    <a:pt x="461" y="834"/>
                  </a:lnTo>
                  <a:lnTo>
                    <a:pt x="458" y="841"/>
                  </a:lnTo>
                  <a:lnTo>
                    <a:pt x="458" y="845"/>
                  </a:lnTo>
                  <a:lnTo>
                    <a:pt x="458" y="848"/>
                  </a:lnTo>
                  <a:lnTo>
                    <a:pt x="461" y="857"/>
                  </a:lnTo>
                  <a:lnTo>
                    <a:pt x="461" y="860"/>
                  </a:lnTo>
                  <a:lnTo>
                    <a:pt x="461" y="862"/>
                  </a:lnTo>
                  <a:lnTo>
                    <a:pt x="461" y="867"/>
                  </a:lnTo>
                  <a:lnTo>
                    <a:pt x="458" y="874"/>
                  </a:lnTo>
                  <a:lnTo>
                    <a:pt x="458" y="879"/>
                  </a:lnTo>
                  <a:lnTo>
                    <a:pt x="461" y="883"/>
                  </a:lnTo>
                  <a:lnTo>
                    <a:pt x="463" y="890"/>
                  </a:lnTo>
                  <a:lnTo>
                    <a:pt x="463" y="893"/>
                  </a:lnTo>
                  <a:lnTo>
                    <a:pt x="463" y="898"/>
                  </a:lnTo>
                  <a:lnTo>
                    <a:pt x="461" y="900"/>
                  </a:lnTo>
                  <a:lnTo>
                    <a:pt x="463" y="907"/>
                  </a:lnTo>
                  <a:lnTo>
                    <a:pt x="463" y="912"/>
                  </a:lnTo>
                  <a:lnTo>
                    <a:pt x="461" y="914"/>
                  </a:lnTo>
                  <a:lnTo>
                    <a:pt x="461" y="919"/>
                  </a:lnTo>
                  <a:lnTo>
                    <a:pt x="461" y="919"/>
                  </a:lnTo>
                  <a:lnTo>
                    <a:pt x="458" y="919"/>
                  </a:lnTo>
                  <a:lnTo>
                    <a:pt x="456" y="919"/>
                  </a:lnTo>
                  <a:lnTo>
                    <a:pt x="456" y="919"/>
                  </a:lnTo>
                  <a:lnTo>
                    <a:pt x="454" y="919"/>
                  </a:lnTo>
                  <a:lnTo>
                    <a:pt x="454" y="921"/>
                  </a:lnTo>
                  <a:lnTo>
                    <a:pt x="454" y="924"/>
                  </a:lnTo>
                  <a:lnTo>
                    <a:pt x="456" y="926"/>
                  </a:lnTo>
                  <a:lnTo>
                    <a:pt x="456" y="926"/>
                  </a:lnTo>
                  <a:lnTo>
                    <a:pt x="456" y="928"/>
                  </a:lnTo>
                  <a:lnTo>
                    <a:pt x="454" y="931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37" y="916"/>
                  </a:lnTo>
                  <a:lnTo>
                    <a:pt x="421" y="895"/>
                  </a:lnTo>
                  <a:lnTo>
                    <a:pt x="404" y="876"/>
                  </a:lnTo>
                  <a:lnTo>
                    <a:pt x="388" y="855"/>
                  </a:lnTo>
                  <a:lnTo>
                    <a:pt x="373" y="838"/>
                  </a:lnTo>
                  <a:lnTo>
                    <a:pt x="359" y="819"/>
                  </a:lnTo>
                  <a:lnTo>
                    <a:pt x="345" y="803"/>
                  </a:lnTo>
                  <a:lnTo>
                    <a:pt x="331" y="784"/>
                  </a:lnTo>
                  <a:lnTo>
                    <a:pt x="319" y="765"/>
                  </a:lnTo>
                  <a:lnTo>
                    <a:pt x="305" y="748"/>
                  </a:lnTo>
                  <a:lnTo>
                    <a:pt x="291" y="729"/>
                  </a:lnTo>
                  <a:lnTo>
                    <a:pt x="276" y="713"/>
                  </a:lnTo>
                  <a:lnTo>
                    <a:pt x="262" y="692"/>
                  </a:lnTo>
                  <a:lnTo>
                    <a:pt x="246" y="673"/>
                  </a:lnTo>
                  <a:lnTo>
                    <a:pt x="229" y="654"/>
                  </a:lnTo>
                  <a:lnTo>
                    <a:pt x="215" y="632"/>
                  </a:lnTo>
                  <a:lnTo>
                    <a:pt x="198" y="613"/>
                  </a:lnTo>
                  <a:lnTo>
                    <a:pt x="184" y="595"/>
                  </a:lnTo>
                  <a:lnTo>
                    <a:pt x="168" y="573"/>
                  </a:lnTo>
                  <a:lnTo>
                    <a:pt x="153" y="554"/>
                  </a:lnTo>
                  <a:lnTo>
                    <a:pt x="134" y="531"/>
                  </a:lnTo>
                  <a:lnTo>
                    <a:pt x="116" y="507"/>
                  </a:lnTo>
                  <a:lnTo>
                    <a:pt x="94" y="483"/>
                  </a:lnTo>
                  <a:lnTo>
                    <a:pt x="75" y="460"/>
                  </a:lnTo>
                  <a:lnTo>
                    <a:pt x="56" y="436"/>
                  </a:lnTo>
                  <a:lnTo>
                    <a:pt x="37" y="410"/>
                  </a:lnTo>
                  <a:lnTo>
                    <a:pt x="19" y="386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6"/>
                  </a:lnTo>
                  <a:lnTo>
                    <a:pt x="4" y="332"/>
                  </a:lnTo>
                  <a:lnTo>
                    <a:pt x="9" y="311"/>
                  </a:lnTo>
                  <a:lnTo>
                    <a:pt x="14" y="287"/>
                  </a:lnTo>
                  <a:lnTo>
                    <a:pt x="16" y="266"/>
                  </a:lnTo>
                  <a:lnTo>
                    <a:pt x="21" y="244"/>
                  </a:lnTo>
                  <a:lnTo>
                    <a:pt x="26" y="221"/>
                  </a:lnTo>
                  <a:lnTo>
                    <a:pt x="28" y="199"/>
                  </a:lnTo>
                  <a:lnTo>
                    <a:pt x="33" y="176"/>
                  </a:lnTo>
                  <a:lnTo>
                    <a:pt x="37" y="154"/>
                  </a:lnTo>
                  <a:lnTo>
                    <a:pt x="42" y="133"/>
                  </a:lnTo>
                  <a:lnTo>
                    <a:pt x="45" y="109"/>
                  </a:lnTo>
                  <a:lnTo>
                    <a:pt x="49" y="88"/>
                  </a:lnTo>
                  <a:lnTo>
                    <a:pt x="54" y="67"/>
                  </a:lnTo>
                  <a:lnTo>
                    <a:pt x="56" y="43"/>
                  </a:lnTo>
                  <a:lnTo>
                    <a:pt x="61" y="22"/>
                  </a:lnTo>
                  <a:lnTo>
                    <a:pt x="66" y="0"/>
                  </a:lnTo>
                  <a:lnTo>
                    <a:pt x="82" y="3"/>
                  </a:lnTo>
                  <a:lnTo>
                    <a:pt x="101" y="5"/>
                  </a:lnTo>
                  <a:lnTo>
                    <a:pt x="118" y="10"/>
                  </a:lnTo>
                  <a:lnTo>
                    <a:pt x="134" y="12"/>
                  </a:lnTo>
                  <a:lnTo>
                    <a:pt x="153" y="15"/>
                  </a:lnTo>
                  <a:lnTo>
                    <a:pt x="170" y="17"/>
                  </a:lnTo>
                  <a:lnTo>
                    <a:pt x="186" y="22"/>
                  </a:lnTo>
                  <a:lnTo>
                    <a:pt x="205" y="24"/>
                  </a:lnTo>
                  <a:lnTo>
                    <a:pt x="222" y="27"/>
                  </a:lnTo>
                  <a:lnTo>
                    <a:pt x="239" y="29"/>
                  </a:lnTo>
                  <a:lnTo>
                    <a:pt x="257" y="34"/>
                  </a:lnTo>
                  <a:lnTo>
                    <a:pt x="274" y="36"/>
                  </a:lnTo>
                  <a:lnTo>
                    <a:pt x="291" y="38"/>
                  </a:lnTo>
                  <a:lnTo>
                    <a:pt x="309" y="41"/>
                  </a:lnTo>
                  <a:lnTo>
                    <a:pt x="326" y="43"/>
                  </a:lnTo>
                  <a:lnTo>
                    <a:pt x="343" y="45"/>
                  </a:lnTo>
                  <a:lnTo>
                    <a:pt x="362" y="50"/>
                  </a:lnTo>
                  <a:lnTo>
                    <a:pt x="378" y="53"/>
                  </a:lnTo>
                  <a:lnTo>
                    <a:pt x="397" y="55"/>
                  </a:lnTo>
                  <a:lnTo>
                    <a:pt x="414" y="57"/>
                  </a:lnTo>
                  <a:lnTo>
                    <a:pt x="430" y="60"/>
                  </a:lnTo>
                  <a:lnTo>
                    <a:pt x="449" y="62"/>
                  </a:lnTo>
                  <a:lnTo>
                    <a:pt x="466" y="64"/>
                  </a:lnTo>
                  <a:lnTo>
                    <a:pt x="482" y="67"/>
                  </a:lnTo>
                  <a:lnTo>
                    <a:pt x="501" y="69"/>
                  </a:lnTo>
                  <a:lnTo>
                    <a:pt x="518" y="71"/>
                  </a:lnTo>
                  <a:lnTo>
                    <a:pt x="534" y="74"/>
                  </a:lnTo>
                  <a:lnTo>
                    <a:pt x="553" y="76"/>
                  </a:lnTo>
                  <a:lnTo>
                    <a:pt x="570" y="79"/>
                  </a:lnTo>
                  <a:lnTo>
                    <a:pt x="586" y="81"/>
                  </a:lnTo>
                  <a:lnTo>
                    <a:pt x="605" y="83"/>
                  </a:lnTo>
                  <a:lnTo>
                    <a:pt x="622" y="86"/>
                  </a:lnTo>
                  <a:lnTo>
                    <a:pt x="619" y="105"/>
                  </a:lnTo>
                  <a:lnTo>
                    <a:pt x="617" y="124"/>
                  </a:lnTo>
                  <a:lnTo>
                    <a:pt x="615" y="142"/>
                  </a:lnTo>
                  <a:lnTo>
                    <a:pt x="612" y="161"/>
                  </a:lnTo>
                  <a:lnTo>
                    <a:pt x="610" y="180"/>
                  </a:lnTo>
                  <a:lnTo>
                    <a:pt x="608" y="199"/>
                  </a:lnTo>
                  <a:lnTo>
                    <a:pt x="605" y="218"/>
                  </a:lnTo>
                  <a:lnTo>
                    <a:pt x="603" y="237"/>
                  </a:lnTo>
                  <a:lnTo>
                    <a:pt x="600" y="256"/>
                  </a:lnTo>
                  <a:lnTo>
                    <a:pt x="598" y="275"/>
                  </a:lnTo>
                  <a:lnTo>
                    <a:pt x="596" y="296"/>
                  </a:lnTo>
                  <a:lnTo>
                    <a:pt x="593" y="315"/>
                  </a:lnTo>
                  <a:lnTo>
                    <a:pt x="591" y="334"/>
                  </a:lnTo>
                  <a:lnTo>
                    <a:pt x="589" y="353"/>
                  </a:lnTo>
                  <a:lnTo>
                    <a:pt x="586" y="372"/>
                  </a:lnTo>
                  <a:lnTo>
                    <a:pt x="584" y="391"/>
                  </a:lnTo>
                  <a:lnTo>
                    <a:pt x="581" y="410"/>
                  </a:lnTo>
                  <a:lnTo>
                    <a:pt x="579" y="429"/>
                  </a:lnTo>
                  <a:lnTo>
                    <a:pt x="577" y="448"/>
                  </a:lnTo>
                  <a:lnTo>
                    <a:pt x="574" y="467"/>
                  </a:lnTo>
                  <a:lnTo>
                    <a:pt x="572" y="486"/>
                  </a:lnTo>
                  <a:lnTo>
                    <a:pt x="570" y="505"/>
                  </a:lnTo>
                  <a:lnTo>
                    <a:pt x="567" y="526"/>
                  </a:lnTo>
                  <a:lnTo>
                    <a:pt x="565" y="545"/>
                  </a:lnTo>
                  <a:lnTo>
                    <a:pt x="563" y="564"/>
                  </a:lnTo>
                  <a:lnTo>
                    <a:pt x="560" y="583"/>
                  </a:lnTo>
                  <a:lnTo>
                    <a:pt x="558" y="602"/>
                  </a:lnTo>
                  <a:lnTo>
                    <a:pt x="553" y="621"/>
                  </a:lnTo>
                  <a:lnTo>
                    <a:pt x="551" y="640"/>
                  </a:lnTo>
                  <a:lnTo>
                    <a:pt x="548" y="658"/>
                  </a:lnTo>
                  <a:lnTo>
                    <a:pt x="546" y="677"/>
                  </a:lnTo>
                  <a:lnTo>
                    <a:pt x="544" y="699"/>
                  </a:lnTo>
                  <a:lnTo>
                    <a:pt x="544" y="699"/>
                  </a:lnTo>
                  <a:lnTo>
                    <a:pt x="544" y="701"/>
                  </a:lnTo>
                  <a:lnTo>
                    <a:pt x="544" y="706"/>
                  </a:lnTo>
                  <a:lnTo>
                    <a:pt x="544" y="713"/>
                  </a:lnTo>
                  <a:lnTo>
                    <a:pt x="541" y="720"/>
                  </a:lnTo>
                  <a:lnTo>
                    <a:pt x="541" y="727"/>
                  </a:lnTo>
                  <a:lnTo>
                    <a:pt x="539" y="734"/>
                  </a:lnTo>
                  <a:lnTo>
                    <a:pt x="539" y="744"/>
                  </a:lnTo>
                  <a:lnTo>
                    <a:pt x="537" y="751"/>
                  </a:lnTo>
                  <a:lnTo>
                    <a:pt x="537" y="760"/>
                  </a:lnTo>
                  <a:lnTo>
                    <a:pt x="537" y="767"/>
                  </a:lnTo>
                  <a:lnTo>
                    <a:pt x="534" y="774"/>
                  </a:lnTo>
                  <a:lnTo>
                    <a:pt x="534" y="782"/>
                  </a:lnTo>
                  <a:lnTo>
                    <a:pt x="534" y="786"/>
                  </a:lnTo>
                  <a:lnTo>
                    <a:pt x="532" y="789"/>
                  </a:lnTo>
                  <a:lnTo>
                    <a:pt x="532" y="789"/>
                  </a:lnTo>
                  <a:lnTo>
                    <a:pt x="532" y="793"/>
                  </a:lnTo>
                  <a:lnTo>
                    <a:pt x="532" y="796"/>
                  </a:lnTo>
                  <a:lnTo>
                    <a:pt x="532" y="796"/>
                  </a:lnTo>
                  <a:lnTo>
                    <a:pt x="529" y="798"/>
                  </a:lnTo>
                  <a:lnTo>
                    <a:pt x="529" y="79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7767422" y="2685439"/>
              <a:ext cx="708902" cy="760302"/>
            </a:xfrm>
            <a:custGeom>
              <a:rect b="b" l="l" r="r" t="t"/>
              <a:pathLst>
                <a:path extrusionOk="0" h="710" w="662">
                  <a:moveTo>
                    <a:pt x="269" y="662"/>
                  </a:moveTo>
                  <a:lnTo>
                    <a:pt x="274" y="670"/>
                  </a:lnTo>
                  <a:lnTo>
                    <a:pt x="274" y="667"/>
                  </a:lnTo>
                  <a:lnTo>
                    <a:pt x="272" y="667"/>
                  </a:lnTo>
                  <a:lnTo>
                    <a:pt x="267" y="667"/>
                  </a:lnTo>
                  <a:lnTo>
                    <a:pt x="265" y="667"/>
                  </a:lnTo>
                  <a:lnTo>
                    <a:pt x="262" y="667"/>
                  </a:lnTo>
                  <a:lnTo>
                    <a:pt x="260" y="665"/>
                  </a:lnTo>
                  <a:lnTo>
                    <a:pt x="257" y="665"/>
                  </a:lnTo>
                  <a:lnTo>
                    <a:pt x="255" y="665"/>
                  </a:lnTo>
                  <a:lnTo>
                    <a:pt x="250" y="665"/>
                  </a:lnTo>
                  <a:lnTo>
                    <a:pt x="248" y="665"/>
                  </a:lnTo>
                  <a:lnTo>
                    <a:pt x="246" y="665"/>
                  </a:lnTo>
                  <a:lnTo>
                    <a:pt x="243" y="665"/>
                  </a:lnTo>
                  <a:lnTo>
                    <a:pt x="241" y="665"/>
                  </a:lnTo>
                  <a:lnTo>
                    <a:pt x="239" y="665"/>
                  </a:lnTo>
                  <a:lnTo>
                    <a:pt x="234" y="665"/>
                  </a:lnTo>
                  <a:lnTo>
                    <a:pt x="231" y="665"/>
                  </a:lnTo>
                  <a:lnTo>
                    <a:pt x="229" y="665"/>
                  </a:lnTo>
                  <a:lnTo>
                    <a:pt x="227" y="665"/>
                  </a:lnTo>
                  <a:lnTo>
                    <a:pt x="224" y="662"/>
                  </a:lnTo>
                  <a:lnTo>
                    <a:pt x="222" y="662"/>
                  </a:lnTo>
                  <a:lnTo>
                    <a:pt x="220" y="662"/>
                  </a:lnTo>
                  <a:lnTo>
                    <a:pt x="215" y="662"/>
                  </a:lnTo>
                  <a:lnTo>
                    <a:pt x="212" y="662"/>
                  </a:lnTo>
                  <a:lnTo>
                    <a:pt x="210" y="662"/>
                  </a:lnTo>
                  <a:lnTo>
                    <a:pt x="208" y="662"/>
                  </a:lnTo>
                  <a:lnTo>
                    <a:pt x="205" y="662"/>
                  </a:lnTo>
                  <a:lnTo>
                    <a:pt x="203" y="662"/>
                  </a:lnTo>
                  <a:lnTo>
                    <a:pt x="198" y="662"/>
                  </a:lnTo>
                  <a:lnTo>
                    <a:pt x="196" y="662"/>
                  </a:lnTo>
                  <a:lnTo>
                    <a:pt x="194" y="662"/>
                  </a:lnTo>
                  <a:lnTo>
                    <a:pt x="191" y="662"/>
                  </a:lnTo>
                  <a:lnTo>
                    <a:pt x="189" y="660"/>
                  </a:lnTo>
                  <a:lnTo>
                    <a:pt x="186" y="660"/>
                  </a:lnTo>
                  <a:lnTo>
                    <a:pt x="182" y="660"/>
                  </a:lnTo>
                  <a:lnTo>
                    <a:pt x="179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2" y="660"/>
                  </a:lnTo>
                  <a:lnTo>
                    <a:pt x="170" y="660"/>
                  </a:lnTo>
                  <a:lnTo>
                    <a:pt x="168" y="660"/>
                  </a:lnTo>
                  <a:lnTo>
                    <a:pt x="163" y="660"/>
                  </a:lnTo>
                  <a:lnTo>
                    <a:pt x="160" y="660"/>
                  </a:lnTo>
                  <a:lnTo>
                    <a:pt x="158" y="660"/>
                  </a:lnTo>
                  <a:lnTo>
                    <a:pt x="156" y="660"/>
                  </a:lnTo>
                  <a:lnTo>
                    <a:pt x="153" y="658"/>
                  </a:lnTo>
                  <a:lnTo>
                    <a:pt x="151" y="658"/>
                  </a:lnTo>
                  <a:lnTo>
                    <a:pt x="146" y="658"/>
                  </a:lnTo>
                  <a:lnTo>
                    <a:pt x="144" y="658"/>
                  </a:lnTo>
                  <a:lnTo>
                    <a:pt x="142" y="658"/>
                  </a:lnTo>
                  <a:lnTo>
                    <a:pt x="139" y="658"/>
                  </a:lnTo>
                  <a:lnTo>
                    <a:pt x="137" y="658"/>
                  </a:lnTo>
                  <a:lnTo>
                    <a:pt x="134" y="658"/>
                  </a:lnTo>
                  <a:lnTo>
                    <a:pt x="130" y="658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5"/>
                  </a:lnTo>
                  <a:lnTo>
                    <a:pt x="120" y="655"/>
                  </a:lnTo>
                  <a:lnTo>
                    <a:pt x="118" y="655"/>
                  </a:lnTo>
                  <a:lnTo>
                    <a:pt x="116" y="655"/>
                  </a:lnTo>
                  <a:lnTo>
                    <a:pt x="111" y="655"/>
                  </a:lnTo>
                  <a:lnTo>
                    <a:pt x="108" y="655"/>
                  </a:lnTo>
                  <a:lnTo>
                    <a:pt x="106" y="655"/>
                  </a:lnTo>
                  <a:lnTo>
                    <a:pt x="104" y="655"/>
                  </a:lnTo>
                  <a:lnTo>
                    <a:pt x="101" y="655"/>
                  </a:lnTo>
                  <a:lnTo>
                    <a:pt x="99" y="655"/>
                  </a:lnTo>
                  <a:lnTo>
                    <a:pt x="94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2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70"/>
                  </a:lnTo>
                  <a:lnTo>
                    <a:pt x="92" y="670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9"/>
                  </a:lnTo>
                  <a:lnTo>
                    <a:pt x="89" y="679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3"/>
                  </a:lnTo>
                  <a:lnTo>
                    <a:pt x="89" y="703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5" y="710"/>
                  </a:lnTo>
                  <a:lnTo>
                    <a:pt x="80" y="710"/>
                  </a:lnTo>
                  <a:lnTo>
                    <a:pt x="75" y="710"/>
                  </a:lnTo>
                  <a:lnTo>
                    <a:pt x="71" y="710"/>
                  </a:lnTo>
                  <a:lnTo>
                    <a:pt x="66" y="707"/>
                  </a:lnTo>
                  <a:lnTo>
                    <a:pt x="61" y="707"/>
                  </a:lnTo>
                  <a:lnTo>
                    <a:pt x="56" y="707"/>
                  </a:lnTo>
                  <a:lnTo>
                    <a:pt x="52" y="707"/>
                  </a:lnTo>
                  <a:lnTo>
                    <a:pt x="47" y="707"/>
                  </a:lnTo>
                  <a:lnTo>
                    <a:pt x="42" y="707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0" y="705"/>
                  </a:lnTo>
                  <a:lnTo>
                    <a:pt x="26" y="705"/>
                  </a:lnTo>
                  <a:lnTo>
                    <a:pt x="21" y="705"/>
                  </a:lnTo>
                  <a:lnTo>
                    <a:pt x="16" y="705"/>
                  </a:lnTo>
                  <a:lnTo>
                    <a:pt x="11" y="705"/>
                  </a:lnTo>
                  <a:lnTo>
                    <a:pt x="7" y="703"/>
                  </a:lnTo>
                  <a:lnTo>
                    <a:pt x="2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2" y="681"/>
                  </a:lnTo>
                  <a:lnTo>
                    <a:pt x="4" y="658"/>
                  </a:lnTo>
                  <a:lnTo>
                    <a:pt x="7" y="636"/>
                  </a:lnTo>
                  <a:lnTo>
                    <a:pt x="7" y="615"/>
                  </a:lnTo>
                  <a:lnTo>
                    <a:pt x="9" y="591"/>
                  </a:lnTo>
                  <a:lnTo>
                    <a:pt x="11" y="570"/>
                  </a:lnTo>
                  <a:lnTo>
                    <a:pt x="14" y="549"/>
                  </a:lnTo>
                  <a:lnTo>
                    <a:pt x="14" y="528"/>
                  </a:lnTo>
                  <a:lnTo>
                    <a:pt x="16" y="504"/>
                  </a:lnTo>
                  <a:lnTo>
                    <a:pt x="19" y="483"/>
                  </a:lnTo>
                  <a:lnTo>
                    <a:pt x="21" y="461"/>
                  </a:lnTo>
                  <a:lnTo>
                    <a:pt x="21" y="438"/>
                  </a:lnTo>
                  <a:lnTo>
                    <a:pt x="23" y="416"/>
                  </a:lnTo>
                  <a:lnTo>
                    <a:pt x="26" y="395"/>
                  </a:lnTo>
                  <a:lnTo>
                    <a:pt x="28" y="374"/>
                  </a:lnTo>
                  <a:lnTo>
                    <a:pt x="28" y="350"/>
                  </a:lnTo>
                  <a:lnTo>
                    <a:pt x="30" y="329"/>
                  </a:lnTo>
                  <a:lnTo>
                    <a:pt x="33" y="307"/>
                  </a:lnTo>
                  <a:lnTo>
                    <a:pt x="35" y="284"/>
                  </a:lnTo>
                  <a:lnTo>
                    <a:pt x="35" y="262"/>
                  </a:lnTo>
                  <a:lnTo>
                    <a:pt x="37" y="241"/>
                  </a:lnTo>
                  <a:lnTo>
                    <a:pt x="40" y="220"/>
                  </a:lnTo>
                  <a:lnTo>
                    <a:pt x="42" y="196"/>
                  </a:lnTo>
                  <a:lnTo>
                    <a:pt x="45" y="175"/>
                  </a:lnTo>
                  <a:lnTo>
                    <a:pt x="45" y="154"/>
                  </a:lnTo>
                  <a:lnTo>
                    <a:pt x="47" y="130"/>
                  </a:lnTo>
                  <a:lnTo>
                    <a:pt x="49" y="109"/>
                  </a:lnTo>
                  <a:lnTo>
                    <a:pt x="52" y="87"/>
                  </a:lnTo>
                  <a:lnTo>
                    <a:pt x="52" y="66"/>
                  </a:lnTo>
                  <a:lnTo>
                    <a:pt x="54" y="42"/>
                  </a:lnTo>
                  <a:lnTo>
                    <a:pt x="56" y="21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51" y="7"/>
                  </a:lnTo>
                  <a:lnTo>
                    <a:pt x="170" y="7"/>
                  </a:lnTo>
                  <a:lnTo>
                    <a:pt x="189" y="9"/>
                  </a:lnTo>
                  <a:lnTo>
                    <a:pt x="208" y="12"/>
                  </a:lnTo>
                  <a:lnTo>
                    <a:pt x="227" y="12"/>
                  </a:lnTo>
                  <a:lnTo>
                    <a:pt x="246" y="14"/>
                  </a:lnTo>
                  <a:lnTo>
                    <a:pt x="265" y="14"/>
                  </a:lnTo>
                  <a:lnTo>
                    <a:pt x="283" y="16"/>
                  </a:lnTo>
                  <a:lnTo>
                    <a:pt x="302" y="16"/>
                  </a:lnTo>
                  <a:lnTo>
                    <a:pt x="321" y="19"/>
                  </a:lnTo>
                  <a:lnTo>
                    <a:pt x="340" y="19"/>
                  </a:lnTo>
                  <a:lnTo>
                    <a:pt x="359" y="19"/>
                  </a:lnTo>
                  <a:lnTo>
                    <a:pt x="378" y="21"/>
                  </a:lnTo>
                  <a:lnTo>
                    <a:pt x="397" y="21"/>
                  </a:lnTo>
                  <a:lnTo>
                    <a:pt x="416" y="23"/>
                  </a:lnTo>
                  <a:lnTo>
                    <a:pt x="435" y="23"/>
                  </a:lnTo>
                  <a:lnTo>
                    <a:pt x="454" y="23"/>
                  </a:lnTo>
                  <a:lnTo>
                    <a:pt x="473" y="26"/>
                  </a:lnTo>
                  <a:lnTo>
                    <a:pt x="492" y="26"/>
                  </a:lnTo>
                  <a:lnTo>
                    <a:pt x="511" y="26"/>
                  </a:lnTo>
                  <a:lnTo>
                    <a:pt x="529" y="28"/>
                  </a:lnTo>
                  <a:lnTo>
                    <a:pt x="548" y="28"/>
                  </a:lnTo>
                  <a:lnTo>
                    <a:pt x="567" y="28"/>
                  </a:lnTo>
                  <a:lnTo>
                    <a:pt x="586" y="31"/>
                  </a:lnTo>
                  <a:lnTo>
                    <a:pt x="605" y="31"/>
                  </a:lnTo>
                  <a:lnTo>
                    <a:pt x="624" y="31"/>
                  </a:lnTo>
                  <a:lnTo>
                    <a:pt x="643" y="31"/>
                  </a:lnTo>
                  <a:lnTo>
                    <a:pt x="662" y="33"/>
                  </a:lnTo>
                  <a:lnTo>
                    <a:pt x="662" y="47"/>
                  </a:lnTo>
                  <a:lnTo>
                    <a:pt x="662" y="64"/>
                  </a:lnTo>
                  <a:lnTo>
                    <a:pt x="662" y="78"/>
                  </a:lnTo>
                  <a:lnTo>
                    <a:pt x="660" y="94"/>
                  </a:lnTo>
                  <a:lnTo>
                    <a:pt x="657" y="94"/>
                  </a:lnTo>
                  <a:lnTo>
                    <a:pt x="657" y="97"/>
                  </a:lnTo>
                  <a:lnTo>
                    <a:pt x="657" y="99"/>
                  </a:lnTo>
                  <a:lnTo>
                    <a:pt x="655" y="118"/>
                  </a:lnTo>
                  <a:lnTo>
                    <a:pt x="655" y="135"/>
                  </a:lnTo>
                  <a:lnTo>
                    <a:pt x="655" y="151"/>
                  </a:lnTo>
                  <a:lnTo>
                    <a:pt x="655" y="170"/>
                  </a:lnTo>
                  <a:lnTo>
                    <a:pt x="652" y="187"/>
                  </a:lnTo>
                  <a:lnTo>
                    <a:pt x="652" y="203"/>
                  </a:lnTo>
                  <a:lnTo>
                    <a:pt x="652" y="222"/>
                  </a:lnTo>
                  <a:lnTo>
                    <a:pt x="652" y="239"/>
                  </a:lnTo>
                  <a:lnTo>
                    <a:pt x="652" y="255"/>
                  </a:lnTo>
                  <a:lnTo>
                    <a:pt x="650" y="274"/>
                  </a:lnTo>
                  <a:lnTo>
                    <a:pt x="650" y="291"/>
                  </a:lnTo>
                  <a:lnTo>
                    <a:pt x="650" y="307"/>
                  </a:lnTo>
                  <a:lnTo>
                    <a:pt x="650" y="324"/>
                  </a:lnTo>
                  <a:lnTo>
                    <a:pt x="648" y="343"/>
                  </a:lnTo>
                  <a:lnTo>
                    <a:pt x="648" y="360"/>
                  </a:lnTo>
                  <a:lnTo>
                    <a:pt x="648" y="376"/>
                  </a:lnTo>
                  <a:lnTo>
                    <a:pt x="648" y="395"/>
                  </a:lnTo>
                  <a:lnTo>
                    <a:pt x="645" y="412"/>
                  </a:lnTo>
                  <a:lnTo>
                    <a:pt x="645" y="428"/>
                  </a:lnTo>
                  <a:lnTo>
                    <a:pt x="645" y="447"/>
                  </a:lnTo>
                  <a:lnTo>
                    <a:pt x="645" y="464"/>
                  </a:lnTo>
                  <a:lnTo>
                    <a:pt x="643" y="480"/>
                  </a:lnTo>
                  <a:lnTo>
                    <a:pt x="643" y="499"/>
                  </a:lnTo>
                  <a:lnTo>
                    <a:pt x="643" y="516"/>
                  </a:lnTo>
                  <a:lnTo>
                    <a:pt x="643" y="532"/>
                  </a:lnTo>
                  <a:lnTo>
                    <a:pt x="643" y="551"/>
                  </a:lnTo>
                  <a:lnTo>
                    <a:pt x="641" y="568"/>
                  </a:lnTo>
                  <a:lnTo>
                    <a:pt x="641" y="584"/>
                  </a:lnTo>
                  <a:lnTo>
                    <a:pt x="641" y="603"/>
                  </a:lnTo>
                  <a:lnTo>
                    <a:pt x="641" y="620"/>
                  </a:lnTo>
                  <a:lnTo>
                    <a:pt x="638" y="636"/>
                  </a:lnTo>
                  <a:lnTo>
                    <a:pt x="638" y="655"/>
                  </a:lnTo>
                  <a:lnTo>
                    <a:pt x="615" y="653"/>
                  </a:lnTo>
                  <a:lnTo>
                    <a:pt x="591" y="653"/>
                  </a:lnTo>
                  <a:lnTo>
                    <a:pt x="567" y="653"/>
                  </a:lnTo>
                  <a:lnTo>
                    <a:pt x="544" y="651"/>
                  </a:lnTo>
                  <a:lnTo>
                    <a:pt x="522" y="651"/>
                  </a:lnTo>
                  <a:lnTo>
                    <a:pt x="499" y="651"/>
                  </a:lnTo>
                  <a:lnTo>
                    <a:pt x="475" y="648"/>
                  </a:lnTo>
                  <a:lnTo>
                    <a:pt x="451" y="648"/>
                  </a:lnTo>
                  <a:lnTo>
                    <a:pt x="428" y="646"/>
                  </a:lnTo>
                  <a:lnTo>
                    <a:pt x="404" y="646"/>
                  </a:lnTo>
                  <a:lnTo>
                    <a:pt x="380" y="644"/>
                  </a:lnTo>
                  <a:lnTo>
                    <a:pt x="357" y="644"/>
                  </a:lnTo>
                  <a:lnTo>
                    <a:pt x="333" y="641"/>
                  </a:lnTo>
                  <a:lnTo>
                    <a:pt x="309" y="641"/>
                  </a:lnTo>
                  <a:lnTo>
                    <a:pt x="286" y="639"/>
                  </a:lnTo>
                  <a:lnTo>
                    <a:pt x="262" y="639"/>
                  </a:lnTo>
                  <a:lnTo>
                    <a:pt x="260" y="639"/>
                  </a:lnTo>
                  <a:lnTo>
                    <a:pt x="257" y="639"/>
                  </a:lnTo>
                  <a:lnTo>
                    <a:pt x="257" y="639"/>
                  </a:lnTo>
                  <a:lnTo>
                    <a:pt x="260" y="644"/>
                  </a:lnTo>
                  <a:lnTo>
                    <a:pt x="260" y="646"/>
                  </a:lnTo>
                  <a:lnTo>
                    <a:pt x="262" y="651"/>
                  </a:lnTo>
                  <a:lnTo>
                    <a:pt x="262" y="653"/>
                  </a:lnTo>
                  <a:lnTo>
                    <a:pt x="265" y="655"/>
                  </a:lnTo>
                  <a:lnTo>
                    <a:pt x="262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9" y="662"/>
                  </a:lnTo>
                  <a:lnTo>
                    <a:pt x="269" y="662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0828977" y="1359730"/>
              <a:ext cx="818127" cy="593249"/>
            </a:xfrm>
            <a:custGeom>
              <a:rect b="b" l="l" r="r" t="t"/>
              <a:pathLst>
                <a:path extrusionOk="0" h="554" w="764">
                  <a:moveTo>
                    <a:pt x="570" y="532"/>
                  </a:moveTo>
                  <a:lnTo>
                    <a:pt x="570" y="532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6" y="535"/>
                  </a:lnTo>
                  <a:lnTo>
                    <a:pt x="563" y="535"/>
                  </a:lnTo>
                  <a:lnTo>
                    <a:pt x="563" y="535"/>
                  </a:lnTo>
                  <a:lnTo>
                    <a:pt x="561" y="537"/>
                  </a:lnTo>
                  <a:lnTo>
                    <a:pt x="563" y="540"/>
                  </a:lnTo>
                  <a:lnTo>
                    <a:pt x="563" y="544"/>
                  </a:lnTo>
                  <a:lnTo>
                    <a:pt x="563" y="544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9"/>
                  </a:lnTo>
                  <a:lnTo>
                    <a:pt x="561" y="549"/>
                  </a:lnTo>
                  <a:lnTo>
                    <a:pt x="561" y="554"/>
                  </a:lnTo>
                  <a:lnTo>
                    <a:pt x="570" y="544"/>
                  </a:lnTo>
                  <a:lnTo>
                    <a:pt x="575" y="540"/>
                  </a:lnTo>
                  <a:lnTo>
                    <a:pt x="573" y="532"/>
                  </a:lnTo>
                  <a:lnTo>
                    <a:pt x="570" y="532"/>
                  </a:lnTo>
                  <a:close/>
                  <a:moveTo>
                    <a:pt x="648" y="514"/>
                  </a:moveTo>
                  <a:lnTo>
                    <a:pt x="648" y="514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6" y="514"/>
                  </a:lnTo>
                  <a:lnTo>
                    <a:pt x="641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16"/>
                  </a:lnTo>
                  <a:lnTo>
                    <a:pt x="637" y="518"/>
                  </a:lnTo>
                  <a:lnTo>
                    <a:pt x="637" y="518"/>
                  </a:lnTo>
                  <a:lnTo>
                    <a:pt x="634" y="518"/>
                  </a:lnTo>
                  <a:lnTo>
                    <a:pt x="622" y="525"/>
                  </a:lnTo>
                  <a:lnTo>
                    <a:pt x="625" y="525"/>
                  </a:lnTo>
                  <a:lnTo>
                    <a:pt x="637" y="521"/>
                  </a:lnTo>
                  <a:lnTo>
                    <a:pt x="641" y="516"/>
                  </a:lnTo>
                  <a:lnTo>
                    <a:pt x="648" y="514"/>
                  </a:lnTo>
                  <a:lnTo>
                    <a:pt x="648" y="514"/>
                  </a:lnTo>
                  <a:close/>
                  <a:moveTo>
                    <a:pt x="689" y="487"/>
                  </a:moveTo>
                  <a:lnTo>
                    <a:pt x="684" y="492"/>
                  </a:lnTo>
                  <a:lnTo>
                    <a:pt x="679" y="495"/>
                  </a:lnTo>
                  <a:lnTo>
                    <a:pt x="679" y="495"/>
                  </a:lnTo>
                  <a:lnTo>
                    <a:pt x="677" y="497"/>
                  </a:lnTo>
                  <a:lnTo>
                    <a:pt x="674" y="497"/>
                  </a:lnTo>
                  <a:lnTo>
                    <a:pt x="672" y="499"/>
                  </a:lnTo>
                  <a:lnTo>
                    <a:pt x="672" y="499"/>
                  </a:lnTo>
                  <a:lnTo>
                    <a:pt x="670" y="502"/>
                  </a:lnTo>
                  <a:lnTo>
                    <a:pt x="667" y="504"/>
                  </a:lnTo>
                  <a:lnTo>
                    <a:pt x="663" y="509"/>
                  </a:lnTo>
                  <a:lnTo>
                    <a:pt x="653" y="511"/>
                  </a:lnTo>
                  <a:lnTo>
                    <a:pt x="651" y="514"/>
                  </a:lnTo>
                  <a:lnTo>
                    <a:pt x="648" y="516"/>
                  </a:lnTo>
                  <a:lnTo>
                    <a:pt x="646" y="516"/>
                  </a:lnTo>
                  <a:lnTo>
                    <a:pt x="646" y="516"/>
                  </a:lnTo>
                  <a:lnTo>
                    <a:pt x="651" y="516"/>
                  </a:lnTo>
                  <a:lnTo>
                    <a:pt x="658" y="511"/>
                  </a:lnTo>
                  <a:lnTo>
                    <a:pt x="667" y="504"/>
                  </a:lnTo>
                  <a:lnTo>
                    <a:pt x="670" y="504"/>
                  </a:lnTo>
                  <a:lnTo>
                    <a:pt x="672" y="502"/>
                  </a:lnTo>
                  <a:lnTo>
                    <a:pt x="677" y="497"/>
                  </a:lnTo>
                  <a:lnTo>
                    <a:pt x="684" y="492"/>
                  </a:lnTo>
                  <a:lnTo>
                    <a:pt x="686" y="492"/>
                  </a:lnTo>
                  <a:lnTo>
                    <a:pt x="686" y="490"/>
                  </a:lnTo>
                  <a:lnTo>
                    <a:pt x="691" y="487"/>
                  </a:lnTo>
                  <a:lnTo>
                    <a:pt x="691" y="487"/>
                  </a:lnTo>
                  <a:lnTo>
                    <a:pt x="689" y="487"/>
                  </a:lnTo>
                  <a:close/>
                  <a:moveTo>
                    <a:pt x="764" y="431"/>
                  </a:moveTo>
                  <a:lnTo>
                    <a:pt x="762" y="431"/>
                  </a:lnTo>
                  <a:lnTo>
                    <a:pt x="760" y="431"/>
                  </a:lnTo>
                  <a:lnTo>
                    <a:pt x="760" y="433"/>
                  </a:lnTo>
                  <a:lnTo>
                    <a:pt x="760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lnTo>
                    <a:pt x="755" y="435"/>
                  </a:lnTo>
                  <a:lnTo>
                    <a:pt x="753" y="435"/>
                  </a:lnTo>
                  <a:lnTo>
                    <a:pt x="753" y="438"/>
                  </a:lnTo>
                  <a:lnTo>
                    <a:pt x="750" y="440"/>
                  </a:lnTo>
                  <a:lnTo>
                    <a:pt x="745" y="443"/>
                  </a:lnTo>
                  <a:lnTo>
                    <a:pt x="745" y="445"/>
                  </a:lnTo>
                  <a:lnTo>
                    <a:pt x="743" y="443"/>
                  </a:lnTo>
                  <a:lnTo>
                    <a:pt x="743" y="443"/>
                  </a:lnTo>
                  <a:lnTo>
                    <a:pt x="738" y="438"/>
                  </a:lnTo>
                  <a:lnTo>
                    <a:pt x="736" y="438"/>
                  </a:lnTo>
                  <a:lnTo>
                    <a:pt x="736" y="440"/>
                  </a:lnTo>
                  <a:lnTo>
                    <a:pt x="736" y="443"/>
                  </a:lnTo>
                  <a:lnTo>
                    <a:pt x="736" y="445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5"/>
                  </a:lnTo>
                  <a:lnTo>
                    <a:pt x="731" y="445"/>
                  </a:lnTo>
                  <a:lnTo>
                    <a:pt x="729" y="445"/>
                  </a:lnTo>
                  <a:lnTo>
                    <a:pt x="726" y="447"/>
                  </a:lnTo>
                  <a:lnTo>
                    <a:pt x="726" y="447"/>
                  </a:lnTo>
                  <a:lnTo>
                    <a:pt x="724" y="447"/>
                  </a:lnTo>
                  <a:lnTo>
                    <a:pt x="724" y="445"/>
                  </a:lnTo>
                  <a:lnTo>
                    <a:pt x="724" y="445"/>
                  </a:lnTo>
                  <a:lnTo>
                    <a:pt x="722" y="445"/>
                  </a:lnTo>
                  <a:lnTo>
                    <a:pt x="724" y="447"/>
                  </a:lnTo>
                  <a:lnTo>
                    <a:pt x="722" y="450"/>
                  </a:lnTo>
                  <a:lnTo>
                    <a:pt x="719" y="452"/>
                  </a:lnTo>
                  <a:lnTo>
                    <a:pt x="717" y="457"/>
                  </a:lnTo>
                  <a:lnTo>
                    <a:pt x="715" y="459"/>
                  </a:lnTo>
                  <a:lnTo>
                    <a:pt x="715" y="461"/>
                  </a:lnTo>
                  <a:lnTo>
                    <a:pt x="717" y="461"/>
                  </a:lnTo>
                  <a:lnTo>
                    <a:pt x="715" y="464"/>
                  </a:lnTo>
                  <a:lnTo>
                    <a:pt x="712" y="464"/>
                  </a:lnTo>
                  <a:lnTo>
                    <a:pt x="710" y="466"/>
                  </a:lnTo>
                  <a:lnTo>
                    <a:pt x="710" y="466"/>
                  </a:lnTo>
                  <a:lnTo>
                    <a:pt x="708" y="466"/>
                  </a:lnTo>
                  <a:lnTo>
                    <a:pt x="705" y="466"/>
                  </a:lnTo>
                  <a:lnTo>
                    <a:pt x="703" y="469"/>
                  </a:lnTo>
                  <a:lnTo>
                    <a:pt x="703" y="466"/>
                  </a:lnTo>
                  <a:lnTo>
                    <a:pt x="700" y="466"/>
                  </a:lnTo>
                  <a:lnTo>
                    <a:pt x="700" y="466"/>
                  </a:lnTo>
                  <a:lnTo>
                    <a:pt x="698" y="469"/>
                  </a:lnTo>
                  <a:lnTo>
                    <a:pt x="700" y="466"/>
                  </a:lnTo>
                  <a:lnTo>
                    <a:pt x="700" y="464"/>
                  </a:lnTo>
                  <a:lnTo>
                    <a:pt x="703" y="461"/>
                  </a:lnTo>
                  <a:lnTo>
                    <a:pt x="705" y="461"/>
                  </a:lnTo>
                  <a:lnTo>
                    <a:pt x="705" y="459"/>
                  </a:lnTo>
                  <a:lnTo>
                    <a:pt x="705" y="457"/>
                  </a:lnTo>
                  <a:lnTo>
                    <a:pt x="705" y="457"/>
                  </a:lnTo>
                  <a:lnTo>
                    <a:pt x="708" y="457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10" y="454"/>
                  </a:lnTo>
                  <a:lnTo>
                    <a:pt x="710" y="452"/>
                  </a:lnTo>
                  <a:lnTo>
                    <a:pt x="712" y="452"/>
                  </a:lnTo>
                  <a:lnTo>
                    <a:pt x="712" y="452"/>
                  </a:lnTo>
                  <a:lnTo>
                    <a:pt x="712" y="454"/>
                  </a:lnTo>
                  <a:lnTo>
                    <a:pt x="715" y="454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2" y="450"/>
                  </a:lnTo>
                  <a:lnTo>
                    <a:pt x="712" y="450"/>
                  </a:lnTo>
                  <a:lnTo>
                    <a:pt x="715" y="447"/>
                  </a:lnTo>
                  <a:lnTo>
                    <a:pt x="715" y="447"/>
                  </a:lnTo>
                  <a:lnTo>
                    <a:pt x="717" y="447"/>
                  </a:lnTo>
                  <a:lnTo>
                    <a:pt x="717" y="445"/>
                  </a:lnTo>
                  <a:lnTo>
                    <a:pt x="717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9" y="435"/>
                  </a:lnTo>
                  <a:lnTo>
                    <a:pt x="722" y="433"/>
                  </a:lnTo>
                  <a:lnTo>
                    <a:pt x="724" y="435"/>
                  </a:lnTo>
                  <a:lnTo>
                    <a:pt x="724" y="435"/>
                  </a:lnTo>
                  <a:lnTo>
                    <a:pt x="726" y="433"/>
                  </a:lnTo>
                  <a:lnTo>
                    <a:pt x="726" y="431"/>
                  </a:lnTo>
                  <a:lnTo>
                    <a:pt x="726" y="431"/>
                  </a:lnTo>
                  <a:lnTo>
                    <a:pt x="726" y="428"/>
                  </a:lnTo>
                  <a:lnTo>
                    <a:pt x="726" y="428"/>
                  </a:lnTo>
                  <a:lnTo>
                    <a:pt x="724" y="428"/>
                  </a:lnTo>
                  <a:lnTo>
                    <a:pt x="722" y="428"/>
                  </a:lnTo>
                  <a:lnTo>
                    <a:pt x="719" y="433"/>
                  </a:lnTo>
                  <a:lnTo>
                    <a:pt x="717" y="435"/>
                  </a:lnTo>
                  <a:lnTo>
                    <a:pt x="715" y="438"/>
                  </a:lnTo>
                  <a:lnTo>
                    <a:pt x="715" y="440"/>
                  </a:lnTo>
                  <a:lnTo>
                    <a:pt x="710" y="443"/>
                  </a:lnTo>
                  <a:lnTo>
                    <a:pt x="710" y="443"/>
                  </a:lnTo>
                  <a:lnTo>
                    <a:pt x="708" y="447"/>
                  </a:lnTo>
                  <a:lnTo>
                    <a:pt x="703" y="450"/>
                  </a:lnTo>
                  <a:lnTo>
                    <a:pt x="698" y="457"/>
                  </a:lnTo>
                  <a:lnTo>
                    <a:pt x="696" y="459"/>
                  </a:lnTo>
                  <a:lnTo>
                    <a:pt x="686" y="464"/>
                  </a:lnTo>
                  <a:lnTo>
                    <a:pt x="670" y="466"/>
                  </a:lnTo>
                  <a:lnTo>
                    <a:pt x="656" y="471"/>
                  </a:lnTo>
                  <a:lnTo>
                    <a:pt x="656" y="471"/>
                  </a:lnTo>
                  <a:lnTo>
                    <a:pt x="656" y="473"/>
                  </a:lnTo>
                  <a:lnTo>
                    <a:pt x="656" y="473"/>
                  </a:lnTo>
                  <a:lnTo>
                    <a:pt x="653" y="473"/>
                  </a:lnTo>
                  <a:lnTo>
                    <a:pt x="653" y="471"/>
                  </a:lnTo>
                  <a:lnTo>
                    <a:pt x="651" y="471"/>
                  </a:lnTo>
                  <a:lnTo>
                    <a:pt x="651" y="471"/>
                  </a:lnTo>
                  <a:lnTo>
                    <a:pt x="648" y="473"/>
                  </a:lnTo>
                  <a:lnTo>
                    <a:pt x="648" y="476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44" y="480"/>
                  </a:lnTo>
                  <a:lnTo>
                    <a:pt x="641" y="483"/>
                  </a:lnTo>
                  <a:lnTo>
                    <a:pt x="641" y="480"/>
                  </a:lnTo>
                  <a:lnTo>
                    <a:pt x="639" y="480"/>
                  </a:lnTo>
                  <a:lnTo>
                    <a:pt x="639" y="480"/>
                  </a:lnTo>
                  <a:lnTo>
                    <a:pt x="637" y="480"/>
                  </a:lnTo>
                  <a:lnTo>
                    <a:pt x="627" y="480"/>
                  </a:lnTo>
                  <a:lnTo>
                    <a:pt x="625" y="480"/>
                  </a:lnTo>
                  <a:lnTo>
                    <a:pt x="625" y="483"/>
                  </a:lnTo>
                  <a:lnTo>
                    <a:pt x="627" y="483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32" y="483"/>
                  </a:lnTo>
                  <a:lnTo>
                    <a:pt x="632" y="485"/>
                  </a:lnTo>
                  <a:lnTo>
                    <a:pt x="630" y="485"/>
                  </a:lnTo>
                  <a:lnTo>
                    <a:pt x="630" y="485"/>
                  </a:lnTo>
                  <a:lnTo>
                    <a:pt x="627" y="485"/>
                  </a:lnTo>
                  <a:lnTo>
                    <a:pt x="625" y="487"/>
                  </a:lnTo>
                  <a:lnTo>
                    <a:pt x="625" y="485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2" y="483"/>
                  </a:lnTo>
                  <a:lnTo>
                    <a:pt x="620" y="483"/>
                  </a:lnTo>
                  <a:lnTo>
                    <a:pt x="618" y="485"/>
                  </a:lnTo>
                  <a:lnTo>
                    <a:pt x="620" y="485"/>
                  </a:lnTo>
                  <a:lnTo>
                    <a:pt x="620" y="487"/>
                  </a:lnTo>
                  <a:lnTo>
                    <a:pt x="622" y="487"/>
                  </a:lnTo>
                  <a:lnTo>
                    <a:pt x="620" y="490"/>
                  </a:lnTo>
                  <a:lnTo>
                    <a:pt x="618" y="490"/>
                  </a:lnTo>
                  <a:lnTo>
                    <a:pt x="618" y="490"/>
                  </a:lnTo>
                  <a:lnTo>
                    <a:pt x="618" y="487"/>
                  </a:lnTo>
                  <a:lnTo>
                    <a:pt x="618" y="487"/>
                  </a:lnTo>
                  <a:lnTo>
                    <a:pt x="613" y="487"/>
                  </a:lnTo>
                  <a:lnTo>
                    <a:pt x="606" y="490"/>
                  </a:lnTo>
                  <a:lnTo>
                    <a:pt x="603" y="495"/>
                  </a:lnTo>
                  <a:lnTo>
                    <a:pt x="608" y="502"/>
                  </a:lnTo>
                  <a:lnTo>
                    <a:pt x="606" y="502"/>
                  </a:lnTo>
                  <a:lnTo>
                    <a:pt x="603" y="499"/>
                  </a:lnTo>
                  <a:lnTo>
                    <a:pt x="601" y="497"/>
                  </a:lnTo>
                  <a:lnTo>
                    <a:pt x="599" y="497"/>
                  </a:lnTo>
                  <a:lnTo>
                    <a:pt x="599" y="497"/>
                  </a:lnTo>
                  <a:lnTo>
                    <a:pt x="599" y="499"/>
                  </a:lnTo>
                  <a:lnTo>
                    <a:pt x="599" y="502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599" y="504"/>
                  </a:lnTo>
                  <a:lnTo>
                    <a:pt x="599" y="502"/>
                  </a:lnTo>
                  <a:lnTo>
                    <a:pt x="596" y="502"/>
                  </a:lnTo>
                  <a:lnTo>
                    <a:pt x="596" y="504"/>
                  </a:lnTo>
                  <a:lnTo>
                    <a:pt x="596" y="506"/>
                  </a:lnTo>
                  <a:lnTo>
                    <a:pt x="596" y="509"/>
                  </a:lnTo>
                  <a:lnTo>
                    <a:pt x="594" y="506"/>
                  </a:lnTo>
                  <a:lnTo>
                    <a:pt x="592" y="506"/>
                  </a:lnTo>
                  <a:lnTo>
                    <a:pt x="589" y="509"/>
                  </a:lnTo>
                  <a:lnTo>
                    <a:pt x="589" y="511"/>
                  </a:lnTo>
                  <a:lnTo>
                    <a:pt x="585" y="511"/>
                  </a:lnTo>
                  <a:lnTo>
                    <a:pt x="582" y="514"/>
                  </a:lnTo>
                  <a:lnTo>
                    <a:pt x="580" y="523"/>
                  </a:lnTo>
                  <a:lnTo>
                    <a:pt x="580" y="523"/>
                  </a:lnTo>
                  <a:lnTo>
                    <a:pt x="577" y="523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5" y="530"/>
                  </a:lnTo>
                  <a:lnTo>
                    <a:pt x="575" y="530"/>
                  </a:lnTo>
                  <a:lnTo>
                    <a:pt x="577" y="535"/>
                  </a:lnTo>
                  <a:lnTo>
                    <a:pt x="580" y="537"/>
                  </a:lnTo>
                  <a:lnTo>
                    <a:pt x="580" y="540"/>
                  </a:lnTo>
                  <a:lnTo>
                    <a:pt x="582" y="537"/>
                  </a:lnTo>
                  <a:lnTo>
                    <a:pt x="587" y="537"/>
                  </a:lnTo>
                  <a:lnTo>
                    <a:pt x="587" y="535"/>
                  </a:lnTo>
                  <a:lnTo>
                    <a:pt x="587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92" y="535"/>
                  </a:lnTo>
                  <a:lnTo>
                    <a:pt x="592" y="532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92" y="528"/>
                  </a:lnTo>
                  <a:lnTo>
                    <a:pt x="592" y="525"/>
                  </a:lnTo>
                  <a:lnTo>
                    <a:pt x="594" y="525"/>
                  </a:lnTo>
                  <a:lnTo>
                    <a:pt x="596" y="525"/>
                  </a:lnTo>
                  <a:lnTo>
                    <a:pt x="599" y="525"/>
                  </a:lnTo>
                  <a:lnTo>
                    <a:pt x="601" y="525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30"/>
                  </a:lnTo>
                  <a:lnTo>
                    <a:pt x="589" y="537"/>
                  </a:lnTo>
                  <a:lnTo>
                    <a:pt x="587" y="540"/>
                  </a:lnTo>
                  <a:lnTo>
                    <a:pt x="592" y="540"/>
                  </a:lnTo>
                  <a:lnTo>
                    <a:pt x="603" y="530"/>
                  </a:lnTo>
                  <a:lnTo>
                    <a:pt x="620" y="528"/>
                  </a:lnTo>
                  <a:lnTo>
                    <a:pt x="620" y="525"/>
                  </a:lnTo>
                  <a:lnTo>
                    <a:pt x="618" y="525"/>
                  </a:lnTo>
                  <a:lnTo>
                    <a:pt x="611" y="530"/>
                  </a:lnTo>
                  <a:lnTo>
                    <a:pt x="608" y="528"/>
                  </a:lnTo>
                  <a:lnTo>
                    <a:pt x="608" y="525"/>
                  </a:lnTo>
                  <a:lnTo>
                    <a:pt x="611" y="525"/>
                  </a:lnTo>
                  <a:lnTo>
                    <a:pt x="615" y="523"/>
                  </a:lnTo>
                  <a:lnTo>
                    <a:pt x="625" y="518"/>
                  </a:lnTo>
                  <a:lnTo>
                    <a:pt x="634" y="516"/>
                  </a:lnTo>
                  <a:lnTo>
                    <a:pt x="637" y="514"/>
                  </a:lnTo>
                  <a:lnTo>
                    <a:pt x="639" y="511"/>
                  </a:lnTo>
                  <a:lnTo>
                    <a:pt x="646" y="509"/>
                  </a:lnTo>
                  <a:lnTo>
                    <a:pt x="646" y="506"/>
                  </a:lnTo>
                  <a:lnTo>
                    <a:pt x="646" y="506"/>
                  </a:lnTo>
                  <a:lnTo>
                    <a:pt x="648" y="504"/>
                  </a:lnTo>
                  <a:lnTo>
                    <a:pt x="648" y="504"/>
                  </a:lnTo>
                  <a:lnTo>
                    <a:pt x="653" y="504"/>
                  </a:lnTo>
                  <a:lnTo>
                    <a:pt x="656" y="504"/>
                  </a:lnTo>
                  <a:lnTo>
                    <a:pt x="658" y="504"/>
                  </a:lnTo>
                  <a:lnTo>
                    <a:pt x="658" y="502"/>
                  </a:lnTo>
                  <a:lnTo>
                    <a:pt x="656" y="502"/>
                  </a:lnTo>
                  <a:lnTo>
                    <a:pt x="656" y="499"/>
                  </a:lnTo>
                  <a:lnTo>
                    <a:pt x="658" y="499"/>
                  </a:lnTo>
                  <a:lnTo>
                    <a:pt x="658" y="499"/>
                  </a:lnTo>
                  <a:lnTo>
                    <a:pt x="660" y="499"/>
                  </a:lnTo>
                  <a:lnTo>
                    <a:pt x="660" y="499"/>
                  </a:lnTo>
                  <a:lnTo>
                    <a:pt x="663" y="499"/>
                  </a:lnTo>
                  <a:lnTo>
                    <a:pt x="665" y="497"/>
                  </a:lnTo>
                  <a:lnTo>
                    <a:pt x="667" y="497"/>
                  </a:lnTo>
                  <a:lnTo>
                    <a:pt x="667" y="495"/>
                  </a:lnTo>
                  <a:lnTo>
                    <a:pt x="674" y="495"/>
                  </a:lnTo>
                  <a:lnTo>
                    <a:pt x="677" y="492"/>
                  </a:lnTo>
                  <a:lnTo>
                    <a:pt x="677" y="490"/>
                  </a:lnTo>
                  <a:lnTo>
                    <a:pt x="679" y="490"/>
                  </a:lnTo>
                  <a:lnTo>
                    <a:pt x="682" y="490"/>
                  </a:lnTo>
                  <a:lnTo>
                    <a:pt x="682" y="490"/>
                  </a:lnTo>
                  <a:lnTo>
                    <a:pt x="684" y="490"/>
                  </a:lnTo>
                  <a:lnTo>
                    <a:pt x="686" y="487"/>
                  </a:lnTo>
                  <a:lnTo>
                    <a:pt x="686" y="487"/>
                  </a:lnTo>
                  <a:lnTo>
                    <a:pt x="684" y="485"/>
                  </a:lnTo>
                  <a:lnTo>
                    <a:pt x="686" y="485"/>
                  </a:lnTo>
                  <a:lnTo>
                    <a:pt x="698" y="480"/>
                  </a:lnTo>
                  <a:lnTo>
                    <a:pt x="700" y="480"/>
                  </a:lnTo>
                  <a:lnTo>
                    <a:pt x="698" y="480"/>
                  </a:lnTo>
                  <a:lnTo>
                    <a:pt x="698" y="483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7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6" y="485"/>
                  </a:lnTo>
                  <a:lnTo>
                    <a:pt x="705" y="478"/>
                  </a:lnTo>
                  <a:lnTo>
                    <a:pt x="710" y="476"/>
                  </a:lnTo>
                  <a:lnTo>
                    <a:pt x="712" y="473"/>
                  </a:lnTo>
                  <a:lnTo>
                    <a:pt x="715" y="471"/>
                  </a:lnTo>
                  <a:lnTo>
                    <a:pt x="712" y="471"/>
                  </a:lnTo>
                  <a:lnTo>
                    <a:pt x="712" y="469"/>
                  </a:lnTo>
                  <a:lnTo>
                    <a:pt x="712" y="469"/>
                  </a:lnTo>
                  <a:lnTo>
                    <a:pt x="712" y="466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7" y="466"/>
                  </a:lnTo>
                  <a:lnTo>
                    <a:pt x="717" y="469"/>
                  </a:lnTo>
                  <a:lnTo>
                    <a:pt x="717" y="471"/>
                  </a:lnTo>
                  <a:lnTo>
                    <a:pt x="717" y="469"/>
                  </a:lnTo>
                  <a:lnTo>
                    <a:pt x="722" y="466"/>
                  </a:lnTo>
                  <a:lnTo>
                    <a:pt x="724" y="466"/>
                  </a:lnTo>
                  <a:lnTo>
                    <a:pt x="729" y="461"/>
                  </a:lnTo>
                  <a:lnTo>
                    <a:pt x="736" y="454"/>
                  </a:lnTo>
                  <a:lnTo>
                    <a:pt x="741" y="452"/>
                  </a:lnTo>
                  <a:lnTo>
                    <a:pt x="748" y="445"/>
                  </a:lnTo>
                  <a:lnTo>
                    <a:pt x="753" y="443"/>
                  </a:lnTo>
                  <a:lnTo>
                    <a:pt x="762" y="433"/>
                  </a:lnTo>
                  <a:lnTo>
                    <a:pt x="764" y="433"/>
                  </a:lnTo>
                  <a:lnTo>
                    <a:pt x="764" y="431"/>
                  </a:lnTo>
                  <a:lnTo>
                    <a:pt x="764" y="431"/>
                  </a:lnTo>
                  <a:lnTo>
                    <a:pt x="764" y="431"/>
                  </a:lnTo>
                  <a:close/>
                  <a:moveTo>
                    <a:pt x="745" y="412"/>
                  </a:moveTo>
                  <a:lnTo>
                    <a:pt x="745" y="412"/>
                  </a:lnTo>
                  <a:lnTo>
                    <a:pt x="748" y="409"/>
                  </a:lnTo>
                  <a:lnTo>
                    <a:pt x="748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5"/>
                  </a:lnTo>
                  <a:lnTo>
                    <a:pt x="743" y="409"/>
                  </a:lnTo>
                  <a:lnTo>
                    <a:pt x="743" y="409"/>
                  </a:lnTo>
                  <a:lnTo>
                    <a:pt x="743" y="412"/>
                  </a:lnTo>
                  <a:lnTo>
                    <a:pt x="743" y="412"/>
                  </a:lnTo>
                  <a:lnTo>
                    <a:pt x="745" y="412"/>
                  </a:lnTo>
                  <a:close/>
                  <a:moveTo>
                    <a:pt x="537" y="90"/>
                  </a:moveTo>
                  <a:lnTo>
                    <a:pt x="537" y="90"/>
                  </a:lnTo>
                  <a:lnTo>
                    <a:pt x="537" y="90"/>
                  </a:lnTo>
                  <a:lnTo>
                    <a:pt x="537" y="90"/>
                  </a:lnTo>
                  <a:close/>
                  <a:moveTo>
                    <a:pt x="282" y="144"/>
                  </a:moveTo>
                  <a:lnTo>
                    <a:pt x="284" y="144"/>
                  </a:lnTo>
                  <a:lnTo>
                    <a:pt x="284" y="144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4" y="140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4"/>
                  </a:lnTo>
                  <a:close/>
                  <a:moveTo>
                    <a:pt x="291" y="135"/>
                  </a:moveTo>
                  <a:lnTo>
                    <a:pt x="291" y="137"/>
                  </a:lnTo>
                  <a:lnTo>
                    <a:pt x="291" y="137"/>
                  </a:lnTo>
                  <a:lnTo>
                    <a:pt x="294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8" y="135"/>
                  </a:lnTo>
                  <a:lnTo>
                    <a:pt x="298" y="132"/>
                  </a:lnTo>
                  <a:lnTo>
                    <a:pt x="301" y="130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5"/>
                  </a:lnTo>
                  <a:lnTo>
                    <a:pt x="289" y="135"/>
                  </a:lnTo>
                  <a:lnTo>
                    <a:pt x="291" y="135"/>
                  </a:lnTo>
                  <a:lnTo>
                    <a:pt x="291" y="135"/>
                  </a:lnTo>
                  <a:close/>
                  <a:moveTo>
                    <a:pt x="282" y="177"/>
                  </a:moveTo>
                  <a:lnTo>
                    <a:pt x="284" y="175"/>
                  </a:lnTo>
                  <a:lnTo>
                    <a:pt x="284" y="173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7" y="177"/>
                  </a:lnTo>
                  <a:lnTo>
                    <a:pt x="279" y="182"/>
                  </a:lnTo>
                  <a:lnTo>
                    <a:pt x="282" y="177"/>
                  </a:lnTo>
                  <a:lnTo>
                    <a:pt x="282" y="177"/>
                  </a:lnTo>
                  <a:close/>
                  <a:moveTo>
                    <a:pt x="577" y="487"/>
                  </a:moveTo>
                  <a:lnTo>
                    <a:pt x="577" y="485"/>
                  </a:lnTo>
                  <a:lnTo>
                    <a:pt x="573" y="476"/>
                  </a:lnTo>
                  <a:lnTo>
                    <a:pt x="573" y="469"/>
                  </a:lnTo>
                  <a:lnTo>
                    <a:pt x="573" y="466"/>
                  </a:lnTo>
                  <a:lnTo>
                    <a:pt x="570" y="466"/>
                  </a:lnTo>
                  <a:lnTo>
                    <a:pt x="568" y="464"/>
                  </a:lnTo>
                  <a:lnTo>
                    <a:pt x="568" y="464"/>
                  </a:lnTo>
                  <a:lnTo>
                    <a:pt x="566" y="461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4"/>
                  </a:lnTo>
                  <a:lnTo>
                    <a:pt x="563" y="454"/>
                  </a:lnTo>
                  <a:lnTo>
                    <a:pt x="563" y="452"/>
                  </a:lnTo>
                  <a:lnTo>
                    <a:pt x="566" y="450"/>
                  </a:lnTo>
                  <a:lnTo>
                    <a:pt x="566" y="452"/>
                  </a:lnTo>
                  <a:lnTo>
                    <a:pt x="566" y="454"/>
                  </a:lnTo>
                  <a:lnTo>
                    <a:pt x="566" y="457"/>
                  </a:lnTo>
                  <a:lnTo>
                    <a:pt x="568" y="459"/>
                  </a:lnTo>
                  <a:lnTo>
                    <a:pt x="570" y="461"/>
                  </a:lnTo>
                  <a:lnTo>
                    <a:pt x="573" y="461"/>
                  </a:lnTo>
                  <a:lnTo>
                    <a:pt x="575" y="464"/>
                  </a:lnTo>
                  <a:lnTo>
                    <a:pt x="575" y="469"/>
                  </a:lnTo>
                  <a:lnTo>
                    <a:pt x="577" y="471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90"/>
                  </a:lnTo>
                  <a:lnTo>
                    <a:pt x="580" y="495"/>
                  </a:lnTo>
                  <a:lnTo>
                    <a:pt x="580" y="499"/>
                  </a:lnTo>
                  <a:lnTo>
                    <a:pt x="580" y="502"/>
                  </a:lnTo>
                  <a:lnTo>
                    <a:pt x="580" y="504"/>
                  </a:lnTo>
                  <a:lnTo>
                    <a:pt x="575" y="516"/>
                  </a:lnTo>
                  <a:lnTo>
                    <a:pt x="575" y="518"/>
                  </a:lnTo>
                  <a:lnTo>
                    <a:pt x="575" y="521"/>
                  </a:lnTo>
                  <a:lnTo>
                    <a:pt x="577" y="523"/>
                  </a:lnTo>
                  <a:lnTo>
                    <a:pt x="577" y="521"/>
                  </a:lnTo>
                  <a:lnTo>
                    <a:pt x="580" y="514"/>
                  </a:lnTo>
                  <a:lnTo>
                    <a:pt x="582" y="509"/>
                  </a:lnTo>
                  <a:lnTo>
                    <a:pt x="582" y="509"/>
                  </a:lnTo>
                  <a:lnTo>
                    <a:pt x="587" y="506"/>
                  </a:lnTo>
                  <a:lnTo>
                    <a:pt x="589" y="504"/>
                  </a:lnTo>
                  <a:lnTo>
                    <a:pt x="594" y="504"/>
                  </a:lnTo>
                  <a:lnTo>
                    <a:pt x="592" y="504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7"/>
                  </a:lnTo>
                  <a:lnTo>
                    <a:pt x="594" y="495"/>
                  </a:lnTo>
                  <a:lnTo>
                    <a:pt x="596" y="490"/>
                  </a:lnTo>
                  <a:lnTo>
                    <a:pt x="596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85"/>
                  </a:lnTo>
                  <a:lnTo>
                    <a:pt x="601" y="483"/>
                  </a:lnTo>
                  <a:lnTo>
                    <a:pt x="601" y="483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78"/>
                  </a:lnTo>
                  <a:lnTo>
                    <a:pt x="601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6"/>
                  </a:lnTo>
                  <a:lnTo>
                    <a:pt x="596" y="473"/>
                  </a:lnTo>
                  <a:lnTo>
                    <a:pt x="592" y="471"/>
                  </a:lnTo>
                  <a:lnTo>
                    <a:pt x="592" y="471"/>
                  </a:lnTo>
                  <a:lnTo>
                    <a:pt x="592" y="469"/>
                  </a:lnTo>
                  <a:lnTo>
                    <a:pt x="596" y="466"/>
                  </a:lnTo>
                  <a:lnTo>
                    <a:pt x="601" y="461"/>
                  </a:lnTo>
                  <a:lnTo>
                    <a:pt x="606" y="457"/>
                  </a:lnTo>
                  <a:lnTo>
                    <a:pt x="608" y="452"/>
                  </a:lnTo>
                  <a:lnTo>
                    <a:pt x="611" y="452"/>
                  </a:lnTo>
                  <a:lnTo>
                    <a:pt x="608" y="450"/>
                  </a:lnTo>
                  <a:lnTo>
                    <a:pt x="606" y="447"/>
                  </a:lnTo>
                  <a:lnTo>
                    <a:pt x="606" y="445"/>
                  </a:lnTo>
                  <a:lnTo>
                    <a:pt x="603" y="443"/>
                  </a:lnTo>
                  <a:lnTo>
                    <a:pt x="601" y="440"/>
                  </a:lnTo>
                  <a:lnTo>
                    <a:pt x="601" y="435"/>
                  </a:lnTo>
                  <a:lnTo>
                    <a:pt x="601" y="431"/>
                  </a:lnTo>
                  <a:lnTo>
                    <a:pt x="599" y="424"/>
                  </a:lnTo>
                  <a:lnTo>
                    <a:pt x="599" y="419"/>
                  </a:lnTo>
                  <a:lnTo>
                    <a:pt x="596" y="412"/>
                  </a:lnTo>
                  <a:lnTo>
                    <a:pt x="596" y="407"/>
                  </a:lnTo>
                  <a:lnTo>
                    <a:pt x="596" y="402"/>
                  </a:lnTo>
                  <a:lnTo>
                    <a:pt x="594" y="395"/>
                  </a:lnTo>
                  <a:lnTo>
                    <a:pt x="594" y="390"/>
                  </a:lnTo>
                  <a:lnTo>
                    <a:pt x="592" y="386"/>
                  </a:lnTo>
                  <a:lnTo>
                    <a:pt x="592" y="379"/>
                  </a:lnTo>
                  <a:lnTo>
                    <a:pt x="589" y="374"/>
                  </a:lnTo>
                  <a:lnTo>
                    <a:pt x="589" y="369"/>
                  </a:lnTo>
                  <a:lnTo>
                    <a:pt x="589" y="362"/>
                  </a:lnTo>
                  <a:lnTo>
                    <a:pt x="587" y="357"/>
                  </a:lnTo>
                  <a:lnTo>
                    <a:pt x="587" y="350"/>
                  </a:lnTo>
                  <a:lnTo>
                    <a:pt x="582" y="348"/>
                  </a:lnTo>
                  <a:lnTo>
                    <a:pt x="582" y="345"/>
                  </a:lnTo>
                  <a:lnTo>
                    <a:pt x="585" y="343"/>
                  </a:lnTo>
                  <a:lnTo>
                    <a:pt x="585" y="334"/>
                  </a:lnTo>
                  <a:lnTo>
                    <a:pt x="585" y="315"/>
                  </a:lnTo>
                  <a:lnTo>
                    <a:pt x="585" y="305"/>
                  </a:lnTo>
                  <a:lnTo>
                    <a:pt x="585" y="296"/>
                  </a:lnTo>
                  <a:lnTo>
                    <a:pt x="585" y="286"/>
                  </a:lnTo>
                  <a:lnTo>
                    <a:pt x="585" y="277"/>
                  </a:lnTo>
                  <a:lnTo>
                    <a:pt x="587" y="270"/>
                  </a:lnTo>
                  <a:lnTo>
                    <a:pt x="587" y="265"/>
                  </a:lnTo>
                  <a:lnTo>
                    <a:pt x="587" y="263"/>
                  </a:lnTo>
                  <a:lnTo>
                    <a:pt x="585" y="260"/>
                  </a:lnTo>
                  <a:lnTo>
                    <a:pt x="582" y="258"/>
                  </a:lnTo>
                  <a:lnTo>
                    <a:pt x="582" y="253"/>
                  </a:lnTo>
                  <a:lnTo>
                    <a:pt x="582" y="251"/>
                  </a:lnTo>
                  <a:lnTo>
                    <a:pt x="582" y="248"/>
                  </a:lnTo>
                  <a:lnTo>
                    <a:pt x="582" y="248"/>
                  </a:lnTo>
                  <a:lnTo>
                    <a:pt x="582" y="246"/>
                  </a:lnTo>
                  <a:lnTo>
                    <a:pt x="580" y="241"/>
                  </a:lnTo>
                  <a:lnTo>
                    <a:pt x="580" y="237"/>
                  </a:lnTo>
                  <a:lnTo>
                    <a:pt x="577" y="232"/>
                  </a:lnTo>
                  <a:lnTo>
                    <a:pt x="577" y="225"/>
                  </a:lnTo>
                  <a:lnTo>
                    <a:pt x="575" y="218"/>
                  </a:lnTo>
                  <a:lnTo>
                    <a:pt x="573" y="203"/>
                  </a:lnTo>
                  <a:lnTo>
                    <a:pt x="570" y="196"/>
                  </a:lnTo>
                  <a:lnTo>
                    <a:pt x="568" y="189"/>
                  </a:lnTo>
                  <a:lnTo>
                    <a:pt x="568" y="182"/>
                  </a:lnTo>
                  <a:lnTo>
                    <a:pt x="566" y="177"/>
                  </a:lnTo>
                  <a:lnTo>
                    <a:pt x="566" y="175"/>
                  </a:lnTo>
                  <a:lnTo>
                    <a:pt x="566" y="173"/>
                  </a:lnTo>
                  <a:lnTo>
                    <a:pt x="566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1" y="168"/>
                  </a:lnTo>
                  <a:lnTo>
                    <a:pt x="561" y="166"/>
                  </a:lnTo>
                  <a:lnTo>
                    <a:pt x="559" y="163"/>
                  </a:lnTo>
                  <a:lnTo>
                    <a:pt x="559" y="161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49"/>
                  </a:lnTo>
                  <a:lnTo>
                    <a:pt x="547" y="147"/>
                  </a:lnTo>
                  <a:lnTo>
                    <a:pt x="547" y="147"/>
                  </a:lnTo>
                  <a:lnTo>
                    <a:pt x="547" y="144"/>
                  </a:lnTo>
                  <a:lnTo>
                    <a:pt x="547" y="142"/>
                  </a:lnTo>
                  <a:lnTo>
                    <a:pt x="544" y="142"/>
                  </a:lnTo>
                  <a:lnTo>
                    <a:pt x="542" y="140"/>
                  </a:lnTo>
                  <a:lnTo>
                    <a:pt x="542" y="140"/>
                  </a:lnTo>
                  <a:lnTo>
                    <a:pt x="542" y="137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2" y="132"/>
                  </a:lnTo>
                  <a:lnTo>
                    <a:pt x="540" y="132"/>
                  </a:lnTo>
                  <a:lnTo>
                    <a:pt x="540" y="130"/>
                  </a:lnTo>
                  <a:lnTo>
                    <a:pt x="537" y="128"/>
                  </a:lnTo>
                  <a:lnTo>
                    <a:pt x="537" y="125"/>
                  </a:lnTo>
                  <a:lnTo>
                    <a:pt x="535" y="121"/>
                  </a:lnTo>
                  <a:lnTo>
                    <a:pt x="535" y="118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3" y="116"/>
                  </a:lnTo>
                  <a:lnTo>
                    <a:pt x="533" y="116"/>
                  </a:lnTo>
                  <a:lnTo>
                    <a:pt x="533" y="118"/>
                  </a:lnTo>
                  <a:lnTo>
                    <a:pt x="530" y="114"/>
                  </a:lnTo>
                  <a:lnTo>
                    <a:pt x="530" y="99"/>
                  </a:lnTo>
                  <a:lnTo>
                    <a:pt x="528" y="97"/>
                  </a:lnTo>
                  <a:lnTo>
                    <a:pt x="530" y="95"/>
                  </a:lnTo>
                  <a:lnTo>
                    <a:pt x="535" y="87"/>
                  </a:lnTo>
                  <a:lnTo>
                    <a:pt x="535" y="85"/>
                  </a:lnTo>
                  <a:lnTo>
                    <a:pt x="533" y="83"/>
                  </a:lnTo>
                  <a:lnTo>
                    <a:pt x="533" y="83"/>
                  </a:lnTo>
                  <a:lnTo>
                    <a:pt x="533" y="78"/>
                  </a:lnTo>
                  <a:lnTo>
                    <a:pt x="530" y="76"/>
                  </a:lnTo>
                  <a:lnTo>
                    <a:pt x="530" y="73"/>
                  </a:lnTo>
                  <a:lnTo>
                    <a:pt x="528" y="73"/>
                  </a:lnTo>
                  <a:lnTo>
                    <a:pt x="528" y="73"/>
                  </a:lnTo>
                  <a:lnTo>
                    <a:pt x="528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9"/>
                  </a:lnTo>
                  <a:lnTo>
                    <a:pt x="525" y="71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3" y="69"/>
                  </a:lnTo>
                  <a:lnTo>
                    <a:pt x="523" y="6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23" y="64"/>
                  </a:lnTo>
                  <a:lnTo>
                    <a:pt x="521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8" y="52"/>
                  </a:lnTo>
                  <a:lnTo>
                    <a:pt x="516" y="50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6" y="40"/>
                  </a:lnTo>
                  <a:lnTo>
                    <a:pt x="514" y="38"/>
                  </a:lnTo>
                  <a:lnTo>
                    <a:pt x="514" y="35"/>
                  </a:lnTo>
                  <a:lnTo>
                    <a:pt x="514" y="35"/>
                  </a:lnTo>
                  <a:lnTo>
                    <a:pt x="516" y="35"/>
                  </a:lnTo>
                  <a:lnTo>
                    <a:pt x="516" y="35"/>
                  </a:lnTo>
                  <a:lnTo>
                    <a:pt x="518" y="38"/>
                  </a:lnTo>
                  <a:lnTo>
                    <a:pt x="518" y="38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6" y="33"/>
                  </a:lnTo>
                  <a:lnTo>
                    <a:pt x="516" y="33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4" y="21"/>
                  </a:lnTo>
                  <a:lnTo>
                    <a:pt x="514" y="21"/>
                  </a:lnTo>
                  <a:lnTo>
                    <a:pt x="514" y="19"/>
                  </a:lnTo>
                  <a:lnTo>
                    <a:pt x="514" y="16"/>
                  </a:lnTo>
                  <a:lnTo>
                    <a:pt x="514" y="12"/>
                  </a:lnTo>
                  <a:lnTo>
                    <a:pt x="511" y="9"/>
                  </a:lnTo>
                  <a:lnTo>
                    <a:pt x="511" y="7"/>
                  </a:lnTo>
                  <a:lnTo>
                    <a:pt x="511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4" y="2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09" y="0"/>
                  </a:lnTo>
                  <a:lnTo>
                    <a:pt x="499" y="2"/>
                  </a:lnTo>
                  <a:lnTo>
                    <a:pt x="490" y="5"/>
                  </a:lnTo>
                  <a:lnTo>
                    <a:pt x="483" y="7"/>
                  </a:lnTo>
                  <a:lnTo>
                    <a:pt x="473" y="9"/>
                  </a:lnTo>
                  <a:lnTo>
                    <a:pt x="464" y="12"/>
                  </a:lnTo>
                  <a:lnTo>
                    <a:pt x="454" y="14"/>
                  </a:lnTo>
                  <a:lnTo>
                    <a:pt x="447" y="16"/>
                  </a:lnTo>
                  <a:lnTo>
                    <a:pt x="438" y="19"/>
                  </a:lnTo>
                  <a:lnTo>
                    <a:pt x="428" y="21"/>
                  </a:lnTo>
                  <a:lnTo>
                    <a:pt x="419" y="24"/>
                  </a:lnTo>
                  <a:lnTo>
                    <a:pt x="412" y="24"/>
                  </a:lnTo>
                  <a:lnTo>
                    <a:pt x="402" y="26"/>
                  </a:lnTo>
                  <a:lnTo>
                    <a:pt x="393" y="28"/>
                  </a:lnTo>
                  <a:lnTo>
                    <a:pt x="393" y="28"/>
                  </a:lnTo>
                  <a:lnTo>
                    <a:pt x="391" y="31"/>
                  </a:lnTo>
                  <a:lnTo>
                    <a:pt x="379" y="31"/>
                  </a:lnTo>
                  <a:lnTo>
                    <a:pt x="376" y="31"/>
                  </a:lnTo>
                  <a:lnTo>
                    <a:pt x="374" y="33"/>
                  </a:lnTo>
                  <a:lnTo>
                    <a:pt x="372" y="35"/>
                  </a:lnTo>
                  <a:lnTo>
                    <a:pt x="367" y="38"/>
                  </a:lnTo>
                  <a:lnTo>
                    <a:pt x="367" y="40"/>
                  </a:lnTo>
                  <a:lnTo>
                    <a:pt x="362" y="43"/>
                  </a:lnTo>
                  <a:lnTo>
                    <a:pt x="362" y="45"/>
                  </a:lnTo>
                  <a:lnTo>
                    <a:pt x="357" y="47"/>
                  </a:lnTo>
                  <a:lnTo>
                    <a:pt x="346" y="57"/>
                  </a:lnTo>
                  <a:lnTo>
                    <a:pt x="341" y="64"/>
                  </a:lnTo>
                  <a:lnTo>
                    <a:pt x="334" y="76"/>
                  </a:lnTo>
                  <a:lnTo>
                    <a:pt x="324" y="87"/>
                  </a:lnTo>
                  <a:lnTo>
                    <a:pt x="315" y="99"/>
                  </a:lnTo>
                  <a:lnTo>
                    <a:pt x="313" y="106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5" y="125"/>
                  </a:lnTo>
                  <a:lnTo>
                    <a:pt x="303" y="128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1" y="142"/>
                  </a:lnTo>
                  <a:lnTo>
                    <a:pt x="282" y="151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70"/>
                  </a:lnTo>
                  <a:lnTo>
                    <a:pt x="270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0"/>
                  </a:lnTo>
                  <a:lnTo>
                    <a:pt x="282" y="168"/>
                  </a:lnTo>
                  <a:lnTo>
                    <a:pt x="284" y="168"/>
                  </a:lnTo>
                  <a:lnTo>
                    <a:pt x="287" y="168"/>
                  </a:lnTo>
                  <a:lnTo>
                    <a:pt x="289" y="168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91" y="168"/>
                  </a:lnTo>
                  <a:lnTo>
                    <a:pt x="291" y="170"/>
                  </a:lnTo>
                  <a:lnTo>
                    <a:pt x="289" y="173"/>
                  </a:lnTo>
                  <a:lnTo>
                    <a:pt x="289" y="175"/>
                  </a:lnTo>
                  <a:lnTo>
                    <a:pt x="287" y="175"/>
                  </a:lnTo>
                  <a:lnTo>
                    <a:pt x="284" y="177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1" y="177"/>
                  </a:lnTo>
                  <a:lnTo>
                    <a:pt x="294" y="177"/>
                  </a:lnTo>
                  <a:lnTo>
                    <a:pt x="294" y="175"/>
                  </a:lnTo>
                  <a:lnTo>
                    <a:pt x="296" y="173"/>
                  </a:lnTo>
                  <a:lnTo>
                    <a:pt x="298" y="173"/>
                  </a:lnTo>
                  <a:lnTo>
                    <a:pt x="298" y="175"/>
                  </a:lnTo>
                  <a:lnTo>
                    <a:pt x="298" y="175"/>
                  </a:lnTo>
                  <a:lnTo>
                    <a:pt x="298" y="177"/>
                  </a:lnTo>
                  <a:lnTo>
                    <a:pt x="296" y="180"/>
                  </a:lnTo>
                  <a:lnTo>
                    <a:pt x="294" y="180"/>
                  </a:lnTo>
                  <a:lnTo>
                    <a:pt x="294" y="182"/>
                  </a:lnTo>
                  <a:lnTo>
                    <a:pt x="291" y="182"/>
                  </a:lnTo>
                  <a:lnTo>
                    <a:pt x="294" y="185"/>
                  </a:lnTo>
                  <a:lnTo>
                    <a:pt x="294" y="187"/>
                  </a:lnTo>
                  <a:lnTo>
                    <a:pt x="291" y="189"/>
                  </a:lnTo>
                  <a:lnTo>
                    <a:pt x="289" y="192"/>
                  </a:lnTo>
                  <a:lnTo>
                    <a:pt x="287" y="194"/>
                  </a:lnTo>
                  <a:lnTo>
                    <a:pt x="284" y="194"/>
                  </a:lnTo>
                  <a:lnTo>
                    <a:pt x="284" y="192"/>
                  </a:lnTo>
                  <a:lnTo>
                    <a:pt x="287" y="189"/>
                  </a:lnTo>
                  <a:lnTo>
                    <a:pt x="282" y="192"/>
                  </a:lnTo>
                  <a:lnTo>
                    <a:pt x="279" y="194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2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7" y="199"/>
                  </a:lnTo>
                  <a:lnTo>
                    <a:pt x="287" y="199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9" y="203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4" y="218"/>
                  </a:lnTo>
                  <a:lnTo>
                    <a:pt x="294" y="220"/>
                  </a:lnTo>
                  <a:lnTo>
                    <a:pt x="294" y="218"/>
                  </a:lnTo>
                  <a:lnTo>
                    <a:pt x="294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4" y="222"/>
                  </a:lnTo>
                  <a:lnTo>
                    <a:pt x="294" y="225"/>
                  </a:lnTo>
                  <a:lnTo>
                    <a:pt x="298" y="227"/>
                  </a:lnTo>
                  <a:lnTo>
                    <a:pt x="296" y="227"/>
                  </a:lnTo>
                  <a:lnTo>
                    <a:pt x="294" y="234"/>
                  </a:lnTo>
                  <a:lnTo>
                    <a:pt x="291" y="234"/>
                  </a:lnTo>
                  <a:lnTo>
                    <a:pt x="287" y="237"/>
                  </a:lnTo>
                  <a:lnTo>
                    <a:pt x="284" y="237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5" y="244"/>
                  </a:lnTo>
                  <a:lnTo>
                    <a:pt x="272" y="244"/>
                  </a:lnTo>
                  <a:lnTo>
                    <a:pt x="263" y="251"/>
                  </a:lnTo>
                  <a:lnTo>
                    <a:pt x="261" y="253"/>
                  </a:lnTo>
                  <a:lnTo>
                    <a:pt x="258" y="258"/>
                  </a:lnTo>
                  <a:lnTo>
                    <a:pt x="256" y="265"/>
                  </a:lnTo>
                  <a:lnTo>
                    <a:pt x="253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46" y="270"/>
                  </a:lnTo>
                  <a:lnTo>
                    <a:pt x="237" y="274"/>
                  </a:lnTo>
                  <a:lnTo>
                    <a:pt x="237" y="27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7"/>
                  </a:lnTo>
                  <a:lnTo>
                    <a:pt x="197" y="284"/>
                  </a:lnTo>
                  <a:lnTo>
                    <a:pt x="194" y="286"/>
                  </a:lnTo>
                  <a:lnTo>
                    <a:pt x="182" y="291"/>
                  </a:lnTo>
                  <a:lnTo>
                    <a:pt x="178" y="293"/>
                  </a:lnTo>
                  <a:lnTo>
                    <a:pt x="175" y="291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1" y="284"/>
                  </a:lnTo>
                  <a:lnTo>
                    <a:pt x="128" y="286"/>
                  </a:lnTo>
                  <a:lnTo>
                    <a:pt x="116" y="289"/>
                  </a:lnTo>
                  <a:lnTo>
                    <a:pt x="102" y="291"/>
                  </a:lnTo>
                  <a:lnTo>
                    <a:pt x="76" y="301"/>
                  </a:lnTo>
                  <a:lnTo>
                    <a:pt x="69" y="305"/>
                  </a:lnTo>
                  <a:lnTo>
                    <a:pt x="59" y="308"/>
                  </a:lnTo>
                  <a:lnTo>
                    <a:pt x="50" y="315"/>
                  </a:lnTo>
                  <a:lnTo>
                    <a:pt x="43" y="317"/>
                  </a:lnTo>
                  <a:lnTo>
                    <a:pt x="45" y="319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34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38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4" y="343"/>
                  </a:lnTo>
                  <a:lnTo>
                    <a:pt x="62" y="34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7" y="357"/>
                  </a:lnTo>
                  <a:lnTo>
                    <a:pt x="67" y="360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71" y="367"/>
                  </a:lnTo>
                  <a:lnTo>
                    <a:pt x="71" y="372"/>
                  </a:lnTo>
                  <a:lnTo>
                    <a:pt x="71" y="374"/>
                  </a:lnTo>
                  <a:lnTo>
                    <a:pt x="69" y="374"/>
                  </a:lnTo>
                  <a:lnTo>
                    <a:pt x="69" y="376"/>
                  </a:lnTo>
                  <a:lnTo>
                    <a:pt x="62" y="381"/>
                  </a:lnTo>
                  <a:lnTo>
                    <a:pt x="59" y="383"/>
                  </a:lnTo>
                  <a:lnTo>
                    <a:pt x="57" y="388"/>
                  </a:lnTo>
                  <a:lnTo>
                    <a:pt x="55" y="393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2" y="400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43" y="407"/>
                  </a:lnTo>
                  <a:lnTo>
                    <a:pt x="43" y="409"/>
                  </a:lnTo>
                  <a:lnTo>
                    <a:pt x="38" y="414"/>
                  </a:lnTo>
                  <a:lnTo>
                    <a:pt x="33" y="416"/>
                  </a:lnTo>
                  <a:lnTo>
                    <a:pt x="33" y="416"/>
                  </a:lnTo>
                  <a:lnTo>
                    <a:pt x="31" y="416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9" y="421"/>
                  </a:lnTo>
                  <a:lnTo>
                    <a:pt x="24" y="428"/>
                  </a:lnTo>
                  <a:lnTo>
                    <a:pt x="22" y="433"/>
                  </a:lnTo>
                  <a:lnTo>
                    <a:pt x="19" y="433"/>
                  </a:lnTo>
                  <a:lnTo>
                    <a:pt x="17" y="435"/>
                  </a:lnTo>
                  <a:lnTo>
                    <a:pt x="12" y="440"/>
                  </a:lnTo>
                  <a:lnTo>
                    <a:pt x="5" y="445"/>
                  </a:lnTo>
                  <a:lnTo>
                    <a:pt x="3" y="447"/>
                  </a:lnTo>
                  <a:lnTo>
                    <a:pt x="3" y="450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3" y="457"/>
                  </a:lnTo>
                  <a:lnTo>
                    <a:pt x="3" y="461"/>
                  </a:lnTo>
                  <a:lnTo>
                    <a:pt x="3" y="464"/>
                  </a:lnTo>
                  <a:lnTo>
                    <a:pt x="5" y="469"/>
                  </a:lnTo>
                  <a:lnTo>
                    <a:pt x="5" y="471"/>
                  </a:lnTo>
                  <a:lnTo>
                    <a:pt x="5" y="476"/>
                  </a:lnTo>
                  <a:lnTo>
                    <a:pt x="7" y="478"/>
                  </a:lnTo>
                  <a:lnTo>
                    <a:pt x="7" y="483"/>
                  </a:lnTo>
                  <a:lnTo>
                    <a:pt x="10" y="483"/>
                  </a:lnTo>
                  <a:lnTo>
                    <a:pt x="24" y="480"/>
                  </a:lnTo>
                  <a:lnTo>
                    <a:pt x="36" y="478"/>
                  </a:lnTo>
                  <a:lnTo>
                    <a:pt x="48" y="476"/>
                  </a:lnTo>
                  <a:lnTo>
                    <a:pt x="62" y="473"/>
                  </a:lnTo>
                  <a:lnTo>
                    <a:pt x="74" y="471"/>
                  </a:lnTo>
                  <a:lnTo>
                    <a:pt x="85" y="469"/>
                  </a:lnTo>
                  <a:lnTo>
                    <a:pt x="100" y="466"/>
                  </a:lnTo>
                  <a:lnTo>
                    <a:pt x="111" y="461"/>
                  </a:lnTo>
                  <a:lnTo>
                    <a:pt x="123" y="459"/>
                  </a:lnTo>
                  <a:lnTo>
                    <a:pt x="138" y="457"/>
                  </a:lnTo>
                  <a:lnTo>
                    <a:pt x="149" y="454"/>
                  </a:lnTo>
                  <a:lnTo>
                    <a:pt x="161" y="452"/>
                  </a:lnTo>
                  <a:lnTo>
                    <a:pt x="175" y="450"/>
                  </a:lnTo>
                  <a:lnTo>
                    <a:pt x="187" y="447"/>
                  </a:lnTo>
                  <a:lnTo>
                    <a:pt x="199" y="445"/>
                  </a:lnTo>
                  <a:lnTo>
                    <a:pt x="213" y="443"/>
                  </a:lnTo>
                  <a:lnTo>
                    <a:pt x="225" y="440"/>
                  </a:lnTo>
                  <a:lnTo>
                    <a:pt x="237" y="438"/>
                  </a:lnTo>
                  <a:lnTo>
                    <a:pt x="251" y="435"/>
                  </a:lnTo>
                  <a:lnTo>
                    <a:pt x="263" y="433"/>
                  </a:lnTo>
                  <a:lnTo>
                    <a:pt x="275" y="428"/>
                  </a:lnTo>
                  <a:lnTo>
                    <a:pt x="289" y="426"/>
                  </a:lnTo>
                  <a:lnTo>
                    <a:pt x="301" y="424"/>
                  </a:lnTo>
                  <a:lnTo>
                    <a:pt x="313" y="421"/>
                  </a:lnTo>
                  <a:lnTo>
                    <a:pt x="327" y="419"/>
                  </a:lnTo>
                  <a:lnTo>
                    <a:pt x="339" y="416"/>
                  </a:lnTo>
                  <a:lnTo>
                    <a:pt x="350" y="414"/>
                  </a:lnTo>
                  <a:lnTo>
                    <a:pt x="365" y="409"/>
                  </a:lnTo>
                  <a:lnTo>
                    <a:pt x="376" y="407"/>
                  </a:lnTo>
                  <a:lnTo>
                    <a:pt x="388" y="405"/>
                  </a:lnTo>
                  <a:lnTo>
                    <a:pt x="402" y="402"/>
                  </a:lnTo>
                  <a:lnTo>
                    <a:pt x="414" y="400"/>
                  </a:lnTo>
                  <a:lnTo>
                    <a:pt x="417" y="398"/>
                  </a:lnTo>
                  <a:lnTo>
                    <a:pt x="417" y="398"/>
                  </a:lnTo>
                  <a:lnTo>
                    <a:pt x="417" y="400"/>
                  </a:lnTo>
                  <a:lnTo>
                    <a:pt x="419" y="402"/>
                  </a:lnTo>
                  <a:lnTo>
                    <a:pt x="424" y="402"/>
                  </a:lnTo>
                  <a:lnTo>
                    <a:pt x="426" y="402"/>
                  </a:lnTo>
                  <a:lnTo>
                    <a:pt x="426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31" y="412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5" y="412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416"/>
                  </a:lnTo>
                  <a:lnTo>
                    <a:pt x="445" y="419"/>
                  </a:lnTo>
                  <a:lnTo>
                    <a:pt x="447" y="419"/>
                  </a:lnTo>
                  <a:lnTo>
                    <a:pt x="450" y="419"/>
                  </a:lnTo>
                  <a:lnTo>
                    <a:pt x="450" y="421"/>
                  </a:lnTo>
                  <a:lnTo>
                    <a:pt x="450" y="424"/>
                  </a:lnTo>
                  <a:lnTo>
                    <a:pt x="450" y="424"/>
                  </a:lnTo>
                  <a:lnTo>
                    <a:pt x="450" y="426"/>
                  </a:lnTo>
                  <a:lnTo>
                    <a:pt x="452" y="428"/>
                  </a:lnTo>
                  <a:lnTo>
                    <a:pt x="452" y="433"/>
                  </a:lnTo>
                  <a:lnTo>
                    <a:pt x="452" y="438"/>
                  </a:lnTo>
                  <a:lnTo>
                    <a:pt x="454" y="440"/>
                  </a:lnTo>
                  <a:lnTo>
                    <a:pt x="454" y="440"/>
                  </a:lnTo>
                  <a:lnTo>
                    <a:pt x="462" y="450"/>
                  </a:lnTo>
                  <a:lnTo>
                    <a:pt x="464" y="450"/>
                  </a:lnTo>
                  <a:lnTo>
                    <a:pt x="466" y="452"/>
                  </a:lnTo>
                  <a:lnTo>
                    <a:pt x="469" y="452"/>
                  </a:lnTo>
                  <a:lnTo>
                    <a:pt x="471" y="452"/>
                  </a:lnTo>
                  <a:lnTo>
                    <a:pt x="473" y="454"/>
                  </a:lnTo>
                  <a:lnTo>
                    <a:pt x="473" y="454"/>
                  </a:lnTo>
                  <a:lnTo>
                    <a:pt x="476" y="454"/>
                  </a:lnTo>
                  <a:lnTo>
                    <a:pt x="480" y="452"/>
                  </a:lnTo>
                  <a:lnTo>
                    <a:pt x="483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8" y="452"/>
                  </a:lnTo>
                  <a:lnTo>
                    <a:pt x="488" y="454"/>
                  </a:lnTo>
                  <a:lnTo>
                    <a:pt x="488" y="454"/>
                  </a:lnTo>
                  <a:lnTo>
                    <a:pt x="490" y="457"/>
                  </a:lnTo>
                  <a:lnTo>
                    <a:pt x="490" y="457"/>
                  </a:lnTo>
                  <a:lnTo>
                    <a:pt x="492" y="459"/>
                  </a:lnTo>
                  <a:lnTo>
                    <a:pt x="495" y="461"/>
                  </a:lnTo>
                  <a:lnTo>
                    <a:pt x="504" y="464"/>
                  </a:lnTo>
                  <a:lnTo>
                    <a:pt x="514" y="469"/>
                  </a:lnTo>
                  <a:lnTo>
                    <a:pt x="525" y="471"/>
                  </a:lnTo>
                  <a:lnTo>
                    <a:pt x="535" y="476"/>
                  </a:lnTo>
                  <a:lnTo>
                    <a:pt x="547" y="478"/>
                  </a:lnTo>
                  <a:lnTo>
                    <a:pt x="556" y="480"/>
                  </a:lnTo>
                  <a:lnTo>
                    <a:pt x="568" y="485"/>
                  </a:lnTo>
                  <a:lnTo>
                    <a:pt x="577" y="487"/>
                  </a:lnTo>
                  <a:close/>
                  <a:moveTo>
                    <a:pt x="52" y="348"/>
                  </a:move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0"/>
                  </a:lnTo>
                  <a:lnTo>
                    <a:pt x="62" y="343"/>
                  </a:lnTo>
                  <a:lnTo>
                    <a:pt x="62" y="341"/>
                  </a:lnTo>
                  <a:lnTo>
                    <a:pt x="62" y="341"/>
                  </a:lnTo>
                  <a:lnTo>
                    <a:pt x="59" y="341"/>
                  </a:lnTo>
                  <a:lnTo>
                    <a:pt x="57" y="341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8"/>
                  </a:lnTo>
                  <a:lnTo>
                    <a:pt x="52" y="34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1323709" y="1853390"/>
              <a:ext cx="143494" cy="320184"/>
            </a:xfrm>
            <a:custGeom>
              <a:rect b="b" l="l" r="r" t="t"/>
              <a:pathLst>
                <a:path extrusionOk="0" h="299" w="134">
                  <a:moveTo>
                    <a:pt x="115" y="221"/>
                  </a:moveTo>
                  <a:lnTo>
                    <a:pt x="118" y="223"/>
                  </a:lnTo>
                  <a:lnTo>
                    <a:pt x="115" y="223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25"/>
                  </a:lnTo>
                  <a:lnTo>
                    <a:pt x="111" y="228"/>
                  </a:lnTo>
                  <a:lnTo>
                    <a:pt x="113" y="230"/>
                  </a:lnTo>
                  <a:lnTo>
                    <a:pt x="115" y="230"/>
                  </a:lnTo>
                  <a:lnTo>
                    <a:pt x="118" y="228"/>
                  </a:lnTo>
                  <a:lnTo>
                    <a:pt x="120" y="223"/>
                  </a:lnTo>
                  <a:lnTo>
                    <a:pt x="120" y="221"/>
                  </a:lnTo>
                  <a:lnTo>
                    <a:pt x="123" y="221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18" y="218"/>
                  </a:lnTo>
                  <a:lnTo>
                    <a:pt x="115" y="221"/>
                  </a:lnTo>
                  <a:close/>
                  <a:moveTo>
                    <a:pt x="132" y="180"/>
                  </a:moveTo>
                  <a:lnTo>
                    <a:pt x="132" y="180"/>
                  </a:lnTo>
                  <a:lnTo>
                    <a:pt x="132" y="185"/>
                  </a:lnTo>
                  <a:lnTo>
                    <a:pt x="132" y="187"/>
                  </a:lnTo>
                  <a:lnTo>
                    <a:pt x="125" y="204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06"/>
                  </a:lnTo>
                  <a:lnTo>
                    <a:pt x="130" y="197"/>
                  </a:lnTo>
                  <a:lnTo>
                    <a:pt x="132" y="192"/>
                  </a:lnTo>
                  <a:lnTo>
                    <a:pt x="132" y="187"/>
                  </a:lnTo>
                  <a:lnTo>
                    <a:pt x="134" y="183"/>
                  </a:lnTo>
                  <a:lnTo>
                    <a:pt x="134" y="178"/>
                  </a:lnTo>
                  <a:lnTo>
                    <a:pt x="132" y="180"/>
                  </a:lnTo>
                  <a:close/>
                  <a:moveTo>
                    <a:pt x="132" y="161"/>
                  </a:moveTo>
                  <a:lnTo>
                    <a:pt x="134" y="157"/>
                  </a:lnTo>
                  <a:lnTo>
                    <a:pt x="132" y="157"/>
                  </a:lnTo>
                  <a:lnTo>
                    <a:pt x="132" y="154"/>
                  </a:lnTo>
                  <a:lnTo>
                    <a:pt x="132" y="147"/>
                  </a:lnTo>
                  <a:lnTo>
                    <a:pt x="132" y="142"/>
                  </a:lnTo>
                  <a:lnTo>
                    <a:pt x="132" y="140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3"/>
                  </a:lnTo>
                  <a:lnTo>
                    <a:pt x="130" y="124"/>
                  </a:lnTo>
                  <a:lnTo>
                    <a:pt x="130" y="121"/>
                  </a:lnTo>
                  <a:lnTo>
                    <a:pt x="130" y="116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5" y="97"/>
                  </a:lnTo>
                  <a:lnTo>
                    <a:pt x="127" y="97"/>
                  </a:lnTo>
                  <a:lnTo>
                    <a:pt x="125" y="100"/>
                  </a:lnTo>
                  <a:lnTo>
                    <a:pt x="120" y="97"/>
                  </a:lnTo>
                  <a:lnTo>
                    <a:pt x="111" y="97"/>
                  </a:lnTo>
                  <a:lnTo>
                    <a:pt x="108" y="97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1" y="97"/>
                  </a:lnTo>
                  <a:lnTo>
                    <a:pt x="99" y="97"/>
                  </a:lnTo>
                  <a:lnTo>
                    <a:pt x="97" y="97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7" y="86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9" y="81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4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11" y="64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5"/>
                  </a:lnTo>
                  <a:lnTo>
                    <a:pt x="113" y="50"/>
                  </a:lnTo>
                  <a:lnTo>
                    <a:pt x="115" y="43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06" y="24"/>
                  </a:lnTo>
                  <a:lnTo>
                    <a:pt x="94" y="19"/>
                  </a:lnTo>
                  <a:lnTo>
                    <a:pt x="85" y="17"/>
                  </a:lnTo>
                  <a:lnTo>
                    <a:pt x="73" y="15"/>
                  </a:lnTo>
                  <a:lnTo>
                    <a:pt x="63" y="10"/>
                  </a:lnTo>
                  <a:lnTo>
                    <a:pt x="52" y="8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8" y="2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3" y="116"/>
                  </a:lnTo>
                  <a:lnTo>
                    <a:pt x="23" y="119"/>
                  </a:lnTo>
                  <a:lnTo>
                    <a:pt x="26" y="121"/>
                  </a:lnTo>
                  <a:lnTo>
                    <a:pt x="28" y="121"/>
                  </a:lnTo>
                  <a:lnTo>
                    <a:pt x="33" y="119"/>
                  </a:lnTo>
                  <a:lnTo>
                    <a:pt x="35" y="121"/>
                  </a:lnTo>
                  <a:lnTo>
                    <a:pt x="37" y="126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7" y="133"/>
                  </a:lnTo>
                  <a:lnTo>
                    <a:pt x="52" y="138"/>
                  </a:lnTo>
                  <a:lnTo>
                    <a:pt x="59" y="140"/>
                  </a:lnTo>
                  <a:lnTo>
                    <a:pt x="61" y="142"/>
                  </a:lnTo>
                  <a:lnTo>
                    <a:pt x="63" y="145"/>
                  </a:lnTo>
                  <a:lnTo>
                    <a:pt x="61" y="147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2" y="157"/>
                  </a:lnTo>
                  <a:lnTo>
                    <a:pt x="49" y="157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8"/>
                  </a:lnTo>
                  <a:lnTo>
                    <a:pt x="37" y="171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5" y="183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16" y="195"/>
                  </a:lnTo>
                  <a:lnTo>
                    <a:pt x="11" y="199"/>
                  </a:lnTo>
                  <a:lnTo>
                    <a:pt x="9" y="202"/>
                  </a:lnTo>
                  <a:lnTo>
                    <a:pt x="7" y="206"/>
                  </a:lnTo>
                  <a:lnTo>
                    <a:pt x="4" y="20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4"/>
                  </a:lnTo>
                  <a:lnTo>
                    <a:pt x="9" y="247"/>
                  </a:lnTo>
                  <a:lnTo>
                    <a:pt x="11" y="24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56"/>
                  </a:lnTo>
                  <a:lnTo>
                    <a:pt x="30" y="258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7" y="258"/>
                  </a:lnTo>
                  <a:lnTo>
                    <a:pt x="37" y="261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2" y="263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6" y="266"/>
                  </a:lnTo>
                  <a:lnTo>
                    <a:pt x="59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1" y="266"/>
                  </a:lnTo>
                  <a:lnTo>
                    <a:pt x="71" y="266"/>
                  </a:lnTo>
                  <a:lnTo>
                    <a:pt x="73" y="266"/>
                  </a:lnTo>
                  <a:lnTo>
                    <a:pt x="75" y="270"/>
                  </a:lnTo>
                  <a:lnTo>
                    <a:pt x="75" y="275"/>
                  </a:lnTo>
                  <a:lnTo>
                    <a:pt x="73" y="287"/>
                  </a:lnTo>
                  <a:lnTo>
                    <a:pt x="73" y="289"/>
                  </a:lnTo>
                  <a:lnTo>
                    <a:pt x="73" y="292"/>
                  </a:lnTo>
                  <a:lnTo>
                    <a:pt x="75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73" y="296"/>
                  </a:lnTo>
                  <a:lnTo>
                    <a:pt x="75" y="299"/>
                  </a:lnTo>
                  <a:lnTo>
                    <a:pt x="75" y="299"/>
                  </a:lnTo>
                  <a:lnTo>
                    <a:pt x="78" y="296"/>
                  </a:lnTo>
                  <a:lnTo>
                    <a:pt x="82" y="294"/>
                  </a:lnTo>
                  <a:lnTo>
                    <a:pt x="85" y="292"/>
                  </a:lnTo>
                  <a:lnTo>
                    <a:pt x="87" y="287"/>
                  </a:lnTo>
                  <a:lnTo>
                    <a:pt x="89" y="282"/>
                  </a:lnTo>
                  <a:lnTo>
                    <a:pt x="89" y="282"/>
                  </a:lnTo>
                  <a:lnTo>
                    <a:pt x="87" y="282"/>
                  </a:lnTo>
                  <a:lnTo>
                    <a:pt x="87" y="280"/>
                  </a:lnTo>
                  <a:lnTo>
                    <a:pt x="89" y="280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2" y="275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4" y="26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4" y="247"/>
                  </a:lnTo>
                  <a:lnTo>
                    <a:pt x="104" y="244"/>
                  </a:lnTo>
                  <a:lnTo>
                    <a:pt x="99" y="249"/>
                  </a:lnTo>
                  <a:lnTo>
                    <a:pt x="97" y="249"/>
                  </a:lnTo>
                  <a:lnTo>
                    <a:pt x="97" y="247"/>
                  </a:lnTo>
                  <a:lnTo>
                    <a:pt x="94" y="247"/>
                  </a:lnTo>
                  <a:lnTo>
                    <a:pt x="94" y="247"/>
                  </a:lnTo>
                  <a:lnTo>
                    <a:pt x="94" y="244"/>
                  </a:lnTo>
                  <a:lnTo>
                    <a:pt x="97" y="244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1" y="240"/>
                  </a:lnTo>
                  <a:lnTo>
                    <a:pt x="104" y="237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4" y="242"/>
                  </a:lnTo>
                  <a:lnTo>
                    <a:pt x="106" y="242"/>
                  </a:lnTo>
                  <a:lnTo>
                    <a:pt x="108" y="240"/>
                  </a:lnTo>
                  <a:lnTo>
                    <a:pt x="113" y="235"/>
                  </a:lnTo>
                  <a:lnTo>
                    <a:pt x="115" y="235"/>
                  </a:lnTo>
                  <a:lnTo>
                    <a:pt x="113" y="232"/>
                  </a:lnTo>
                  <a:lnTo>
                    <a:pt x="111" y="230"/>
                  </a:lnTo>
                  <a:lnTo>
                    <a:pt x="111" y="228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5"/>
                  </a:lnTo>
                  <a:lnTo>
                    <a:pt x="108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5" y="221"/>
                  </a:lnTo>
                  <a:lnTo>
                    <a:pt x="113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3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5" y="209"/>
                  </a:lnTo>
                  <a:lnTo>
                    <a:pt x="118" y="211"/>
                  </a:lnTo>
                  <a:lnTo>
                    <a:pt x="120" y="211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0" y="209"/>
                  </a:lnTo>
                  <a:lnTo>
                    <a:pt x="118" y="206"/>
                  </a:lnTo>
                  <a:lnTo>
                    <a:pt x="118" y="204"/>
                  </a:lnTo>
                  <a:lnTo>
                    <a:pt x="120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7" y="192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30" y="185"/>
                  </a:lnTo>
                  <a:lnTo>
                    <a:pt x="130" y="183"/>
                  </a:lnTo>
                  <a:lnTo>
                    <a:pt x="127" y="183"/>
                  </a:lnTo>
                  <a:lnTo>
                    <a:pt x="125" y="183"/>
                  </a:lnTo>
                  <a:lnTo>
                    <a:pt x="125" y="178"/>
                  </a:lnTo>
                  <a:lnTo>
                    <a:pt x="125" y="173"/>
                  </a:lnTo>
                  <a:lnTo>
                    <a:pt x="127" y="171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4"/>
                  </a:lnTo>
                  <a:lnTo>
                    <a:pt x="127" y="161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2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45"/>
                  </a:lnTo>
                  <a:lnTo>
                    <a:pt x="132" y="147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0" y="157"/>
                  </a:lnTo>
                  <a:lnTo>
                    <a:pt x="134" y="176"/>
                  </a:lnTo>
                  <a:lnTo>
                    <a:pt x="134" y="173"/>
                  </a:lnTo>
                  <a:lnTo>
                    <a:pt x="132" y="16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1515389" y="1265495"/>
              <a:ext cx="179903" cy="359805"/>
            </a:xfrm>
            <a:custGeom>
              <a:rect b="b" l="l" r="r" t="t"/>
              <a:pathLst>
                <a:path extrusionOk="0" h="336" w="168">
                  <a:moveTo>
                    <a:pt x="164" y="254"/>
                  </a:moveTo>
                  <a:lnTo>
                    <a:pt x="164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6" y="261"/>
                  </a:lnTo>
                  <a:lnTo>
                    <a:pt x="164" y="270"/>
                  </a:lnTo>
                  <a:lnTo>
                    <a:pt x="164" y="275"/>
                  </a:lnTo>
                  <a:lnTo>
                    <a:pt x="164" y="277"/>
                  </a:lnTo>
                  <a:lnTo>
                    <a:pt x="164" y="280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45" y="287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5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33" y="303"/>
                  </a:lnTo>
                  <a:lnTo>
                    <a:pt x="133" y="303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3"/>
                  </a:lnTo>
                  <a:lnTo>
                    <a:pt x="116" y="315"/>
                  </a:lnTo>
                  <a:lnTo>
                    <a:pt x="109" y="315"/>
                  </a:lnTo>
                  <a:lnTo>
                    <a:pt x="102" y="318"/>
                  </a:lnTo>
                  <a:lnTo>
                    <a:pt x="97" y="318"/>
                  </a:lnTo>
                  <a:lnTo>
                    <a:pt x="90" y="320"/>
                  </a:lnTo>
                  <a:lnTo>
                    <a:pt x="83" y="322"/>
                  </a:lnTo>
                  <a:lnTo>
                    <a:pt x="76" y="322"/>
                  </a:lnTo>
                  <a:lnTo>
                    <a:pt x="71" y="325"/>
                  </a:lnTo>
                  <a:lnTo>
                    <a:pt x="64" y="327"/>
                  </a:lnTo>
                  <a:lnTo>
                    <a:pt x="57" y="327"/>
                  </a:lnTo>
                  <a:lnTo>
                    <a:pt x="50" y="329"/>
                  </a:lnTo>
                  <a:lnTo>
                    <a:pt x="45" y="329"/>
                  </a:lnTo>
                  <a:lnTo>
                    <a:pt x="38" y="332"/>
                  </a:lnTo>
                  <a:lnTo>
                    <a:pt x="31" y="334"/>
                  </a:lnTo>
                  <a:lnTo>
                    <a:pt x="24" y="334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7" y="332"/>
                  </a:lnTo>
                  <a:lnTo>
                    <a:pt x="15" y="33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5" y="322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7" y="315"/>
                  </a:lnTo>
                  <a:lnTo>
                    <a:pt x="5" y="310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10" y="306"/>
                  </a:lnTo>
                  <a:lnTo>
                    <a:pt x="10" y="303"/>
                  </a:lnTo>
                  <a:lnTo>
                    <a:pt x="7" y="299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0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7" y="268"/>
                  </a:lnTo>
                  <a:lnTo>
                    <a:pt x="5" y="265"/>
                  </a:lnTo>
                  <a:lnTo>
                    <a:pt x="5" y="26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5" y="168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2" y="135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1" y="10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6" y="67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8" y="50"/>
                  </a:lnTo>
                  <a:lnTo>
                    <a:pt x="81" y="57"/>
                  </a:lnTo>
                  <a:lnTo>
                    <a:pt x="83" y="62"/>
                  </a:lnTo>
                  <a:lnTo>
                    <a:pt x="85" y="69"/>
                  </a:lnTo>
                  <a:lnTo>
                    <a:pt x="88" y="76"/>
                  </a:lnTo>
                  <a:lnTo>
                    <a:pt x="88" y="81"/>
                  </a:lnTo>
                  <a:lnTo>
                    <a:pt x="90" y="88"/>
                  </a:lnTo>
                  <a:lnTo>
                    <a:pt x="93" y="93"/>
                  </a:lnTo>
                  <a:lnTo>
                    <a:pt x="95" y="100"/>
                  </a:lnTo>
                  <a:lnTo>
                    <a:pt x="97" y="107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4" y="131"/>
                  </a:lnTo>
                  <a:lnTo>
                    <a:pt x="107" y="138"/>
                  </a:lnTo>
                  <a:lnTo>
                    <a:pt x="109" y="142"/>
                  </a:lnTo>
                  <a:lnTo>
                    <a:pt x="112" y="149"/>
                  </a:lnTo>
                  <a:lnTo>
                    <a:pt x="114" y="157"/>
                  </a:lnTo>
                  <a:lnTo>
                    <a:pt x="116" y="161"/>
                  </a:lnTo>
                  <a:lnTo>
                    <a:pt x="116" y="168"/>
                  </a:lnTo>
                  <a:lnTo>
                    <a:pt x="119" y="173"/>
                  </a:lnTo>
                  <a:lnTo>
                    <a:pt x="121" y="180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28" y="199"/>
                  </a:lnTo>
                  <a:lnTo>
                    <a:pt x="128" y="202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42" y="230"/>
                  </a:lnTo>
                  <a:lnTo>
                    <a:pt x="147" y="235"/>
                  </a:lnTo>
                  <a:lnTo>
                    <a:pt x="149" y="235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9" y="251"/>
                  </a:lnTo>
                  <a:lnTo>
                    <a:pt x="164" y="254"/>
                  </a:lnTo>
                  <a:lnTo>
                    <a:pt x="164" y="254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8387443" y="1925137"/>
              <a:ext cx="896300" cy="400497"/>
            </a:xfrm>
            <a:custGeom>
              <a:rect b="b" l="l" r="r" t="t"/>
              <a:pathLst>
                <a:path extrusionOk="0" h="374" w="837">
                  <a:moveTo>
                    <a:pt x="714" y="61"/>
                  </a:moveTo>
                  <a:lnTo>
                    <a:pt x="719" y="61"/>
                  </a:lnTo>
                  <a:lnTo>
                    <a:pt x="722" y="61"/>
                  </a:lnTo>
                  <a:lnTo>
                    <a:pt x="722" y="64"/>
                  </a:lnTo>
                  <a:lnTo>
                    <a:pt x="724" y="68"/>
                  </a:lnTo>
                  <a:lnTo>
                    <a:pt x="724" y="73"/>
                  </a:lnTo>
                  <a:lnTo>
                    <a:pt x="722" y="78"/>
                  </a:lnTo>
                  <a:lnTo>
                    <a:pt x="726" y="83"/>
                  </a:lnTo>
                  <a:lnTo>
                    <a:pt x="726" y="85"/>
                  </a:lnTo>
                  <a:lnTo>
                    <a:pt x="726" y="85"/>
                  </a:lnTo>
                  <a:lnTo>
                    <a:pt x="729" y="87"/>
                  </a:lnTo>
                  <a:lnTo>
                    <a:pt x="729" y="90"/>
                  </a:lnTo>
                  <a:lnTo>
                    <a:pt x="729" y="92"/>
                  </a:lnTo>
                  <a:lnTo>
                    <a:pt x="729" y="94"/>
                  </a:lnTo>
                  <a:lnTo>
                    <a:pt x="729" y="97"/>
                  </a:lnTo>
                  <a:lnTo>
                    <a:pt x="729" y="99"/>
                  </a:lnTo>
                  <a:lnTo>
                    <a:pt x="729" y="101"/>
                  </a:lnTo>
                  <a:lnTo>
                    <a:pt x="731" y="104"/>
                  </a:lnTo>
                  <a:lnTo>
                    <a:pt x="733" y="104"/>
                  </a:lnTo>
                  <a:lnTo>
                    <a:pt x="736" y="106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3"/>
                  </a:lnTo>
                  <a:lnTo>
                    <a:pt x="738" y="116"/>
                  </a:lnTo>
                  <a:lnTo>
                    <a:pt x="740" y="120"/>
                  </a:lnTo>
                  <a:lnTo>
                    <a:pt x="743" y="120"/>
                  </a:lnTo>
                  <a:lnTo>
                    <a:pt x="748" y="125"/>
                  </a:lnTo>
                  <a:lnTo>
                    <a:pt x="750" y="130"/>
                  </a:lnTo>
                  <a:lnTo>
                    <a:pt x="748" y="130"/>
                  </a:lnTo>
                  <a:lnTo>
                    <a:pt x="748" y="132"/>
                  </a:lnTo>
                  <a:lnTo>
                    <a:pt x="748" y="135"/>
                  </a:lnTo>
                  <a:lnTo>
                    <a:pt x="748" y="135"/>
                  </a:lnTo>
                  <a:lnTo>
                    <a:pt x="750" y="139"/>
                  </a:lnTo>
                  <a:lnTo>
                    <a:pt x="750" y="139"/>
                  </a:lnTo>
                  <a:lnTo>
                    <a:pt x="755" y="144"/>
                  </a:lnTo>
                  <a:lnTo>
                    <a:pt x="757" y="146"/>
                  </a:lnTo>
                  <a:lnTo>
                    <a:pt x="757" y="149"/>
                  </a:lnTo>
                  <a:lnTo>
                    <a:pt x="755" y="151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5" y="161"/>
                  </a:lnTo>
                  <a:lnTo>
                    <a:pt x="755" y="161"/>
                  </a:lnTo>
                  <a:lnTo>
                    <a:pt x="755" y="165"/>
                  </a:lnTo>
                  <a:lnTo>
                    <a:pt x="755" y="168"/>
                  </a:lnTo>
                  <a:lnTo>
                    <a:pt x="755" y="170"/>
                  </a:lnTo>
                  <a:lnTo>
                    <a:pt x="757" y="173"/>
                  </a:lnTo>
                  <a:lnTo>
                    <a:pt x="757" y="173"/>
                  </a:lnTo>
                  <a:lnTo>
                    <a:pt x="757" y="175"/>
                  </a:lnTo>
                  <a:lnTo>
                    <a:pt x="757" y="177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64" y="177"/>
                  </a:lnTo>
                  <a:lnTo>
                    <a:pt x="764" y="177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2"/>
                  </a:lnTo>
                  <a:lnTo>
                    <a:pt x="764" y="184"/>
                  </a:lnTo>
                  <a:lnTo>
                    <a:pt x="764" y="184"/>
                  </a:lnTo>
                  <a:lnTo>
                    <a:pt x="764" y="187"/>
                  </a:lnTo>
                  <a:lnTo>
                    <a:pt x="766" y="187"/>
                  </a:ln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9"/>
                  </a:lnTo>
                  <a:lnTo>
                    <a:pt x="771" y="194"/>
                  </a:lnTo>
                  <a:lnTo>
                    <a:pt x="771" y="196"/>
                  </a:lnTo>
                  <a:lnTo>
                    <a:pt x="769" y="203"/>
                  </a:lnTo>
                  <a:lnTo>
                    <a:pt x="771" y="203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6"/>
                  </a:lnTo>
                  <a:lnTo>
                    <a:pt x="776" y="208"/>
                  </a:lnTo>
                  <a:lnTo>
                    <a:pt x="774" y="210"/>
                  </a:lnTo>
                  <a:lnTo>
                    <a:pt x="774" y="213"/>
                  </a:lnTo>
                  <a:lnTo>
                    <a:pt x="774" y="217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78" y="225"/>
                  </a:lnTo>
                  <a:lnTo>
                    <a:pt x="778" y="225"/>
                  </a:lnTo>
                  <a:lnTo>
                    <a:pt x="778" y="229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4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3" y="246"/>
                  </a:lnTo>
                  <a:lnTo>
                    <a:pt x="783" y="248"/>
                  </a:lnTo>
                  <a:lnTo>
                    <a:pt x="781" y="251"/>
                  </a:lnTo>
                  <a:lnTo>
                    <a:pt x="783" y="251"/>
                  </a:lnTo>
                  <a:lnTo>
                    <a:pt x="783" y="255"/>
                  </a:lnTo>
                  <a:lnTo>
                    <a:pt x="783" y="258"/>
                  </a:lnTo>
                  <a:lnTo>
                    <a:pt x="783" y="260"/>
                  </a:lnTo>
                  <a:lnTo>
                    <a:pt x="783" y="262"/>
                  </a:lnTo>
                  <a:lnTo>
                    <a:pt x="783" y="265"/>
                  </a:lnTo>
                  <a:lnTo>
                    <a:pt x="783" y="267"/>
                  </a:lnTo>
                  <a:lnTo>
                    <a:pt x="783" y="270"/>
                  </a:lnTo>
                  <a:lnTo>
                    <a:pt x="783" y="270"/>
                  </a:lnTo>
                  <a:lnTo>
                    <a:pt x="783" y="272"/>
                  </a:lnTo>
                  <a:lnTo>
                    <a:pt x="781" y="274"/>
                  </a:lnTo>
                  <a:lnTo>
                    <a:pt x="781" y="274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81" y="279"/>
                  </a:lnTo>
                  <a:lnTo>
                    <a:pt x="781" y="279"/>
                  </a:lnTo>
                  <a:lnTo>
                    <a:pt x="781" y="281"/>
                  </a:lnTo>
                  <a:lnTo>
                    <a:pt x="783" y="284"/>
                  </a:lnTo>
                  <a:lnTo>
                    <a:pt x="788" y="284"/>
                  </a:lnTo>
                  <a:lnTo>
                    <a:pt x="790" y="286"/>
                  </a:lnTo>
                  <a:lnTo>
                    <a:pt x="790" y="288"/>
                  </a:lnTo>
                  <a:lnTo>
                    <a:pt x="790" y="291"/>
                  </a:lnTo>
                  <a:lnTo>
                    <a:pt x="790" y="293"/>
                  </a:lnTo>
                  <a:lnTo>
                    <a:pt x="790" y="296"/>
                  </a:lnTo>
                  <a:lnTo>
                    <a:pt x="790" y="300"/>
                  </a:lnTo>
                  <a:lnTo>
                    <a:pt x="793" y="300"/>
                  </a:lnTo>
                  <a:lnTo>
                    <a:pt x="795" y="300"/>
                  </a:lnTo>
                  <a:lnTo>
                    <a:pt x="797" y="303"/>
                  </a:lnTo>
                  <a:lnTo>
                    <a:pt x="797" y="303"/>
                  </a:lnTo>
                  <a:lnTo>
                    <a:pt x="797" y="305"/>
                  </a:lnTo>
                  <a:lnTo>
                    <a:pt x="797" y="305"/>
                  </a:lnTo>
                  <a:lnTo>
                    <a:pt x="797" y="307"/>
                  </a:lnTo>
                  <a:lnTo>
                    <a:pt x="800" y="310"/>
                  </a:lnTo>
                  <a:lnTo>
                    <a:pt x="800" y="312"/>
                  </a:lnTo>
                  <a:lnTo>
                    <a:pt x="802" y="312"/>
                  </a:lnTo>
                  <a:lnTo>
                    <a:pt x="802" y="315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4" y="319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6"/>
                  </a:lnTo>
                  <a:lnTo>
                    <a:pt x="802" y="326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807" y="329"/>
                  </a:lnTo>
                  <a:lnTo>
                    <a:pt x="809" y="329"/>
                  </a:lnTo>
                  <a:lnTo>
                    <a:pt x="811" y="329"/>
                  </a:lnTo>
                  <a:lnTo>
                    <a:pt x="811" y="331"/>
                  </a:lnTo>
                  <a:lnTo>
                    <a:pt x="811" y="333"/>
                  </a:lnTo>
                  <a:lnTo>
                    <a:pt x="814" y="333"/>
                  </a:lnTo>
                  <a:lnTo>
                    <a:pt x="814" y="333"/>
                  </a:lnTo>
                  <a:lnTo>
                    <a:pt x="819" y="336"/>
                  </a:lnTo>
                  <a:lnTo>
                    <a:pt x="821" y="336"/>
                  </a:lnTo>
                  <a:lnTo>
                    <a:pt x="821" y="336"/>
                  </a:lnTo>
                  <a:lnTo>
                    <a:pt x="821" y="338"/>
                  </a:lnTo>
                  <a:lnTo>
                    <a:pt x="821" y="341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6" y="348"/>
                  </a:lnTo>
                  <a:lnTo>
                    <a:pt x="828" y="350"/>
                  </a:lnTo>
                  <a:lnTo>
                    <a:pt x="828" y="352"/>
                  </a:lnTo>
                  <a:lnTo>
                    <a:pt x="828" y="352"/>
                  </a:lnTo>
                  <a:lnTo>
                    <a:pt x="828" y="355"/>
                  </a:lnTo>
                  <a:lnTo>
                    <a:pt x="826" y="357"/>
                  </a:lnTo>
                  <a:lnTo>
                    <a:pt x="828" y="359"/>
                  </a:lnTo>
                  <a:lnTo>
                    <a:pt x="828" y="362"/>
                  </a:lnTo>
                  <a:lnTo>
                    <a:pt x="833" y="362"/>
                  </a:lnTo>
                  <a:lnTo>
                    <a:pt x="835" y="362"/>
                  </a:lnTo>
                  <a:lnTo>
                    <a:pt x="837" y="364"/>
                  </a:lnTo>
                  <a:lnTo>
                    <a:pt x="816" y="367"/>
                  </a:lnTo>
                  <a:lnTo>
                    <a:pt x="797" y="367"/>
                  </a:lnTo>
                  <a:lnTo>
                    <a:pt x="776" y="367"/>
                  </a:lnTo>
                  <a:lnTo>
                    <a:pt x="757" y="369"/>
                  </a:lnTo>
                  <a:lnTo>
                    <a:pt x="736" y="369"/>
                  </a:lnTo>
                  <a:lnTo>
                    <a:pt x="714" y="369"/>
                  </a:lnTo>
                  <a:lnTo>
                    <a:pt x="696" y="371"/>
                  </a:lnTo>
                  <a:lnTo>
                    <a:pt x="674" y="371"/>
                  </a:lnTo>
                  <a:lnTo>
                    <a:pt x="655" y="371"/>
                  </a:lnTo>
                  <a:lnTo>
                    <a:pt x="634" y="371"/>
                  </a:lnTo>
                  <a:lnTo>
                    <a:pt x="613" y="371"/>
                  </a:lnTo>
                  <a:lnTo>
                    <a:pt x="594" y="374"/>
                  </a:lnTo>
                  <a:lnTo>
                    <a:pt x="573" y="374"/>
                  </a:lnTo>
                  <a:lnTo>
                    <a:pt x="554" y="374"/>
                  </a:lnTo>
                  <a:lnTo>
                    <a:pt x="532" y="374"/>
                  </a:lnTo>
                  <a:lnTo>
                    <a:pt x="513" y="374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52" y="374"/>
                  </a:lnTo>
                  <a:lnTo>
                    <a:pt x="431" y="374"/>
                  </a:lnTo>
                  <a:lnTo>
                    <a:pt x="412" y="374"/>
                  </a:lnTo>
                  <a:lnTo>
                    <a:pt x="390" y="374"/>
                  </a:lnTo>
                  <a:lnTo>
                    <a:pt x="371" y="374"/>
                  </a:lnTo>
                  <a:lnTo>
                    <a:pt x="350" y="374"/>
                  </a:lnTo>
                  <a:lnTo>
                    <a:pt x="329" y="374"/>
                  </a:lnTo>
                  <a:lnTo>
                    <a:pt x="310" y="374"/>
                  </a:lnTo>
                  <a:lnTo>
                    <a:pt x="289" y="374"/>
                  </a:lnTo>
                  <a:lnTo>
                    <a:pt x="270" y="374"/>
                  </a:lnTo>
                  <a:lnTo>
                    <a:pt x="248" y="374"/>
                  </a:lnTo>
                  <a:lnTo>
                    <a:pt x="230" y="374"/>
                  </a:lnTo>
                  <a:lnTo>
                    <a:pt x="208" y="374"/>
                  </a:lnTo>
                  <a:lnTo>
                    <a:pt x="187" y="374"/>
                  </a:lnTo>
                  <a:lnTo>
                    <a:pt x="187" y="364"/>
                  </a:lnTo>
                  <a:lnTo>
                    <a:pt x="187" y="357"/>
                  </a:lnTo>
                  <a:lnTo>
                    <a:pt x="189" y="350"/>
                  </a:lnTo>
                  <a:lnTo>
                    <a:pt x="189" y="343"/>
                  </a:lnTo>
                  <a:lnTo>
                    <a:pt x="189" y="333"/>
                  </a:lnTo>
                  <a:lnTo>
                    <a:pt x="189" y="326"/>
                  </a:lnTo>
                  <a:lnTo>
                    <a:pt x="189" y="319"/>
                  </a:lnTo>
                  <a:lnTo>
                    <a:pt x="189" y="312"/>
                  </a:lnTo>
                  <a:lnTo>
                    <a:pt x="189" y="303"/>
                  </a:lnTo>
                  <a:lnTo>
                    <a:pt x="189" y="296"/>
                  </a:lnTo>
                  <a:lnTo>
                    <a:pt x="189" y="288"/>
                  </a:lnTo>
                  <a:lnTo>
                    <a:pt x="189" y="281"/>
                  </a:lnTo>
                  <a:lnTo>
                    <a:pt x="189" y="272"/>
                  </a:lnTo>
                  <a:lnTo>
                    <a:pt x="189" y="265"/>
                  </a:lnTo>
                  <a:lnTo>
                    <a:pt x="189" y="258"/>
                  </a:lnTo>
                  <a:lnTo>
                    <a:pt x="189" y="251"/>
                  </a:lnTo>
                  <a:lnTo>
                    <a:pt x="182" y="251"/>
                  </a:lnTo>
                  <a:lnTo>
                    <a:pt x="170" y="251"/>
                  </a:lnTo>
                  <a:lnTo>
                    <a:pt x="159" y="248"/>
                  </a:lnTo>
                  <a:lnTo>
                    <a:pt x="147" y="248"/>
                  </a:lnTo>
                  <a:lnTo>
                    <a:pt x="135" y="248"/>
                  </a:lnTo>
                  <a:lnTo>
                    <a:pt x="123" y="248"/>
                  </a:lnTo>
                  <a:lnTo>
                    <a:pt x="114" y="248"/>
                  </a:lnTo>
                  <a:lnTo>
                    <a:pt x="102" y="248"/>
                  </a:lnTo>
                  <a:lnTo>
                    <a:pt x="90" y="248"/>
                  </a:lnTo>
                  <a:lnTo>
                    <a:pt x="78" y="248"/>
                  </a:lnTo>
                  <a:lnTo>
                    <a:pt x="66" y="246"/>
                  </a:lnTo>
                  <a:lnTo>
                    <a:pt x="57" y="246"/>
                  </a:lnTo>
                  <a:lnTo>
                    <a:pt x="45" y="246"/>
                  </a:lnTo>
                  <a:lnTo>
                    <a:pt x="33" y="246"/>
                  </a:lnTo>
                  <a:lnTo>
                    <a:pt x="21" y="246"/>
                  </a:lnTo>
                  <a:lnTo>
                    <a:pt x="10" y="246"/>
                  </a:lnTo>
                  <a:lnTo>
                    <a:pt x="0" y="246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68"/>
                  </a:lnTo>
                  <a:lnTo>
                    <a:pt x="2" y="154"/>
                  </a:lnTo>
                  <a:lnTo>
                    <a:pt x="2" y="137"/>
                  </a:lnTo>
                  <a:lnTo>
                    <a:pt x="2" y="123"/>
                  </a:lnTo>
                  <a:lnTo>
                    <a:pt x="2" y="106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5" y="61"/>
                  </a:lnTo>
                  <a:lnTo>
                    <a:pt x="5" y="45"/>
                  </a:lnTo>
                  <a:lnTo>
                    <a:pt x="7" y="3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55" y="2"/>
                  </a:lnTo>
                  <a:lnTo>
                    <a:pt x="71" y="2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8" y="2"/>
                  </a:lnTo>
                  <a:lnTo>
                    <a:pt x="135" y="4"/>
                  </a:lnTo>
                  <a:lnTo>
                    <a:pt x="152" y="4"/>
                  </a:lnTo>
                  <a:lnTo>
                    <a:pt x="166" y="4"/>
                  </a:lnTo>
                  <a:lnTo>
                    <a:pt x="182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30" y="4"/>
                  </a:lnTo>
                  <a:lnTo>
                    <a:pt x="246" y="7"/>
                  </a:lnTo>
                  <a:lnTo>
                    <a:pt x="263" y="7"/>
                  </a:lnTo>
                  <a:lnTo>
                    <a:pt x="277" y="7"/>
                  </a:lnTo>
                  <a:lnTo>
                    <a:pt x="293" y="7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1" y="7"/>
                  </a:lnTo>
                  <a:lnTo>
                    <a:pt x="357" y="7"/>
                  </a:lnTo>
                  <a:lnTo>
                    <a:pt x="374" y="7"/>
                  </a:lnTo>
                  <a:lnTo>
                    <a:pt x="390" y="7"/>
                  </a:lnTo>
                  <a:lnTo>
                    <a:pt x="405" y="7"/>
                  </a:lnTo>
                  <a:lnTo>
                    <a:pt x="421" y="7"/>
                  </a:lnTo>
                  <a:lnTo>
                    <a:pt x="438" y="7"/>
                  </a:lnTo>
                  <a:lnTo>
                    <a:pt x="454" y="7"/>
                  </a:lnTo>
                  <a:lnTo>
                    <a:pt x="468" y="7"/>
                  </a:lnTo>
                  <a:lnTo>
                    <a:pt x="485" y="7"/>
                  </a:lnTo>
                  <a:lnTo>
                    <a:pt x="502" y="7"/>
                  </a:lnTo>
                  <a:lnTo>
                    <a:pt x="516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7" y="14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9" y="16"/>
                  </a:lnTo>
                  <a:lnTo>
                    <a:pt x="544" y="19"/>
                  </a:lnTo>
                  <a:lnTo>
                    <a:pt x="549" y="21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5" y="30"/>
                  </a:lnTo>
                  <a:lnTo>
                    <a:pt x="577" y="30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6"/>
                  </a:lnTo>
                  <a:lnTo>
                    <a:pt x="582" y="23"/>
                  </a:lnTo>
                  <a:lnTo>
                    <a:pt x="582" y="23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6" y="21"/>
                  </a:lnTo>
                  <a:lnTo>
                    <a:pt x="599" y="21"/>
                  </a:lnTo>
                  <a:lnTo>
                    <a:pt x="599" y="21"/>
                  </a:lnTo>
                  <a:lnTo>
                    <a:pt x="601" y="23"/>
                  </a:lnTo>
                  <a:lnTo>
                    <a:pt x="603" y="23"/>
                  </a:lnTo>
                  <a:lnTo>
                    <a:pt x="606" y="21"/>
                  </a:lnTo>
                  <a:lnTo>
                    <a:pt x="608" y="19"/>
                  </a:lnTo>
                  <a:lnTo>
                    <a:pt x="615" y="21"/>
                  </a:lnTo>
                  <a:lnTo>
                    <a:pt x="617" y="21"/>
                  </a:lnTo>
                  <a:lnTo>
                    <a:pt x="636" y="16"/>
                  </a:lnTo>
                  <a:lnTo>
                    <a:pt x="639" y="19"/>
                  </a:lnTo>
                  <a:lnTo>
                    <a:pt x="641" y="19"/>
                  </a:lnTo>
                  <a:lnTo>
                    <a:pt x="643" y="21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3" y="28"/>
                  </a:lnTo>
                  <a:lnTo>
                    <a:pt x="655" y="30"/>
                  </a:lnTo>
                  <a:lnTo>
                    <a:pt x="660" y="30"/>
                  </a:lnTo>
                  <a:lnTo>
                    <a:pt x="660" y="30"/>
                  </a:lnTo>
                  <a:lnTo>
                    <a:pt x="662" y="30"/>
                  </a:lnTo>
                  <a:lnTo>
                    <a:pt x="665" y="30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70" y="33"/>
                  </a:lnTo>
                  <a:lnTo>
                    <a:pt x="679" y="35"/>
                  </a:lnTo>
                  <a:lnTo>
                    <a:pt x="681" y="35"/>
                  </a:lnTo>
                  <a:lnTo>
                    <a:pt x="681" y="38"/>
                  </a:lnTo>
                  <a:lnTo>
                    <a:pt x="681" y="38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91" y="40"/>
                  </a:lnTo>
                  <a:lnTo>
                    <a:pt x="691" y="40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5"/>
                  </a:lnTo>
                  <a:lnTo>
                    <a:pt x="693" y="45"/>
                  </a:lnTo>
                  <a:lnTo>
                    <a:pt x="693" y="47"/>
                  </a:lnTo>
                  <a:lnTo>
                    <a:pt x="693" y="47"/>
                  </a:lnTo>
                  <a:lnTo>
                    <a:pt x="693" y="49"/>
                  </a:lnTo>
                  <a:lnTo>
                    <a:pt x="698" y="52"/>
                  </a:lnTo>
                  <a:lnTo>
                    <a:pt x="700" y="54"/>
                  </a:lnTo>
                  <a:lnTo>
                    <a:pt x="700" y="57"/>
                  </a:lnTo>
                  <a:lnTo>
                    <a:pt x="700" y="59"/>
                  </a:lnTo>
                  <a:lnTo>
                    <a:pt x="703" y="59"/>
                  </a:lnTo>
                  <a:lnTo>
                    <a:pt x="714" y="61"/>
                  </a:lnTo>
                  <a:lnTo>
                    <a:pt x="714" y="6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8409932" y="1154127"/>
              <a:ext cx="722822" cy="395143"/>
            </a:xfrm>
            <a:custGeom>
              <a:rect b="b" l="l" r="r" t="t"/>
              <a:pathLst>
                <a:path extrusionOk="0" h="369" w="675">
                  <a:moveTo>
                    <a:pt x="675" y="365"/>
                  </a:moveTo>
                  <a:lnTo>
                    <a:pt x="653" y="367"/>
                  </a:lnTo>
                  <a:lnTo>
                    <a:pt x="632" y="367"/>
                  </a:lnTo>
                  <a:lnTo>
                    <a:pt x="611" y="367"/>
                  </a:lnTo>
                  <a:lnTo>
                    <a:pt x="589" y="367"/>
                  </a:lnTo>
                  <a:lnTo>
                    <a:pt x="568" y="367"/>
                  </a:lnTo>
                  <a:lnTo>
                    <a:pt x="547" y="369"/>
                  </a:lnTo>
                  <a:lnTo>
                    <a:pt x="526" y="369"/>
                  </a:lnTo>
                  <a:lnTo>
                    <a:pt x="504" y="369"/>
                  </a:lnTo>
                  <a:lnTo>
                    <a:pt x="485" y="369"/>
                  </a:lnTo>
                  <a:lnTo>
                    <a:pt x="464" y="369"/>
                  </a:lnTo>
                  <a:lnTo>
                    <a:pt x="443" y="369"/>
                  </a:lnTo>
                  <a:lnTo>
                    <a:pt x="421" y="369"/>
                  </a:lnTo>
                  <a:lnTo>
                    <a:pt x="400" y="369"/>
                  </a:lnTo>
                  <a:lnTo>
                    <a:pt x="379" y="369"/>
                  </a:lnTo>
                  <a:lnTo>
                    <a:pt x="358" y="369"/>
                  </a:lnTo>
                  <a:lnTo>
                    <a:pt x="336" y="369"/>
                  </a:lnTo>
                  <a:lnTo>
                    <a:pt x="315" y="369"/>
                  </a:lnTo>
                  <a:lnTo>
                    <a:pt x="296" y="369"/>
                  </a:lnTo>
                  <a:lnTo>
                    <a:pt x="275" y="369"/>
                  </a:lnTo>
                  <a:lnTo>
                    <a:pt x="253" y="369"/>
                  </a:lnTo>
                  <a:lnTo>
                    <a:pt x="232" y="369"/>
                  </a:lnTo>
                  <a:lnTo>
                    <a:pt x="211" y="369"/>
                  </a:lnTo>
                  <a:lnTo>
                    <a:pt x="190" y="369"/>
                  </a:lnTo>
                  <a:lnTo>
                    <a:pt x="168" y="369"/>
                  </a:lnTo>
                  <a:lnTo>
                    <a:pt x="147" y="367"/>
                  </a:lnTo>
                  <a:lnTo>
                    <a:pt x="128" y="367"/>
                  </a:lnTo>
                  <a:lnTo>
                    <a:pt x="107" y="367"/>
                  </a:lnTo>
                  <a:lnTo>
                    <a:pt x="86" y="367"/>
                  </a:lnTo>
                  <a:lnTo>
                    <a:pt x="64" y="365"/>
                  </a:lnTo>
                  <a:lnTo>
                    <a:pt x="43" y="365"/>
                  </a:lnTo>
                  <a:lnTo>
                    <a:pt x="22" y="365"/>
                  </a:lnTo>
                  <a:lnTo>
                    <a:pt x="0" y="365"/>
                  </a:lnTo>
                  <a:lnTo>
                    <a:pt x="0" y="341"/>
                  </a:lnTo>
                  <a:lnTo>
                    <a:pt x="3" y="317"/>
                  </a:lnTo>
                  <a:lnTo>
                    <a:pt x="3" y="296"/>
                  </a:lnTo>
                  <a:lnTo>
                    <a:pt x="3" y="272"/>
                  </a:lnTo>
                  <a:lnTo>
                    <a:pt x="5" y="249"/>
                  </a:lnTo>
                  <a:lnTo>
                    <a:pt x="5" y="227"/>
                  </a:lnTo>
                  <a:lnTo>
                    <a:pt x="5" y="204"/>
                  </a:lnTo>
                  <a:lnTo>
                    <a:pt x="8" y="180"/>
                  </a:lnTo>
                  <a:lnTo>
                    <a:pt x="8" y="159"/>
                  </a:lnTo>
                  <a:lnTo>
                    <a:pt x="8" y="135"/>
                  </a:lnTo>
                  <a:lnTo>
                    <a:pt x="8" y="114"/>
                  </a:lnTo>
                  <a:lnTo>
                    <a:pt x="10" y="90"/>
                  </a:lnTo>
                  <a:lnTo>
                    <a:pt x="10" y="69"/>
                  </a:lnTo>
                  <a:lnTo>
                    <a:pt x="10" y="4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36" y="3"/>
                  </a:lnTo>
                  <a:lnTo>
                    <a:pt x="55" y="3"/>
                  </a:lnTo>
                  <a:lnTo>
                    <a:pt x="74" y="3"/>
                  </a:lnTo>
                  <a:lnTo>
                    <a:pt x="95" y="3"/>
                  </a:lnTo>
                  <a:lnTo>
                    <a:pt x="114" y="5"/>
                  </a:lnTo>
                  <a:lnTo>
                    <a:pt x="133" y="5"/>
                  </a:lnTo>
                  <a:lnTo>
                    <a:pt x="152" y="5"/>
                  </a:lnTo>
                  <a:lnTo>
                    <a:pt x="171" y="5"/>
                  </a:lnTo>
                  <a:lnTo>
                    <a:pt x="190" y="5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65" y="7"/>
                  </a:lnTo>
                  <a:lnTo>
                    <a:pt x="284" y="7"/>
                  </a:lnTo>
                  <a:lnTo>
                    <a:pt x="303" y="7"/>
                  </a:lnTo>
                  <a:lnTo>
                    <a:pt x="324" y="7"/>
                  </a:lnTo>
                  <a:lnTo>
                    <a:pt x="343" y="7"/>
                  </a:lnTo>
                  <a:lnTo>
                    <a:pt x="362" y="7"/>
                  </a:lnTo>
                  <a:lnTo>
                    <a:pt x="381" y="7"/>
                  </a:lnTo>
                  <a:lnTo>
                    <a:pt x="400" y="7"/>
                  </a:lnTo>
                  <a:lnTo>
                    <a:pt x="419" y="7"/>
                  </a:lnTo>
                  <a:lnTo>
                    <a:pt x="438" y="7"/>
                  </a:lnTo>
                  <a:lnTo>
                    <a:pt x="457" y="7"/>
                  </a:lnTo>
                  <a:lnTo>
                    <a:pt x="476" y="7"/>
                  </a:lnTo>
                  <a:lnTo>
                    <a:pt x="495" y="5"/>
                  </a:lnTo>
                  <a:lnTo>
                    <a:pt x="514" y="5"/>
                  </a:lnTo>
                  <a:lnTo>
                    <a:pt x="533" y="5"/>
                  </a:lnTo>
                  <a:lnTo>
                    <a:pt x="554" y="5"/>
                  </a:lnTo>
                  <a:lnTo>
                    <a:pt x="573" y="5"/>
                  </a:lnTo>
                  <a:lnTo>
                    <a:pt x="592" y="5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4" y="7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6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22"/>
                  </a:lnTo>
                  <a:lnTo>
                    <a:pt x="611" y="29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5" y="38"/>
                  </a:lnTo>
                  <a:lnTo>
                    <a:pt x="615" y="45"/>
                  </a:lnTo>
                  <a:lnTo>
                    <a:pt x="615" y="48"/>
                  </a:lnTo>
                  <a:lnTo>
                    <a:pt x="613" y="52"/>
                  </a:lnTo>
                  <a:lnTo>
                    <a:pt x="611" y="57"/>
                  </a:lnTo>
                  <a:lnTo>
                    <a:pt x="613" y="64"/>
                  </a:lnTo>
                  <a:lnTo>
                    <a:pt x="613" y="69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15" y="74"/>
                  </a:lnTo>
                  <a:lnTo>
                    <a:pt x="613" y="76"/>
                  </a:lnTo>
                  <a:lnTo>
                    <a:pt x="613" y="76"/>
                  </a:lnTo>
                  <a:lnTo>
                    <a:pt x="615" y="85"/>
                  </a:lnTo>
                  <a:lnTo>
                    <a:pt x="615" y="85"/>
                  </a:lnTo>
                  <a:lnTo>
                    <a:pt x="615" y="88"/>
                  </a:lnTo>
                  <a:lnTo>
                    <a:pt x="615" y="95"/>
                  </a:lnTo>
                  <a:lnTo>
                    <a:pt x="615" y="102"/>
                  </a:lnTo>
                  <a:lnTo>
                    <a:pt x="615" y="104"/>
                  </a:lnTo>
                  <a:lnTo>
                    <a:pt x="618" y="109"/>
                  </a:lnTo>
                  <a:lnTo>
                    <a:pt x="622" y="119"/>
                  </a:lnTo>
                  <a:lnTo>
                    <a:pt x="622" y="123"/>
                  </a:lnTo>
                  <a:lnTo>
                    <a:pt x="625" y="126"/>
                  </a:lnTo>
                  <a:lnTo>
                    <a:pt x="627" y="130"/>
                  </a:lnTo>
                  <a:lnTo>
                    <a:pt x="625" y="133"/>
                  </a:lnTo>
                  <a:lnTo>
                    <a:pt x="627" y="135"/>
                  </a:lnTo>
                  <a:lnTo>
                    <a:pt x="630" y="142"/>
                  </a:lnTo>
                  <a:lnTo>
                    <a:pt x="630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2" y="147"/>
                  </a:lnTo>
                  <a:lnTo>
                    <a:pt x="632" y="149"/>
                  </a:lnTo>
                  <a:lnTo>
                    <a:pt x="634" y="152"/>
                  </a:lnTo>
                  <a:lnTo>
                    <a:pt x="634" y="154"/>
                  </a:lnTo>
                  <a:lnTo>
                    <a:pt x="637" y="156"/>
                  </a:lnTo>
                  <a:lnTo>
                    <a:pt x="637" y="159"/>
                  </a:lnTo>
                  <a:lnTo>
                    <a:pt x="639" y="164"/>
                  </a:lnTo>
                  <a:lnTo>
                    <a:pt x="639" y="166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71"/>
                  </a:lnTo>
                  <a:lnTo>
                    <a:pt x="641" y="171"/>
                  </a:lnTo>
                  <a:lnTo>
                    <a:pt x="641" y="173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41" y="187"/>
                  </a:lnTo>
                  <a:lnTo>
                    <a:pt x="641" y="190"/>
                  </a:lnTo>
                  <a:lnTo>
                    <a:pt x="641" y="190"/>
                  </a:lnTo>
                  <a:lnTo>
                    <a:pt x="641" y="192"/>
                  </a:lnTo>
                  <a:lnTo>
                    <a:pt x="641" y="192"/>
                  </a:lnTo>
                  <a:lnTo>
                    <a:pt x="644" y="194"/>
                  </a:lnTo>
                  <a:lnTo>
                    <a:pt x="644" y="208"/>
                  </a:lnTo>
                  <a:lnTo>
                    <a:pt x="644" y="211"/>
                  </a:lnTo>
                  <a:lnTo>
                    <a:pt x="644" y="218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3"/>
                  </a:lnTo>
                  <a:lnTo>
                    <a:pt x="644" y="225"/>
                  </a:lnTo>
                  <a:lnTo>
                    <a:pt x="646" y="230"/>
                  </a:lnTo>
                  <a:lnTo>
                    <a:pt x="646" y="232"/>
                  </a:lnTo>
                  <a:lnTo>
                    <a:pt x="646" y="239"/>
                  </a:lnTo>
                  <a:lnTo>
                    <a:pt x="646" y="242"/>
                  </a:lnTo>
                  <a:lnTo>
                    <a:pt x="646" y="242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51" y="246"/>
                  </a:lnTo>
                  <a:lnTo>
                    <a:pt x="651" y="246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51"/>
                  </a:lnTo>
                  <a:lnTo>
                    <a:pt x="651" y="253"/>
                  </a:lnTo>
                  <a:lnTo>
                    <a:pt x="649" y="253"/>
                  </a:lnTo>
                  <a:lnTo>
                    <a:pt x="651" y="258"/>
                  </a:lnTo>
                  <a:lnTo>
                    <a:pt x="649" y="261"/>
                  </a:lnTo>
                  <a:lnTo>
                    <a:pt x="649" y="261"/>
                  </a:lnTo>
                  <a:lnTo>
                    <a:pt x="649" y="263"/>
                  </a:lnTo>
                  <a:lnTo>
                    <a:pt x="649" y="263"/>
                  </a:lnTo>
                  <a:lnTo>
                    <a:pt x="649" y="265"/>
                  </a:lnTo>
                  <a:lnTo>
                    <a:pt x="651" y="270"/>
                  </a:lnTo>
                  <a:lnTo>
                    <a:pt x="651" y="272"/>
                  </a:lnTo>
                  <a:lnTo>
                    <a:pt x="651" y="275"/>
                  </a:lnTo>
                  <a:lnTo>
                    <a:pt x="649" y="279"/>
                  </a:lnTo>
                  <a:lnTo>
                    <a:pt x="649" y="282"/>
                  </a:lnTo>
                  <a:lnTo>
                    <a:pt x="651" y="284"/>
                  </a:lnTo>
                  <a:lnTo>
                    <a:pt x="653" y="287"/>
                  </a:lnTo>
                  <a:lnTo>
                    <a:pt x="653" y="289"/>
                  </a:lnTo>
                  <a:lnTo>
                    <a:pt x="656" y="294"/>
                  </a:lnTo>
                  <a:lnTo>
                    <a:pt x="656" y="296"/>
                  </a:lnTo>
                  <a:lnTo>
                    <a:pt x="656" y="298"/>
                  </a:lnTo>
                  <a:lnTo>
                    <a:pt x="656" y="301"/>
                  </a:lnTo>
                  <a:lnTo>
                    <a:pt x="656" y="301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6"/>
                  </a:lnTo>
                  <a:lnTo>
                    <a:pt x="658" y="308"/>
                  </a:lnTo>
                  <a:lnTo>
                    <a:pt x="663" y="315"/>
                  </a:lnTo>
                  <a:lnTo>
                    <a:pt x="667" y="317"/>
                  </a:lnTo>
                  <a:lnTo>
                    <a:pt x="667" y="320"/>
                  </a:lnTo>
                  <a:lnTo>
                    <a:pt x="670" y="322"/>
                  </a:lnTo>
                  <a:lnTo>
                    <a:pt x="670" y="329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70" y="334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41"/>
                  </a:lnTo>
                  <a:lnTo>
                    <a:pt x="672" y="341"/>
                  </a:lnTo>
                  <a:lnTo>
                    <a:pt x="672" y="346"/>
                  </a:lnTo>
                  <a:lnTo>
                    <a:pt x="672" y="348"/>
                  </a:lnTo>
                  <a:lnTo>
                    <a:pt x="672" y="350"/>
                  </a:lnTo>
                  <a:lnTo>
                    <a:pt x="672" y="353"/>
                  </a:lnTo>
                  <a:lnTo>
                    <a:pt x="672" y="358"/>
                  </a:lnTo>
                  <a:lnTo>
                    <a:pt x="675" y="365"/>
                  </a:lnTo>
                  <a:lnTo>
                    <a:pt x="675" y="365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0509864" y="2500182"/>
              <a:ext cx="945559" cy="410135"/>
            </a:xfrm>
            <a:custGeom>
              <a:rect b="b" l="l" r="r" t="t"/>
              <a:pathLst>
                <a:path extrusionOk="0" h="383" w="883">
                  <a:moveTo>
                    <a:pt x="670" y="369"/>
                  </a:moveTo>
                  <a:lnTo>
                    <a:pt x="670" y="369"/>
                  </a:lnTo>
                  <a:lnTo>
                    <a:pt x="667" y="369"/>
                  </a:lnTo>
                  <a:lnTo>
                    <a:pt x="665" y="369"/>
                  </a:lnTo>
                  <a:lnTo>
                    <a:pt x="665" y="372"/>
                  </a:lnTo>
                  <a:lnTo>
                    <a:pt x="667" y="374"/>
                  </a:lnTo>
                  <a:lnTo>
                    <a:pt x="667" y="374"/>
                  </a:lnTo>
                  <a:lnTo>
                    <a:pt x="670" y="374"/>
                  </a:lnTo>
                  <a:lnTo>
                    <a:pt x="672" y="374"/>
                  </a:lnTo>
                  <a:lnTo>
                    <a:pt x="672" y="374"/>
                  </a:lnTo>
                  <a:lnTo>
                    <a:pt x="672" y="367"/>
                  </a:lnTo>
                  <a:lnTo>
                    <a:pt x="670" y="369"/>
                  </a:lnTo>
                  <a:lnTo>
                    <a:pt x="670" y="369"/>
                  </a:lnTo>
                  <a:close/>
                  <a:moveTo>
                    <a:pt x="677" y="334"/>
                  </a:moveTo>
                  <a:lnTo>
                    <a:pt x="674" y="336"/>
                  </a:lnTo>
                  <a:lnTo>
                    <a:pt x="674" y="341"/>
                  </a:lnTo>
                  <a:lnTo>
                    <a:pt x="674" y="343"/>
                  </a:lnTo>
                  <a:lnTo>
                    <a:pt x="677" y="341"/>
                  </a:lnTo>
                  <a:lnTo>
                    <a:pt x="677" y="338"/>
                  </a:lnTo>
                  <a:lnTo>
                    <a:pt x="677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7" y="334"/>
                  </a:lnTo>
                  <a:close/>
                  <a:moveTo>
                    <a:pt x="715" y="279"/>
                  </a:moveTo>
                  <a:lnTo>
                    <a:pt x="712" y="284"/>
                  </a:lnTo>
                  <a:lnTo>
                    <a:pt x="710" y="284"/>
                  </a:lnTo>
                  <a:lnTo>
                    <a:pt x="708" y="284"/>
                  </a:lnTo>
                  <a:lnTo>
                    <a:pt x="696" y="296"/>
                  </a:lnTo>
                  <a:lnTo>
                    <a:pt x="693" y="301"/>
                  </a:lnTo>
                  <a:lnTo>
                    <a:pt x="693" y="305"/>
                  </a:lnTo>
                  <a:lnTo>
                    <a:pt x="693" y="303"/>
                  </a:lnTo>
                  <a:lnTo>
                    <a:pt x="703" y="291"/>
                  </a:lnTo>
                  <a:lnTo>
                    <a:pt x="703" y="291"/>
                  </a:lnTo>
                  <a:lnTo>
                    <a:pt x="708" y="289"/>
                  </a:lnTo>
                  <a:lnTo>
                    <a:pt x="715" y="282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5" y="279"/>
                  </a:lnTo>
                  <a:close/>
                  <a:moveTo>
                    <a:pt x="793" y="246"/>
                  </a:moveTo>
                  <a:lnTo>
                    <a:pt x="793" y="244"/>
                  </a:lnTo>
                  <a:lnTo>
                    <a:pt x="786" y="244"/>
                  </a:lnTo>
                  <a:lnTo>
                    <a:pt x="783" y="244"/>
                  </a:lnTo>
                  <a:lnTo>
                    <a:pt x="783" y="246"/>
                  </a:lnTo>
                  <a:lnTo>
                    <a:pt x="783" y="246"/>
                  </a:lnTo>
                  <a:lnTo>
                    <a:pt x="790" y="246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close/>
                  <a:moveTo>
                    <a:pt x="774" y="244"/>
                  </a:moveTo>
                  <a:lnTo>
                    <a:pt x="757" y="249"/>
                  </a:lnTo>
                  <a:lnTo>
                    <a:pt x="743" y="256"/>
                  </a:lnTo>
                  <a:lnTo>
                    <a:pt x="741" y="256"/>
                  </a:lnTo>
                  <a:lnTo>
                    <a:pt x="738" y="258"/>
                  </a:lnTo>
                  <a:lnTo>
                    <a:pt x="764" y="246"/>
                  </a:lnTo>
                  <a:lnTo>
                    <a:pt x="767" y="246"/>
                  </a:lnTo>
                  <a:lnTo>
                    <a:pt x="781" y="244"/>
                  </a:lnTo>
                  <a:lnTo>
                    <a:pt x="778" y="244"/>
                  </a:lnTo>
                  <a:lnTo>
                    <a:pt x="774" y="244"/>
                  </a:lnTo>
                  <a:close/>
                  <a:moveTo>
                    <a:pt x="819" y="206"/>
                  </a:moveTo>
                  <a:lnTo>
                    <a:pt x="816" y="208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2" y="213"/>
                  </a:lnTo>
                  <a:lnTo>
                    <a:pt x="805" y="227"/>
                  </a:lnTo>
                  <a:lnTo>
                    <a:pt x="797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7" y="251"/>
                  </a:lnTo>
                  <a:lnTo>
                    <a:pt x="807" y="227"/>
                  </a:lnTo>
                  <a:lnTo>
                    <a:pt x="809" y="220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19" y="211"/>
                  </a:lnTo>
                  <a:lnTo>
                    <a:pt x="821" y="208"/>
                  </a:lnTo>
                  <a:lnTo>
                    <a:pt x="821" y="204"/>
                  </a:lnTo>
                  <a:lnTo>
                    <a:pt x="821" y="204"/>
                  </a:lnTo>
                  <a:lnTo>
                    <a:pt x="819" y="206"/>
                  </a:lnTo>
                  <a:close/>
                  <a:moveTo>
                    <a:pt x="831" y="185"/>
                  </a:moveTo>
                  <a:lnTo>
                    <a:pt x="831" y="185"/>
                  </a:lnTo>
                  <a:lnTo>
                    <a:pt x="831" y="187"/>
                  </a:lnTo>
                  <a:lnTo>
                    <a:pt x="831" y="187"/>
                  </a:lnTo>
                  <a:lnTo>
                    <a:pt x="828" y="189"/>
                  </a:lnTo>
                  <a:lnTo>
                    <a:pt x="828" y="189"/>
                  </a:lnTo>
                  <a:lnTo>
                    <a:pt x="828" y="192"/>
                  </a:lnTo>
                  <a:lnTo>
                    <a:pt x="826" y="194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8" y="194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5" y="187"/>
                  </a:lnTo>
                  <a:lnTo>
                    <a:pt x="835" y="187"/>
                  </a:lnTo>
                  <a:lnTo>
                    <a:pt x="835" y="185"/>
                  </a:lnTo>
                  <a:lnTo>
                    <a:pt x="833" y="185"/>
                  </a:lnTo>
                  <a:lnTo>
                    <a:pt x="831" y="185"/>
                  </a:lnTo>
                  <a:close/>
                  <a:moveTo>
                    <a:pt x="847" y="170"/>
                  </a:moveTo>
                  <a:lnTo>
                    <a:pt x="842" y="175"/>
                  </a:lnTo>
                  <a:lnTo>
                    <a:pt x="840" y="178"/>
                  </a:lnTo>
                  <a:lnTo>
                    <a:pt x="838" y="178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5" y="185"/>
                  </a:lnTo>
                  <a:lnTo>
                    <a:pt x="845" y="173"/>
                  </a:lnTo>
                  <a:lnTo>
                    <a:pt x="854" y="168"/>
                  </a:lnTo>
                  <a:lnTo>
                    <a:pt x="857" y="166"/>
                  </a:lnTo>
                  <a:lnTo>
                    <a:pt x="857" y="166"/>
                  </a:lnTo>
                  <a:lnTo>
                    <a:pt x="857" y="163"/>
                  </a:lnTo>
                  <a:lnTo>
                    <a:pt x="859" y="163"/>
                  </a:lnTo>
                  <a:lnTo>
                    <a:pt x="854" y="166"/>
                  </a:lnTo>
                  <a:lnTo>
                    <a:pt x="847" y="170"/>
                  </a:lnTo>
                  <a:close/>
                  <a:moveTo>
                    <a:pt x="880" y="118"/>
                  </a:moveTo>
                  <a:lnTo>
                    <a:pt x="880" y="109"/>
                  </a:lnTo>
                  <a:lnTo>
                    <a:pt x="878" y="104"/>
                  </a:lnTo>
                  <a:lnTo>
                    <a:pt x="875" y="99"/>
                  </a:lnTo>
                  <a:lnTo>
                    <a:pt x="873" y="97"/>
                  </a:lnTo>
                  <a:lnTo>
                    <a:pt x="873" y="95"/>
                  </a:lnTo>
                  <a:lnTo>
                    <a:pt x="871" y="90"/>
                  </a:lnTo>
                  <a:lnTo>
                    <a:pt x="868" y="88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68" y="90"/>
                  </a:lnTo>
                  <a:lnTo>
                    <a:pt x="871" y="92"/>
                  </a:lnTo>
                  <a:lnTo>
                    <a:pt x="871" y="95"/>
                  </a:lnTo>
                  <a:lnTo>
                    <a:pt x="875" y="104"/>
                  </a:lnTo>
                  <a:lnTo>
                    <a:pt x="878" y="109"/>
                  </a:lnTo>
                  <a:lnTo>
                    <a:pt x="878" y="111"/>
                  </a:lnTo>
                  <a:lnTo>
                    <a:pt x="878" y="114"/>
                  </a:lnTo>
                  <a:lnTo>
                    <a:pt x="878" y="116"/>
                  </a:lnTo>
                  <a:lnTo>
                    <a:pt x="878" y="118"/>
                  </a:lnTo>
                  <a:lnTo>
                    <a:pt x="878" y="118"/>
                  </a:lnTo>
                  <a:lnTo>
                    <a:pt x="878" y="121"/>
                  </a:lnTo>
                  <a:lnTo>
                    <a:pt x="878" y="123"/>
                  </a:lnTo>
                  <a:lnTo>
                    <a:pt x="880" y="125"/>
                  </a:lnTo>
                  <a:lnTo>
                    <a:pt x="880" y="130"/>
                  </a:lnTo>
                  <a:lnTo>
                    <a:pt x="880" y="135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7"/>
                  </a:lnTo>
                  <a:lnTo>
                    <a:pt x="878" y="149"/>
                  </a:lnTo>
                  <a:lnTo>
                    <a:pt x="873" y="154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4" y="159"/>
                  </a:lnTo>
                  <a:lnTo>
                    <a:pt x="866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1" y="161"/>
                  </a:lnTo>
                  <a:lnTo>
                    <a:pt x="861" y="163"/>
                  </a:lnTo>
                  <a:lnTo>
                    <a:pt x="861" y="163"/>
                  </a:lnTo>
                  <a:lnTo>
                    <a:pt x="864" y="163"/>
                  </a:lnTo>
                  <a:lnTo>
                    <a:pt x="864" y="163"/>
                  </a:lnTo>
                  <a:lnTo>
                    <a:pt x="864" y="161"/>
                  </a:lnTo>
                  <a:lnTo>
                    <a:pt x="866" y="161"/>
                  </a:lnTo>
                  <a:lnTo>
                    <a:pt x="866" y="161"/>
                  </a:lnTo>
                  <a:lnTo>
                    <a:pt x="871" y="159"/>
                  </a:lnTo>
                  <a:lnTo>
                    <a:pt x="873" y="156"/>
                  </a:lnTo>
                  <a:lnTo>
                    <a:pt x="875" y="154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1"/>
                  </a:lnTo>
                  <a:lnTo>
                    <a:pt x="883" y="149"/>
                  </a:lnTo>
                  <a:lnTo>
                    <a:pt x="883" y="140"/>
                  </a:lnTo>
                  <a:lnTo>
                    <a:pt x="880" y="118"/>
                  </a:lnTo>
                  <a:close/>
                  <a:moveTo>
                    <a:pt x="852" y="76"/>
                  </a:moveTo>
                  <a:lnTo>
                    <a:pt x="849" y="73"/>
                  </a:lnTo>
                  <a:lnTo>
                    <a:pt x="849" y="73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5" y="71"/>
                  </a:lnTo>
                  <a:lnTo>
                    <a:pt x="845" y="71"/>
                  </a:lnTo>
                  <a:lnTo>
                    <a:pt x="842" y="71"/>
                  </a:lnTo>
                  <a:lnTo>
                    <a:pt x="842" y="71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5" y="73"/>
                  </a:lnTo>
                  <a:lnTo>
                    <a:pt x="845" y="76"/>
                  </a:lnTo>
                  <a:lnTo>
                    <a:pt x="847" y="78"/>
                  </a:lnTo>
                  <a:lnTo>
                    <a:pt x="849" y="78"/>
                  </a:lnTo>
                  <a:lnTo>
                    <a:pt x="849" y="80"/>
                  </a:lnTo>
                  <a:lnTo>
                    <a:pt x="852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0"/>
                  </a:lnTo>
                  <a:lnTo>
                    <a:pt x="857" y="78"/>
                  </a:lnTo>
                  <a:lnTo>
                    <a:pt x="852" y="76"/>
                  </a:lnTo>
                  <a:close/>
                  <a:moveTo>
                    <a:pt x="861" y="83"/>
                  </a:moveTo>
                  <a:lnTo>
                    <a:pt x="861" y="85"/>
                  </a:lnTo>
                  <a:lnTo>
                    <a:pt x="864" y="85"/>
                  </a:lnTo>
                  <a:lnTo>
                    <a:pt x="866" y="85"/>
                  </a:lnTo>
                  <a:lnTo>
                    <a:pt x="866" y="85"/>
                  </a:lnTo>
                  <a:lnTo>
                    <a:pt x="861" y="78"/>
                  </a:lnTo>
                  <a:lnTo>
                    <a:pt x="859" y="73"/>
                  </a:lnTo>
                  <a:lnTo>
                    <a:pt x="838" y="50"/>
                  </a:lnTo>
                  <a:lnTo>
                    <a:pt x="831" y="38"/>
                  </a:lnTo>
                  <a:lnTo>
                    <a:pt x="826" y="31"/>
                  </a:lnTo>
                  <a:lnTo>
                    <a:pt x="826" y="31"/>
                  </a:lnTo>
                  <a:lnTo>
                    <a:pt x="826" y="26"/>
                  </a:lnTo>
                  <a:lnTo>
                    <a:pt x="823" y="24"/>
                  </a:lnTo>
                  <a:lnTo>
                    <a:pt x="821" y="21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4" y="7"/>
                  </a:lnTo>
                  <a:lnTo>
                    <a:pt x="814" y="9"/>
                  </a:lnTo>
                  <a:lnTo>
                    <a:pt x="816" y="12"/>
                  </a:lnTo>
                  <a:lnTo>
                    <a:pt x="816" y="14"/>
                  </a:lnTo>
                  <a:lnTo>
                    <a:pt x="819" y="17"/>
                  </a:lnTo>
                  <a:lnTo>
                    <a:pt x="821" y="19"/>
                  </a:lnTo>
                  <a:lnTo>
                    <a:pt x="823" y="26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6" y="33"/>
                  </a:lnTo>
                  <a:lnTo>
                    <a:pt x="831" y="38"/>
                  </a:lnTo>
                  <a:lnTo>
                    <a:pt x="831" y="40"/>
                  </a:lnTo>
                  <a:lnTo>
                    <a:pt x="833" y="45"/>
                  </a:lnTo>
                  <a:lnTo>
                    <a:pt x="835" y="47"/>
                  </a:lnTo>
                  <a:lnTo>
                    <a:pt x="835" y="52"/>
                  </a:lnTo>
                  <a:lnTo>
                    <a:pt x="835" y="52"/>
                  </a:lnTo>
                  <a:lnTo>
                    <a:pt x="838" y="54"/>
                  </a:lnTo>
                  <a:lnTo>
                    <a:pt x="838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2" y="57"/>
                  </a:lnTo>
                  <a:lnTo>
                    <a:pt x="842" y="57"/>
                  </a:lnTo>
                  <a:lnTo>
                    <a:pt x="845" y="59"/>
                  </a:lnTo>
                  <a:lnTo>
                    <a:pt x="845" y="62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62"/>
                  </a:lnTo>
                  <a:lnTo>
                    <a:pt x="840" y="64"/>
                  </a:lnTo>
                  <a:lnTo>
                    <a:pt x="842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54" y="71"/>
                  </a:lnTo>
                  <a:lnTo>
                    <a:pt x="857" y="73"/>
                  </a:lnTo>
                  <a:lnTo>
                    <a:pt x="859" y="78"/>
                  </a:lnTo>
                  <a:lnTo>
                    <a:pt x="859" y="80"/>
                  </a:lnTo>
                  <a:lnTo>
                    <a:pt x="861" y="80"/>
                  </a:lnTo>
                  <a:lnTo>
                    <a:pt x="861" y="83"/>
                  </a:lnTo>
                  <a:lnTo>
                    <a:pt x="861" y="83"/>
                  </a:lnTo>
                  <a:close/>
                  <a:moveTo>
                    <a:pt x="802" y="7"/>
                  </a:moveTo>
                  <a:lnTo>
                    <a:pt x="802" y="7"/>
                  </a:lnTo>
                  <a:lnTo>
                    <a:pt x="802" y="9"/>
                  </a:lnTo>
                  <a:lnTo>
                    <a:pt x="805" y="9"/>
                  </a:lnTo>
                  <a:lnTo>
                    <a:pt x="809" y="9"/>
                  </a:lnTo>
                  <a:lnTo>
                    <a:pt x="809" y="9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09" y="5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5" y="2"/>
                  </a:lnTo>
                  <a:lnTo>
                    <a:pt x="805" y="5"/>
                  </a:lnTo>
                  <a:lnTo>
                    <a:pt x="802" y="5"/>
                  </a:lnTo>
                  <a:lnTo>
                    <a:pt x="802" y="2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802" y="7"/>
                  </a:lnTo>
                  <a:close/>
                  <a:moveTo>
                    <a:pt x="835" y="116"/>
                  </a:moveTo>
                  <a:lnTo>
                    <a:pt x="838" y="116"/>
                  </a:lnTo>
                  <a:lnTo>
                    <a:pt x="840" y="118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8"/>
                  </a:lnTo>
                  <a:lnTo>
                    <a:pt x="842" y="118"/>
                  </a:lnTo>
                  <a:lnTo>
                    <a:pt x="840" y="118"/>
                  </a:lnTo>
                  <a:lnTo>
                    <a:pt x="840" y="121"/>
                  </a:lnTo>
                  <a:lnTo>
                    <a:pt x="845" y="118"/>
                  </a:lnTo>
                  <a:lnTo>
                    <a:pt x="845" y="118"/>
                  </a:lnTo>
                  <a:lnTo>
                    <a:pt x="847" y="118"/>
                  </a:lnTo>
                  <a:lnTo>
                    <a:pt x="847" y="116"/>
                  </a:lnTo>
                  <a:lnTo>
                    <a:pt x="845" y="116"/>
                  </a:lnTo>
                  <a:lnTo>
                    <a:pt x="845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9" y="109"/>
                  </a:lnTo>
                  <a:lnTo>
                    <a:pt x="849" y="109"/>
                  </a:lnTo>
                  <a:lnTo>
                    <a:pt x="845" y="106"/>
                  </a:lnTo>
                  <a:lnTo>
                    <a:pt x="845" y="104"/>
                  </a:lnTo>
                  <a:lnTo>
                    <a:pt x="845" y="102"/>
                  </a:lnTo>
                  <a:lnTo>
                    <a:pt x="847" y="102"/>
                  </a:lnTo>
                  <a:lnTo>
                    <a:pt x="849" y="102"/>
                  </a:lnTo>
                  <a:lnTo>
                    <a:pt x="849" y="99"/>
                  </a:lnTo>
                  <a:lnTo>
                    <a:pt x="849" y="97"/>
                  </a:lnTo>
                  <a:lnTo>
                    <a:pt x="847" y="97"/>
                  </a:lnTo>
                  <a:lnTo>
                    <a:pt x="845" y="95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5" y="90"/>
                  </a:lnTo>
                  <a:lnTo>
                    <a:pt x="847" y="88"/>
                  </a:lnTo>
                  <a:lnTo>
                    <a:pt x="845" y="85"/>
                  </a:lnTo>
                  <a:lnTo>
                    <a:pt x="845" y="85"/>
                  </a:lnTo>
                  <a:lnTo>
                    <a:pt x="842" y="83"/>
                  </a:lnTo>
                  <a:lnTo>
                    <a:pt x="842" y="80"/>
                  </a:lnTo>
                  <a:lnTo>
                    <a:pt x="835" y="73"/>
                  </a:lnTo>
                  <a:lnTo>
                    <a:pt x="833" y="71"/>
                  </a:lnTo>
                  <a:lnTo>
                    <a:pt x="828" y="71"/>
                  </a:lnTo>
                  <a:lnTo>
                    <a:pt x="828" y="71"/>
                  </a:lnTo>
                  <a:lnTo>
                    <a:pt x="828" y="73"/>
                  </a:lnTo>
                  <a:lnTo>
                    <a:pt x="828" y="73"/>
                  </a:lnTo>
                  <a:lnTo>
                    <a:pt x="828" y="76"/>
                  </a:lnTo>
                  <a:lnTo>
                    <a:pt x="828" y="73"/>
                  </a:lnTo>
                  <a:lnTo>
                    <a:pt x="831" y="73"/>
                  </a:lnTo>
                  <a:lnTo>
                    <a:pt x="831" y="76"/>
                  </a:lnTo>
                  <a:lnTo>
                    <a:pt x="833" y="76"/>
                  </a:lnTo>
                  <a:lnTo>
                    <a:pt x="831" y="76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6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8" y="80"/>
                  </a:lnTo>
                  <a:lnTo>
                    <a:pt x="831" y="80"/>
                  </a:lnTo>
                  <a:lnTo>
                    <a:pt x="831" y="80"/>
                  </a:lnTo>
                  <a:lnTo>
                    <a:pt x="831" y="83"/>
                  </a:lnTo>
                  <a:lnTo>
                    <a:pt x="831" y="83"/>
                  </a:lnTo>
                  <a:lnTo>
                    <a:pt x="828" y="83"/>
                  </a:lnTo>
                  <a:lnTo>
                    <a:pt x="826" y="83"/>
                  </a:lnTo>
                  <a:lnTo>
                    <a:pt x="823" y="80"/>
                  </a:lnTo>
                  <a:lnTo>
                    <a:pt x="821" y="78"/>
                  </a:lnTo>
                  <a:lnTo>
                    <a:pt x="821" y="78"/>
                  </a:lnTo>
                  <a:lnTo>
                    <a:pt x="821" y="80"/>
                  </a:lnTo>
                  <a:lnTo>
                    <a:pt x="819" y="83"/>
                  </a:lnTo>
                  <a:lnTo>
                    <a:pt x="816" y="85"/>
                  </a:lnTo>
                  <a:lnTo>
                    <a:pt x="821" y="99"/>
                  </a:lnTo>
                  <a:lnTo>
                    <a:pt x="821" y="10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1"/>
                  </a:lnTo>
                  <a:lnTo>
                    <a:pt x="819" y="111"/>
                  </a:lnTo>
                  <a:lnTo>
                    <a:pt x="814" y="114"/>
                  </a:lnTo>
                  <a:lnTo>
                    <a:pt x="812" y="114"/>
                  </a:lnTo>
                  <a:lnTo>
                    <a:pt x="809" y="114"/>
                  </a:lnTo>
                  <a:lnTo>
                    <a:pt x="807" y="111"/>
                  </a:lnTo>
                  <a:lnTo>
                    <a:pt x="809" y="109"/>
                  </a:lnTo>
                  <a:lnTo>
                    <a:pt x="814" y="111"/>
                  </a:lnTo>
                  <a:lnTo>
                    <a:pt x="816" y="111"/>
                  </a:lnTo>
                  <a:lnTo>
                    <a:pt x="819" y="109"/>
                  </a:lnTo>
                  <a:lnTo>
                    <a:pt x="816" y="109"/>
                  </a:lnTo>
                  <a:lnTo>
                    <a:pt x="816" y="106"/>
                  </a:lnTo>
                  <a:lnTo>
                    <a:pt x="814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4" y="102"/>
                  </a:lnTo>
                  <a:lnTo>
                    <a:pt x="814" y="99"/>
                  </a:lnTo>
                  <a:lnTo>
                    <a:pt x="814" y="99"/>
                  </a:lnTo>
                  <a:lnTo>
                    <a:pt x="812" y="99"/>
                  </a:lnTo>
                  <a:lnTo>
                    <a:pt x="812" y="99"/>
                  </a:lnTo>
                  <a:lnTo>
                    <a:pt x="809" y="99"/>
                  </a:lnTo>
                  <a:lnTo>
                    <a:pt x="807" y="99"/>
                  </a:lnTo>
                  <a:lnTo>
                    <a:pt x="807" y="99"/>
                  </a:lnTo>
                  <a:lnTo>
                    <a:pt x="807" y="97"/>
                  </a:lnTo>
                  <a:lnTo>
                    <a:pt x="812" y="99"/>
                  </a:lnTo>
                  <a:lnTo>
                    <a:pt x="814" y="97"/>
                  </a:lnTo>
                  <a:lnTo>
                    <a:pt x="814" y="95"/>
                  </a:lnTo>
                  <a:lnTo>
                    <a:pt x="812" y="90"/>
                  </a:lnTo>
                  <a:lnTo>
                    <a:pt x="809" y="90"/>
                  </a:lnTo>
                  <a:lnTo>
                    <a:pt x="809" y="88"/>
                  </a:lnTo>
                  <a:lnTo>
                    <a:pt x="812" y="88"/>
                  </a:lnTo>
                  <a:lnTo>
                    <a:pt x="812" y="85"/>
                  </a:lnTo>
                  <a:lnTo>
                    <a:pt x="812" y="83"/>
                  </a:lnTo>
                  <a:lnTo>
                    <a:pt x="814" y="80"/>
                  </a:lnTo>
                  <a:lnTo>
                    <a:pt x="812" y="80"/>
                  </a:lnTo>
                  <a:lnTo>
                    <a:pt x="809" y="83"/>
                  </a:lnTo>
                  <a:lnTo>
                    <a:pt x="809" y="78"/>
                  </a:lnTo>
                  <a:lnTo>
                    <a:pt x="809" y="76"/>
                  </a:lnTo>
                  <a:lnTo>
                    <a:pt x="812" y="78"/>
                  </a:lnTo>
                  <a:lnTo>
                    <a:pt x="812" y="76"/>
                  </a:lnTo>
                  <a:lnTo>
                    <a:pt x="809" y="73"/>
                  </a:lnTo>
                  <a:lnTo>
                    <a:pt x="807" y="73"/>
                  </a:lnTo>
                  <a:lnTo>
                    <a:pt x="805" y="73"/>
                  </a:lnTo>
                  <a:lnTo>
                    <a:pt x="795" y="76"/>
                  </a:lnTo>
                  <a:lnTo>
                    <a:pt x="786" y="80"/>
                  </a:lnTo>
                  <a:lnTo>
                    <a:pt x="783" y="83"/>
                  </a:lnTo>
                  <a:lnTo>
                    <a:pt x="786" y="83"/>
                  </a:lnTo>
                  <a:lnTo>
                    <a:pt x="788" y="85"/>
                  </a:lnTo>
                  <a:lnTo>
                    <a:pt x="790" y="85"/>
                  </a:lnTo>
                  <a:lnTo>
                    <a:pt x="786" y="85"/>
                  </a:lnTo>
                  <a:lnTo>
                    <a:pt x="783" y="85"/>
                  </a:lnTo>
                  <a:lnTo>
                    <a:pt x="781" y="85"/>
                  </a:lnTo>
                  <a:lnTo>
                    <a:pt x="778" y="85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6" y="88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76" y="83"/>
                  </a:lnTo>
                  <a:lnTo>
                    <a:pt x="776" y="83"/>
                  </a:lnTo>
                  <a:lnTo>
                    <a:pt x="771" y="83"/>
                  </a:lnTo>
                  <a:lnTo>
                    <a:pt x="767" y="85"/>
                  </a:lnTo>
                  <a:lnTo>
                    <a:pt x="762" y="88"/>
                  </a:lnTo>
                  <a:lnTo>
                    <a:pt x="760" y="90"/>
                  </a:lnTo>
                  <a:lnTo>
                    <a:pt x="760" y="90"/>
                  </a:lnTo>
                  <a:lnTo>
                    <a:pt x="757" y="90"/>
                  </a:lnTo>
                  <a:lnTo>
                    <a:pt x="743" y="92"/>
                  </a:lnTo>
                  <a:lnTo>
                    <a:pt x="743" y="92"/>
                  </a:lnTo>
                  <a:lnTo>
                    <a:pt x="745" y="88"/>
                  </a:lnTo>
                  <a:lnTo>
                    <a:pt x="745" y="85"/>
                  </a:lnTo>
                  <a:lnTo>
                    <a:pt x="743" y="85"/>
                  </a:lnTo>
                  <a:lnTo>
                    <a:pt x="743" y="83"/>
                  </a:lnTo>
                  <a:lnTo>
                    <a:pt x="743" y="83"/>
                  </a:lnTo>
                  <a:lnTo>
                    <a:pt x="743" y="80"/>
                  </a:lnTo>
                  <a:lnTo>
                    <a:pt x="741" y="80"/>
                  </a:lnTo>
                  <a:lnTo>
                    <a:pt x="741" y="80"/>
                  </a:lnTo>
                  <a:lnTo>
                    <a:pt x="738" y="78"/>
                  </a:lnTo>
                  <a:lnTo>
                    <a:pt x="738" y="76"/>
                  </a:lnTo>
                  <a:lnTo>
                    <a:pt x="736" y="73"/>
                  </a:lnTo>
                  <a:lnTo>
                    <a:pt x="736" y="71"/>
                  </a:lnTo>
                  <a:lnTo>
                    <a:pt x="734" y="64"/>
                  </a:lnTo>
                  <a:lnTo>
                    <a:pt x="734" y="62"/>
                  </a:lnTo>
                  <a:lnTo>
                    <a:pt x="734" y="59"/>
                  </a:lnTo>
                  <a:lnTo>
                    <a:pt x="736" y="57"/>
                  </a:lnTo>
                  <a:lnTo>
                    <a:pt x="736" y="54"/>
                  </a:lnTo>
                  <a:lnTo>
                    <a:pt x="736" y="52"/>
                  </a:lnTo>
                  <a:lnTo>
                    <a:pt x="736" y="52"/>
                  </a:lnTo>
                  <a:lnTo>
                    <a:pt x="736" y="50"/>
                  </a:lnTo>
                  <a:lnTo>
                    <a:pt x="734" y="50"/>
                  </a:lnTo>
                  <a:lnTo>
                    <a:pt x="734" y="47"/>
                  </a:lnTo>
                  <a:lnTo>
                    <a:pt x="736" y="47"/>
                  </a:lnTo>
                  <a:lnTo>
                    <a:pt x="738" y="47"/>
                  </a:lnTo>
                  <a:lnTo>
                    <a:pt x="738" y="50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64"/>
                  </a:lnTo>
                  <a:lnTo>
                    <a:pt x="738" y="69"/>
                  </a:lnTo>
                  <a:lnTo>
                    <a:pt x="741" y="73"/>
                  </a:lnTo>
                  <a:lnTo>
                    <a:pt x="743" y="78"/>
                  </a:lnTo>
                  <a:lnTo>
                    <a:pt x="745" y="80"/>
                  </a:lnTo>
                  <a:lnTo>
                    <a:pt x="748" y="80"/>
                  </a:lnTo>
                  <a:lnTo>
                    <a:pt x="750" y="76"/>
                  </a:lnTo>
                  <a:lnTo>
                    <a:pt x="750" y="78"/>
                  </a:lnTo>
                  <a:lnTo>
                    <a:pt x="755" y="80"/>
                  </a:lnTo>
                  <a:lnTo>
                    <a:pt x="755" y="83"/>
                  </a:lnTo>
                  <a:lnTo>
                    <a:pt x="757" y="80"/>
                  </a:lnTo>
                  <a:lnTo>
                    <a:pt x="762" y="80"/>
                  </a:lnTo>
                  <a:lnTo>
                    <a:pt x="764" y="80"/>
                  </a:lnTo>
                  <a:lnTo>
                    <a:pt x="767" y="78"/>
                  </a:lnTo>
                  <a:lnTo>
                    <a:pt x="769" y="73"/>
                  </a:lnTo>
                  <a:lnTo>
                    <a:pt x="771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71" y="69"/>
                  </a:lnTo>
                  <a:lnTo>
                    <a:pt x="781" y="66"/>
                  </a:lnTo>
                  <a:lnTo>
                    <a:pt x="781" y="64"/>
                  </a:lnTo>
                  <a:lnTo>
                    <a:pt x="778" y="64"/>
                  </a:lnTo>
                  <a:lnTo>
                    <a:pt x="774" y="64"/>
                  </a:lnTo>
                  <a:lnTo>
                    <a:pt x="771" y="64"/>
                  </a:lnTo>
                  <a:lnTo>
                    <a:pt x="771" y="62"/>
                  </a:lnTo>
                  <a:lnTo>
                    <a:pt x="769" y="62"/>
                  </a:lnTo>
                  <a:lnTo>
                    <a:pt x="767" y="59"/>
                  </a:lnTo>
                  <a:lnTo>
                    <a:pt x="764" y="59"/>
                  </a:lnTo>
                  <a:lnTo>
                    <a:pt x="764" y="59"/>
                  </a:lnTo>
                  <a:lnTo>
                    <a:pt x="762" y="57"/>
                  </a:lnTo>
                  <a:lnTo>
                    <a:pt x="764" y="57"/>
                  </a:lnTo>
                  <a:lnTo>
                    <a:pt x="767" y="57"/>
                  </a:lnTo>
                  <a:lnTo>
                    <a:pt x="769" y="59"/>
                  </a:lnTo>
                  <a:lnTo>
                    <a:pt x="769" y="57"/>
                  </a:lnTo>
                  <a:lnTo>
                    <a:pt x="771" y="59"/>
                  </a:lnTo>
                  <a:lnTo>
                    <a:pt x="776" y="62"/>
                  </a:lnTo>
                  <a:lnTo>
                    <a:pt x="786" y="64"/>
                  </a:lnTo>
                  <a:lnTo>
                    <a:pt x="788" y="64"/>
                  </a:lnTo>
                  <a:lnTo>
                    <a:pt x="790" y="62"/>
                  </a:lnTo>
                  <a:lnTo>
                    <a:pt x="790" y="62"/>
                  </a:lnTo>
                  <a:lnTo>
                    <a:pt x="788" y="62"/>
                  </a:lnTo>
                  <a:lnTo>
                    <a:pt x="786" y="57"/>
                  </a:lnTo>
                  <a:lnTo>
                    <a:pt x="783" y="54"/>
                  </a:lnTo>
                  <a:lnTo>
                    <a:pt x="783" y="54"/>
                  </a:lnTo>
                  <a:lnTo>
                    <a:pt x="781" y="54"/>
                  </a:lnTo>
                  <a:lnTo>
                    <a:pt x="781" y="54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81" y="52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8" y="57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5" y="59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800" y="54"/>
                  </a:lnTo>
                  <a:lnTo>
                    <a:pt x="800" y="54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0" y="52"/>
                  </a:lnTo>
                  <a:lnTo>
                    <a:pt x="800" y="47"/>
                  </a:lnTo>
                  <a:lnTo>
                    <a:pt x="797" y="47"/>
                  </a:lnTo>
                  <a:lnTo>
                    <a:pt x="795" y="47"/>
                  </a:lnTo>
                  <a:lnTo>
                    <a:pt x="793" y="45"/>
                  </a:lnTo>
                  <a:lnTo>
                    <a:pt x="790" y="43"/>
                  </a:lnTo>
                  <a:lnTo>
                    <a:pt x="788" y="43"/>
                  </a:lnTo>
                  <a:lnTo>
                    <a:pt x="786" y="40"/>
                  </a:lnTo>
                  <a:lnTo>
                    <a:pt x="783" y="40"/>
                  </a:lnTo>
                  <a:lnTo>
                    <a:pt x="783" y="40"/>
                  </a:lnTo>
                  <a:lnTo>
                    <a:pt x="783" y="38"/>
                  </a:lnTo>
                  <a:lnTo>
                    <a:pt x="783" y="38"/>
                  </a:lnTo>
                  <a:lnTo>
                    <a:pt x="786" y="35"/>
                  </a:lnTo>
                  <a:lnTo>
                    <a:pt x="786" y="35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90" y="38"/>
                  </a:lnTo>
                  <a:lnTo>
                    <a:pt x="793" y="40"/>
                  </a:lnTo>
                  <a:lnTo>
                    <a:pt x="795" y="40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800" y="43"/>
                  </a:lnTo>
                  <a:lnTo>
                    <a:pt x="802" y="43"/>
                  </a:lnTo>
                  <a:lnTo>
                    <a:pt x="805" y="47"/>
                  </a:lnTo>
                  <a:lnTo>
                    <a:pt x="807" y="47"/>
                  </a:lnTo>
                  <a:lnTo>
                    <a:pt x="809" y="47"/>
                  </a:lnTo>
                  <a:lnTo>
                    <a:pt x="812" y="47"/>
                  </a:lnTo>
                  <a:lnTo>
                    <a:pt x="819" y="50"/>
                  </a:lnTo>
                  <a:lnTo>
                    <a:pt x="819" y="47"/>
                  </a:lnTo>
                  <a:lnTo>
                    <a:pt x="816" y="47"/>
                  </a:lnTo>
                  <a:lnTo>
                    <a:pt x="814" y="47"/>
                  </a:lnTo>
                  <a:lnTo>
                    <a:pt x="812" y="45"/>
                  </a:lnTo>
                  <a:lnTo>
                    <a:pt x="812" y="45"/>
                  </a:lnTo>
                  <a:lnTo>
                    <a:pt x="812" y="43"/>
                  </a:lnTo>
                  <a:lnTo>
                    <a:pt x="812" y="40"/>
                  </a:lnTo>
                  <a:lnTo>
                    <a:pt x="809" y="35"/>
                  </a:lnTo>
                  <a:lnTo>
                    <a:pt x="807" y="35"/>
                  </a:lnTo>
                  <a:lnTo>
                    <a:pt x="807" y="33"/>
                  </a:lnTo>
                  <a:lnTo>
                    <a:pt x="805" y="33"/>
                  </a:lnTo>
                  <a:lnTo>
                    <a:pt x="807" y="33"/>
                  </a:lnTo>
                  <a:lnTo>
                    <a:pt x="809" y="33"/>
                  </a:lnTo>
                  <a:lnTo>
                    <a:pt x="812" y="35"/>
                  </a:lnTo>
                  <a:lnTo>
                    <a:pt x="812" y="38"/>
                  </a:lnTo>
                  <a:lnTo>
                    <a:pt x="812" y="38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40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21" y="45"/>
                  </a:lnTo>
                  <a:lnTo>
                    <a:pt x="821" y="45"/>
                  </a:lnTo>
                  <a:lnTo>
                    <a:pt x="823" y="47"/>
                  </a:lnTo>
                  <a:lnTo>
                    <a:pt x="823" y="47"/>
                  </a:lnTo>
                  <a:lnTo>
                    <a:pt x="823" y="50"/>
                  </a:lnTo>
                  <a:lnTo>
                    <a:pt x="823" y="50"/>
                  </a:lnTo>
                  <a:lnTo>
                    <a:pt x="823" y="52"/>
                  </a:lnTo>
                  <a:lnTo>
                    <a:pt x="823" y="52"/>
                  </a:lnTo>
                  <a:lnTo>
                    <a:pt x="826" y="54"/>
                  </a:lnTo>
                  <a:lnTo>
                    <a:pt x="828" y="57"/>
                  </a:lnTo>
                  <a:lnTo>
                    <a:pt x="831" y="57"/>
                  </a:lnTo>
                  <a:lnTo>
                    <a:pt x="833" y="57"/>
                  </a:lnTo>
                  <a:lnTo>
                    <a:pt x="831" y="54"/>
                  </a:lnTo>
                  <a:lnTo>
                    <a:pt x="831" y="52"/>
                  </a:lnTo>
                  <a:lnTo>
                    <a:pt x="828" y="50"/>
                  </a:lnTo>
                  <a:lnTo>
                    <a:pt x="828" y="47"/>
                  </a:lnTo>
                  <a:lnTo>
                    <a:pt x="819" y="35"/>
                  </a:lnTo>
                  <a:lnTo>
                    <a:pt x="819" y="33"/>
                  </a:lnTo>
                  <a:lnTo>
                    <a:pt x="816" y="31"/>
                  </a:lnTo>
                  <a:lnTo>
                    <a:pt x="814" y="28"/>
                  </a:lnTo>
                  <a:lnTo>
                    <a:pt x="812" y="26"/>
                  </a:lnTo>
                  <a:lnTo>
                    <a:pt x="812" y="21"/>
                  </a:lnTo>
                  <a:lnTo>
                    <a:pt x="809" y="17"/>
                  </a:lnTo>
                  <a:lnTo>
                    <a:pt x="809" y="17"/>
                  </a:lnTo>
                  <a:lnTo>
                    <a:pt x="809" y="19"/>
                  </a:lnTo>
                  <a:lnTo>
                    <a:pt x="809" y="21"/>
                  </a:lnTo>
                  <a:lnTo>
                    <a:pt x="807" y="21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12" y="26"/>
                  </a:lnTo>
                  <a:lnTo>
                    <a:pt x="809" y="24"/>
                  </a:lnTo>
                  <a:lnTo>
                    <a:pt x="805" y="21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2" y="17"/>
                  </a:lnTo>
                  <a:lnTo>
                    <a:pt x="800" y="14"/>
                  </a:lnTo>
                  <a:lnTo>
                    <a:pt x="797" y="14"/>
                  </a:lnTo>
                  <a:lnTo>
                    <a:pt x="797" y="12"/>
                  </a:lnTo>
                  <a:lnTo>
                    <a:pt x="795" y="9"/>
                  </a:lnTo>
                  <a:lnTo>
                    <a:pt x="795" y="7"/>
                  </a:lnTo>
                  <a:lnTo>
                    <a:pt x="795" y="5"/>
                  </a:lnTo>
                  <a:lnTo>
                    <a:pt x="795" y="5"/>
                  </a:lnTo>
                  <a:lnTo>
                    <a:pt x="793" y="5"/>
                  </a:lnTo>
                  <a:lnTo>
                    <a:pt x="778" y="9"/>
                  </a:lnTo>
                  <a:lnTo>
                    <a:pt x="762" y="12"/>
                  </a:lnTo>
                  <a:lnTo>
                    <a:pt x="743" y="17"/>
                  </a:lnTo>
                  <a:lnTo>
                    <a:pt x="726" y="19"/>
                  </a:lnTo>
                  <a:lnTo>
                    <a:pt x="710" y="21"/>
                  </a:lnTo>
                  <a:lnTo>
                    <a:pt x="693" y="26"/>
                  </a:lnTo>
                  <a:lnTo>
                    <a:pt x="674" y="28"/>
                  </a:lnTo>
                  <a:lnTo>
                    <a:pt x="658" y="33"/>
                  </a:lnTo>
                  <a:lnTo>
                    <a:pt x="641" y="35"/>
                  </a:lnTo>
                  <a:lnTo>
                    <a:pt x="622" y="40"/>
                  </a:lnTo>
                  <a:lnTo>
                    <a:pt x="606" y="43"/>
                  </a:lnTo>
                  <a:lnTo>
                    <a:pt x="589" y="47"/>
                  </a:lnTo>
                  <a:lnTo>
                    <a:pt x="570" y="50"/>
                  </a:lnTo>
                  <a:lnTo>
                    <a:pt x="554" y="52"/>
                  </a:lnTo>
                  <a:lnTo>
                    <a:pt x="537" y="57"/>
                  </a:lnTo>
                  <a:lnTo>
                    <a:pt x="521" y="59"/>
                  </a:lnTo>
                  <a:lnTo>
                    <a:pt x="502" y="62"/>
                  </a:lnTo>
                  <a:lnTo>
                    <a:pt x="485" y="66"/>
                  </a:lnTo>
                  <a:lnTo>
                    <a:pt x="469" y="69"/>
                  </a:lnTo>
                  <a:lnTo>
                    <a:pt x="450" y="71"/>
                  </a:lnTo>
                  <a:lnTo>
                    <a:pt x="433" y="76"/>
                  </a:lnTo>
                  <a:lnTo>
                    <a:pt x="417" y="78"/>
                  </a:lnTo>
                  <a:lnTo>
                    <a:pt x="398" y="80"/>
                  </a:lnTo>
                  <a:lnTo>
                    <a:pt x="381" y="83"/>
                  </a:lnTo>
                  <a:lnTo>
                    <a:pt x="365" y="88"/>
                  </a:lnTo>
                  <a:lnTo>
                    <a:pt x="346" y="90"/>
                  </a:lnTo>
                  <a:lnTo>
                    <a:pt x="329" y="92"/>
                  </a:lnTo>
                  <a:lnTo>
                    <a:pt x="313" y="95"/>
                  </a:lnTo>
                  <a:lnTo>
                    <a:pt x="294" y="97"/>
                  </a:lnTo>
                  <a:lnTo>
                    <a:pt x="277" y="102"/>
                  </a:lnTo>
                  <a:lnTo>
                    <a:pt x="260" y="104"/>
                  </a:lnTo>
                  <a:lnTo>
                    <a:pt x="242" y="106"/>
                  </a:lnTo>
                  <a:lnTo>
                    <a:pt x="242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34" y="114"/>
                  </a:lnTo>
                  <a:lnTo>
                    <a:pt x="234" y="116"/>
                  </a:lnTo>
                  <a:lnTo>
                    <a:pt x="234" y="116"/>
                  </a:lnTo>
                  <a:lnTo>
                    <a:pt x="237" y="118"/>
                  </a:lnTo>
                  <a:lnTo>
                    <a:pt x="237" y="121"/>
                  </a:lnTo>
                  <a:lnTo>
                    <a:pt x="237" y="125"/>
                  </a:lnTo>
                  <a:lnTo>
                    <a:pt x="234" y="130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7" y="135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39" y="140"/>
                  </a:lnTo>
                  <a:lnTo>
                    <a:pt x="237" y="140"/>
                  </a:lnTo>
                  <a:lnTo>
                    <a:pt x="234" y="140"/>
                  </a:lnTo>
                  <a:lnTo>
                    <a:pt x="230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0" y="144"/>
                  </a:lnTo>
                  <a:lnTo>
                    <a:pt x="218" y="147"/>
                  </a:lnTo>
                  <a:lnTo>
                    <a:pt x="218" y="149"/>
                  </a:lnTo>
                  <a:lnTo>
                    <a:pt x="211" y="168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0"/>
                  </a:lnTo>
                  <a:lnTo>
                    <a:pt x="208" y="173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99" y="173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5" y="180"/>
                  </a:lnTo>
                  <a:lnTo>
                    <a:pt x="173" y="185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3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49" y="192"/>
                  </a:lnTo>
                  <a:lnTo>
                    <a:pt x="147" y="194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5" y="206"/>
                  </a:lnTo>
                  <a:lnTo>
                    <a:pt x="135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6" y="220"/>
                  </a:lnTo>
                  <a:lnTo>
                    <a:pt x="126" y="225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19" y="227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30"/>
                  </a:lnTo>
                  <a:lnTo>
                    <a:pt x="109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0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5" y="244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0" y="249"/>
                  </a:lnTo>
                  <a:lnTo>
                    <a:pt x="88" y="249"/>
                  </a:lnTo>
                  <a:lnTo>
                    <a:pt x="88" y="251"/>
                  </a:lnTo>
                  <a:lnTo>
                    <a:pt x="85" y="251"/>
                  </a:lnTo>
                  <a:lnTo>
                    <a:pt x="85" y="253"/>
                  </a:lnTo>
                  <a:lnTo>
                    <a:pt x="81" y="256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69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2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52" y="265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5" y="270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36" y="275"/>
                  </a:lnTo>
                  <a:lnTo>
                    <a:pt x="36" y="275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6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4" y="296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303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9" y="310"/>
                  </a:lnTo>
                  <a:lnTo>
                    <a:pt x="19" y="310"/>
                  </a:lnTo>
                  <a:lnTo>
                    <a:pt x="17" y="310"/>
                  </a:lnTo>
                  <a:lnTo>
                    <a:pt x="12" y="310"/>
                  </a:lnTo>
                  <a:lnTo>
                    <a:pt x="10" y="312"/>
                  </a:lnTo>
                  <a:lnTo>
                    <a:pt x="10" y="312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5" y="310"/>
                  </a:lnTo>
                  <a:lnTo>
                    <a:pt x="5" y="312"/>
                  </a:lnTo>
                  <a:lnTo>
                    <a:pt x="3" y="312"/>
                  </a:lnTo>
                  <a:lnTo>
                    <a:pt x="3" y="315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3" y="346"/>
                  </a:lnTo>
                  <a:lnTo>
                    <a:pt x="10" y="346"/>
                  </a:lnTo>
                  <a:lnTo>
                    <a:pt x="17" y="343"/>
                  </a:lnTo>
                  <a:lnTo>
                    <a:pt x="24" y="343"/>
                  </a:lnTo>
                  <a:lnTo>
                    <a:pt x="33" y="341"/>
                  </a:lnTo>
                  <a:lnTo>
                    <a:pt x="40" y="341"/>
                  </a:lnTo>
                  <a:lnTo>
                    <a:pt x="55" y="338"/>
                  </a:lnTo>
                  <a:lnTo>
                    <a:pt x="64" y="336"/>
                  </a:lnTo>
                  <a:lnTo>
                    <a:pt x="71" y="336"/>
                  </a:lnTo>
                  <a:lnTo>
                    <a:pt x="78" y="334"/>
                  </a:lnTo>
                  <a:lnTo>
                    <a:pt x="85" y="331"/>
                  </a:lnTo>
                  <a:lnTo>
                    <a:pt x="93" y="331"/>
                  </a:lnTo>
                  <a:lnTo>
                    <a:pt x="102" y="329"/>
                  </a:lnTo>
                  <a:lnTo>
                    <a:pt x="109" y="329"/>
                  </a:lnTo>
                  <a:lnTo>
                    <a:pt x="116" y="327"/>
                  </a:lnTo>
                  <a:lnTo>
                    <a:pt x="123" y="327"/>
                  </a:lnTo>
                  <a:lnTo>
                    <a:pt x="126" y="327"/>
                  </a:lnTo>
                  <a:lnTo>
                    <a:pt x="154" y="312"/>
                  </a:lnTo>
                  <a:lnTo>
                    <a:pt x="156" y="310"/>
                  </a:lnTo>
                  <a:lnTo>
                    <a:pt x="159" y="310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61" y="310"/>
                  </a:lnTo>
                  <a:lnTo>
                    <a:pt x="161" y="310"/>
                  </a:lnTo>
                  <a:lnTo>
                    <a:pt x="163" y="308"/>
                  </a:lnTo>
                  <a:lnTo>
                    <a:pt x="163" y="308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71" y="303"/>
                  </a:lnTo>
                  <a:lnTo>
                    <a:pt x="173" y="301"/>
                  </a:lnTo>
                  <a:lnTo>
                    <a:pt x="178" y="298"/>
                  </a:lnTo>
                  <a:lnTo>
                    <a:pt x="178" y="298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5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1"/>
                  </a:lnTo>
                  <a:lnTo>
                    <a:pt x="190" y="291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9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6" y="286"/>
                  </a:lnTo>
                  <a:lnTo>
                    <a:pt x="220" y="286"/>
                  </a:lnTo>
                  <a:lnTo>
                    <a:pt x="225" y="286"/>
                  </a:lnTo>
                  <a:lnTo>
                    <a:pt x="232" y="284"/>
                  </a:lnTo>
                  <a:lnTo>
                    <a:pt x="239" y="284"/>
                  </a:lnTo>
                  <a:lnTo>
                    <a:pt x="249" y="282"/>
                  </a:lnTo>
                  <a:lnTo>
                    <a:pt x="258" y="282"/>
                  </a:lnTo>
                  <a:lnTo>
                    <a:pt x="265" y="282"/>
                  </a:lnTo>
                  <a:lnTo>
                    <a:pt x="275" y="279"/>
                  </a:lnTo>
                  <a:lnTo>
                    <a:pt x="284" y="279"/>
                  </a:lnTo>
                  <a:lnTo>
                    <a:pt x="294" y="277"/>
                  </a:lnTo>
                  <a:lnTo>
                    <a:pt x="301" y="277"/>
                  </a:lnTo>
                  <a:lnTo>
                    <a:pt x="310" y="277"/>
                  </a:lnTo>
                  <a:lnTo>
                    <a:pt x="315" y="275"/>
                  </a:lnTo>
                  <a:lnTo>
                    <a:pt x="322" y="275"/>
                  </a:lnTo>
                  <a:lnTo>
                    <a:pt x="327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41" y="277"/>
                  </a:lnTo>
                  <a:lnTo>
                    <a:pt x="341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8" y="282"/>
                  </a:lnTo>
                  <a:lnTo>
                    <a:pt x="355" y="28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5" y="308"/>
                  </a:lnTo>
                  <a:lnTo>
                    <a:pt x="369" y="308"/>
                  </a:lnTo>
                  <a:lnTo>
                    <a:pt x="369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83" y="305"/>
                  </a:lnTo>
                  <a:lnTo>
                    <a:pt x="391" y="305"/>
                  </a:lnTo>
                  <a:lnTo>
                    <a:pt x="400" y="303"/>
                  </a:lnTo>
                  <a:lnTo>
                    <a:pt x="409" y="301"/>
                  </a:lnTo>
                  <a:lnTo>
                    <a:pt x="419" y="301"/>
                  </a:lnTo>
                  <a:lnTo>
                    <a:pt x="428" y="298"/>
                  </a:lnTo>
                  <a:lnTo>
                    <a:pt x="438" y="298"/>
                  </a:lnTo>
                  <a:lnTo>
                    <a:pt x="445" y="296"/>
                  </a:lnTo>
                  <a:lnTo>
                    <a:pt x="454" y="296"/>
                  </a:lnTo>
                  <a:lnTo>
                    <a:pt x="459" y="293"/>
                  </a:lnTo>
                  <a:lnTo>
                    <a:pt x="464" y="293"/>
                  </a:lnTo>
                  <a:lnTo>
                    <a:pt x="469" y="293"/>
                  </a:lnTo>
                  <a:lnTo>
                    <a:pt x="469" y="291"/>
                  </a:lnTo>
                  <a:lnTo>
                    <a:pt x="473" y="291"/>
                  </a:lnTo>
                  <a:lnTo>
                    <a:pt x="476" y="291"/>
                  </a:lnTo>
                  <a:lnTo>
                    <a:pt x="478" y="291"/>
                  </a:lnTo>
                  <a:lnTo>
                    <a:pt x="483" y="293"/>
                  </a:lnTo>
                  <a:lnTo>
                    <a:pt x="490" y="301"/>
                  </a:lnTo>
                  <a:lnTo>
                    <a:pt x="497" y="305"/>
                  </a:lnTo>
                  <a:lnTo>
                    <a:pt x="506" y="310"/>
                  </a:lnTo>
                  <a:lnTo>
                    <a:pt x="521" y="322"/>
                  </a:lnTo>
                  <a:lnTo>
                    <a:pt x="537" y="334"/>
                  </a:lnTo>
                  <a:lnTo>
                    <a:pt x="544" y="338"/>
                  </a:lnTo>
                  <a:lnTo>
                    <a:pt x="554" y="343"/>
                  </a:lnTo>
                  <a:lnTo>
                    <a:pt x="561" y="350"/>
                  </a:lnTo>
                  <a:lnTo>
                    <a:pt x="568" y="355"/>
                  </a:lnTo>
                  <a:lnTo>
                    <a:pt x="577" y="360"/>
                  </a:lnTo>
                  <a:lnTo>
                    <a:pt x="585" y="367"/>
                  </a:lnTo>
                  <a:lnTo>
                    <a:pt x="594" y="372"/>
                  </a:lnTo>
                  <a:lnTo>
                    <a:pt x="601" y="376"/>
                  </a:lnTo>
                  <a:lnTo>
                    <a:pt x="608" y="383"/>
                  </a:lnTo>
                  <a:lnTo>
                    <a:pt x="611" y="381"/>
                  </a:lnTo>
                  <a:lnTo>
                    <a:pt x="613" y="381"/>
                  </a:lnTo>
                  <a:lnTo>
                    <a:pt x="611" y="383"/>
                  </a:lnTo>
                  <a:lnTo>
                    <a:pt x="611" y="383"/>
                  </a:lnTo>
                  <a:lnTo>
                    <a:pt x="620" y="379"/>
                  </a:lnTo>
                  <a:lnTo>
                    <a:pt x="625" y="376"/>
                  </a:lnTo>
                  <a:lnTo>
                    <a:pt x="627" y="374"/>
                  </a:lnTo>
                  <a:lnTo>
                    <a:pt x="627" y="369"/>
                  </a:lnTo>
                  <a:lnTo>
                    <a:pt x="629" y="369"/>
                  </a:lnTo>
                  <a:lnTo>
                    <a:pt x="629" y="372"/>
                  </a:lnTo>
                  <a:lnTo>
                    <a:pt x="629" y="374"/>
                  </a:lnTo>
                  <a:lnTo>
                    <a:pt x="629" y="374"/>
                  </a:lnTo>
                  <a:lnTo>
                    <a:pt x="632" y="374"/>
                  </a:lnTo>
                  <a:lnTo>
                    <a:pt x="641" y="372"/>
                  </a:lnTo>
                  <a:lnTo>
                    <a:pt x="644" y="372"/>
                  </a:lnTo>
                  <a:lnTo>
                    <a:pt x="644" y="372"/>
                  </a:lnTo>
                  <a:lnTo>
                    <a:pt x="651" y="369"/>
                  </a:lnTo>
                  <a:lnTo>
                    <a:pt x="653" y="369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5" y="369"/>
                  </a:lnTo>
                  <a:lnTo>
                    <a:pt x="665" y="369"/>
                  </a:lnTo>
                  <a:lnTo>
                    <a:pt x="667" y="362"/>
                  </a:lnTo>
                  <a:lnTo>
                    <a:pt x="670" y="357"/>
                  </a:lnTo>
                  <a:lnTo>
                    <a:pt x="670" y="355"/>
                  </a:lnTo>
                  <a:lnTo>
                    <a:pt x="667" y="350"/>
                  </a:lnTo>
                  <a:lnTo>
                    <a:pt x="667" y="350"/>
                  </a:lnTo>
                  <a:lnTo>
                    <a:pt x="670" y="348"/>
                  </a:lnTo>
                  <a:lnTo>
                    <a:pt x="667" y="346"/>
                  </a:lnTo>
                  <a:lnTo>
                    <a:pt x="665" y="336"/>
                  </a:lnTo>
                  <a:lnTo>
                    <a:pt x="663" y="334"/>
                  </a:lnTo>
                  <a:lnTo>
                    <a:pt x="665" y="331"/>
                  </a:lnTo>
                  <a:lnTo>
                    <a:pt x="667" y="338"/>
                  </a:lnTo>
                  <a:lnTo>
                    <a:pt x="670" y="341"/>
                  </a:lnTo>
                  <a:lnTo>
                    <a:pt x="670" y="346"/>
                  </a:lnTo>
                  <a:lnTo>
                    <a:pt x="672" y="355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2"/>
                  </a:lnTo>
                  <a:lnTo>
                    <a:pt x="672" y="364"/>
                  </a:lnTo>
                  <a:lnTo>
                    <a:pt x="674" y="360"/>
                  </a:lnTo>
                  <a:lnTo>
                    <a:pt x="674" y="353"/>
                  </a:lnTo>
                  <a:lnTo>
                    <a:pt x="674" y="338"/>
                  </a:lnTo>
                  <a:lnTo>
                    <a:pt x="674" y="336"/>
                  </a:lnTo>
                  <a:lnTo>
                    <a:pt x="677" y="331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9" y="322"/>
                  </a:lnTo>
                  <a:lnTo>
                    <a:pt x="684" y="312"/>
                  </a:lnTo>
                  <a:lnTo>
                    <a:pt x="689" y="303"/>
                  </a:lnTo>
                  <a:lnTo>
                    <a:pt x="700" y="291"/>
                  </a:lnTo>
                  <a:lnTo>
                    <a:pt x="708" y="284"/>
                  </a:lnTo>
                  <a:lnTo>
                    <a:pt x="712" y="282"/>
                  </a:lnTo>
                  <a:lnTo>
                    <a:pt x="712" y="279"/>
                  </a:lnTo>
                  <a:lnTo>
                    <a:pt x="715" y="279"/>
                  </a:lnTo>
                  <a:lnTo>
                    <a:pt x="715" y="279"/>
                  </a:lnTo>
                  <a:lnTo>
                    <a:pt x="712" y="279"/>
                  </a:lnTo>
                  <a:lnTo>
                    <a:pt x="712" y="277"/>
                  </a:lnTo>
                  <a:lnTo>
                    <a:pt x="715" y="277"/>
                  </a:lnTo>
                  <a:lnTo>
                    <a:pt x="712" y="275"/>
                  </a:lnTo>
                  <a:lnTo>
                    <a:pt x="710" y="275"/>
                  </a:lnTo>
                  <a:lnTo>
                    <a:pt x="710" y="275"/>
                  </a:lnTo>
                  <a:lnTo>
                    <a:pt x="708" y="275"/>
                  </a:lnTo>
                  <a:lnTo>
                    <a:pt x="708" y="272"/>
                  </a:lnTo>
                  <a:lnTo>
                    <a:pt x="705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10" y="267"/>
                  </a:lnTo>
                  <a:lnTo>
                    <a:pt x="710" y="267"/>
                  </a:lnTo>
                  <a:lnTo>
                    <a:pt x="710" y="263"/>
                  </a:lnTo>
                  <a:lnTo>
                    <a:pt x="710" y="263"/>
                  </a:lnTo>
                  <a:lnTo>
                    <a:pt x="708" y="260"/>
                  </a:lnTo>
                  <a:lnTo>
                    <a:pt x="708" y="260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3" y="253"/>
                  </a:lnTo>
                  <a:lnTo>
                    <a:pt x="705" y="256"/>
                  </a:lnTo>
                  <a:lnTo>
                    <a:pt x="705" y="256"/>
                  </a:lnTo>
                  <a:lnTo>
                    <a:pt x="705" y="253"/>
                  </a:lnTo>
                  <a:lnTo>
                    <a:pt x="708" y="253"/>
                  </a:lnTo>
                  <a:lnTo>
                    <a:pt x="708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08" y="256"/>
                  </a:lnTo>
                  <a:lnTo>
                    <a:pt x="708" y="258"/>
                  </a:lnTo>
                  <a:lnTo>
                    <a:pt x="710" y="258"/>
                  </a:lnTo>
                  <a:lnTo>
                    <a:pt x="715" y="263"/>
                  </a:lnTo>
                  <a:lnTo>
                    <a:pt x="715" y="263"/>
                  </a:lnTo>
                  <a:lnTo>
                    <a:pt x="715" y="265"/>
                  </a:lnTo>
                  <a:lnTo>
                    <a:pt x="712" y="270"/>
                  </a:lnTo>
                  <a:lnTo>
                    <a:pt x="710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7" y="275"/>
                  </a:lnTo>
                  <a:lnTo>
                    <a:pt x="719" y="275"/>
                  </a:lnTo>
                  <a:lnTo>
                    <a:pt x="722" y="272"/>
                  </a:lnTo>
                  <a:lnTo>
                    <a:pt x="722" y="270"/>
                  </a:lnTo>
                  <a:lnTo>
                    <a:pt x="724" y="270"/>
                  </a:lnTo>
                  <a:lnTo>
                    <a:pt x="729" y="260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6" y="253"/>
                  </a:lnTo>
                  <a:lnTo>
                    <a:pt x="736" y="251"/>
                  </a:lnTo>
                  <a:lnTo>
                    <a:pt x="736" y="251"/>
                  </a:lnTo>
                  <a:lnTo>
                    <a:pt x="734" y="249"/>
                  </a:lnTo>
                  <a:lnTo>
                    <a:pt x="734" y="249"/>
                  </a:lnTo>
                  <a:lnTo>
                    <a:pt x="734" y="246"/>
                  </a:lnTo>
                  <a:lnTo>
                    <a:pt x="736" y="246"/>
                  </a:lnTo>
                  <a:lnTo>
                    <a:pt x="736" y="246"/>
                  </a:lnTo>
                  <a:lnTo>
                    <a:pt x="736" y="249"/>
                  </a:lnTo>
                  <a:lnTo>
                    <a:pt x="738" y="251"/>
                  </a:lnTo>
                  <a:lnTo>
                    <a:pt x="738" y="253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41" y="256"/>
                  </a:lnTo>
                  <a:lnTo>
                    <a:pt x="741" y="253"/>
                  </a:lnTo>
                  <a:lnTo>
                    <a:pt x="755" y="246"/>
                  </a:lnTo>
                  <a:lnTo>
                    <a:pt x="757" y="244"/>
                  </a:lnTo>
                  <a:lnTo>
                    <a:pt x="776" y="241"/>
                  </a:lnTo>
                  <a:lnTo>
                    <a:pt x="776" y="239"/>
                  </a:lnTo>
                  <a:lnTo>
                    <a:pt x="774" y="237"/>
                  </a:lnTo>
                  <a:lnTo>
                    <a:pt x="774" y="237"/>
                  </a:lnTo>
                  <a:lnTo>
                    <a:pt x="771" y="239"/>
                  </a:lnTo>
                  <a:lnTo>
                    <a:pt x="771" y="239"/>
                  </a:lnTo>
                  <a:lnTo>
                    <a:pt x="769" y="239"/>
                  </a:lnTo>
                  <a:lnTo>
                    <a:pt x="771" y="237"/>
                  </a:lnTo>
                  <a:lnTo>
                    <a:pt x="771" y="234"/>
                  </a:lnTo>
                  <a:lnTo>
                    <a:pt x="774" y="232"/>
                  </a:lnTo>
                  <a:lnTo>
                    <a:pt x="776" y="232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81" y="239"/>
                  </a:lnTo>
                  <a:lnTo>
                    <a:pt x="781" y="241"/>
                  </a:lnTo>
                  <a:lnTo>
                    <a:pt x="786" y="241"/>
                  </a:lnTo>
                  <a:lnTo>
                    <a:pt x="786" y="239"/>
                  </a:lnTo>
                  <a:lnTo>
                    <a:pt x="783" y="227"/>
                  </a:lnTo>
                  <a:lnTo>
                    <a:pt x="783" y="227"/>
                  </a:lnTo>
                  <a:lnTo>
                    <a:pt x="786" y="230"/>
                  </a:lnTo>
                  <a:lnTo>
                    <a:pt x="788" y="232"/>
                  </a:lnTo>
                  <a:lnTo>
                    <a:pt x="788" y="234"/>
                  </a:lnTo>
                  <a:lnTo>
                    <a:pt x="788" y="234"/>
                  </a:lnTo>
                  <a:lnTo>
                    <a:pt x="790" y="237"/>
                  </a:lnTo>
                  <a:lnTo>
                    <a:pt x="793" y="237"/>
                  </a:lnTo>
                  <a:lnTo>
                    <a:pt x="795" y="237"/>
                  </a:lnTo>
                  <a:lnTo>
                    <a:pt x="795" y="237"/>
                  </a:lnTo>
                  <a:lnTo>
                    <a:pt x="797" y="234"/>
                  </a:lnTo>
                  <a:lnTo>
                    <a:pt x="797" y="234"/>
                  </a:lnTo>
                  <a:lnTo>
                    <a:pt x="797" y="232"/>
                  </a:lnTo>
                  <a:lnTo>
                    <a:pt x="795" y="232"/>
                  </a:lnTo>
                  <a:lnTo>
                    <a:pt x="795" y="232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800" y="225"/>
                  </a:lnTo>
                  <a:lnTo>
                    <a:pt x="802" y="222"/>
                  </a:lnTo>
                  <a:lnTo>
                    <a:pt x="802" y="220"/>
                  </a:lnTo>
                  <a:lnTo>
                    <a:pt x="802" y="220"/>
                  </a:lnTo>
                  <a:lnTo>
                    <a:pt x="802" y="218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5" y="215"/>
                  </a:lnTo>
                  <a:lnTo>
                    <a:pt x="805" y="218"/>
                  </a:lnTo>
                  <a:lnTo>
                    <a:pt x="805" y="218"/>
                  </a:lnTo>
                  <a:lnTo>
                    <a:pt x="807" y="215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1"/>
                  </a:lnTo>
                  <a:lnTo>
                    <a:pt x="807" y="211"/>
                  </a:lnTo>
                  <a:lnTo>
                    <a:pt x="807" y="208"/>
                  </a:lnTo>
                  <a:lnTo>
                    <a:pt x="807" y="208"/>
                  </a:lnTo>
                  <a:lnTo>
                    <a:pt x="809" y="206"/>
                  </a:lnTo>
                  <a:lnTo>
                    <a:pt x="809" y="206"/>
                  </a:lnTo>
                  <a:lnTo>
                    <a:pt x="812" y="206"/>
                  </a:lnTo>
                  <a:lnTo>
                    <a:pt x="812" y="206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201"/>
                  </a:lnTo>
                  <a:lnTo>
                    <a:pt x="809" y="199"/>
                  </a:lnTo>
                  <a:lnTo>
                    <a:pt x="807" y="196"/>
                  </a:lnTo>
                  <a:lnTo>
                    <a:pt x="805" y="196"/>
                  </a:lnTo>
                  <a:lnTo>
                    <a:pt x="805" y="199"/>
                  </a:lnTo>
                  <a:lnTo>
                    <a:pt x="807" y="201"/>
                  </a:lnTo>
                  <a:lnTo>
                    <a:pt x="809" y="204"/>
                  </a:lnTo>
                  <a:lnTo>
                    <a:pt x="807" y="204"/>
                  </a:lnTo>
                  <a:lnTo>
                    <a:pt x="805" y="204"/>
                  </a:lnTo>
                  <a:lnTo>
                    <a:pt x="805" y="206"/>
                  </a:lnTo>
                  <a:lnTo>
                    <a:pt x="802" y="208"/>
                  </a:lnTo>
                  <a:lnTo>
                    <a:pt x="802" y="208"/>
                  </a:lnTo>
                  <a:lnTo>
                    <a:pt x="797" y="208"/>
                  </a:lnTo>
                  <a:lnTo>
                    <a:pt x="795" y="211"/>
                  </a:lnTo>
                  <a:lnTo>
                    <a:pt x="795" y="211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7" y="204"/>
                  </a:lnTo>
                  <a:lnTo>
                    <a:pt x="800" y="204"/>
                  </a:lnTo>
                  <a:lnTo>
                    <a:pt x="797" y="201"/>
                  </a:lnTo>
                  <a:lnTo>
                    <a:pt x="795" y="199"/>
                  </a:lnTo>
                  <a:lnTo>
                    <a:pt x="795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6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201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3" y="206"/>
                  </a:lnTo>
                  <a:lnTo>
                    <a:pt x="790" y="204"/>
                  </a:lnTo>
                  <a:lnTo>
                    <a:pt x="788" y="204"/>
                  </a:lnTo>
                  <a:lnTo>
                    <a:pt x="786" y="204"/>
                  </a:lnTo>
                  <a:lnTo>
                    <a:pt x="786" y="204"/>
                  </a:lnTo>
                  <a:lnTo>
                    <a:pt x="783" y="206"/>
                  </a:lnTo>
                  <a:lnTo>
                    <a:pt x="783" y="208"/>
                  </a:lnTo>
                  <a:lnTo>
                    <a:pt x="788" y="211"/>
                  </a:lnTo>
                  <a:lnTo>
                    <a:pt x="788" y="213"/>
                  </a:lnTo>
                  <a:lnTo>
                    <a:pt x="786" y="213"/>
                  </a:lnTo>
                  <a:lnTo>
                    <a:pt x="783" y="211"/>
                  </a:lnTo>
                  <a:lnTo>
                    <a:pt x="781" y="211"/>
                  </a:lnTo>
                  <a:lnTo>
                    <a:pt x="781" y="211"/>
                  </a:lnTo>
                  <a:lnTo>
                    <a:pt x="781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6" y="208"/>
                  </a:lnTo>
                  <a:lnTo>
                    <a:pt x="774" y="211"/>
                  </a:lnTo>
                  <a:lnTo>
                    <a:pt x="774" y="213"/>
                  </a:lnTo>
                  <a:lnTo>
                    <a:pt x="771" y="215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4" y="218"/>
                  </a:lnTo>
                  <a:lnTo>
                    <a:pt x="762" y="218"/>
                  </a:lnTo>
                  <a:lnTo>
                    <a:pt x="755" y="215"/>
                  </a:lnTo>
                  <a:lnTo>
                    <a:pt x="750" y="215"/>
                  </a:lnTo>
                  <a:lnTo>
                    <a:pt x="748" y="215"/>
                  </a:lnTo>
                  <a:lnTo>
                    <a:pt x="743" y="211"/>
                  </a:lnTo>
                  <a:lnTo>
                    <a:pt x="738" y="206"/>
                  </a:lnTo>
                  <a:lnTo>
                    <a:pt x="736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29" y="196"/>
                  </a:lnTo>
                  <a:lnTo>
                    <a:pt x="731" y="196"/>
                  </a:lnTo>
                  <a:lnTo>
                    <a:pt x="738" y="204"/>
                  </a:lnTo>
                  <a:lnTo>
                    <a:pt x="743" y="204"/>
                  </a:lnTo>
                  <a:lnTo>
                    <a:pt x="743" y="204"/>
                  </a:lnTo>
                  <a:lnTo>
                    <a:pt x="750" y="208"/>
                  </a:lnTo>
                  <a:lnTo>
                    <a:pt x="752" y="211"/>
                  </a:lnTo>
                  <a:lnTo>
                    <a:pt x="757" y="211"/>
                  </a:lnTo>
                  <a:lnTo>
                    <a:pt x="760" y="211"/>
                  </a:lnTo>
                  <a:lnTo>
                    <a:pt x="764" y="211"/>
                  </a:lnTo>
                  <a:lnTo>
                    <a:pt x="767" y="208"/>
                  </a:lnTo>
                  <a:lnTo>
                    <a:pt x="769" y="206"/>
                  </a:lnTo>
                  <a:lnTo>
                    <a:pt x="771" y="204"/>
                  </a:lnTo>
                  <a:lnTo>
                    <a:pt x="774" y="199"/>
                  </a:lnTo>
                  <a:lnTo>
                    <a:pt x="776" y="196"/>
                  </a:lnTo>
                  <a:lnTo>
                    <a:pt x="776" y="194"/>
                  </a:lnTo>
                  <a:lnTo>
                    <a:pt x="778" y="192"/>
                  </a:lnTo>
                  <a:lnTo>
                    <a:pt x="781" y="189"/>
                  </a:lnTo>
                  <a:lnTo>
                    <a:pt x="781" y="187"/>
                  </a:lnTo>
                  <a:lnTo>
                    <a:pt x="778" y="182"/>
                  </a:lnTo>
                  <a:lnTo>
                    <a:pt x="776" y="185"/>
                  </a:lnTo>
                  <a:lnTo>
                    <a:pt x="776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7"/>
                  </a:lnTo>
                  <a:lnTo>
                    <a:pt x="776" y="187"/>
                  </a:lnTo>
                  <a:lnTo>
                    <a:pt x="776" y="187"/>
                  </a:lnTo>
                  <a:lnTo>
                    <a:pt x="774" y="187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5"/>
                  </a:lnTo>
                  <a:lnTo>
                    <a:pt x="771" y="185"/>
                  </a:lnTo>
                  <a:lnTo>
                    <a:pt x="771" y="182"/>
                  </a:lnTo>
                  <a:lnTo>
                    <a:pt x="774" y="182"/>
                  </a:lnTo>
                  <a:lnTo>
                    <a:pt x="774" y="182"/>
                  </a:lnTo>
                  <a:lnTo>
                    <a:pt x="774" y="180"/>
                  </a:lnTo>
                  <a:lnTo>
                    <a:pt x="776" y="180"/>
                  </a:lnTo>
                  <a:lnTo>
                    <a:pt x="778" y="180"/>
                  </a:lnTo>
                  <a:lnTo>
                    <a:pt x="781" y="180"/>
                  </a:lnTo>
                  <a:lnTo>
                    <a:pt x="781" y="180"/>
                  </a:lnTo>
                  <a:lnTo>
                    <a:pt x="783" y="178"/>
                  </a:lnTo>
                  <a:lnTo>
                    <a:pt x="781" y="178"/>
                  </a:lnTo>
                  <a:lnTo>
                    <a:pt x="781" y="178"/>
                  </a:lnTo>
                  <a:lnTo>
                    <a:pt x="778" y="175"/>
                  </a:lnTo>
                  <a:lnTo>
                    <a:pt x="778" y="175"/>
                  </a:lnTo>
                  <a:lnTo>
                    <a:pt x="783" y="175"/>
                  </a:lnTo>
                  <a:lnTo>
                    <a:pt x="786" y="175"/>
                  </a:lnTo>
                  <a:lnTo>
                    <a:pt x="786" y="173"/>
                  </a:lnTo>
                  <a:lnTo>
                    <a:pt x="786" y="173"/>
                  </a:lnTo>
                  <a:lnTo>
                    <a:pt x="786" y="170"/>
                  </a:lnTo>
                  <a:lnTo>
                    <a:pt x="786" y="168"/>
                  </a:lnTo>
                  <a:lnTo>
                    <a:pt x="783" y="168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1" y="166"/>
                  </a:lnTo>
                  <a:lnTo>
                    <a:pt x="769" y="166"/>
                  </a:lnTo>
                  <a:lnTo>
                    <a:pt x="762" y="163"/>
                  </a:lnTo>
                  <a:lnTo>
                    <a:pt x="755" y="161"/>
                  </a:lnTo>
                  <a:lnTo>
                    <a:pt x="748" y="161"/>
                  </a:lnTo>
                  <a:lnTo>
                    <a:pt x="745" y="161"/>
                  </a:lnTo>
                  <a:lnTo>
                    <a:pt x="743" y="159"/>
                  </a:lnTo>
                  <a:lnTo>
                    <a:pt x="738" y="159"/>
                  </a:lnTo>
                  <a:lnTo>
                    <a:pt x="734" y="159"/>
                  </a:lnTo>
                  <a:lnTo>
                    <a:pt x="731" y="161"/>
                  </a:lnTo>
                  <a:lnTo>
                    <a:pt x="729" y="156"/>
                  </a:lnTo>
                  <a:lnTo>
                    <a:pt x="729" y="156"/>
                  </a:lnTo>
                  <a:lnTo>
                    <a:pt x="726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49"/>
                  </a:lnTo>
                  <a:lnTo>
                    <a:pt x="726" y="151"/>
                  </a:lnTo>
                  <a:lnTo>
                    <a:pt x="729" y="154"/>
                  </a:lnTo>
                  <a:lnTo>
                    <a:pt x="734" y="154"/>
                  </a:lnTo>
                  <a:lnTo>
                    <a:pt x="738" y="156"/>
                  </a:lnTo>
                  <a:lnTo>
                    <a:pt x="741" y="156"/>
                  </a:lnTo>
                  <a:lnTo>
                    <a:pt x="745" y="154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9"/>
                  </a:lnTo>
                  <a:lnTo>
                    <a:pt x="760" y="156"/>
                  </a:lnTo>
                  <a:lnTo>
                    <a:pt x="762" y="156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4" y="154"/>
                  </a:lnTo>
                  <a:lnTo>
                    <a:pt x="764" y="156"/>
                  </a:lnTo>
                  <a:lnTo>
                    <a:pt x="767" y="156"/>
                  </a:lnTo>
                  <a:lnTo>
                    <a:pt x="769" y="156"/>
                  </a:lnTo>
                  <a:lnTo>
                    <a:pt x="771" y="156"/>
                  </a:lnTo>
                  <a:lnTo>
                    <a:pt x="771" y="154"/>
                  </a:lnTo>
                  <a:lnTo>
                    <a:pt x="771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7" y="151"/>
                  </a:lnTo>
                  <a:lnTo>
                    <a:pt x="767" y="149"/>
                  </a:lnTo>
                  <a:lnTo>
                    <a:pt x="767" y="149"/>
                  </a:lnTo>
                  <a:lnTo>
                    <a:pt x="767" y="147"/>
                  </a:lnTo>
                  <a:lnTo>
                    <a:pt x="767" y="144"/>
                  </a:lnTo>
                  <a:lnTo>
                    <a:pt x="764" y="144"/>
                  </a:lnTo>
                  <a:lnTo>
                    <a:pt x="764" y="142"/>
                  </a:lnTo>
                  <a:lnTo>
                    <a:pt x="762" y="142"/>
                  </a:lnTo>
                  <a:lnTo>
                    <a:pt x="764" y="140"/>
                  </a:lnTo>
                  <a:lnTo>
                    <a:pt x="767" y="137"/>
                  </a:lnTo>
                  <a:lnTo>
                    <a:pt x="769" y="137"/>
                  </a:lnTo>
                  <a:lnTo>
                    <a:pt x="774" y="137"/>
                  </a:lnTo>
                  <a:lnTo>
                    <a:pt x="776" y="137"/>
                  </a:lnTo>
                  <a:lnTo>
                    <a:pt x="778" y="137"/>
                  </a:lnTo>
                  <a:lnTo>
                    <a:pt x="778" y="140"/>
                  </a:lnTo>
                  <a:lnTo>
                    <a:pt x="778" y="142"/>
                  </a:lnTo>
                  <a:lnTo>
                    <a:pt x="771" y="142"/>
                  </a:lnTo>
                  <a:lnTo>
                    <a:pt x="769" y="142"/>
                  </a:lnTo>
                  <a:lnTo>
                    <a:pt x="769" y="144"/>
                  </a:lnTo>
                  <a:lnTo>
                    <a:pt x="771" y="147"/>
                  </a:lnTo>
                  <a:lnTo>
                    <a:pt x="774" y="147"/>
                  </a:lnTo>
                  <a:lnTo>
                    <a:pt x="774" y="147"/>
                  </a:lnTo>
                  <a:lnTo>
                    <a:pt x="771" y="149"/>
                  </a:lnTo>
                  <a:lnTo>
                    <a:pt x="774" y="149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6" y="154"/>
                  </a:lnTo>
                  <a:lnTo>
                    <a:pt x="778" y="154"/>
                  </a:lnTo>
                  <a:lnTo>
                    <a:pt x="781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4"/>
                  </a:lnTo>
                  <a:lnTo>
                    <a:pt x="781" y="154"/>
                  </a:lnTo>
                  <a:lnTo>
                    <a:pt x="781" y="154"/>
                  </a:lnTo>
                  <a:lnTo>
                    <a:pt x="783" y="151"/>
                  </a:lnTo>
                  <a:lnTo>
                    <a:pt x="783" y="151"/>
                  </a:lnTo>
                  <a:lnTo>
                    <a:pt x="786" y="154"/>
                  </a:lnTo>
                  <a:lnTo>
                    <a:pt x="786" y="149"/>
                  </a:lnTo>
                  <a:lnTo>
                    <a:pt x="786" y="147"/>
                  </a:lnTo>
                  <a:lnTo>
                    <a:pt x="786" y="144"/>
                  </a:lnTo>
                  <a:lnTo>
                    <a:pt x="788" y="144"/>
                  </a:lnTo>
                  <a:lnTo>
                    <a:pt x="790" y="147"/>
                  </a:lnTo>
                  <a:lnTo>
                    <a:pt x="790" y="151"/>
                  </a:lnTo>
                  <a:lnTo>
                    <a:pt x="790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8" y="156"/>
                  </a:lnTo>
                  <a:lnTo>
                    <a:pt x="788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3" y="159"/>
                  </a:lnTo>
                  <a:lnTo>
                    <a:pt x="793" y="159"/>
                  </a:lnTo>
                  <a:lnTo>
                    <a:pt x="795" y="159"/>
                  </a:lnTo>
                  <a:lnTo>
                    <a:pt x="795" y="156"/>
                  </a:lnTo>
                  <a:lnTo>
                    <a:pt x="795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93" y="151"/>
                  </a:lnTo>
                  <a:lnTo>
                    <a:pt x="793" y="149"/>
                  </a:lnTo>
                  <a:lnTo>
                    <a:pt x="795" y="151"/>
                  </a:lnTo>
                  <a:lnTo>
                    <a:pt x="797" y="151"/>
                  </a:lnTo>
                  <a:lnTo>
                    <a:pt x="800" y="154"/>
                  </a:lnTo>
                  <a:lnTo>
                    <a:pt x="802" y="156"/>
                  </a:lnTo>
                  <a:lnTo>
                    <a:pt x="805" y="156"/>
                  </a:lnTo>
                  <a:lnTo>
                    <a:pt x="805" y="154"/>
                  </a:lnTo>
                  <a:lnTo>
                    <a:pt x="805" y="154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7" y="154"/>
                  </a:lnTo>
                  <a:lnTo>
                    <a:pt x="809" y="154"/>
                  </a:lnTo>
                  <a:lnTo>
                    <a:pt x="816" y="154"/>
                  </a:lnTo>
                  <a:lnTo>
                    <a:pt x="816" y="154"/>
                  </a:lnTo>
                  <a:lnTo>
                    <a:pt x="816" y="151"/>
                  </a:lnTo>
                  <a:lnTo>
                    <a:pt x="819" y="149"/>
                  </a:lnTo>
                  <a:lnTo>
                    <a:pt x="821" y="147"/>
                  </a:lnTo>
                  <a:lnTo>
                    <a:pt x="823" y="147"/>
                  </a:lnTo>
                  <a:lnTo>
                    <a:pt x="823" y="147"/>
                  </a:lnTo>
                  <a:lnTo>
                    <a:pt x="821" y="144"/>
                  </a:lnTo>
                  <a:lnTo>
                    <a:pt x="821" y="142"/>
                  </a:lnTo>
                  <a:lnTo>
                    <a:pt x="823" y="140"/>
                  </a:lnTo>
                  <a:lnTo>
                    <a:pt x="826" y="140"/>
                  </a:lnTo>
                  <a:lnTo>
                    <a:pt x="823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0"/>
                  </a:lnTo>
                  <a:lnTo>
                    <a:pt x="826" y="137"/>
                  </a:lnTo>
                  <a:lnTo>
                    <a:pt x="828" y="137"/>
                  </a:lnTo>
                  <a:lnTo>
                    <a:pt x="828" y="135"/>
                  </a:lnTo>
                  <a:lnTo>
                    <a:pt x="826" y="135"/>
                  </a:lnTo>
                  <a:lnTo>
                    <a:pt x="828" y="133"/>
                  </a:lnTo>
                  <a:lnTo>
                    <a:pt x="828" y="133"/>
                  </a:lnTo>
                  <a:lnTo>
                    <a:pt x="831" y="133"/>
                  </a:lnTo>
                  <a:lnTo>
                    <a:pt x="831" y="130"/>
                  </a:lnTo>
                  <a:lnTo>
                    <a:pt x="828" y="130"/>
                  </a:lnTo>
                  <a:lnTo>
                    <a:pt x="828" y="130"/>
                  </a:lnTo>
                  <a:lnTo>
                    <a:pt x="828" y="128"/>
                  </a:lnTo>
                  <a:lnTo>
                    <a:pt x="828" y="128"/>
                  </a:lnTo>
                  <a:lnTo>
                    <a:pt x="831" y="128"/>
                  </a:lnTo>
                  <a:lnTo>
                    <a:pt x="831" y="128"/>
                  </a:lnTo>
                  <a:lnTo>
                    <a:pt x="835" y="121"/>
                  </a:lnTo>
                  <a:lnTo>
                    <a:pt x="835" y="118"/>
                  </a:lnTo>
                  <a:lnTo>
                    <a:pt x="835" y="116"/>
                  </a:lnTo>
                  <a:lnTo>
                    <a:pt x="833" y="114"/>
                  </a:lnTo>
                  <a:lnTo>
                    <a:pt x="835" y="111"/>
                  </a:lnTo>
                  <a:lnTo>
                    <a:pt x="835" y="116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7290895" y="1053467"/>
              <a:ext cx="1131886" cy="630730"/>
            </a:xfrm>
            <a:custGeom>
              <a:rect b="b" l="l" r="r" t="t"/>
              <a:pathLst>
                <a:path extrusionOk="0" h="589" w="1057">
                  <a:moveTo>
                    <a:pt x="1045" y="459"/>
                  </a:moveTo>
                  <a:lnTo>
                    <a:pt x="1045" y="471"/>
                  </a:lnTo>
                  <a:lnTo>
                    <a:pt x="1045" y="485"/>
                  </a:lnTo>
                  <a:lnTo>
                    <a:pt x="1045" y="497"/>
                  </a:lnTo>
                  <a:lnTo>
                    <a:pt x="1045" y="511"/>
                  </a:lnTo>
                  <a:lnTo>
                    <a:pt x="1043" y="523"/>
                  </a:lnTo>
                  <a:lnTo>
                    <a:pt x="1043" y="537"/>
                  </a:lnTo>
                  <a:lnTo>
                    <a:pt x="1043" y="549"/>
                  </a:lnTo>
                  <a:lnTo>
                    <a:pt x="1043" y="563"/>
                  </a:lnTo>
                  <a:lnTo>
                    <a:pt x="1043" y="570"/>
                  </a:lnTo>
                  <a:lnTo>
                    <a:pt x="1043" y="572"/>
                  </a:lnTo>
                  <a:lnTo>
                    <a:pt x="1038" y="570"/>
                  </a:lnTo>
                  <a:lnTo>
                    <a:pt x="1029" y="570"/>
                  </a:lnTo>
                  <a:lnTo>
                    <a:pt x="1019" y="570"/>
                  </a:lnTo>
                  <a:lnTo>
                    <a:pt x="1010" y="570"/>
                  </a:lnTo>
                  <a:lnTo>
                    <a:pt x="1000" y="570"/>
                  </a:lnTo>
                  <a:lnTo>
                    <a:pt x="989" y="570"/>
                  </a:lnTo>
                  <a:lnTo>
                    <a:pt x="979" y="568"/>
                  </a:lnTo>
                  <a:lnTo>
                    <a:pt x="970" y="568"/>
                  </a:lnTo>
                  <a:lnTo>
                    <a:pt x="960" y="568"/>
                  </a:lnTo>
                  <a:lnTo>
                    <a:pt x="951" y="568"/>
                  </a:lnTo>
                  <a:lnTo>
                    <a:pt x="941" y="568"/>
                  </a:lnTo>
                  <a:lnTo>
                    <a:pt x="930" y="568"/>
                  </a:lnTo>
                  <a:lnTo>
                    <a:pt x="920" y="565"/>
                  </a:lnTo>
                  <a:lnTo>
                    <a:pt x="911" y="565"/>
                  </a:lnTo>
                  <a:lnTo>
                    <a:pt x="901" y="565"/>
                  </a:lnTo>
                  <a:lnTo>
                    <a:pt x="892" y="565"/>
                  </a:lnTo>
                  <a:lnTo>
                    <a:pt x="880" y="565"/>
                  </a:lnTo>
                  <a:lnTo>
                    <a:pt x="870" y="563"/>
                  </a:lnTo>
                  <a:lnTo>
                    <a:pt x="861" y="563"/>
                  </a:lnTo>
                  <a:lnTo>
                    <a:pt x="851" y="563"/>
                  </a:lnTo>
                  <a:lnTo>
                    <a:pt x="842" y="563"/>
                  </a:lnTo>
                  <a:lnTo>
                    <a:pt x="830" y="560"/>
                  </a:lnTo>
                  <a:lnTo>
                    <a:pt x="821" y="560"/>
                  </a:lnTo>
                  <a:lnTo>
                    <a:pt x="811" y="560"/>
                  </a:lnTo>
                  <a:lnTo>
                    <a:pt x="802" y="560"/>
                  </a:lnTo>
                  <a:lnTo>
                    <a:pt x="792" y="558"/>
                  </a:lnTo>
                  <a:lnTo>
                    <a:pt x="780" y="558"/>
                  </a:lnTo>
                  <a:lnTo>
                    <a:pt x="771" y="558"/>
                  </a:lnTo>
                  <a:lnTo>
                    <a:pt x="762" y="558"/>
                  </a:lnTo>
                  <a:lnTo>
                    <a:pt x="752" y="556"/>
                  </a:lnTo>
                  <a:lnTo>
                    <a:pt x="743" y="556"/>
                  </a:lnTo>
                  <a:lnTo>
                    <a:pt x="731" y="556"/>
                  </a:lnTo>
                  <a:lnTo>
                    <a:pt x="721" y="553"/>
                  </a:lnTo>
                  <a:lnTo>
                    <a:pt x="712" y="553"/>
                  </a:lnTo>
                  <a:lnTo>
                    <a:pt x="702" y="553"/>
                  </a:lnTo>
                  <a:lnTo>
                    <a:pt x="693" y="553"/>
                  </a:lnTo>
                  <a:lnTo>
                    <a:pt x="684" y="551"/>
                  </a:lnTo>
                  <a:lnTo>
                    <a:pt x="672" y="551"/>
                  </a:lnTo>
                  <a:lnTo>
                    <a:pt x="662" y="551"/>
                  </a:lnTo>
                  <a:lnTo>
                    <a:pt x="653" y="549"/>
                  </a:lnTo>
                  <a:lnTo>
                    <a:pt x="643" y="549"/>
                  </a:lnTo>
                  <a:lnTo>
                    <a:pt x="634" y="549"/>
                  </a:lnTo>
                  <a:lnTo>
                    <a:pt x="622" y="546"/>
                  </a:lnTo>
                  <a:lnTo>
                    <a:pt x="613" y="546"/>
                  </a:lnTo>
                  <a:lnTo>
                    <a:pt x="603" y="546"/>
                  </a:lnTo>
                  <a:lnTo>
                    <a:pt x="594" y="544"/>
                  </a:lnTo>
                  <a:lnTo>
                    <a:pt x="584" y="544"/>
                  </a:lnTo>
                  <a:lnTo>
                    <a:pt x="572" y="544"/>
                  </a:lnTo>
                  <a:lnTo>
                    <a:pt x="563" y="542"/>
                  </a:lnTo>
                  <a:lnTo>
                    <a:pt x="553" y="542"/>
                  </a:lnTo>
                  <a:lnTo>
                    <a:pt x="544" y="542"/>
                  </a:lnTo>
                  <a:lnTo>
                    <a:pt x="534" y="539"/>
                  </a:lnTo>
                  <a:lnTo>
                    <a:pt x="525" y="539"/>
                  </a:lnTo>
                  <a:lnTo>
                    <a:pt x="513" y="539"/>
                  </a:lnTo>
                  <a:lnTo>
                    <a:pt x="504" y="537"/>
                  </a:lnTo>
                  <a:lnTo>
                    <a:pt x="494" y="537"/>
                  </a:lnTo>
                  <a:lnTo>
                    <a:pt x="485" y="534"/>
                  </a:lnTo>
                  <a:lnTo>
                    <a:pt x="475" y="534"/>
                  </a:lnTo>
                  <a:lnTo>
                    <a:pt x="464" y="534"/>
                  </a:lnTo>
                  <a:lnTo>
                    <a:pt x="454" y="532"/>
                  </a:lnTo>
                  <a:lnTo>
                    <a:pt x="445" y="532"/>
                  </a:lnTo>
                  <a:lnTo>
                    <a:pt x="435" y="530"/>
                  </a:lnTo>
                  <a:lnTo>
                    <a:pt x="426" y="530"/>
                  </a:lnTo>
                  <a:lnTo>
                    <a:pt x="416" y="530"/>
                  </a:lnTo>
                  <a:lnTo>
                    <a:pt x="404" y="527"/>
                  </a:lnTo>
                  <a:lnTo>
                    <a:pt x="400" y="527"/>
                  </a:lnTo>
                  <a:lnTo>
                    <a:pt x="400" y="530"/>
                  </a:lnTo>
                  <a:lnTo>
                    <a:pt x="400" y="532"/>
                  </a:lnTo>
                  <a:lnTo>
                    <a:pt x="400" y="537"/>
                  </a:lnTo>
                  <a:lnTo>
                    <a:pt x="400" y="542"/>
                  </a:lnTo>
                  <a:lnTo>
                    <a:pt x="400" y="544"/>
                  </a:lnTo>
                  <a:lnTo>
                    <a:pt x="400" y="549"/>
                  </a:lnTo>
                  <a:lnTo>
                    <a:pt x="397" y="551"/>
                  </a:lnTo>
                  <a:lnTo>
                    <a:pt x="397" y="556"/>
                  </a:lnTo>
                  <a:lnTo>
                    <a:pt x="397" y="558"/>
                  </a:lnTo>
                  <a:lnTo>
                    <a:pt x="397" y="563"/>
                  </a:lnTo>
                  <a:lnTo>
                    <a:pt x="397" y="565"/>
                  </a:lnTo>
                  <a:lnTo>
                    <a:pt x="397" y="570"/>
                  </a:lnTo>
                  <a:lnTo>
                    <a:pt x="395" y="572"/>
                  </a:lnTo>
                  <a:lnTo>
                    <a:pt x="395" y="577"/>
                  </a:lnTo>
                  <a:lnTo>
                    <a:pt x="395" y="582"/>
                  </a:lnTo>
                  <a:lnTo>
                    <a:pt x="395" y="584"/>
                  </a:lnTo>
                  <a:lnTo>
                    <a:pt x="395" y="589"/>
                  </a:lnTo>
                  <a:lnTo>
                    <a:pt x="390" y="587"/>
                  </a:lnTo>
                  <a:lnTo>
                    <a:pt x="390" y="584"/>
                  </a:lnTo>
                  <a:lnTo>
                    <a:pt x="388" y="582"/>
                  </a:lnTo>
                  <a:lnTo>
                    <a:pt x="385" y="579"/>
                  </a:lnTo>
                  <a:lnTo>
                    <a:pt x="385" y="577"/>
                  </a:lnTo>
                  <a:lnTo>
                    <a:pt x="383" y="577"/>
                  </a:lnTo>
                  <a:lnTo>
                    <a:pt x="383" y="577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2"/>
                  </a:lnTo>
                  <a:lnTo>
                    <a:pt x="381" y="572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68"/>
                  </a:lnTo>
                  <a:lnTo>
                    <a:pt x="381" y="568"/>
                  </a:lnTo>
                  <a:lnTo>
                    <a:pt x="378" y="568"/>
                  </a:lnTo>
                  <a:lnTo>
                    <a:pt x="378" y="568"/>
                  </a:lnTo>
                  <a:lnTo>
                    <a:pt x="378" y="565"/>
                  </a:lnTo>
                  <a:lnTo>
                    <a:pt x="374" y="560"/>
                  </a:lnTo>
                  <a:lnTo>
                    <a:pt x="374" y="558"/>
                  </a:lnTo>
                  <a:lnTo>
                    <a:pt x="374" y="556"/>
                  </a:lnTo>
                  <a:lnTo>
                    <a:pt x="371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7" y="556"/>
                  </a:lnTo>
                  <a:lnTo>
                    <a:pt x="367" y="556"/>
                  </a:lnTo>
                  <a:lnTo>
                    <a:pt x="364" y="556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7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50" y="575"/>
                  </a:lnTo>
                  <a:lnTo>
                    <a:pt x="350" y="575"/>
                  </a:lnTo>
                  <a:lnTo>
                    <a:pt x="338" y="575"/>
                  </a:lnTo>
                  <a:lnTo>
                    <a:pt x="338" y="575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1" y="577"/>
                  </a:lnTo>
                  <a:lnTo>
                    <a:pt x="329" y="577"/>
                  </a:lnTo>
                  <a:lnTo>
                    <a:pt x="329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4" y="577"/>
                  </a:lnTo>
                  <a:lnTo>
                    <a:pt x="324" y="577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22" y="572"/>
                  </a:lnTo>
                  <a:lnTo>
                    <a:pt x="317" y="572"/>
                  </a:lnTo>
                  <a:lnTo>
                    <a:pt x="317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2" y="572"/>
                  </a:lnTo>
                  <a:lnTo>
                    <a:pt x="312" y="572"/>
                  </a:lnTo>
                  <a:lnTo>
                    <a:pt x="310" y="572"/>
                  </a:lnTo>
                  <a:lnTo>
                    <a:pt x="300" y="572"/>
                  </a:lnTo>
                  <a:lnTo>
                    <a:pt x="300" y="572"/>
                  </a:lnTo>
                  <a:lnTo>
                    <a:pt x="298" y="572"/>
                  </a:lnTo>
                  <a:lnTo>
                    <a:pt x="296" y="570"/>
                  </a:lnTo>
                  <a:lnTo>
                    <a:pt x="293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88" y="568"/>
                  </a:lnTo>
                  <a:lnTo>
                    <a:pt x="288" y="568"/>
                  </a:lnTo>
                  <a:lnTo>
                    <a:pt x="286" y="568"/>
                  </a:lnTo>
                  <a:lnTo>
                    <a:pt x="286" y="568"/>
                  </a:lnTo>
                  <a:lnTo>
                    <a:pt x="286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2"/>
                  </a:lnTo>
                  <a:lnTo>
                    <a:pt x="277" y="572"/>
                  </a:lnTo>
                  <a:lnTo>
                    <a:pt x="277" y="575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2" y="579"/>
                  </a:lnTo>
                  <a:lnTo>
                    <a:pt x="272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7"/>
                  </a:lnTo>
                  <a:lnTo>
                    <a:pt x="267" y="577"/>
                  </a:lnTo>
                  <a:lnTo>
                    <a:pt x="267" y="577"/>
                  </a:lnTo>
                  <a:lnTo>
                    <a:pt x="265" y="577"/>
                  </a:lnTo>
                  <a:lnTo>
                    <a:pt x="262" y="577"/>
                  </a:lnTo>
                  <a:lnTo>
                    <a:pt x="262" y="577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48" y="572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4" y="570"/>
                  </a:lnTo>
                  <a:lnTo>
                    <a:pt x="244" y="572"/>
                  </a:lnTo>
                  <a:lnTo>
                    <a:pt x="241" y="572"/>
                  </a:lnTo>
                  <a:lnTo>
                    <a:pt x="239" y="572"/>
                  </a:lnTo>
                  <a:lnTo>
                    <a:pt x="239" y="572"/>
                  </a:lnTo>
                  <a:lnTo>
                    <a:pt x="234" y="577"/>
                  </a:lnTo>
                  <a:lnTo>
                    <a:pt x="232" y="577"/>
                  </a:lnTo>
                  <a:lnTo>
                    <a:pt x="232" y="577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29" y="584"/>
                  </a:lnTo>
                  <a:lnTo>
                    <a:pt x="229" y="584"/>
                  </a:lnTo>
                  <a:lnTo>
                    <a:pt x="227" y="582"/>
                  </a:lnTo>
                  <a:lnTo>
                    <a:pt x="227" y="582"/>
                  </a:lnTo>
                  <a:lnTo>
                    <a:pt x="227" y="579"/>
                  </a:lnTo>
                  <a:lnTo>
                    <a:pt x="222" y="579"/>
                  </a:lnTo>
                  <a:lnTo>
                    <a:pt x="222" y="577"/>
                  </a:lnTo>
                  <a:lnTo>
                    <a:pt x="222" y="577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18" y="575"/>
                  </a:lnTo>
                  <a:lnTo>
                    <a:pt x="218" y="572"/>
                  </a:lnTo>
                  <a:lnTo>
                    <a:pt x="218" y="572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5" y="570"/>
                  </a:lnTo>
                  <a:lnTo>
                    <a:pt x="215" y="568"/>
                  </a:lnTo>
                  <a:lnTo>
                    <a:pt x="215" y="568"/>
                  </a:lnTo>
                  <a:lnTo>
                    <a:pt x="218" y="568"/>
                  </a:lnTo>
                  <a:lnTo>
                    <a:pt x="218" y="565"/>
                  </a:lnTo>
                  <a:lnTo>
                    <a:pt x="218" y="565"/>
                  </a:lnTo>
                  <a:lnTo>
                    <a:pt x="218" y="563"/>
                  </a:lnTo>
                  <a:lnTo>
                    <a:pt x="218" y="563"/>
                  </a:lnTo>
                  <a:lnTo>
                    <a:pt x="215" y="563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13" y="556"/>
                  </a:lnTo>
                  <a:lnTo>
                    <a:pt x="213" y="556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5" y="553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49"/>
                  </a:lnTo>
                  <a:lnTo>
                    <a:pt x="215" y="549"/>
                  </a:lnTo>
                  <a:lnTo>
                    <a:pt x="213" y="546"/>
                  </a:lnTo>
                  <a:lnTo>
                    <a:pt x="213" y="546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7"/>
                  </a:lnTo>
                  <a:lnTo>
                    <a:pt x="208" y="537"/>
                  </a:lnTo>
                  <a:lnTo>
                    <a:pt x="208" y="534"/>
                  </a:lnTo>
                  <a:lnTo>
                    <a:pt x="208" y="534"/>
                  </a:lnTo>
                  <a:lnTo>
                    <a:pt x="206" y="532"/>
                  </a:lnTo>
                  <a:lnTo>
                    <a:pt x="203" y="530"/>
                  </a:lnTo>
                  <a:lnTo>
                    <a:pt x="203" y="527"/>
                  </a:lnTo>
                  <a:lnTo>
                    <a:pt x="201" y="527"/>
                  </a:lnTo>
                  <a:lnTo>
                    <a:pt x="199" y="527"/>
                  </a:lnTo>
                  <a:lnTo>
                    <a:pt x="199" y="527"/>
                  </a:lnTo>
                  <a:lnTo>
                    <a:pt x="196" y="527"/>
                  </a:lnTo>
                  <a:lnTo>
                    <a:pt x="196" y="527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2" y="530"/>
                  </a:lnTo>
                  <a:lnTo>
                    <a:pt x="192" y="530"/>
                  </a:lnTo>
                  <a:lnTo>
                    <a:pt x="189" y="530"/>
                  </a:lnTo>
                  <a:lnTo>
                    <a:pt x="189" y="527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4" y="523"/>
                  </a:lnTo>
                  <a:lnTo>
                    <a:pt x="182" y="520"/>
                  </a:lnTo>
                  <a:lnTo>
                    <a:pt x="182" y="520"/>
                  </a:lnTo>
                  <a:lnTo>
                    <a:pt x="182" y="518"/>
                  </a:lnTo>
                  <a:lnTo>
                    <a:pt x="182" y="516"/>
                  </a:lnTo>
                  <a:lnTo>
                    <a:pt x="182" y="513"/>
                  </a:lnTo>
                  <a:lnTo>
                    <a:pt x="180" y="513"/>
                  </a:lnTo>
                  <a:lnTo>
                    <a:pt x="180" y="513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4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4" y="497"/>
                  </a:lnTo>
                  <a:lnTo>
                    <a:pt x="182" y="497"/>
                  </a:lnTo>
                  <a:lnTo>
                    <a:pt x="180" y="492"/>
                  </a:lnTo>
                  <a:lnTo>
                    <a:pt x="180" y="492"/>
                  </a:lnTo>
                  <a:lnTo>
                    <a:pt x="180" y="489"/>
                  </a:lnTo>
                  <a:lnTo>
                    <a:pt x="180" y="487"/>
                  </a:lnTo>
                  <a:lnTo>
                    <a:pt x="180" y="487"/>
                  </a:lnTo>
                  <a:lnTo>
                    <a:pt x="177" y="487"/>
                  </a:lnTo>
                  <a:lnTo>
                    <a:pt x="175" y="487"/>
                  </a:lnTo>
                  <a:lnTo>
                    <a:pt x="175" y="487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0"/>
                  </a:lnTo>
                  <a:lnTo>
                    <a:pt x="175" y="480"/>
                  </a:lnTo>
                  <a:lnTo>
                    <a:pt x="173" y="480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73" y="475"/>
                  </a:lnTo>
                  <a:lnTo>
                    <a:pt x="170" y="475"/>
                  </a:lnTo>
                  <a:lnTo>
                    <a:pt x="170" y="473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68"/>
                  </a:lnTo>
                  <a:lnTo>
                    <a:pt x="168" y="468"/>
                  </a:lnTo>
                  <a:lnTo>
                    <a:pt x="168" y="466"/>
                  </a:lnTo>
                  <a:lnTo>
                    <a:pt x="165" y="466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9"/>
                  </a:lnTo>
                  <a:lnTo>
                    <a:pt x="165" y="456"/>
                  </a:lnTo>
                  <a:lnTo>
                    <a:pt x="165" y="454"/>
                  </a:lnTo>
                  <a:lnTo>
                    <a:pt x="165" y="454"/>
                  </a:lnTo>
                  <a:lnTo>
                    <a:pt x="163" y="454"/>
                  </a:lnTo>
                  <a:lnTo>
                    <a:pt x="161" y="452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3" y="444"/>
                  </a:lnTo>
                  <a:lnTo>
                    <a:pt x="163" y="442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37"/>
                  </a:lnTo>
                  <a:lnTo>
                    <a:pt x="158" y="437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3"/>
                  </a:lnTo>
                  <a:lnTo>
                    <a:pt x="161" y="433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58" y="426"/>
                  </a:lnTo>
                  <a:lnTo>
                    <a:pt x="154" y="423"/>
                  </a:lnTo>
                  <a:lnTo>
                    <a:pt x="154" y="423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18"/>
                  </a:lnTo>
                  <a:lnTo>
                    <a:pt x="151" y="416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2" y="418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5" y="423"/>
                  </a:lnTo>
                  <a:lnTo>
                    <a:pt x="135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28" y="428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18" y="433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6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9" y="433"/>
                  </a:lnTo>
                  <a:lnTo>
                    <a:pt x="106" y="430"/>
                  </a:lnTo>
                  <a:lnTo>
                    <a:pt x="104" y="430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2" y="426"/>
                  </a:lnTo>
                  <a:lnTo>
                    <a:pt x="99" y="426"/>
                  </a:lnTo>
                  <a:lnTo>
                    <a:pt x="97" y="423"/>
                  </a:lnTo>
                  <a:lnTo>
                    <a:pt x="95" y="423"/>
                  </a:lnTo>
                  <a:lnTo>
                    <a:pt x="92" y="423"/>
                  </a:lnTo>
                  <a:lnTo>
                    <a:pt x="92" y="423"/>
                  </a:lnTo>
                  <a:lnTo>
                    <a:pt x="92" y="421"/>
                  </a:lnTo>
                  <a:lnTo>
                    <a:pt x="95" y="421"/>
                  </a:lnTo>
                  <a:lnTo>
                    <a:pt x="95" y="421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4"/>
                  </a:lnTo>
                  <a:lnTo>
                    <a:pt x="97" y="414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7"/>
                  </a:lnTo>
                  <a:lnTo>
                    <a:pt x="99" y="407"/>
                  </a:lnTo>
                  <a:lnTo>
                    <a:pt x="99" y="404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95" y="397"/>
                  </a:lnTo>
                  <a:lnTo>
                    <a:pt x="97" y="397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2"/>
                  </a:lnTo>
                  <a:lnTo>
                    <a:pt x="102" y="392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13" y="376"/>
                  </a:lnTo>
                  <a:lnTo>
                    <a:pt x="113" y="376"/>
                  </a:lnTo>
                  <a:lnTo>
                    <a:pt x="111" y="373"/>
                  </a:lnTo>
                  <a:lnTo>
                    <a:pt x="111" y="373"/>
                  </a:lnTo>
                  <a:lnTo>
                    <a:pt x="109" y="373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4"/>
                  </a:lnTo>
                  <a:lnTo>
                    <a:pt x="106" y="364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7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9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47"/>
                  </a:lnTo>
                  <a:lnTo>
                    <a:pt x="113" y="347"/>
                  </a:lnTo>
                  <a:lnTo>
                    <a:pt x="113" y="345"/>
                  </a:lnTo>
                  <a:lnTo>
                    <a:pt x="113" y="345"/>
                  </a:lnTo>
                  <a:lnTo>
                    <a:pt x="113" y="343"/>
                  </a:lnTo>
                  <a:lnTo>
                    <a:pt x="113" y="343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3" y="340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6"/>
                  </a:lnTo>
                  <a:lnTo>
                    <a:pt x="113" y="336"/>
                  </a:lnTo>
                  <a:lnTo>
                    <a:pt x="116" y="333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29"/>
                  </a:lnTo>
                  <a:lnTo>
                    <a:pt x="118" y="326"/>
                  </a:lnTo>
                  <a:lnTo>
                    <a:pt x="118" y="326"/>
                  </a:lnTo>
                  <a:lnTo>
                    <a:pt x="118" y="324"/>
                  </a:lnTo>
                  <a:lnTo>
                    <a:pt x="123" y="321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0"/>
                  </a:lnTo>
                  <a:lnTo>
                    <a:pt x="128" y="310"/>
                  </a:lnTo>
                  <a:lnTo>
                    <a:pt x="125" y="310"/>
                  </a:lnTo>
                  <a:lnTo>
                    <a:pt x="125" y="310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0"/>
                  </a:lnTo>
                  <a:lnTo>
                    <a:pt x="130" y="300"/>
                  </a:lnTo>
                  <a:lnTo>
                    <a:pt x="130" y="298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1" y="293"/>
                  </a:lnTo>
                  <a:lnTo>
                    <a:pt x="121" y="293"/>
                  </a:lnTo>
                  <a:lnTo>
                    <a:pt x="118" y="295"/>
                  </a:lnTo>
                  <a:lnTo>
                    <a:pt x="118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1" y="295"/>
                  </a:lnTo>
                  <a:lnTo>
                    <a:pt x="109" y="295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106" y="293"/>
                  </a:lnTo>
                  <a:lnTo>
                    <a:pt x="104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5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79"/>
                  </a:lnTo>
                  <a:lnTo>
                    <a:pt x="92" y="279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0" y="274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85" y="272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0" y="267"/>
                  </a:lnTo>
                  <a:lnTo>
                    <a:pt x="80" y="267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8" y="253"/>
                  </a:lnTo>
                  <a:lnTo>
                    <a:pt x="76" y="250"/>
                  </a:lnTo>
                  <a:lnTo>
                    <a:pt x="76" y="250"/>
                  </a:lnTo>
                  <a:lnTo>
                    <a:pt x="76" y="248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4" y="234"/>
                  </a:lnTo>
                  <a:lnTo>
                    <a:pt x="61" y="231"/>
                  </a:lnTo>
                  <a:lnTo>
                    <a:pt x="61" y="227"/>
                  </a:lnTo>
                  <a:lnTo>
                    <a:pt x="59" y="227"/>
                  </a:lnTo>
                  <a:lnTo>
                    <a:pt x="57" y="224"/>
                  </a:lnTo>
                  <a:lnTo>
                    <a:pt x="57" y="224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2" y="208"/>
                  </a:lnTo>
                  <a:lnTo>
                    <a:pt x="38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5" y="203"/>
                  </a:lnTo>
                  <a:lnTo>
                    <a:pt x="35" y="203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24" y="189"/>
                  </a:lnTo>
                  <a:lnTo>
                    <a:pt x="21" y="187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4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21" y="172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7" y="68"/>
                  </a:lnTo>
                  <a:lnTo>
                    <a:pt x="9" y="54"/>
                  </a:lnTo>
                  <a:lnTo>
                    <a:pt x="12" y="42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4" y="4"/>
                  </a:lnTo>
                  <a:lnTo>
                    <a:pt x="73" y="9"/>
                  </a:lnTo>
                  <a:lnTo>
                    <a:pt x="92" y="11"/>
                  </a:lnTo>
                  <a:lnTo>
                    <a:pt x="111" y="14"/>
                  </a:lnTo>
                  <a:lnTo>
                    <a:pt x="130" y="16"/>
                  </a:lnTo>
                  <a:lnTo>
                    <a:pt x="149" y="18"/>
                  </a:lnTo>
                  <a:lnTo>
                    <a:pt x="168" y="21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206" y="26"/>
                  </a:lnTo>
                  <a:lnTo>
                    <a:pt x="225" y="28"/>
                  </a:lnTo>
                  <a:lnTo>
                    <a:pt x="244" y="30"/>
                  </a:lnTo>
                  <a:lnTo>
                    <a:pt x="262" y="33"/>
                  </a:lnTo>
                  <a:lnTo>
                    <a:pt x="281" y="35"/>
                  </a:lnTo>
                  <a:lnTo>
                    <a:pt x="300" y="37"/>
                  </a:lnTo>
                  <a:lnTo>
                    <a:pt x="319" y="40"/>
                  </a:lnTo>
                  <a:lnTo>
                    <a:pt x="338" y="42"/>
                  </a:lnTo>
                  <a:lnTo>
                    <a:pt x="357" y="45"/>
                  </a:lnTo>
                  <a:lnTo>
                    <a:pt x="376" y="45"/>
                  </a:lnTo>
                  <a:lnTo>
                    <a:pt x="395" y="47"/>
                  </a:lnTo>
                  <a:lnTo>
                    <a:pt x="414" y="49"/>
                  </a:lnTo>
                  <a:lnTo>
                    <a:pt x="433" y="52"/>
                  </a:lnTo>
                  <a:lnTo>
                    <a:pt x="452" y="54"/>
                  </a:lnTo>
                  <a:lnTo>
                    <a:pt x="471" y="56"/>
                  </a:lnTo>
                  <a:lnTo>
                    <a:pt x="490" y="56"/>
                  </a:lnTo>
                  <a:lnTo>
                    <a:pt x="508" y="59"/>
                  </a:lnTo>
                  <a:lnTo>
                    <a:pt x="527" y="61"/>
                  </a:lnTo>
                  <a:lnTo>
                    <a:pt x="539" y="61"/>
                  </a:lnTo>
                  <a:lnTo>
                    <a:pt x="546" y="63"/>
                  </a:lnTo>
                  <a:lnTo>
                    <a:pt x="568" y="63"/>
                  </a:lnTo>
                  <a:lnTo>
                    <a:pt x="587" y="66"/>
                  </a:lnTo>
                  <a:lnTo>
                    <a:pt x="605" y="68"/>
                  </a:lnTo>
                  <a:lnTo>
                    <a:pt x="624" y="68"/>
                  </a:lnTo>
                  <a:lnTo>
                    <a:pt x="643" y="71"/>
                  </a:lnTo>
                  <a:lnTo>
                    <a:pt x="662" y="73"/>
                  </a:lnTo>
                  <a:lnTo>
                    <a:pt x="681" y="73"/>
                  </a:lnTo>
                  <a:lnTo>
                    <a:pt x="700" y="75"/>
                  </a:lnTo>
                  <a:lnTo>
                    <a:pt x="719" y="75"/>
                  </a:lnTo>
                  <a:lnTo>
                    <a:pt x="738" y="78"/>
                  </a:lnTo>
                  <a:lnTo>
                    <a:pt x="757" y="80"/>
                  </a:lnTo>
                  <a:lnTo>
                    <a:pt x="776" y="80"/>
                  </a:lnTo>
                  <a:lnTo>
                    <a:pt x="795" y="82"/>
                  </a:lnTo>
                  <a:lnTo>
                    <a:pt x="814" y="82"/>
                  </a:lnTo>
                  <a:lnTo>
                    <a:pt x="833" y="85"/>
                  </a:lnTo>
                  <a:lnTo>
                    <a:pt x="851" y="85"/>
                  </a:lnTo>
                  <a:lnTo>
                    <a:pt x="873" y="87"/>
                  </a:lnTo>
                  <a:lnTo>
                    <a:pt x="892" y="87"/>
                  </a:lnTo>
                  <a:lnTo>
                    <a:pt x="911" y="87"/>
                  </a:lnTo>
                  <a:lnTo>
                    <a:pt x="930" y="89"/>
                  </a:lnTo>
                  <a:lnTo>
                    <a:pt x="948" y="89"/>
                  </a:lnTo>
                  <a:lnTo>
                    <a:pt x="967" y="92"/>
                  </a:lnTo>
                  <a:lnTo>
                    <a:pt x="986" y="92"/>
                  </a:lnTo>
                  <a:lnTo>
                    <a:pt x="1005" y="92"/>
                  </a:lnTo>
                  <a:lnTo>
                    <a:pt x="1024" y="94"/>
                  </a:lnTo>
                  <a:lnTo>
                    <a:pt x="1043" y="94"/>
                  </a:lnTo>
                  <a:lnTo>
                    <a:pt x="1057" y="94"/>
                  </a:lnTo>
                  <a:lnTo>
                    <a:pt x="1057" y="118"/>
                  </a:lnTo>
                  <a:lnTo>
                    <a:pt x="1055" y="139"/>
                  </a:lnTo>
                  <a:lnTo>
                    <a:pt x="1055" y="163"/>
                  </a:lnTo>
                  <a:lnTo>
                    <a:pt x="1055" y="184"/>
                  </a:lnTo>
                  <a:lnTo>
                    <a:pt x="1053" y="208"/>
                  </a:lnTo>
                  <a:lnTo>
                    <a:pt x="1053" y="229"/>
                  </a:lnTo>
                  <a:lnTo>
                    <a:pt x="1053" y="253"/>
                  </a:lnTo>
                  <a:lnTo>
                    <a:pt x="1053" y="274"/>
                  </a:lnTo>
                  <a:lnTo>
                    <a:pt x="1050" y="298"/>
                  </a:lnTo>
                  <a:lnTo>
                    <a:pt x="1050" y="321"/>
                  </a:lnTo>
                  <a:lnTo>
                    <a:pt x="1050" y="343"/>
                  </a:lnTo>
                  <a:lnTo>
                    <a:pt x="1048" y="366"/>
                  </a:lnTo>
                  <a:lnTo>
                    <a:pt x="1048" y="390"/>
                  </a:lnTo>
                  <a:lnTo>
                    <a:pt x="1048" y="411"/>
                  </a:lnTo>
                  <a:lnTo>
                    <a:pt x="1045" y="435"/>
                  </a:lnTo>
                  <a:lnTo>
                    <a:pt x="1045" y="459"/>
                  </a:lnTo>
                  <a:lnTo>
                    <a:pt x="1045" y="459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9750632" y="2921026"/>
              <a:ext cx="382293" cy="661783"/>
            </a:xfrm>
            <a:custGeom>
              <a:rect b="b" l="l" r="r" t="t"/>
              <a:pathLst>
                <a:path extrusionOk="0" h="618" w="357">
                  <a:moveTo>
                    <a:pt x="286" y="599"/>
                  </a:moveTo>
                  <a:lnTo>
                    <a:pt x="286" y="601"/>
                  </a:lnTo>
                  <a:lnTo>
                    <a:pt x="284" y="601"/>
                  </a:lnTo>
                  <a:lnTo>
                    <a:pt x="279" y="601"/>
                  </a:lnTo>
                  <a:lnTo>
                    <a:pt x="279" y="603"/>
                  </a:lnTo>
                  <a:lnTo>
                    <a:pt x="281" y="601"/>
                  </a:lnTo>
                  <a:lnTo>
                    <a:pt x="284" y="601"/>
                  </a:lnTo>
                  <a:lnTo>
                    <a:pt x="284" y="603"/>
                  </a:lnTo>
                  <a:lnTo>
                    <a:pt x="284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6" y="599"/>
                  </a:lnTo>
                  <a:close/>
                  <a:moveTo>
                    <a:pt x="248" y="615"/>
                  </a:moveTo>
                  <a:lnTo>
                    <a:pt x="248" y="618"/>
                  </a:lnTo>
                  <a:lnTo>
                    <a:pt x="250" y="618"/>
                  </a:lnTo>
                  <a:lnTo>
                    <a:pt x="250" y="615"/>
                  </a:lnTo>
                  <a:lnTo>
                    <a:pt x="250" y="615"/>
                  </a:lnTo>
                  <a:lnTo>
                    <a:pt x="248" y="615"/>
                  </a:lnTo>
                  <a:close/>
                  <a:moveTo>
                    <a:pt x="298" y="603"/>
                  </a:moveTo>
                  <a:lnTo>
                    <a:pt x="298" y="603"/>
                  </a:lnTo>
                  <a:lnTo>
                    <a:pt x="300" y="601"/>
                  </a:lnTo>
                  <a:lnTo>
                    <a:pt x="302" y="601"/>
                  </a:lnTo>
                  <a:lnTo>
                    <a:pt x="300" y="601"/>
                  </a:lnTo>
                  <a:lnTo>
                    <a:pt x="298" y="603"/>
                  </a:lnTo>
                  <a:close/>
                  <a:moveTo>
                    <a:pt x="347" y="596"/>
                  </a:moveTo>
                  <a:lnTo>
                    <a:pt x="352" y="596"/>
                  </a:lnTo>
                  <a:lnTo>
                    <a:pt x="354" y="596"/>
                  </a:lnTo>
                  <a:lnTo>
                    <a:pt x="357" y="596"/>
                  </a:lnTo>
                  <a:lnTo>
                    <a:pt x="347" y="596"/>
                  </a:lnTo>
                  <a:lnTo>
                    <a:pt x="347" y="596"/>
                  </a:lnTo>
                  <a:close/>
                  <a:moveTo>
                    <a:pt x="357" y="575"/>
                  </a:moveTo>
                  <a:lnTo>
                    <a:pt x="352" y="551"/>
                  </a:lnTo>
                  <a:lnTo>
                    <a:pt x="352" y="540"/>
                  </a:lnTo>
                  <a:lnTo>
                    <a:pt x="350" y="528"/>
                  </a:lnTo>
                  <a:lnTo>
                    <a:pt x="347" y="516"/>
                  </a:lnTo>
                  <a:lnTo>
                    <a:pt x="345" y="504"/>
                  </a:lnTo>
                  <a:lnTo>
                    <a:pt x="343" y="495"/>
                  </a:lnTo>
                  <a:lnTo>
                    <a:pt x="343" y="483"/>
                  </a:lnTo>
                  <a:lnTo>
                    <a:pt x="338" y="459"/>
                  </a:lnTo>
                  <a:lnTo>
                    <a:pt x="338" y="447"/>
                  </a:lnTo>
                  <a:lnTo>
                    <a:pt x="336" y="435"/>
                  </a:lnTo>
                  <a:lnTo>
                    <a:pt x="333" y="424"/>
                  </a:lnTo>
                  <a:lnTo>
                    <a:pt x="331" y="412"/>
                  </a:lnTo>
                  <a:lnTo>
                    <a:pt x="331" y="400"/>
                  </a:lnTo>
                  <a:lnTo>
                    <a:pt x="328" y="390"/>
                  </a:lnTo>
                  <a:lnTo>
                    <a:pt x="328" y="388"/>
                  </a:lnTo>
                  <a:lnTo>
                    <a:pt x="328" y="386"/>
                  </a:lnTo>
                  <a:lnTo>
                    <a:pt x="328" y="381"/>
                  </a:lnTo>
                  <a:lnTo>
                    <a:pt x="328" y="374"/>
                  </a:lnTo>
                  <a:lnTo>
                    <a:pt x="328" y="364"/>
                  </a:lnTo>
                  <a:lnTo>
                    <a:pt x="328" y="355"/>
                  </a:lnTo>
                  <a:lnTo>
                    <a:pt x="328" y="343"/>
                  </a:lnTo>
                  <a:lnTo>
                    <a:pt x="328" y="331"/>
                  </a:lnTo>
                  <a:lnTo>
                    <a:pt x="328" y="317"/>
                  </a:lnTo>
                  <a:lnTo>
                    <a:pt x="328" y="303"/>
                  </a:lnTo>
                  <a:lnTo>
                    <a:pt x="328" y="289"/>
                  </a:lnTo>
                  <a:lnTo>
                    <a:pt x="328" y="272"/>
                  </a:lnTo>
                  <a:lnTo>
                    <a:pt x="328" y="256"/>
                  </a:lnTo>
                  <a:lnTo>
                    <a:pt x="328" y="239"/>
                  </a:lnTo>
                  <a:lnTo>
                    <a:pt x="328" y="220"/>
                  </a:lnTo>
                  <a:lnTo>
                    <a:pt x="328" y="187"/>
                  </a:lnTo>
                  <a:lnTo>
                    <a:pt x="328" y="168"/>
                  </a:lnTo>
                  <a:lnTo>
                    <a:pt x="328" y="151"/>
                  </a:lnTo>
                  <a:lnTo>
                    <a:pt x="328" y="135"/>
                  </a:lnTo>
                  <a:lnTo>
                    <a:pt x="328" y="118"/>
                  </a:lnTo>
                  <a:lnTo>
                    <a:pt x="328" y="104"/>
                  </a:lnTo>
                  <a:lnTo>
                    <a:pt x="328" y="90"/>
                  </a:lnTo>
                  <a:lnTo>
                    <a:pt x="328" y="76"/>
                  </a:lnTo>
                  <a:lnTo>
                    <a:pt x="328" y="64"/>
                  </a:lnTo>
                  <a:lnTo>
                    <a:pt x="328" y="52"/>
                  </a:lnTo>
                  <a:lnTo>
                    <a:pt x="328" y="42"/>
                  </a:lnTo>
                  <a:lnTo>
                    <a:pt x="328" y="33"/>
                  </a:lnTo>
                  <a:lnTo>
                    <a:pt x="328" y="21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9"/>
                  </a:lnTo>
                  <a:lnTo>
                    <a:pt x="321" y="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8" y="5"/>
                  </a:lnTo>
                  <a:lnTo>
                    <a:pt x="274" y="5"/>
                  </a:lnTo>
                  <a:lnTo>
                    <a:pt x="262" y="7"/>
                  </a:lnTo>
                  <a:lnTo>
                    <a:pt x="248" y="7"/>
                  </a:lnTo>
                  <a:lnTo>
                    <a:pt x="234" y="9"/>
                  </a:lnTo>
                  <a:lnTo>
                    <a:pt x="222" y="9"/>
                  </a:lnTo>
                  <a:lnTo>
                    <a:pt x="208" y="1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16"/>
                  </a:lnTo>
                  <a:lnTo>
                    <a:pt x="156" y="16"/>
                  </a:lnTo>
                  <a:lnTo>
                    <a:pt x="142" y="19"/>
                  </a:lnTo>
                  <a:lnTo>
                    <a:pt x="130" y="19"/>
                  </a:lnTo>
                  <a:lnTo>
                    <a:pt x="116" y="21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9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80" y="76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0" y="95"/>
                  </a:lnTo>
                  <a:lnTo>
                    <a:pt x="75" y="99"/>
                  </a:lnTo>
                  <a:lnTo>
                    <a:pt x="73" y="102"/>
                  </a:lnTo>
                  <a:lnTo>
                    <a:pt x="71" y="102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4" y="106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3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6"/>
                  </a:lnTo>
                  <a:lnTo>
                    <a:pt x="54" y="125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45" y="130"/>
                  </a:lnTo>
                  <a:lnTo>
                    <a:pt x="45" y="132"/>
                  </a:lnTo>
                  <a:lnTo>
                    <a:pt x="45" y="135"/>
                  </a:lnTo>
                  <a:lnTo>
                    <a:pt x="52" y="137"/>
                  </a:lnTo>
                  <a:lnTo>
                    <a:pt x="54" y="142"/>
                  </a:lnTo>
                  <a:lnTo>
                    <a:pt x="52" y="144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38" y="151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8" y="15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5" y="166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6" y="189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3" y="196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0" y="203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3" y="206"/>
                  </a:lnTo>
                  <a:lnTo>
                    <a:pt x="21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30" y="215"/>
                  </a:lnTo>
                  <a:lnTo>
                    <a:pt x="33" y="218"/>
                  </a:lnTo>
                  <a:lnTo>
                    <a:pt x="33" y="220"/>
                  </a:lnTo>
                  <a:lnTo>
                    <a:pt x="35" y="222"/>
                  </a:lnTo>
                  <a:lnTo>
                    <a:pt x="35" y="227"/>
                  </a:lnTo>
                  <a:lnTo>
                    <a:pt x="33" y="229"/>
                  </a:lnTo>
                  <a:lnTo>
                    <a:pt x="30" y="234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41"/>
                  </a:lnTo>
                  <a:lnTo>
                    <a:pt x="38" y="241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40" y="253"/>
                  </a:lnTo>
                  <a:lnTo>
                    <a:pt x="40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3" y="263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8" y="282"/>
                  </a:lnTo>
                  <a:lnTo>
                    <a:pt x="38" y="282"/>
                  </a:lnTo>
                  <a:lnTo>
                    <a:pt x="40" y="282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5" y="286"/>
                  </a:lnTo>
                  <a:lnTo>
                    <a:pt x="45" y="289"/>
                  </a:lnTo>
                  <a:lnTo>
                    <a:pt x="42" y="291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40" y="296"/>
                  </a:lnTo>
                  <a:lnTo>
                    <a:pt x="38" y="300"/>
                  </a:lnTo>
                  <a:lnTo>
                    <a:pt x="38" y="305"/>
                  </a:lnTo>
                  <a:lnTo>
                    <a:pt x="38" y="308"/>
                  </a:lnTo>
                  <a:lnTo>
                    <a:pt x="40" y="308"/>
                  </a:lnTo>
                  <a:lnTo>
                    <a:pt x="45" y="310"/>
                  </a:lnTo>
                  <a:lnTo>
                    <a:pt x="47" y="310"/>
                  </a:lnTo>
                  <a:lnTo>
                    <a:pt x="47" y="312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8" y="319"/>
                  </a:lnTo>
                  <a:lnTo>
                    <a:pt x="38" y="322"/>
                  </a:lnTo>
                  <a:lnTo>
                    <a:pt x="38" y="324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42" y="329"/>
                  </a:lnTo>
                  <a:lnTo>
                    <a:pt x="45" y="329"/>
                  </a:lnTo>
                  <a:lnTo>
                    <a:pt x="45" y="331"/>
                  </a:lnTo>
                  <a:lnTo>
                    <a:pt x="47" y="331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47" y="343"/>
                  </a:lnTo>
                  <a:lnTo>
                    <a:pt x="47" y="345"/>
                  </a:lnTo>
                  <a:lnTo>
                    <a:pt x="52" y="348"/>
                  </a:lnTo>
                  <a:lnTo>
                    <a:pt x="54" y="348"/>
                  </a:lnTo>
                  <a:lnTo>
                    <a:pt x="56" y="350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1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8" y="360"/>
                  </a:lnTo>
                  <a:lnTo>
                    <a:pt x="68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4" y="367"/>
                  </a:lnTo>
                  <a:lnTo>
                    <a:pt x="59" y="376"/>
                  </a:lnTo>
                  <a:lnTo>
                    <a:pt x="56" y="383"/>
                  </a:lnTo>
                  <a:lnTo>
                    <a:pt x="52" y="383"/>
                  </a:lnTo>
                  <a:lnTo>
                    <a:pt x="49" y="383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4" y="390"/>
                  </a:lnTo>
                  <a:lnTo>
                    <a:pt x="54" y="395"/>
                  </a:lnTo>
                  <a:lnTo>
                    <a:pt x="52" y="400"/>
                  </a:lnTo>
                  <a:lnTo>
                    <a:pt x="49" y="402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2" y="409"/>
                  </a:lnTo>
                  <a:lnTo>
                    <a:pt x="42" y="409"/>
                  </a:lnTo>
                  <a:lnTo>
                    <a:pt x="38" y="416"/>
                  </a:lnTo>
                  <a:lnTo>
                    <a:pt x="35" y="416"/>
                  </a:lnTo>
                  <a:lnTo>
                    <a:pt x="33" y="419"/>
                  </a:lnTo>
                  <a:lnTo>
                    <a:pt x="30" y="419"/>
                  </a:lnTo>
                  <a:lnTo>
                    <a:pt x="28" y="421"/>
                  </a:lnTo>
                  <a:lnTo>
                    <a:pt x="26" y="424"/>
                  </a:lnTo>
                  <a:lnTo>
                    <a:pt x="26" y="426"/>
                  </a:lnTo>
                  <a:lnTo>
                    <a:pt x="23" y="431"/>
                  </a:lnTo>
                  <a:lnTo>
                    <a:pt x="21" y="435"/>
                  </a:lnTo>
                  <a:lnTo>
                    <a:pt x="21" y="438"/>
                  </a:lnTo>
                  <a:lnTo>
                    <a:pt x="21" y="440"/>
                  </a:lnTo>
                  <a:lnTo>
                    <a:pt x="21" y="452"/>
                  </a:lnTo>
                  <a:lnTo>
                    <a:pt x="21" y="454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14" y="464"/>
                  </a:lnTo>
                  <a:lnTo>
                    <a:pt x="12" y="466"/>
                  </a:lnTo>
                  <a:lnTo>
                    <a:pt x="12" y="473"/>
                  </a:lnTo>
                  <a:lnTo>
                    <a:pt x="12" y="473"/>
                  </a:lnTo>
                  <a:lnTo>
                    <a:pt x="14" y="473"/>
                  </a:lnTo>
                  <a:lnTo>
                    <a:pt x="14" y="478"/>
                  </a:lnTo>
                  <a:lnTo>
                    <a:pt x="16" y="478"/>
                  </a:lnTo>
                  <a:lnTo>
                    <a:pt x="16" y="480"/>
                  </a:lnTo>
                  <a:lnTo>
                    <a:pt x="14" y="480"/>
                  </a:lnTo>
                  <a:lnTo>
                    <a:pt x="14" y="483"/>
                  </a:lnTo>
                  <a:lnTo>
                    <a:pt x="14" y="490"/>
                  </a:lnTo>
                  <a:lnTo>
                    <a:pt x="14" y="492"/>
                  </a:lnTo>
                  <a:lnTo>
                    <a:pt x="12" y="495"/>
                  </a:lnTo>
                  <a:lnTo>
                    <a:pt x="9" y="495"/>
                  </a:lnTo>
                  <a:lnTo>
                    <a:pt x="4" y="495"/>
                  </a:lnTo>
                  <a:lnTo>
                    <a:pt x="2" y="495"/>
                  </a:lnTo>
                  <a:lnTo>
                    <a:pt x="0" y="497"/>
                  </a:lnTo>
                  <a:lnTo>
                    <a:pt x="0" y="499"/>
                  </a:lnTo>
                  <a:lnTo>
                    <a:pt x="2" y="502"/>
                  </a:lnTo>
                  <a:lnTo>
                    <a:pt x="4" y="502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9"/>
                  </a:lnTo>
                  <a:lnTo>
                    <a:pt x="4" y="511"/>
                  </a:lnTo>
                  <a:lnTo>
                    <a:pt x="4" y="511"/>
                  </a:lnTo>
                  <a:lnTo>
                    <a:pt x="4" y="516"/>
                  </a:lnTo>
                  <a:lnTo>
                    <a:pt x="9" y="518"/>
                  </a:lnTo>
                  <a:lnTo>
                    <a:pt x="9" y="523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7" y="530"/>
                  </a:lnTo>
                  <a:lnTo>
                    <a:pt x="9" y="530"/>
                  </a:lnTo>
                  <a:lnTo>
                    <a:pt x="16" y="530"/>
                  </a:lnTo>
                  <a:lnTo>
                    <a:pt x="26" y="528"/>
                  </a:lnTo>
                  <a:lnTo>
                    <a:pt x="38" y="528"/>
                  </a:lnTo>
                  <a:lnTo>
                    <a:pt x="52" y="525"/>
                  </a:lnTo>
                  <a:lnTo>
                    <a:pt x="68" y="525"/>
                  </a:lnTo>
                  <a:lnTo>
                    <a:pt x="85" y="523"/>
                  </a:lnTo>
                  <a:lnTo>
                    <a:pt x="104" y="523"/>
                  </a:lnTo>
                  <a:lnTo>
                    <a:pt x="120" y="521"/>
                  </a:lnTo>
                  <a:lnTo>
                    <a:pt x="137" y="518"/>
                  </a:lnTo>
                  <a:lnTo>
                    <a:pt x="153" y="518"/>
                  </a:lnTo>
                  <a:lnTo>
                    <a:pt x="168" y="516"/>
                  </a:lnTo>
                  <a:lnTo>
                    <a:pt x="179" y="516"/>
                  </a:lnTo>
                  <a:lnTo>
                    <a:pt x="189" y="513"/>
                  </a:lnTo>
                  <a:lnTo>
                    <a:pt x="196" y="513"/>
                  </a:lnTo>
                  <a:lnTo>
                    <a:pt x="198" y="513"/>
                  </a:lnTo>
                  <a:lnTo>
                    <a:pt x="203" y="513"/>
                  </a:lnTo>
                  <a:lnTo>
                    <a:pt x="205" y="513"/>
                  </a:lnTo>
                  <a:lnTo>
                    <a:pt x="208" y="513"/>
                  </a:lnTo>
                  <a:lnTo>
                    <a:pt x="208" y="518"/>
                  </a:lnTo>
                  <a:lnTo>
                    <a:pt x="205" y="523"/>
                  </a:lnTo>
                  <a:lnTo>
                    <a:pt x="203" y="528"/>
                  </a:lnTo>
                  <a:lnTo>
                    <a:pt x="203" y="535"/>
                  </a:lnTo>
                  <a:lnTo>
                    <a:pt x="201" y="540"/>
                  </a:lnTo>
                  <a:lnTo>
                    <a:pt x="201" y="542"/>
                  </a:lnTo>
                  <a:lnTo>
                    <a:pt x="201" y="544"/>
                  </a:lnTo>
                  <a:lnTo>
                    <a:pt x="198" y="549"/>
                  </a:lnTo>
                  <a:lnTo>
                    <a:pt x="198" y="551"/>
                  </a:lnTo>
                  <a:lnTo>
                    <a:pt x="198" y="554"/>
                  </a:lnTo>
                  <a:lnTo>
                    <a:pt x="201" y="556"/>
                  </a:lnTo>
                  <a:lnTo>
                    <a:pt x="201" y="556"/>
                  </a:lnTo>
                  <a:lnTo>
                    <a:pt x="203" y="558"/>
                  </a:lnTo>
                  <a:lnTo>
                    <a:pt x="201" y="561"/>
                  </a:lnTo>
                  <a:lnTo>
                    <a:pt x="205" y="568"/>
                  </a:lnTo>
                  <a:lnTo>
                    <a:pt x="205" y="568"/>
                  </a:lnTo>
                  <a:lnTo>
                    <a:pt x="210" y="570"/>
                  </a:lnTo>
                  <a:lnTo>
                    <a:pt x="213" y="570"/>
                  </a:lnTo>
                  <a:lnTo>
                    <a:pt x="213" y="575"/>
                  </a:lnTo>
                  <a:lnTo>
                    <a:pt x="217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2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87"/>
                  </a:lnTo>
                  <a:lnTo>
                    <a:pt x="224" y="592"/>
                  </a:lnTo>
                  <a:lnTo>
                    <a:pt x="224" y="594"/>
                  </a:lnTo>
                  <a:lnTo>
                    <a:pt x="224" y="599"/>
                  </a:lnTo>
                  <a:lnTo>
                    <a:pt x="227" y="601"/>
                  </a:lnTo>
                  <a:lnTo>
                    <a:pt x="231" y="608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6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41" y="611"/>
                  </a:lnTo>
                  <a:lnTo>
                    <a:pt x="241" y="611"/>
                  </a:lnTo>
                  <a:lnTo>
                    <a:pt x="243" y="611"/>
                  </a:lnTo>
                  <a:lnTo>
                    <a:pt x="243" y="608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8" y="611"/>
                  </a:lnTo>
                  <a:lnTo>
                    <a:pt x="248" y="611"/>
                  </a:lnTo>
                  <a:lnTo>
                    <a:pt x="248" y="608"/>
                  </a:lnTo>
                  <a:lnTo>
                    <a:pt x="248" y="606"/>
                  </a:lnTo>
                  <a:lnTo>
                    <a:pt x="250" y="603"/>
                  </a:lnTo>
                  <a:lnTo>
                    <a:pt x="250" y="603"/>
                  </a:lnTo>
                  <a:lnTo>
                    <a:pt x="248" y="601"/>
                  </a:lnTo>
                  <a:lnTo>
                    <a:pt x="258" y="594"/>
                  </a:lnTo>
                  <a:lnTo>
                    <a:pt x="260" y="594"/>
                  </a:lnTo>
                  <a:lnTo>
                    <a:pt x="260" y="592"/>
                  </a:lnTo>
                  <a:lnTo>
                    <a:pt x="260" y="589"/>
                  </a:lnTo>
                  <a:lnTo>
                    <a:pt x="258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7"/>
                  </a:lnTo>
                  <a:lnTo>
                    <a:pt x="258" y="587"/>
                  </a:lnTo>
                  <a:lnTo>
                    <a:pt x="258" y="584"/>
                  </a:lnTo>
                  <a:lnTo>
                    <a:pt x="260" y="584"/>
                  </a:lnTo>
                  <a:lnTo>
                    <a:pt x="265" y="587"/>
                  </a:lnTo>
                  <a:lnTo>
                    <a:pt x="267" y="589"/>
                  </a:lnTo>
                  <a:lnTo>
                    <a:pt x="265" y="589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7" y="592"/>
                  </a:lnTo>
                  <a:lnTo>
                    <a:pt x="267" y="592"/>
                  </a:lnTo>
                  <a:lnTo>
                    <a:pt x="274" y="589"/>
                  </a:lnTo>
                  <a:lnTo>
                    <a:pt x="281" y="587"/>
                  </a:lnTo>
                  <a:lnTo>
                    <a:pt x="288" y="58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5" y="580"/>
                  </a:lnTo>
                  <a:lnTo>
                    <a:pt x="295" y="580"/>
                  </a:lnTo>
                  <a:lnTo>
                    <a:pt x="302" y="580"/>
                  </a:lnTo>
                  <a:lnTo>
                    <a:pt x="305" y="580"/>
                  </a:lnTo>
                  <a:lnTo>
                    <a:pt x="307" y="577"/>
                  </a:lnTo>
                  <a:lnTo>
                    <a:pt x="293" y="577"/>
                  </a:lnTo>
                  <a:lnTo>
                    <a:pt x="293" y="575"/>
                  </a:lnTo>
                  <a:lnTo>
                    <a:pt x="295" y="575"/>
                  </a:lnTo>
                  <a:lnTo>
                    <a:pt x="298" y="575"/>
                  </a:lnTo>
                  <a:lnTo>
                    <a:pt x="300" y="573"/>
                  </a:lnTo>
                  <a:lnTo>
                    <a:pt x="310" y="575"/>
                  </a:lnTo>
                  <a:lnTo>
                    <a:pt x="321" y="582"/>
                  </a:lnTo>
                  <a:lnTo>
                    <a:pt x="324" y="582"/>
                  </a:lnTo>
                  <a:lnTo>
                    <a:pt x="328" y="582"/>
                  </a:lnTo>
                  <a:lnTo>
                    <a:pt x="333" y="580"/>
                  </a:lnTo>
                  <a:lnTo>
                    <a:pt x="336" y="575"/>
                  </a:lnTo>
                  <a:lnTo>
                    <a:pt x="336" y="575"/>
                  </a:lnTo>
                  <a:lnTo>
                    <a:pt x="336" y="577"/>
                  </a:lnTo>
                  <a:lnTo>
                    <a:pt x="338" y="577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3" y="582"/>
                  </a:lnTo>
                  <a:lnTo>
                    <a:pt x="343" y="582"/>
                  </a:lnTo>
                  <a:lnTo>
                    <a:pt x="345" y="582"/>
                  </a:lnTo>
                  <a:lnTo>
                    <a:pt x="347" y="582"/>
                  </a:lnTo>
                  <a:lnTo>
                    <a:pt x="350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2" y="580"/>
                  </a:lnTo>
                  <a:lnTo>
                    <a:pt x="354" y="580"/>
                  </a:lnTo>
                  <a:lnTo>
                    <a:pt x="354" y="580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7" y="575"/>
                  </a:lnTo>
                  <a:lnTo>
                    <a:pt x="357" y="575"/>
                  </a:lnTo>
                  <a:lnTo>
                    <a:pt x="357" y="575"/>
                  </a:lnTo>
                  <a:close/>
                  <a:moveTo>
                    <a:pt x="336" y="596"/>
                  </a:moveTo>
                  <a:lnTo>
                    <a:pt x="333" y="596"/>
                  </a:lnTo>
                  <a:lnTo>
                    <a:pt x="331" y="594"/>
                  </a:lnTo>
                  <a:lnTo>
                    <a:pt x="326" y="594"/>
                  </a:lnTo>
                  <a:lnTo>
                    <a:pt x="324" y="594"/>
                  </a:lnTo>
                  <a:lnTo>
                    <a:pt x="321" y="596"/>
                  </a:lnTo>
                  <a:lnTo>
                    <a:pt x="321" y="596"/>
                  </a:lnTo>
                  <a:lnTo>
                    <a:pt x="343" y="596"/>
                  </a:lnTo>
                  <a:lnTo>
                    <a:pt x="343" y="596"/>
                  </a:lnTo>
                  <a:lnTo>
                    <a:pt x="345" y="596"/>
                  </a:lnTo>
                  <a:lnTo>
                    <a:pt x="343" y="596"/>
                  </a:lnTo>
                  <a:lnTo>
                    <a:pt x="336" y="596"/>
                  </a:lnTo>
                  <a:close/>
                  <a:moveTo>
                    <a:pt x="307" y="599"/>
                  </a:moveTo>
                  <a:lnTo>
                    <a:pt x="305" y="599"/>
                  </a:lnTo>
                  <a:lnTo>
                    <a:pt x="305" y="601"/>
                  </a:lnTo>
                  <a:lnTo>
                    <a:pt x="305" y="599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7" y="599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9233414" y="2211053"/>
              <a:ext cx="732460" cy="602887"/>
            </a:xfrm>
            <a:custGeom>
              <a:rect b="b" l="l" r="r" t="t"/>
              <a:pathLst>
                <a:path extrusionOk="0" h="563" w="684">
                  <a:moveTo>
                    <a:pt x="419" y="29"/>
                  </a:moveTo>
                  <a:lnTo>
                    <a:pt x="419" y="29"/>
                  </a:lnTo>
                  <a:lnTo>
                    <a:pt x="414" y="31"/>
                  </a:lnTo>
                  <a:lnTo>
                    <a:pt x="414" y="38"/>
                  </a:lnTo>
                  <a:lnTo>
                    <a:pt x="412" y="45"/>
                  </a:lnTo>
                  <a:lnTo>
                    <a:pt x="412" y="50"/>
                  </a:lnTo>
                  <a:lnTo>
                    <a:pt x="412" y="55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19" y="78"/>
                  </a:lnTo>
                  <a:lnTo>
                    <a:pt x="421" y="81"/>
                  </a:lnTo>
                  <a:lnTo>
                    <a:pt x="421" y="81"/>
                  </a:lnTo>
                  <a:lnTo>
                    <a:pt x="421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8"/>
                  </a:lnTo>
                  <a:lnTo>
                    <a:pt x="421" y="90"/>
                  </a:lnTo>
                  <a:lnTo>
                    <a:pt x="421" y="92"/>
                  </a:lnTo>
                  <a:lnTo>
                    <a:pt x="424" y="92"/>
                  </a:lnTo>
                  <a:lnTo>
                    <a:pt x="424" y="95"/>
                  </a:lnTo>
                  <a:lnTo>
                    <a:pt x="424" y="97"/>
                  </a:lnTo>
                  <a:lnTo>
                    <a:pt x="428" y="97"/>
                  </a:lnTo>
                  <a:lnTo>
                    <a:pt x="428" y="100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31" y="107"/>
                  </a:lnTo>
                  <a:lnTo>
                    <a:pt x="433" y="111"/>
                  </a:lnTo>
                  <a:lnTo>
                    <a:pt x="459" y="130"/>
                  </a:lnTo>
                  <a:lnTo>
                    <a:pt x="461" y="133"/>
                  </a:lnTo>
                  <a:lnTo>
                    <a:pt x="461" y="135"/>
                  </a:lnTo>
                  <a:lnTo>
                    <a:pt x="461" y="137"/>
                  </a:lnTo>
                  <a:lnTo>
                    <a:pt x="464" y="140"/>
                  </a:lnTo>
                  <a:lnTo>
                    <a:pt x="464" y="140"/>
                  </a:lnTo>
                  <a:lnTo>
                    <a:pt x="487" y="154"/>
                  </a:lnTo>
                  <a:lnTo>
                    <a:pt x="490" y="156"/>
                  </a:lnTo>
                  <a:lnTo>
                    <a:pt x="492" y="159"/>
                  </a:lnTo>
                  <a:lnTo>
                    <a:pt x="497" y="163"/>
                  </a:lnTo>
                  <a:lnTo>
                    <a:pt x="497" y="166"/>
                  </a:lnTo>
                  <a:lnTo>
                    <a:pt x="499" y="168"/>
                  </a:lnTo>
                  <a:lnTo>
                    <a:pt x="499" y="171"/>
                  </a:lnTo>
                  <a:lnTo>
                    <a:pt x="499" y="173"/>
                  </a:lnTo>
                  <a:lnTo>
                    <a:pt x="499" y="175"/>
                  </a:lnTo>
                  <a:lnTo>
                    <a:pt x="499" y="17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2"/>
                  </a:lnTo>
                  <a:lnTo>
                    <a:pt x="502" y="182"/>
                  </a:lnTo>
                  <a:lnTo>
                    <a:pt x="502" y="185"/>
                  </a:lnTo>
                  <a:lnTo>
                    <a:pt x="502" y="187"/>
                  </a:lnTo>
                  <a:lnTo>
                    <a:pt x="502" y="187"/>
                  </a:lnTo>
                  <a:lnTo>
                    <a:pt x="504" y="190"/>
                  </a:lnTo>
                  <a:lnTo>
                    <a:pt x="504" y="192"/>
                  </a:lnTo>
                  <a:lnTo>
                    <a:pt x="504" y="194"/>
                  </a:lnTo>
                  <a:lnTo>
                    <a:pt x="509" y="201"/>
                  </a:lnTo>
                  <a:lnTo>
                    <a:pt x="511" y="206"/>
                  </a:lnTo>
                  <a:lnTo>
                    <a:pt x="516" y="206"/>
                  </a:lnTo>
                  <a:lnTo>
                    <a:pt x="521" y="204"/>
                  </a:lnTo>
                  <a:lnTo>
                    <a:pt x="525" y="197"/>
                  </a:lnTo>
                  <a:lnTo>
                    <a:pt x="530" y="194"/>
                  </a:lnTo>
                  <a:lnTo>
                    <a:pt x="532" y="194"/>
                  </a:lnTo>
                  <a:lnTo>
                    <a:pt x="535" y="197"/>
                  </a:lnTo>
                  <a:lnTo>
                    <a:pt x="537" y="197"/>
                  </a:lnTo>
                  <a:lnTo>
                    <a:pt x="539" y="197"/>
                  </a:lnTo>
                  <a:lnTo>
                    <a:pt x="544" y="199"/>
                  </a:lnTo>
                  <a:lnTo>
                    <a:pt x="556" y="204"/>
                  </a:lnTo>
                  <a:lnTo>
                    <a:pt x="558" y="206"/>
                  </a:lnTo>
                  <a:lnTo>
                    <a:pt x="561" y="208"/>
                  </a:lnTo>
                  <a:lnTo>
                    <a:pt x="561" y="211"/>
                  </a:lnTo>
                  <a:lnTo>
                    <a:pt x="558" y="216"/>
                  </a:lnTo>
                  <a:lnTo>
                    <a:pt x="558" y="218"/>
                  </a:lnTo>
                  <a:lnTo>
                    <a:pt x="556" y="218"/>
                  </a:lnTo>
                  <a:lnTo>
                    <a:pt x="556" y="220"/>
                  </a:lnTo>
                  <a:lnTo>
                    <a:pt x="556" y="223"/>
                  </a:lnTo>
                  <a:lnTo>
                    <a:pt x="556" y="227"/>
                  </a:lnTo>
                  <a:lnTo>
                    <a:pt x="556" y="234"/>
                  </a:lnTo>
                  <a:lnTo>
                    <a:pt x="556" y="237"/>
                  </a:lnTo>
                  <a:lnTo>
                    <a:pt x="551" y="246"/>
                  </a:lnTo>
                  <a:lnTo>
                    <a:pt x="547" y="261"/>
                  </a:lnTo>
                  <a:lnTo>
                    <a:pt x="544" y="268"/>
                  </a:lnTo>
                  <a:lnTo>
                    <a:pt x="542" y="272"/>
                  </a:lnTo>
                  <a:lnTo>
                    <a:pt x="542" y="277"/>
                  </a:lnTo>
                  <a:lnTo>
                    <a:pt x="544" y="282"/>
                  </a:lnTo>
                  <a:lnTo>
                    <a:pt x="544" y="284"/>
                  </a:lnTo>
                  <a:lnTo>
                    <a:pt x="544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51" y="291"/>
                  </a:lnTo>
                  <a:lnTo>
                    <a:pt x="554" y="29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8" y="298"/>
                  </a:lnTo>
                  <a:lnTo>
                    <a:pt x="558" y="301"/>
                  </a:lnTo>
                  <a:lnTo>
                    <a:pt x="563" y="301"/>
                  </a:lnTo>
                  <a:lnTo>
                    <a:pt x="565" y="303"/>
                  </a:lnTo>
                  <a:lnTo>
                    <a:pt x="568" y="308"/>
                  </a:lnTo>
                  <a:lnTo>
                    <a:pt x="573" y="310"/>
                  </a:lnTo>
                  <a:lnTo>
                    <a:pt x="575" y="310"/>
                  </a:lnTo>
                  <a:lnTo>
                    <a:pt x="582" y="315"/>
                  </a:lnTo>
                  <a:lnTo>
                    <a:pt x="582" y="315"/>
                  </a:lnTo>
                  <a:lnTo>
                    <a:pt x="587" y="315"/>
                  </a:lnTo>
                  <a:lnTo>
                    <a:pt x="587" y="315"/>
                  </a:lnTo>
                  <a:lnTo>
                    <a:pt x="591" y="315"/>
                  </a:lnTo>
                  <a:lnTo>
                    <a:pt x="594" y="317"/>
                  </a:lnTo>
                  <a:lnTo>
                    <a:pt x="601" y="322"/>
                  </a:lnTo>
                  <a:lnTo>
                    <a:pt x="603" y="324"/>
                  </a:lnTo>
                  <a:lnTo>
                    <a:pt x="610" y="327"/>
                  </a:lnTo>
                  <a:lnTo>
                    <a:pt x="613" y="329"/>
                  </a:lnTo>
                  <a:lnTo>
                    <a:pt x="615" y="332"/>
                  </a:lnTo>
                  <a:lnTo>
                    <a:pt x="618" y="339"/>
                  </a:lnTo>
                  <a:lnTo>
                    <a:pt x="620" y="341"/>
                  </a:lnTo>
                  <a:lnTo>
                    <a:pt x="632" y="343"/>
                  </a:lnTo>
                  <a:lnTo>
                    <a:pt x="634" y="346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4" y="353"/>
                  </a:lnTo>
                  <a:lnTo>
                    <a:pt x="634" y="355"/>
                  </a:lnTo>
                  <a:lnTo>
                    <a:pt x="634" y="358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9" y="367"/>
                  </a:lnTo>
                  <a:lnTo>
                    <a:pt x="641" y="369"/>
                  </a:lnTo>
                  <a:lnTo>
                    <a:pt x="644" y="374"/>
                  </a:lnTo>
                  <a:lnTo>
                    <a:pt x="646" y="379"/>
                  </a:lnTo>
                  <a:lnTo>
                    <a:pt x="644" y="384"/>
                  </a:lnTo>
                  <a:lnTo>
                    <a:pt x="641" y="388"/>
                  </a:lnTo>
                  <a:lnTo>
                    <a:pt x="639" y="391"/>
                  </a:lnTo>
                  <a:lnTo>
                    <a:pt x="639" y="395"/>
                  </a:lnTo>
                  <a:lnTo>
                    <a:pt x="639" y="398"/>
                  </a:lnTo>
                  <a:lnTo>
                    <a:pt x="641" y="398"/>
                  </a:lnTo>
                  <a:lnTo>
                    <a:pt x="641" y="398"/>
                  </a:lnTo>
                  <a:lnTo>
                    <a:pt x="644" y="398"/>
                  </a:lnTo>
                  <a:lnTo>
                    <a:pt x="644" y="400"/>
                  </a:lnTo>
                  <a:lnTo>
                    <a:pt x="644" y="403"/>
                  </a:lnTo>
                  <a:lnTo>
                    <a:pt x="646" y="405"/>
                  </a:lnTo>
                  <a:lnTo>
                    <a:pt x="648" y="407"/>
                  </a:lnTo>
                  <a:lnTo>
                    <a:pt x="653" y="414"/>
                  </a:lnTo>
                  <a:lnTo>
                    <a:pt x="653" y="417"/>
                  </a:lnTo>
                  <a:lnTo>
                    <a:pt x="653" y="421"/>
                  </a:lnTo>
                  <a:lnTo>
                    <a:pt x="655" y="421"/>
                  </a:lnTo>
                  <a:lnTo>
                    <a:pt x="660" y="426"/>
                  </a:lnTo>
                  <a:lnTo>
                    <a:pt x="665" y="426"/>
                  </a:lnTo>
                  <a:lnTo>
                    <a:pt x="667" y="426"/>
                  </a:lnTo>
                  <a:lnTo>
                    <a:pt x="667" y="426"/>
                  </a:lnTo>
                  <a:lnTo>
                    <a:pt x="667" y="424"/>
                  </a:lnTo>
                  <a:lnTo>
                    <a:pt x="665" y="424"/>
                  </a:lnTo>
                  <a:lnTo>
                    <a:pt x="665" y="421"/>
                  </a:lnTo>
                  <a:lnTo>
                    <a:pt x="662" y="421"/>
                  </a:lnTo>
                  <a:lnTo>
                    <a:pt x="662" y="419"/>
                  </a:lnTo>
                  <a:lnTo>
                    <a:pt x="662" y="417"/>
                  </a:lnTo>
                  <a:lnTo>
                    <a:pt x="665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9"/>
                  </a:lnTo>
                  <a:lnTo>
                    <a:pt x="670" y="421"/>
                  </a:lnTo>
                  <a:lnTo>
                    <a:pt x="670" y="421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674" y="426"/>
                  </a:lnTo>
                  <a:lnTo>
                    <a:pt x="674" y="426"/>
                  </a:lnTo>
                  <a:lnTo>
                    <a:pt x="674" y="429"/>
                  </a:lnTo>
                  <a:lnTo>
                    <a:pt x="674" y="429"/>
                  </a:lnTo>
                  <a:lnTo>
                    <a:pt x="677" y="429"/>
                  </a:lnTo>
                  <a:lnTo>
                    <a:pt x="677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81" y="429"/>
                  </a:lnTo>
                  <a:lnTo>
                    <a:pt x="681" y="431"/>
                  </a:lnTo>
                  <a:lnTo>
                    <a:pt x="681" y="436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3"/>
                  </a:lnTo>
                  <a:lnTo>
                    <a:pt x="681" y="443"/>
                  </a:lnTo>
                  <a:lnTo>
                    <a:pt x="681" y="445"/>
                  </a:lnTo>
                  <a:lnTo>
                    <a:pt x="681" y="445"/>
                  </a:lnTo>
                  <a:lnTo>
                    <a:pt x="681" y="448"/>
                  </a:lnTo>
                  <a:lnTo>
                    <a:pt x="684" y="452"/>
                  </a:lnTo>
                  <a:lnTo>
                    <a:pt x="684" y="455"/>
                  </a:lnTo>
                  <a:lnTo>
                    <a:pt x="684" y="459"/>
                  </a:lnTo>
                  <a:lnTo>
                    <a:pt x="679" y="469"/>
                  </a:lnTo>
                  <a:lnTo>
                    <a:pt x="679" y="476"/>
                  </a:lnTo>
                  <a:lnTo>
                    <a:pt x="677" y="478"/>
                  </a:lnTo>
                  <a:lnTo>
                    <a:pt x="674" y="481"/>
                  </a:lnTo>
                  <a:lnTo>
                    <a:pt x="670" y="478"/>
                  </a:lnTo>
                  <a:lnTo>
                    <a:pt x="667" y="478"/>
                  </a:lnTo>
                  <a:lnTo>
                    <a:pt x="665" y="474"/>
                  </a:lnTo>
                  <a:lnTo>
                    <a:pt x="662" y="474"/>
                  </a:lnTo>
                  <a:lnTo>
                    <a:pt x="660" y="474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58" y="481"/>
                  </a:lnTo>
                  <a:lnTo>
                    <a:pt x="658" y="48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2"/>
                  </a:lnTo>
                  <a:lnTo>
                    <a:pt x="655" y="495"/>
                  </a:lnTo>
                  <a:lnTo>
                    <a:pt x="653" y="495"/>
                  </a:lnTo>
                  <a:lnTo>
                    <a:pt x="653" y="497"/>
                  </a:lnTo>
                  <a:lnTo>
                    <a:pt x="651" y="497"/>
                  </a:lnTo>
                  <a:lnTo>
                    <a:pt x="648" y="495"/>
                  </a:lnTo>
                  <a:lnTo>
                    <a:pt x="651" y="492"/>
                  </a:lnTo>
                  <a:lnTo>
                    <a:pt x="651" y="490"/>
                  </a:lnTo>
                  <a:lnTo>
                    <a:pt x="651" y="490"/>
                  </a:lnTo>
                  <a:lnTo>
                    <a:pt x="648" y="485"/>
                  </a:lnTo>
                  <a:lnTo>
                    <a:pt x="646" y="483"/>
                  </a:lnTo>
                  <a:lnTo>
                    <a:pt x="641" y="485"/>
                  </a:lnTo>
                  <a:lnTo>
                    <a:pt x="641" y="490"/>
                  </a:lnTo>
                  <a:lnTo>
                    <a:pt x="644" y="490"/>
                  </a:lnTo>
                  <a:lnTo>
                    <a:pt x="644" y="492"/>
                  </a:lnTo>
                  <a:lnTo>
                    <a:pt x="644" y="492"/>
                  </a:lnTo>
                  <a:lnTo>
                    <a:pt x="646" y="495"/>
                  </a:lnTo>
                  <a:lnTo>
                    <a:pt x="644" y="497"/>
                  </a:lnTo>
                  <a:lnTo>
                    <a:pt x="646" y="497"/>
                  </a:lnTo>
                  <a:lnTo>
                    <a:pt x="648" y="504"/>
                  </a:lnTo>
                  <a:lnTo>
                    <a:pt x="648" y="507"/>
                  </a:lnTo>
                  <a:lnTo>
                    <a:pt x="648" y="509"/>
                  </a:lnTo>
                  <a:lnTo>
                    <a:pt x="646" y="509"/>
                  </a:lnTo>
                  <a:lnTo>
                    <a:pt x="644" y="511"/>
                  </a:lnTo>
                  <a:lnTo>
                    <a:pt x="641" y="511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41" y="516"/>
                  </a:lnTo>
                  <a:lnTo>
                    <a:pt x="644" y="519"/>
                  </a:lnTo>
                  <a:lnTo>
                    <a:pt x="646" y="519"/>
                  </a:lnTo>
                  <a:lnTo>
                    <a:pt x="646" y="519"/>
                  </a:lnTo>
                  <a:lnTo>
                    <a:pt x="646" y="521"/>
                  </a:lnTo>
                  <a:lnTo>
                    <a:pt x="646" y="521"/>
                  </a:lnTo>
                  <a:lnTo>
                    <a:pt x="644" y="523"/>
                  </a:lnTo>
                  <a:lnTo>
                    <a:pt x="634" y="523"/>
                  </a:lnTo>
                  <a:lnTo>
                    <a:pt x="634" y="523"/>
                  </a:lnTo>
                  <a:lnTo>
                    <a:pt x="639" y="533"/>
                  </a:lnTo>
                  <a:lnTo>
                    <a:pt x="644" y="537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39" y="540"/>
                  </a:lnTo>
                  <a:lnTo>
                    <a:pt x="636" y="542"/>
                  </a:lnTo>
                  <a:lnTo>
                    <a:pt x="636" y="542"/>
                  </a:lnTo>
                  <a:lnTo>
                    <a:pt x="636" y="545"/>
                  </a:lnTo>
                  <a:lnTo>
                    <a:pt x="634" y="552"/>
                  </a:lnTo>
                  <a:lnTo>
                    <a:pt x="634" y="554"/>
                  </a:lnTo>
                  <a:lnTo>
                    <a:pt x="632" y="554"/>
                  </a:lnTo>
                  <a:lnTo>
                    <a:pt x="632" y="554"/>
                  </a:lnTo>
                  <a:lnTo>
                    <a:pt x="632" y="556"/>
                  </a:lnTo>
                  <a:lnTo>
                    <a:pt x="632" y="556"/>
                  </a:lnTo>
                  <a:lnTo>
                    <a:pt x="618" y="556"/>
                  </a:lnTo>
                  <a:lnTo>
                    <a:pt x="603" y="559"/>
                  </a:lnTo>
                  <a:lnTo>
                    <a:pt x="589" y="561"/>
                  </a:lnTo>
                  <a:lnTo>
                    <a:pt x="575" y="561"/>
                  </a:lnTo>
                  <a:lnTo>
                    <a:pt x="568" y="563"/>
                  </a:lnTo>
                  <a:lnTo>
                    <a:pt x="568" y="563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70" y="554"/>
                  </a:lnTo>
                  <a:lnTo>
                    <a:pt x="570" y="552"/>
                  </a:lnTo>
                  <a:lnTo>
                    <a:pt x="573" y="549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5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80" y="545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2" y="537"/>
                  </a:lnTo>
                  <a:lnTo>
                    <a:pt x="582" y="537"/>
                  </a:lnTo>
                  <a:lnTo>
                    <a:pt x="584" y="535"/>
                  </a:lnTo>
                  <a:lnTo>
                    <a:pt x="584" y="535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91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3"/>
                  </a:lnTo>
                  <a:lnTo>
                    <a:pt x="594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1"/>
                  </a:lnTo>
                  <a:lnTo>
                    <a:pt x="594" y="519"/>
                  </a:lnTo>
                  <a:lnTo>
                    <a:pt x="594" y="516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09"/>
                  </a:lnTo>
                  <a:lnTo>
                    <a:pt x="591" y="509"/>
                  </a:lnTo>
                  <a:lnTo>
                    <a:pt x="589" y="509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7" y="507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2"/>
                  </a:lnTo>
                  <a:lnTo>
                    <a:pt x="584" y="500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77" y="497"/>
                  </a:lnTo>
                  <a:lnTo>
                    <a:pt x="549" y="500"/>
                  </a:lnTo>
                  <a:lnTo>
                    <a:pt x="521" y="502"/>
                  </a:lnTo>
                  <a:lnTo>
                    <a:pt x="495" y="504"/>
                  </a:lnTo>
                  <a:lnTo>
                    <a:pt x="466" y="507"/>
                  </a:lnTo>
                  <a:lnTo>
                    <a:pt x="438" y="509"/>
                  </a:lnTo>
                  <a:lnTo>
                    <a:pt x="412" y="511"/>
                  </a:lnTo>
                  <a:lnTo>
                    <a:pt x="383" y="514"/>
                  </a:lnTo>
                  <a:lnTo>
                    <a:pt x="357" y="516"/>
                  </a:lnTo>
                  <a:lnTo>
                    <a:pt x="329" y="516"/>
                  </a:lnTo>
                  <a:lnTo>
                    <a:pt x="301" y="519"/>
                  </a:lnTo>
                  <a:lnTo>
                    <a:pt x="275" y="521"/>
                  </a:lnTo>
                  <a:lnTo>
                    <a:pt x="246" y="523"/>
                  </a:lnTo>
                  <a:lnTo>
                    <a:pt x="218" y="523"/>
                  </a:lnTo>
                  <a:lnTo>
                    <a:pt x="192" y="526"/>
                  </a:lnTo>
                  <a:lnTo>
                    <a:pt x="163" y="526"/>
                  </a:lnTo>
                  <a:lnTo>
                    <a:pt x="135" y="528"/>
                  </a:lnTo>
                  <a:lnTo>
                    <a:pt x="135" y="514"/>
                  </a:lnTo>
                  <a:lnTo>
                    <a:pt x="135" y="497"/>
                  </a:lnTo>
                  <a:lnTo>
                    <a:pt x="133" y="481"/>
                  </a:lnTo>
                  <a:lnTo>
                    <a:pt x="133" y="466"/>
                  </a:lnTo>
                  <a:lnTo>
                    <a:pt x="133" y="450"/>
                  </a:lnTo>
                  <a:lnTo>
                    <a:pt x="130" y="433"/>
                  </a:lnTo>
                  <a:lnTo>
                    <a:pt x="130" y="419"/>
                  </a:lnTo>
                  <a:lnTo>
                    <a:pt x="130" y="403"/>
                  </a:lnTo>
                  <a:lnTo>
                    <a:pt x="128" y="386"/>
                  </a:lnTo>
                  <a:lnTo>
                    <a:pt x="128" y="372"/>
                  </a:lnTo>
                  <a:lnTo>
                    <a:pt x="128" y="355"/>
                  </a:lnTo>
                  <a:lnTo>
                    <a:pt x="126" y="339"/>
                  </a:lnTo>
                  <a:lnTo>
                    <a:pt x="126" y="324"/>
                  </a:lnTo>
                  <a:lnTo>
                    <a:pt x="126" y="308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23" y="261"/>
                  </a:lnTo>
                  <a:lnTo>
                    <a:pt x="121" y="244"/>
                  </a:lnTo>
                  <a:lnTo>
                    <a:pt x="121" y="230"/>
                  </a:lnTo>
                  <a:lnTo>
                    <a:pt x="121" y="213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7" y="197"/>
                  </a:lnTo>
                  <a:lnTo>
                    <a:pt x="102" y="194"/>
                  </a:lnTo>
                  <a:lnTo>
                    <a:pt x="99" y="194"/>
                  </a:lnTo>
                  <a:lnTo>
                    <a:pt x="99" y="192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90" y="180"/>
                  </a:lnTo>
                  <a:lnTo>
                    <a:pt x="90" y="175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1" y="166"/>
                  </a:lnTo>
                  <a:lnTo>
                    <a:pt x="78" y="166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6" y="159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6"/>
                  </a:lnTo>
                  <a:lnTo>
                    <a:pt x="69" y="154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6" y="140"/>
                  </a:lnTo>
                  <a:lnTo>
                    <a:pt x="78" y="137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0"/>
                  </a:lnTo>
                  <a:lnTo>
                    <a:pt x="81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3" y="111"/>
                  </a:lnTo>
                  <a:lnTo>
                    <a:pt x="71" y="11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2" y="102"/>
                  </a:lnTo>
                  <a:lnTo>
                    <a:pt x="47" y="97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38" y="95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71" y="21"/>
                  </a:lnTo>
                  <a:lnTo>
                    <a:pt x="95" y="21"/>
                  </a:lnTo>
                  <a:lnTo>
                    <a:pt x="118" y="19"/>
                  </a:lnTo>
                  <a:lnTo>
                    <a:pt x="142" y="19"/>
                  </a:lnTo>
                  <a:lnTo>
                    <a:pt x="166" y="17"/>
                  </a:lnTo>
                  <a:lnTo>
                    <a:pt x="187" y="17"/>
                  </a:lnTo>
                  <a:lnTo>
                    <a:pt x="211" y="14"/>
                  </a:lnTo>
                  <a:lnTo>
                    <a:pt x="234" y="12"/>
                  </a:lnTo>
                  <a:lnTo>
                    <a:pt x="258" y="12"/>
                  </a:lnTo>
                  <a:lnTo>
                    <a:pt x="282" y="10"/>
                  </a:lnTo>
                  <a:lnTo>
                    <a:pt x="305" y="7"/>
                  </a:lnTo>
                  <a:lnTo>
                    <a:pt x="329" y="5"/>
                  </a:lnTo>
                  <a:lnTo>
                    <a:pt x="350" y="5"/>
                  </a:lnTo>
                  <a:lnTo>
                    <a:pt x="374" y="3"/>
                  </a:lnTo>
                  <a:lnTo>
                    <a:pt x="383" y="3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0" y="5"/>
                  </a:lnTo>
                  <a:lnTo>
                    <a:pt x="390" y="5"/>
                  </a:lnTo>
                  <a:lnTo>
                    <a:pt x="390" y="7"/>
                  </a:lnTo>
                  <a:lnTo>
                    <a:pt x="393" y="7"/>
                  </a:lnTo>
                  <a:lnTo>
                    <a:pt x="393" y="10"/>
                  </a:lnTo>
                  <a:lnTo>
                    <a:pt x="393" y="10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9" y="24"/>
                  </a:lnTo>
                  <a:lnTo>
                    <a:pt x="412" y="26"/>
                  </a:lnTo>
                  <a:lnTo>
                    <a:pt x="414" y="29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19" y="29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9056723" y="1103796"/>
              <a:ext cx="721752" cy="758160"/>
            </a:xfrm>
            <a:custGeom>
              <a:rect b="b" l="l" r="r" t="t"/>
              <a:pathLst>
                <a:path extrusionOk="0" h="708" w="674">
                  <a:moveTo>
                    <a:pt x="674" y="128"/>
                  </a:moveTo>
                  <a:lnTo>
                    <a:pt x="669" y="128"/>
                  </a:lnTo>
                  <a:lnTo>
                    <a:pt x="667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57" y="128"/>
                  </a:lnTo>
                  <a:lnTo>
                    <a:pt x="655" y="128"/>
                  </a:lnTo>
                  <a:lnTo>
                    <a:pt x="648" y="132"/>
                  </a:lnTo>
                  <a:lnTo>
                    <a:pt x="645" y="132"/>
                  </a:lnTo>
                  <a:lnTo>
                    <a:pt x="641" y="130"/>
                  </a:lnTo>
                  <a:lnTo>
                    <a:pt x="638" y="130"/>
                  </a:lnTo>
                  <a:lnTo>
                    <a:pt x="636" y="128"/>
                  </a:lnTo>
                  <a:lnTo>
                    <a:pt x="631" y="121"/>
                  </a:lnTo>
                  <a:lnTo>
                    <a:pt x="631" y="121"/>
                  </a:lnTo>
                  <a:lnTo>
                    <a:pt x="626" y="118"/>
                  </a:lnTo>
                  <a:lnTo>
                    <a:pt x="622" y="118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3" y="123"/>
                  </a:lnTo>
                  <a:lnTo>
                    <a:pt x="593" y="125"/>
                  </a:lnTo>
                  <a:lnTo>
                    <a:pt x="591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5"/>
                  </a:lnTo>
                  <a:lnTo>
                    <a:pt x="586" y="123"/>
                  </a:lnTo>
                  <a:lnTo>
                    <a:pt x="584" y="123"/>
                  </a:lnTo>
                  <a:lnTo>
                    <a:pt x="577" y="128"/>
                  </a:lnTo>
                  <a:lnTo>
                    <a:pt x="572" y="128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5" y="121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3" y="118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3"/>
                  </a:lnTo>
                  <a:lnTo>
                    <a:pt x="563" y="113"/>
                  </a:lnTo>
                  <a:lnTo>
                    <a:pt x="563" y="111"/>
                  </a:lnTo>
                  <a:lnTo>
                    <a:pt x="560" y="111"/>
                  </a:lnTo>
                  <a:lnTo>
                    <a:pt x="555" y="111"/>
                  </a:lnTo>
                  <a:lnTo>
                    <a:pt x="548" y="116"/>
                  </a:lnTo>
                  <a:lnTo>
                    <a:pt x="546" y="118"/>
                  </a:lnTo>
                  <a:lnTo>
                    <a:pt x="541" y="121"/>
                  </a:lnTo>
                  <a:lnTo>
                    <a:pt x="532" y="128"/>
                  </a:lnTo>
                  <a:lnTo>
                    <a:pt x="529" y="130"/>
                  </a:lnTo>
                  <a:lnTo>
                    <a:pt x="525" y="132"/>
                  </a:lnTo>
                  <a:lnTo>
                    <a:pt x="518" y="135"/>
                  </a:lnTo>
                  <a:lnTo>
                    <a:pt x="513" y="137"/>
                  </a:lnTo>
                  <a:lnTo>
                    <a:pt x="510" y="137"/>
                  </a:lnTo>
                  <a:lnTo>
                    <a:pt x="508" y="137"/>
                  </a:lnTo>
                  <a:lnTo>
                    <a:pt x="508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5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89" y="132"/>
                  </a:lnTo>
                  <a:lnTo>
                    <a:pt x="487" y="130"/>
                  </a:lnTo>
                  <a:lnTo>
                    <a:pt x="487" y="128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2" y="123"/>
                  </a:lnTo>
                  <a:lnTo>
                    <a:pt x="473" y="123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61" y="116"/>
                  </a:lnTo>
                  <a:lnTo>
                    <a:pt x="458" y="116"/>
                  </a:lnTo>
                  <a:lnTo>
                    <a:pt x="458" y="111"/>
                  </a:lnTo>
                  <a:lnTo>
                    <a:pt x="456" y="109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7" y="106"/>
                  </a:lnTo>
                  <a:lnTo>
                    <a:pt x="437" y="106"/>
                  </a:lnTo>
                  <a:lnTo>
                    <a:pt x="435" y="109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5" y="116"/>
                  </a:lnTo>
                  <a:lnTo>
                    <a:pt x="435" y="118"/>
                  </a:lnTo>
                  <a:lnTo>
                    <a:pt x="435" y="121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8" y="123"/>
                  </a:lnTo>
                  <a:lnTo>
                    <a:pt x="428" y="121"/>
                  </a:lnTo>
                  <a:lnTo>
                    <a:pt x="423" y="116"/>
                  </a:lnTo>
                  <a:lnTo>
                    <a:pt x="421" y="111"/>
                  </a:lnTo>
                  <a:lnTo>
                    <a:pt x="418" y="109"/>
                  </a:lnTo>
                  <a:lnTo>
                    <a:pt x="418" y="106"/>
                  </a:lnTo>
                  <a:lnTo>
                    <a:pt x="418" y="102"/>
                  </a:lnTo>
                  <a:lnTo>
                    <a:pt x="418" y="99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09" y="97"/>
                  </a:lnTo>
                  <a:lnTo>
                    <a:pt x="402" y="99"/>
                  </a:lnTo>
                  <a:lnTo>
                    <a:pt x="399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7" y="92"/>
                  </a:lnTo>
                  <a:lnTo>
                    <a:pt x="397" y="92"/>
                  </a:lnTo>
                  <a:lnTo>
                    <a:pt x="402" y="92"/>
                  </a:lnTo>
                  <a:lnTo>
                    <a:pt x="404" y="90"/>
                  </a:lnTo>
                  <a:lnTo>
                    <a:pt x="404" y="87"/>
                  </a:lnTo>
                  <a:lnTo>
                    <a:pt x="402" y="87"/>
                  </a:lnTo>
                  <a:lnTo>
                    <a:pt x="395" y="85"/>
                  </a:lnTo>
                  <a:lnTo>
                    <a:pt x="380" y="83"/>
                  </a:lnTo>
                  <a:lnTo>
                    <a:pt x="373" y="80"/>
                  </a:lnTo>
                  <a:lnTo>
                    <a:pt x="371" y="78"/>
                  </a:lnTo>
                  <a:lnTo>
                    <a:pt x="359" y="78"/>
                  </a:lnTo>
                  <a:lnTo>
                    <a:pt x="347" y="78"/>
                  </a:lnTo>
                  <a:lnTo>
                    <a:pt x="335" y="80"/>
                  </a:lnTo>
                  <a:lnTo>
                    <a:pt x="333" y="83"/>
                  </a:lnTo>
                  <a:lnTo>
                    <a:pt x="331" y="83"/>
                  </a:lnTo>
                  <a:lnTo>
                    <a:pt x="331" y="85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28" y="90"/>
                  </a:lnTo>
                  <a:lnTo>
                    <a:pt x="321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05" y="95"/>
                  </a:lnTo>
                  <a:lnTo>
                    <a:pt x="302" y="95"/>
                  </a:lnTo>
                  <a:lnTo>
                    <a:pt x="300" y="92"/>
                  </a:lnTo>
                  <a:lnTo>
                    <a:pt x="298" y="83"/>
                  </a:lnTo>
                  <a:lnTo>
                    <a:pt x="293" y="80"/>
                  </a:lnTo>
                  <a:lnTo>
                    <a:pt x="279" y="80"/>
                  </a:lnTo>
                  <a:lnTo>
                    <a:pt x="262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3"/>
                  </a:lnTo>
                  <a:lnTo>
                    <a:pt x="255" y="73"/>
                  </a:lnTo>
                  <a:lnTo>
                    <a:pt x="241" y="76"/>
                  </a:lnTo>
                  <a:lnTo>
                    <a:pt x="236" y="76"/>
                  </a:lnTo>
                  <a:lnTo>
                    <a:pt x="231" y="73"/>
                  </a:lnTo>
                  <a:lnTo>
                    <a:pt x="222" y="69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1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20" y="52"/>
                  </a:lnTo>
                  <a:lnTo>
                    <a:pt x="215" y="40"/>
                  </a:lnTo>
                  <a:lnTo>
                    <a:pt x="210" y="28"/>
                  </a:lnTo>
                  <a:lnTo>
                    <a:pt x="210" y="26"/>
                  </a:lnTo>
                  <a:lnTo>
                    <a:pt x="210" y="24"/>
                  </a:lnTo>
                  <a:lnTo>
                    <a:pt x="210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79" y="16"/>
                  </a:lnTo>
                  <a:lnTo>
                    <a:pt x="179" y="31"/>
                  </a:lnTo>
                  <a:lnTo>
                    <a:pt x="179" y="42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7" y="45"/>
                  </a:lnTo>
                  <a:lnTo>
                    <a:pt x="158" y="45"/>
                  </a:lnTo>
                  <a:lnTo>
                    <a:pt x="139" y="47"/>
                  </a:lnTo>
                  <a:lnTo>
                    <a:pt x="120" y="47"/>
                  </a:lnTo>
                  <a:lnTo>
                    <a:pt x="101" y="47"/>
                  </a:lnTo>
                  <a:lnTo>
                    <a:pt x="82" y="50"/>
                  </a:lnTo>
                  <a:lnTo>
                    <a:pt x="63" y="50"/>
                  </a:lnTo>
                  <a:lnTo>
                    <a:pt x="45" y="50"/>
                  </a:lnTo>
                  <a:lnTo>
                    <a:pt x="26" y="50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1" y="85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7" y="104"/>
                  </a:lnTo>
                  <a:lnTo>
                    <a:pt x="9" y="111"/>
                  </a:lnTo>
                  <a:lnTo>
                    <a:pt x="9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21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1" y="151"/>
                  </a:lnTo>
                  <a:lnTo>
                    <a:pt x="14" y="156"/>
                  </a:lnTo>
                  <a:lnTo>
                    <a:pt x="18" y="166"/>
                  </a:lnTo>
                  <a:lnTo>
                    <a:pt x="18" y="170"/>
                  </a:lnTo>
                  <a:lnTo>
                    <a:pt x="21" y="173"/>
                  </a:lnTo>
                  <a:lnTo>
                    <a:pt x="23" y="177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5" y="211"/>
                  </a:lnTo>
                  <a:lnTo>
                    <a:pt x="35" y="213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7" y="220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7" y="227"/>
                  </a:lnTo>
                  <a:lnTo>
                    <a:pt x="37" y="227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0" y="255"/>
                  </a:lnTo>
                  <a:lnTo>
                    <a:pt x="40" y="258"/>
                  </a:lnTo>
                  <a:lnTo>
                    <a:pt x="40" y="265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42" y="277"/>
                  </a:lnTo>
                  <a:lnTo>
                    <a:pt x="42" y="279"/>
                  </a:lnTo>
                  <a:lnTo>
                    <a:pt x="42" y="286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7" y="293"/>
                  </a:lnTo>
                  <a:lnTo>
                    <a:pt x="47" y="293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8"/>
                  </a:lnTo>
                  <a:lnTo>
                    <a:pt x="47" y="300"/>
                  </a:lnTo>
                  <a:lnTo>
                    <a:pt x="45" y="300"/>
                  </a:lnTo>
                  <a:lnTo>
                    <a:pt x="47" y="305"/>
                  </a:lnTo>
                  <a:lnTo>
                    <a:pt x="45" y="308"/>
                  </a:lnTo>
                  <a:lnTo>
                    <a:pt x="45" y="308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12"/>
                  </a:lnTo>
                  <a:lnTo>
                    <a:pt x="47" y="317"/>
                  </a:lnTo>
                  <a:lnTo>
                    <a:pt x="47" y="319"/>
                  </a:lnTo>
                  <a:lnTo>
                    <a:pt x="47" y="322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7" y="331"/>
                  </a:lnTo>
                  <a:lnTo>
                    <a:pt x="49" y="334"/>
                  </a:lnTo>
                  <a:lnTo>
                    <a:pt x="49" y="336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3"/>
                  </a:lnTo>
                  <a:lnTo>
                    <a:pt x="54" y="355"/>
                  </a:lnTo>
                  <a:lnTo>
                    <a:pt x="59" y="362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6" y="369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68" y="393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5"/>
                  </a:lnTo>
                  <a:lnTo>
                    <a:pt x="71" y="412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6"/>
                  </a:lnTo>
                  <a:lnTo>
                    <a:pt x="68" y="424"/>
                  </a:lnTo>
                  <a:lnTo>
                    <a:pt x="68" y="426"/>
                  </a:lnTo>
                  <a:lnTo>
                    <a:pt x="66" y="428"/>
                  </a:lnTo>
                  <a:lnTo>
                    <a:pt x="63" y="433"/>
                  </a:lnTo>
                  <a:lnTo>
                    <a:pt x="63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59" y="438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49" y="445"/>
                  </a:lnTo>
                  <a:lnTo>
                    <a:pt x="47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2" y="454"/>
                  </a:lnTo>
                  <a:lnTo>
                    <a:pt x="45" y="457"/>
                  </a:lnTo>
                  <a:lnTo>
                    <a:pt x="49" y="461"/>
                  </a:lnTo>
                  <a:lnTo>
                    <a:pt x="52" y="464"/>
                  </a:lnTo>
                  <a:lnTo>
                    <a:pt x="56" y="471"/>
                  </a:lnTo>
                  <a:lnTo>
                    <a:pt x="59" y="476"/>
                  </a:lnTo>
                  <a:lnTo>
                    <a:pt x="59" y="478"/>
                  </a:lnTo>
                  <a:lnTo>
                    <a:pt x="66" y="478"/>
                  </a:lnTo>
                  <a:lnTo>
                    <a:pt x="71" y="478"/>
                  </a:lnTo>
                  <a:lnTo>
                    <a:pt x="73" y="480"/>
                  </a:lnTo>
                  <a:lnTo>
                    <a:pt x="75" y="480"/>
                  </a:lnTo>
                  <a:lnTo>
                    <a:pt x="78" y="483"/>
                  </a:lnTo>
                  <a:lnTo>
                    <a:pt x="78" y="483"/>
                  </a:lnTo>
                  <a:lnTo>
                    <a:pt x="80" y="487"/>
                  </a:lnTo>
                  <a:lnTo>
                    <a:pt x="80" y="490"/>
                  </a:lnTo>
                  <a:lnTo>
                    <a:pt x="82" y="490"/>
                  </a:lnTo>
                  <a:lnTo>
                    <a:pt x="82" y="490"/>
                  </a:lnTo>
                  <a:lnTo>
                    <a:pt x="82" y="495"/>
                  </a:lnTo>
                  <a:lnTo>
                    <a:pt x="82" y="521"/>
                  </a:lnTo>
                  <a:lnTo>
                    <a:pt x="82" y="547"/>
                  </a:lnTo>
                  <a:lnTo>
                    <a:pt x="85" y="575"/>
                  </a:lnTo>
                  <a:lnTo>
                    <a:pt x="85" y="601"/>
                  </a:lnTo>
                  <a:lnTo>
                    <a:pt x="85" y="627"/>
                  </a:lnTo>
                  <a:lnTo>
                    <a:pt x="87" y="653"/>
                  </a:lnTo>
                  <a:lnTo>
                    <a:pt x="87" y="682"/>
                  </a:lnTo>
                  <a:lnTo>
                    <a:pt x="89" y="708"/>
                  </a:lnTo>
                  <a:lnTo>
                    <a:pt x="118" y="708"/>
                  </a:lnTo>
                  <a:lnTo>
                    <a:pt x="149" y="705"/>
                  </a:lnTo>
                  <a:lnTo>
                    <a:pt x="179" y="705"/>
                  </a:lnTo>
                  <a:lnTo>
                    <a:pt x="210" y="703"/>
                  </a:lnTo>
                  <a:lnTo>
                    <a:pt x="238" y="700"/>
                  </a:lnTo>
                  <a:lnTo>
                    <a:pt x="269" y="700"/>
                  </a:lnTo>
                  <a:lnTo>
                    <a:pt x="300" y="698"/>
                  </a:lnTo>
                  <a:lnTo>
                    <a:pt x="331" y="696"/>
                  </a:lnTo>
                  <a:lnTo>
                    <a:pt x="359" y="696"/>
                  </a:lnTo>
                  <a:lnTo>
                    <a:pt x="390" y="693"/>
                  </a:lnTo>
                  <a:lnTo>
                    <a:pt x="421" y="691"/>
                  </a:lnTo>
                  <a:lnTo>
                    <a:pt x="451" y="689"/>
                  </a:lnTo>
                  <a:lnTo>
                    <a:pt x="480" y="686"/>
                  </a:lnTo>
                  <a:lnTo>
                    <a:pt x="510" y="686"/>
                  </a:lnTo>
                  <a:lnTo>
                    <a:pt x="541" y="684"/>
                  </a:lnTo>
                  <a:lnTo>
                    <a:pt x="572" y="682"/>
                  </a:lnTo>
                  <a:lnTo>
                    <a:pt x="572" y="677"/>
                  </a:lnTo>
                  <a:lnTo>
                    <a:pt x="572" y="677"/>
                  </a:lnTo>
                  <a:lnTo>
                    <a:pt x="572" y="674"/>
                  </a:lnTo>
                  <a:lnTo>
                    <a:pt x="570" y="672"/>
                  </a:lnTo>
                  <a:lnTo>
                    <a:pt x="570" y="670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3"/>
                  </a:lnTo>
                  <a:lnTo>
                    <a:pt x="570" y="660"/>
                  </a:lnTo>
                  <a:lnTo>
                    <a:pt x="570" y="653"/>
                  </a:lnTo>
                  <a:lnTo>
                    <a:pt x="570" y="651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67" y="646"/>
                  </a:lnTo>
                  <a:lnTo>
                    <a:pt x="567" y="646"/>
                  </a:lnTo>
                  <a:lnTo>
                    <a:pt x="565" y="646"/>
                  </a:lnTo>
                  <a:lnTo>
                    <a:pt x="565" y="644"/>
                  </a:lnTo>
                  <a:lnTo>
                    <a:pt x="565" y="644"/>
                  </a:lnTo>
                  <a:lnTo>
                    <a:pt x="565" y="641"/>
                  </a:lnTo>
                  <a:lnTo>
                    <a:pt x="565" y="639"/>
                  </a:lnTo>
                  <a:lnTo>
                    <a:pt x="565" y="637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29"/>
                  </a:lnTo>
                  <a:lnTo>
                    <a:pt x="555" y="627"/>
                  </a:lnTo>
                  <a:lnTo>
                    <a:pt x="555" y="627"/>
                  </a:lnTo>
                  <a:lnTo>
                    <a:pt x="553" y="625"/>
                  </a:lnTo>
                  <a:lnTo>
                    <a:pt x="553" y="622"/>
                  </a:lnTo>
                  <a:lnTo>
                    <a:pt x="553" y="620"/>
                  </a:lnTo>
                  <a:lnTo>
                    <a:pt x="553" y="620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39" y="615"/>
                  </a:lnTo>
                  <a:lnTo>
                    <a:pt x="539" y="615"/>
                  </a:lnTo>
                  <a:lnTo>
                    <a:pt x="529" y="615"/>
                  </a:lnTo>
                  <a:lnTo>
                    <a:pt x="529" y="615"/>
                  </a:lnTo>
                  <a:lnTo>
                    <a:pt x="527" y="615"/>
                  </a:lnTo>
                  <a:lnTo>
                    <a:pt x="515" y="606"/>
                  </a:lnTo>
                  <a:lnTo>
                    <a:pt x="513" y="603"/>
                  </a:lnTo>
                  <a:lnTo>
                    <a:pt x="510" y="601"/>
                  </a:lnTo>
                  <a:lnTo>
                    <a:pt x="503" y="589"/>
                  </a:lnTo>
                  <a:lnTo>
                    <a:pt x="499" y="584"/>
                  </a:lnTo>
                  <a:lnTo>
                    <a:pt x="484" y="573"/>
                  </a:lnTo>
                  <a:lnTo>
                    <a:pt x="480" y="573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6" y="570"/>
                  </a:lnTo>
                  <a:lnTo>
                    <a:pt x="466" y="568"/>
                  </a:lnTo>
                  <a:lnTo>
                    <a:pt x="463" y="563"/>
                  </a:lnTo>
                  <a:lnTo>
                    <a:pt x="458" y="561"/>
                  </a:lnTo>
                  <a:lnTo>
                    <a:pt x="456" y="558"/>
                  </a:lnTo>
                  <a:lnTo>
                    <a:pt x="454" y="556"/>
                  </a:lnTo>
                  <a:lnTo>
                    <a:pt x="440" y="556"/>
                  </a:lnTo>
                  <a:lnTo>
                    <a:pt x="435" y="554"/>
                  </a:lnTo>
                  <a:lnTo>
                    <a:pt x="435" y="554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49"/>
                  </a:lnTo>
                  <a:lnTo>
                    <a:pt x="423" y="544"/>
                  </a:lnTo>
                  <a:lnTo>
                    <a:pt x="418" y="542"/>
                  </a:lnTo>
                  <a:lnTo>
                    <a:pt x="416" y="54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5"/>
                  </a:lnTo>
                  <a:lnTo>
                    <a:pt x="418" y="523"/>
                  </a:lnTo>
                  <a:lnTo>
                    <a:pt x="418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18" y="513"/>
                  </a:lnTo>
                  <a:lnTo>
                    <a:pt x="418" y="509"/>
                  </a:lnTo>
                  <a:lnTo>
                    <a:pt x="416" y="502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18" y="495"/>
                  </a:lnTo>
                  <a:lnTo>
                    <a:pt x="418" y="492"/>
                  </a:lnTo>
                  <a:lnTo>
                    <a:pt x="416" y="487"/>
                  </a:lnTo>
                  <a:lnTo>
                    <a:pt x="416" y="487"/>
                  </a:lnTo>
                  <a:lnTo>
                    <a:pt x="416" y="485"/>
                  </a:lnTo>
                  <a:lnTo>
                    <a:pt x="418" y="483"/>
                  </a:lnTo>
                  <a:lnTo>
                    <a:pt x="416" y="478"/>
                  </a:lnTo>
                  <a:lnTo>
                    <a:pt x="416" y="476"/>
                  </a:lnTo>
                  <a:lnTo>
                    <a:pt x="418" y="473"/>
                  </a:lnTo>
                  <a:lnTo>
                    <a:pt x="418" y="471"/>
                  </a:lnTo>
                  <a:lnTo>
                    <a:pt x="421" y="471"/>
                  </a:lnTo>
                  <a:lnTo>
                    <a:pt x="421" y="469"/>
                  </a:lnTo>
                  <a:lnTo>
                    <a:pt x="421" y="466"/>
                  </a:lnTo>
                  <a:lnTo>
                    <a:pt x="423" y="464"/>
                  </a:lnTo>
                  <a:lnTo>
                    <a:pt x="425" y="459"/>
                  </a:lnTo>
                  <a:lnTo>
                    <a:pt x="425" y="457"/>
                  </a:lnTo>
                  <a:lnTo>
                    <a:pt x="423" y="454"/>
                  </a:lnTo>
                  <a:lnTo>
                    <a:pt x="423" y="454"/>
                  </a:lnTo>
                  <a:lnTo>
                    <a:pt x="421" y="452"/>
                  </a:lnTo>
                  <a:lnTo>
                    <a:pt x="418" y="450"/>
                  </a:lnTo>
                  <a:lnTo>
                    <a:pt x="418" y="447"/>
                  </a:lnTo>
                  <a:lnTo>
                    <a:pt x="416" y="442"/>
                  </a:lnTo>
                  <a:lnTo>
                    <a:pt x="416" y="442"/>
                  </a:lnTo>
                  <a:lnTo>
                    <a:pt x="411" y="440"/>
                  </a:lnTo>
                  <a:lnTo>
                    <a:pt x="406" y="440"/>
                  </a:lnTo>
                  <a:lnTo>
                    <a:pt x="404" y="440"/>
                  </a:lnTo>
                  <a:lnTo>
                    <a:pt x="402" y="435"/>
                  </a:lnTo>
                  <a:lnTo>
                    <a:pt x="402" y="428"/>
                  </a:lnTo>
                  <a:lnTo>
                    <a:pt x="402" y="426"/>
                  </a:lnTo>
                  <a:lnTo>
                    <a:pt x="402" y="424"/>
                  </a:lnTo>
                  <a:lnTo>
                    <a:pt x="409" y="416"/>
                  </a:lnTo>
                  <a:lnTo>
                    <a:pt x="411" y="412"/>
                  </a:lnTo>
                  <a:lnTo>
                    <a:pt x="411" y="409"/>
                  </a:lnTo>
                  <a:lnTo>
                    <a:pt x="416" y="402"/>
                  </a:lnTo>
                  <a:lnTo>
                    <a:pt x="418" y="400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5" y="393"/>
                  </a:lnTo>
                  <a:lnTo>
                    <a:pt x="428" y="393"/>
                  </a:lnTo>
                  <a:lnTo>
                    <a:pt x="430" y="393"/>
                  </a:lnTo>
                  <a:lnTo>
                    <a:pt x="430" y="393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40" y="383"/>
                  </a:lnTo>
                  <a:lnTo>
                    <a:pt x="442" y="383"/>
                  </a:lnTo>
                  <a:lnTo>
                    <a:pt x="442" y="383"/>
                  </a:lnTo>
                  <a:lnTo>
                    <a:pt x="444" y="383"/>
                  </a:lnTo>
                  <a:lnTo>
                    <a:pt x="447" y="383"/>
                  </a:lnTo>
                  <a:lnTo>
                    <a:pt x="447" y="383"/>
                  </a:lnTo>
                  <a:lnTo>
                    <a:pt x="449" y="381"/>
                  </a:lnTo>
                  <a:lnTo>
                    <a:pt x="449" y="379"/>
                  </a:lnTo>
                  <a:lnTo>
                    <a:pt x="449" y="379"/>
                  </a:lnTo>
                  <a:lnTo>
                    <a:pt x="451" y="376"/>
                  </a:lnTo>
                  <a:lnTo>
                    <a:pt x="454" y="376"/>
                  </a:lnTo>
                  <a:lnTo>
                    <a:pt x="451" y="371"/>
                  </a:lnTo>
                  <a:lnTo>
                    <a:pt x="451" y="371"/>
                  </a:lnTo>
                  <a:lnTo>
                    <a:pt x="451" y="362"/>
                  </a:lnTo>
                  <a:lnTo>
                    <a:pt x="451" y="355"/>
                  </a:lnTo>
                  <a:lnTo>
                    <a:pt x="451" y="348"/>
                  </a:lnTo>
                  <a:lnTo>
                    <a:pt x="451" y="341"/>
                  </a:lnTo>
                  <a:lnTo>
                    <a:pt x="449" y="334"/>
                  </a:lnTo>
                  <a:lnTo>
                    <a:pt x="449" y="324"/>
                  </a:lnTo>
                  <a:lnTo>
                    <a:pt x="449" y="317"/>
                  </a:lnTo>
                  <a:lnTo>
                    <a:pt x="449" y="310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51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4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3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61" y="296"/>
                  </a:lnTo>
                  <a:lnTo>
                    <a:pt x="461" y="296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89"/>
                  </a:lnTo>
                  <a:lnTo>
                    <a:pt x="468" y="284"/>
                  </a:lnTo>
                  <a:lnTo>
                    <a:pt x="475" y="279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9" y="270"/>
                  </a:lnTo>
                  <a:lnTo>
                    <a:pt x="494" y="265"/>
                  </a:lnTo>
                  <a:lnTo>
                    <a:pt x="496" y="263"/>
                  </a:lnTo>
                  <a:lnTo>
                    <a:pt x="501" y="258"/>
                  </a:lnTo>
                  <a:lnTo>
                    <a:pt x="501" y="258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8" y="251"/>
                  </a:lnTo>
                  <a:lnTo>
                    <a:pt x="513" y="246"/>
                  </a:lnTo>
                  <a:lnTo>
                    <a:pt x="553" y="199"/>
                  </a:lnTo>
                  <a:lnTo>
                    <a:pt x="560" y="196"/>
                  </a:lnTo>
                  <a:lnTo>
                    <a:pt x="572" y="182"/>
                  </a:lnTo>
                  <a:lnTo>
                    <a:pt x="593" y="170"/>
                  </a:lnTo>
                  <a:lnTo>
                    <a:pt x="605" y="166"/>
                  </a:lnTo>
                  <a:lnTo>
                    <a:pt x="610" y="163"/>
                  </a:lnTo>
                  <a:lnTo>
                    <a:pt x="612" y="163"/>
                  </a:lnTo>
                  <a:lnTo>
                    <a:pt x="615" y="161"/>
                  </a:lnTo>
                  <a:lnTo>
                    <a:pt x="633" y="15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2"/>
                  </a:lnTo>
                  <a:lnTo>
                    <a:pt x="667" y="132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4" y="128"/>
                  </a:lnTo>
                  <a:lnTo>
                    <a:pt x="674" y="12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9717437" y="1207669"/>
              <a:ext cx="833119" cy="808490"/>
            </a:xfrm>
            <a:custGeom>
              <a:rect b="b" l="l" r="r" t="t"/>
              <a:pathLst>
                <a:path extrusionOk="0" h="755" w="778">
                  <a:moveTo>
                    <a:pt x="591" y="211"/>
                  </a:moveTo>
                  <a:lnTo>
                    <a:pt x="591" y="211"/>
                  </a:lnTo>
                  <a:lnTo>
                    <a:pt x="591" y="211"/>
                  </a:lnTo>
                  <a:lnTo>
                    <a:pt x="591" y="208"/>
                  </a:lnTo>
                  <a:lnTo>
                    <a:pt x="594" y="208"/>
                  </a:lnTo>
                  <a:lnTo>
                    <a:pt x="594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3" y="211"/>
                  </a:lnTo>
                  <a:lnTo>
                    <a:pt x="605" y="213"/>
                  </a:lnTo>
                  <a:lnTo>
                    <a:pt x="605" y="213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10" y="211"/>
                  </a:lnTo>
                  <a:lnTo>
                    <a:pt x="610" y="211"/>
                  </a:lnTo>
                  <a:lnTo>
                    <a:pt x="615" y="211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2" y="211"/>
                  </a:lnTo>
                  <a:lnTo>
                    <a:pt x="624" y="211"/>
                  </a:lnTo>
                  <a:lnTo>
                    <a:pt x="624" y="206"/>
                  </a:lnTo>
                  <a:lnTo>
                    <a:pt x="624" y="206"/>
                  </a:lnTo>
                  <a:lnTo>
                    <a:pt x="627" y="203"/>
                  </a:lnTo>
                  <a:lnTo>
                    <a:pt x="627" y="201"/>
                  </a:lnTo>
                  <a:lnTo>
                    <a:pt x="624" y="201"/>
                  </a:lnTo>
                  <a:lnTo>
                    <a:pt x="622" y="201"/>
                  </a:lnTo>
                  <a:lnTo>
                    <a:pt x="620" y="199"/>
                  </a:lnTo>
                  <a:lnTo>
                    <a:pt x="620" y="196"/>
                  </a:lnTo>
                  <a:lnTo>
                    <a:pt x="617" y="194"/>
                  </a:lnTo>
                  <a:lnTo>
                    <a:pt x="615" y="194"/>
                  </a:lnTo>
                  <a:lnTo>
                    <a:pt x="613" y="192"/>
                  </a:lnTo>
                  <a:lnTo>
                    <a:pt x="605" y="192"/>
                  </a:lnTo>
                  <a:lnTo>
                    <a:pt x="603" y="192"/>
                  </a:lnTo>
                  <a:lnTo>
                    <a:pt x="603" y="194"/>
                  </a:lnTo>
                  <a:lnTo>
                    <a:pt x="605" y="194"/>
                  </a:lnTo>
                  <a:lnTo>
                    <a:pt x="605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5" y="199"/>
                  </a:lnTo>
                  <a:lnTo>
                    <a:pt x="605" y="201"/>
                  </a:lnTo>
                  <a:lnTo>
                    <a:pt x="603" y="201"/>
                  </a:lnTo>
                  <a:lnTo>
                    <a:pt x="601" y="203"/>
                  </a:lnTo>
                  <a:lnTo>
                    <a:pt x="601" y="203"/>
                  </a:lnTo>
                  <a:lnTo>
                    <a:pt x="598" y="203"/>
                  </a:lnTo>
                  <a:lnTo>
                    <a:pt x="598" y="206"/>
                  </a:lnTo>
                  <a:lnTo>
                    <a:pt x="598" y="206"/>
                  </a:lnTo>
                  <a:lnTo>
                    <a:pt x="596" y="206"/>
                  </a:lnTo>
                  <a:lnTo>
                    <a:pt x="594" y="203"/>
                  </a:lnTo>
                  <a:lnTo>
                    <a:pt x="591" y="203"/>
                  </a:lnTo>
                  <a:lnTo>
                    <a:pt x="591" y="206"/>
                  </a:lnTo>
                  <a:lnTo>
                    <a:pt x="591" y="208"/>
                  </a:lnTo>
                  <a:lnTo>
                    <a:pt x="591" y="211"/>
                  </a:lnTo>
                  <a:close/>
                  <a:moveTo>
                    <a:pt x="561" y="173"/>
                  </a:moveTo>
                  <a:lnTo>
                    <a:pt x="558" y="173"/>
                  </a:lnTo>
                  <a:lnTo>
                    <a:pt x="558" y="173"/>
                  </a:lnTo>
                  <a:lnTo>
                    <a:pt x="558" y="175"/>
                  </a:lnTo>
                  <a:lnTo>
                    <a:pt x="558" y="177"/>
                  </a:lnTo>
                  <a:lnTo>
                    <a:pt x="558" y="180"/>
                  </a:lnTo>
                  <a:lnTo>
                    <a:pt x="561" y="182"/>
                  </a:lnTo>
                  <a:lnTo>
                    <a:pt x="563" y="182"/>
                  </a:lnTo>
                  <a:lnTo>
                    <a:pt x="565" y="180"/>
                  </a:lnTo>
                  <a:lnTo>
                    <a:pt x="565" y="177"/>
                  </a:lnTo>
                  <a:lnTo>
                    <a:pt x="563" y="175"/>
                  </a:lnTo>
                  <a:lnTo>
                    <a:pt x="563" y="173"/>
                  </a:lnTo>
                  <a:lnTo>
                    <a:pt x="561" y="173"/>
                  </a:lnTo>
                  <a:close/>
                  <a:moveTo>
                    <a:pt x="726" y="653"/>
                  </a:moveTo>
                  <a:lnTo>
                    <a:pt x="726" y="656"/>
                  </a:lnTo>
                  <a:lnTo>
                    <a:pt x="726" y="663"/>
                  </a:lnTo>
                  <a:lnTo>
                    <a:pt x="726" y="665"/>
                  </a:lnTo>
                  <a:lnTo>
                    <a:pt x="726" y="667"/>
                  </a:lnTo>
                  <a:lnTo>
                    <a:pt x="728" y="665"/>
                  </a:lnTo>
                  <a:lnTo>
                    <a:pt x="728" y="660"/>
                  </a:lnTo>
                  <a:lnTo>
                    <a:pt x="726" y="653"/>
                  </a:lnTo>
                  <a:close/>
                  <a:moveTo>
                    <a:pt x="549" y="156"/>
                  </a:moveTo>
                  <a:lnTo>
                    <a:pt x="551" y="158"/>
                  </a:lnTo>
                  <a:lnTo>
                    <a:pt x="551" y="158"/>
                  </a:lnTo>
                  <a:lnTo>
                    <a:pt x="553" y="163"/>
                  </a:lnTo>
                  <a:lnTo>
                    <a:pt x="553" y="166"/>
                  </a:lnTo>
                  <a:lnTo>
                    <a:pt x="556" y="166"/>
                  </a:lnTo>
                  <a:lnTo>
                    <a:pt x="558" y="166"/>
                  </a:lnTo>
                  <a:lnTo>
                    <a:pt x="558" y="168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58" y="163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6" y="158"/>
                  </a:lnTo>
                  <a:lnTo>
                    <a:pt x="556" y="156"/>
                  </a:lnTo>
                  <a:lnTo>
                    <a:pt x="558" y="151"/>
                  </a:lnTo>
                  <a:lnTo>
                    <a:pt x="558" y="149"/>
                  </a:lnTo>
                  <a:lnTo>
                    <a:pt x="558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8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49" y="151"/>
                  </a:lnTo>
                  <a:lnTo>
                    <a:pt x="549" y="154"/>
                  </a:lnTo>
                  <a:lnTo>
                    <a:pt x="546" y="156"/>
                  </a:lnTo>
                  <a:lnTo>
                    <a:pt x="549" y="156"/>
                  </a:lnTo>
                  <a:lnTo>
                    <a:pt x="549" y="156"/>
                  </a:lnTo>
                  <a:close/>
                  <a:moveTo>
                    <a:pt x="397" y="237"/>
                  </a:moveTo>
                  <a:lnTo>
                    <a:pt x="404" y="239"/>
                  </a:lnTo>
                  <a:lnTo>
                    <a:pt x="409" y="241"/>
                  </a:lnTo>
                  <a:lnTo>
                    <a:pt x="409" y="239"/>
                  </a:lnTo>
                  <a:lnTo>
                    <a:pt x="409" y="237"/>
                  </a:lnTo>
                  <a:lnTo>
                    <a:pt x="411" y="234"/>
                  </a:lnTo>
                  <a:lnTo>
                    <a:pt x="421" y="232"/>
                  </a:lnTo>
                  <a:lnTo>
                    <a:pt x="433" y="232"/>
                  </a:lnTo>
                  <a:lnTo>
                    <a:pt x="433" y="229"/>
                  </a:lnTo>
                  <a:lnTo>
                    <a:pt x="435" y="229"/>
                  </a:lnTo>
                  <a:lnTo>
                    <a:pt x="435" y="225"/>
                  </a:lnTo>
                  <a:lnTo>
                    <a:pt x="440" y="218"/>
                  </a:lnTo>
                  <a:lnTo>
                    <a:pt x="442" y="215"/>
                  </a:lnTo>
                  <a:lnTo>
                    <a:pt x="449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4" y="213"/>
                  </a:lnTo>
                  <a:lnTo>
                    <a:pt x="454" y="215"/>
                  </a:lnTo>
                  <a:lnTo>
                    <a:pt x="456" y="215"/>
                  </a:lnTo>
                  <a:lnTo>
                    <a:pt x="456" y="215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4" y="215"/>
                  </a:lnTo>
                  <a:lnTo>
                    <a:pt x="466" y="215"/>
                  </a:lnTo>
                  <a:lnTo>
                    <a:pt x="473" y="215"/>
                  </a:lnTo>
                  <a:lnTo>
                    <a:pt x="475" y="215"/>
                  </a:lnTo>
                  <a:lnTo>
                    <a:pt x="480" y="218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4" y="222"/>
                  </a:lnTo>
                  <a:lnTo>
                    <a:pt x="494" y="225"/>
                  </a:lnTo>
                  <a:lnTo>
                    <a:pt x="497" y="225"/>
                  </a:lnTo>
                  <a:lnTo>
                    <a:pt x="499" y="227"/>
                  </a:lnTo>
                  <a:lnTo>
                    <a:pt x="499" y="227"/>
                  </a:lnTo>
                  <a:lnTo>
                    <a:pt x="501" y="227"/>
                  </a:lnTo>
                  <a:lnTo>
                    <a:pt x="504" y="229"/>
                  </a:lnTo>
                  <a:lnTo>
                    <a:pt x="506" y="229"/>
                  </a:lnTo>
                  <a:lnTo>
                    <a:pt x="506" y="232"/>
                  </a:lnTo>
                  <a:lnTo>
                    <a:pt x="508" y="234"/>
                  </a:lnTo>
                  <a:lnTo>
                    <a:pt x="513" y="234"/>
                  </a:lnTo>
                  <a:lnTo>
                    <a:pt x="516" y="237"/>
                  </a:lnTo>
                  <a:lnTo>
                    <a:pt x="518" y="232"/>
                  </a:lnTo>
                  <a:lnTo>
                    <a:pt x="518" y="232"/>
                  </a:lnTo>
                  <a:lnTo>
                    <a:pt x="516" y="229"/>
                  </a:lnTo>
                  <a:lnTo>
                    <a:pt x="516" y="227"/>
                  </a:lnTo>
                  <a:lnTo>
                    <a:pt x="518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13"/>
                  </a:lnTo>
                  <a:lnTo>
                    <a:pt x="520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2" y="213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8"/>
                  </a:lnTo>
                  <a:lnTo>
                    <a:pt x="534" y="218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7" y="215"/>
                  </a:lnTo>
                  <a:lnTo>
                    <a:pt x="539" y="218"/>
                  </a:lnTo>
                  <a:lnTo>
                    <a:pt x="539" y="215"/>
                  </a:lnTo>
                  <a:lnTo>
                    <a:pt x="539" y="213"/>
                  </a:lnTo>
                  <a:lnTo>
                    <a:pt x="544" y="213"/>
                  </a:lnTo>
                  <a:lnTo>
                    <a:pt x="546" y="215"/>
                  </a:lnTo>
                  <a:lnTo>
                    <a:pt x="549" y="215"/>
                  </a:lnTo>
                  <a:lnTo>
                    <a:pt x="549" y="215"/>
                  </a:lnTo>
                  <a:lnTo>
                    <a:pt x="549" y="213"/>
                  </a:lnTo>
                  <a:lnTo>
                    <a:pt x="549" y="213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3"/>
                  </a:lnTo>
                  <a:lnTo>
                    <a:pt x="561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7" y="211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89" y="208"/>
                  </a:lnTo>
                  <a:lnTo>
                    <a:pt x="589" y="206"/>
                  </a:lnTo>
                  <a:lnTo>
                    <a:pt x="589" y="206"/>
                  </a:lnTo>
                  <a:lnTo>
                    <a:pt x="587" y="206"/>
                  </a:lnTo>
                  <a:lnTo>
                    <a:pt x="584" y="203"/>
                  </a:lnTo>
                  <a:lnTo>
                    <a:pt x="584" y="203"/>
                  </a:lnTo>
                  <a:lnTo>
                    <a:pt x="582" y="203"/>
                  </a:lnTo>
                  <a:lnTo>
                    <a:pt x="582" y="203"/>
                  </a:lnTo>
                  <a:lnTo>
                    <a:pt x="579" y="203"/>
                  </a:lnTo>
                  <a:lnTo>
                    <a:pt x="577" y="201"/>
                  </a:lnTo>
                  <a:lnTo>
                    <a:pt x="575" y="199"/>
                  </a:lnTo>
                  <a:lnTo>
                    <a:pt x="572" y="199"/>
                  </a:lnTo>
                  <a:lnTo>
                    <a:pt x="572" y="196"/>
                  </a:lnTo>
                  <a:lnTo>
                    <a:pt x="572" y="194"/>
                  </a:lnTo>
                  <a:lnTo>
                    <a:pt x="575" y="194"/>
                  </a:lnTo>
                  <a:lnTo>
                    <a:pt x="575" y="192"/>
                  </a:lnTo>
                  <a:lnTo>
                    <a:pt x="575" y="192"/>
                  </a:lnTo>
                  <a:lnTo>
                    <a:pt x="572" y="192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5" y="189"/>
                  </a:lnTo>
                  <a:lnTo>
                    <a:pt x="565" y="189"/>
                  </a:lnTo>
                  <a:lnTo>
                    <a:pt x="563" y="189"/>
                  </a:lnTo>
                  <a:lnTo>
                    <a:pt x="561" y="189"/>
                  </a:lnTo>
                  <a:lnTo>
                    <a:pt x="558" y="189"/>
                  </a:lnTo>
                  <a:lnTo>
                    <a:pt x="558" y="192"/>
                  </a:lnTo>
                  <a:lnTo>
                    <a:pt x="556" y="189"/>
                  </a:lnTo>
                  <a:lnTo>
                    <a:pt x="553" y="187"/>
                  </a:lnTo>
                  <a:lnTo>
                    <a:pt x="553" y="187"/>
                  </a:lnTo>
                  <a:lnTo>
                    <a:pt x="556" y="185"/>
                  </a:lnTo>
                  <a:lnTo>
                    <a:pt x="558" y="182"/>
                  </a:lnTo>
                  <a:lnTo>
                    <a:pt x="561" y="182"/>
                  </a:lnTo>
                  <a:lnTo>
                    <a:pt x="558" y="180"/>
                  </a:lnTo>
                  <a:lnTo>
                    <a:pt x="556" y="177"/>
                  </a:lnTo>
                  <a:lnTo>
                    <a:pt x="556" y="175"/>
                  </a:lnTo>
                  <a:lnTo>
                    <a:pt x="553" y="170"/>
                  </a:lnTo>
                  <a:lnTo>
                    <a:pt x="553" y="168"/>
                  </a:lnTo>
                  <a:lnTo>
                    <a:pt x="553" y="166"/>
                  </a:lnTo>
                  <a:lnTo>
                    <a:pt x="549" y="161"/>
                  </a:lnTo>
                  <a:lnTo>
                    <a:pt x="546" y="158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39" y="154"/>
                  </a:lnTo>
                  <a:lnTo>
                    <a:pt x="537" y="154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32" y="161"/>
                  </a:lnTo>
                  <a:lnTo>
                    <a:pt x="530" y="163"/>
                  </a:lnTo>
                  <a:lnTo>
                    <a:pt x="525" y="166"/>
                  </a:lnTo>
                  <a:lnTo>
                    <a:pt x="523" y="166"/>
                  </a:lnTo>
                  <a:lnTo>
                    <a:pt x="518" y="166"/>
                  </a:lnTo>
                  <a:lnTo>
                    <a:pt x="520" y="163"/>
                  </a:lnTo>
                  <a:lnTo>
                    <a:pt x="516" y="158"/>
                  </a:lnTo>
                  <a:lnTo>
                    <a:pt x="513" y="158"/>
                  </a:lnTo>
                  <a:lnTo>
                    <a:pt x="511" y="158"/>
                  </a:lnTo>
                  <a:lnTo>
                    <a:pt x="508" y="161"/>
                  </a:lnTo>
                  <a:lnTo>
                    <a:pt x="506" y="163"/>
                  </a:lnTo>
                  <a:lnTo>
                    <a:pt x="501" y="163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4" y="163"/>
                  </a:lnTo>
                  <a:lnTo>
                    <a:pt x="490" y="163"/>
                  </a:lnTo>
                  <a:lnTo>
                    <a:pt x="490" y="163"/>
                  </a:lnTo>
                  <a:lnTo>
                    <a:pt x="487" y="161"/>
                  </a:lnTo>
                  <a:lnTo>
                    <a:pt x="487" y="161"/>
                  </a:lnTo>
                  <a:lnTo>
                    <a:pt x="485" y="161"/>
                  </a:lnTo>
                  <a:lnTo>
                    <a:pt x="482" y="163"/>
                  </a:lnTo>
                  <a:lnTo>
                    <a:pt x="482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78" y="149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2" y="128"/>
                  </a:lnTo>
                  <a:lnTo>
                    <a:pt x="480" y="128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66" y="130"/>
                  </a:lnTo>
                  <a:lnTo>
                    <a:pt x="461" y="132"/>
                  </a:lnTo>
                  <a:lnTo>
                    <a:pt x="452" y="135"/>
                  </a:lnTo>
                  <a:lnTo>
                    <a:pt x="438" y="144"/>
                  </a:lnTo>
                  <a:lnTo>
                    <a:pt x="433" y="147"/>
                  </a:lnTo>
                  <a:lnTo>
                    <a:pt x="402" y="147"/>
                  </a:lnTo>
                  <a:lnTo>
                    <a:pt x="400" y="149"/>
                  </a:lnTo>
                  <a:lnTo>
                    <a:pt x="400" y="147"/>
                  </a:lnTo>
                  <a:lnTo>
                    <a:pt x="397" y="149"/>
                  </a:lnTo>
                  <a:lnTo>
                    <a:pt x="383" y="154"/>
                  </a:lnTo>
                  <a:lnTo>
                    <a:pt x="381" y="154"/>
                  </a:lnTo>
                  <a:lnTo>
                    <a:pt x="378" y="154"/>
                  </a:lnTo>
                  <a:lnTo>
                    <a:pt x="367" y="163"/>
                  </a:lnTo>
                  <a:lnTo>
                    <a:pt x="357" y="168"/>
                  </a:lnTo>
                  <a:lnTo>
                    <a:pt x="355" y="170"/>
                  </a:lnTo>
                  <a:lnTo>
                    <a:pt x="350" y="173"/>
                  </a:lnTo>
                  <a:lnTo>
                    <a:pt x="350" y="173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1" y="185"/>
                  </a:lnTo>
                  <a:lnTo>
                    <a:pt x="338" y="187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6" y="187"/>
                  </a:lnTo>
                  <a:lnTo>
                    <a:pt x="336" y="187"/>
                  </a:lnTo>
                  <a:lnTo>
                    <a:pt x="333" y="187"/>
                  </a:lnTo>
                  <a:lnTo>
                    <a:pt x="331" y="187"/>
                  </a:lnTo>
                  <a:lnTo>
                    <a:pt x="331" y="185"/>
                  </a:lnTo>
                  <a:lnTo>
                    <a:pt x="329" y="185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2" y="187"/>
                  </a:lnTo>
                  <a:lnTo>
                    <a:pt x="319" y="187"/>
                  </a:lnTo>
                  <a:lnTo>
                    <a:pt x="317" y="189"/>
                  </a:lnTo>
                  <a:lnTo>
                    <a:pt x="315" y="189"/>
                  </a:lnTo>
                  <a:lnTo>
                    <a:pt x="315" y="187"/>
                  </a:lnTo>
                  <a:lnTo>
                    <a:pt x="315" y="187"/>
                  </a:lnTo>
                  <a:lnTo>
                    <a:pt x="312" y="185"/>
                  </a:lnTo>
                  <a:lnTo>
                    <a:pt x="312" y="187"/>
                  </a:lnTo>
                  <a:lnTo>
                    <a:pt x="310" y="185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0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5" y="180"/>
                  </a:lnTo>
                  <a:lnTo>
                    <a:pt x="303" y="177"/>
                  </a:lnTo>
                  <a:lnTo>
                    <a:pt x="303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8" y="180"/>
                  </a:lnTo>
                  <a:lnTo>
                    <a:pt x="296" y="182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3" y="185"/>
                  </a:lnTo>
                  <a:lnTo>
                    <a:pt x="289" y="185"/>
                  </a:lnTo>
                  <a:lnTo>
                    <a:pt x="284" y="187"/>
                  </a:lnTo>
                  <a:lnTo>
                    <a:pt x="274" y="187"/>
                  </a:lnTo>
                  <a:lnTo>
                    <a:pt x="272" y="185"/>
                  </a:lnTo>
                  <a:lnTo>
                    <a:pt x="270" y="182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7" y="175"/>
                  </a:lnTo>
                  <a:lnTo>
                    <a:pt x="262" y="175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5" y="168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48" y="161"/>
                  </a:lnTo>
                  <a:lnTo>
                    <a:pt x="248" y="158"/>
                  </a:lnTo>
                  <a:lnTo>
                    <a:pt x="246" y="154"/>
                  </a:lnTo>
                  <a:lnTo>
                    <a:pt x="244" y="151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29" y="147"/>
                  </a:lnTo>
                  <a:lnTo>
                    <a:pt x="229" y="147"/>
                  </a:lnTo>
                  <a:lnTo>
                    <a:pt x="229" y="144"/>
                  </a:lnTo>
                  <a:lnTo>
                    <a:pt x="218" y="144"/>
                  </a:lnTo>
                  <a:lnTo>
                    <a:pt x="203" y="144"/>
                  </a:lnTo>
                  <a:lnTo>
                    <a:pt x="199" y="144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89" y="154"/>
                  </a:lnTo>
                  <a:lnTo>
                    <a:pt x="187" y="156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94" y="144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4" y="149"/>
                  </a:lnTo>
                  <a:lnTo>
                    <a:pt x="182" y="149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77" y="154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3" y="163"/>
                  </a:lnTo>
                  <a:lnTo>
                    <a:pt x="170" y="168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70" y="144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0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61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1" y="118"/>
                  </a:lnTo>
                  <a:lnTo>
                    <a:pt x="151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32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5" y="140"/>
                  </a:lnTo>
                  <a:lnTo>
                    <a:pt x="123" y="142"/>
                  </a:lnTo>
                  <a:lnTo>
                    <a:pt x="123" y="142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4"/>
                  </a:lnTo>
                  <a:lnTo>
                    <a:pt x="106" y="147"/>
                  </a:lnTo>
                  <a:lnTo>
                    <a:pt x="102" y="154"/>
                  </a:lnTo>
                  <a:lnTo>
                    <a:pt x="95" y="161"/>
                  </a:lnTo>
                  <a:lnTo>
                    <a:pt x="87" y="163"/>
                  </a:lnTo>
                  <a:lnTo>
                    <a:pt x="52" y="173"/>
                  </a:lnTo>
                  <a:lnTo>
                    <a:pt x="47" y="173"/>
                  </a:lnTo>
                  <a:lnTo>
                    <a:pt x="33" y="189"/>
                  </a:lnTo>
                  <a:lnTo>
                    <a:pt x="31" y="192"/>
                  </a:lnTo>
                  <a:lnTo>
                    <a:pt x="14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7" y="201"/>
                  </a:lnTo>
                  <a:lnTo>
                    <a:pt x="5" y="203"/>
                  </a:lnTo>
                  <a:lnTo>
                    <a:pt x="2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11"/>
                  </a:lnTo>
                  <a:lnTo>
                    <a:pt x="9" y="211"/>
                  </a:lnTo>
                  <a:lnTo>
                    <a:pt x="9" y="211"/>
                  </a:lnTo>
                  <a:lnTo>
                    <a:pt x="12" y="211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1" y="222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45" y="234"/>
                  </a:lnTo>
                  <a:lnTo>
                    <a:pt x="50" y="237"/>
                  </a:lnTo>
                  <a:lnTo>
                    <a:pt x="59" y="237"/>
                  </a:lnTo>
                  <a:lnTo>
                    <a:pt x="66" y="239"/>
                  </a:lnTo>
                  <a:lnTo>
                    <a:pt x="73" y="241"/>
                  </a:lnTo>
                  <a:lnTo>
                    <a:pt x="83" y="241"/>
                  </a:lnTo>
                  <a:lnTo>
                    <a:pt x="90" y="244"/>
                  </a:lnTo>
                  <a:lnTo>
                    <a:pt x="97" y="244"/>
                  </a:lnTo>
                  <a:lnTo>
                    <a:pt x="104" y="244"/>
                  </a:lnTo>
                  <a:lnTo>
                    <a:pt x="109" y="246"/>
                  </a:lnTo>
                  <a:lnTo>
                    <a:pt x="113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8" y="251"/>
                  </a:lnTo>
                  <a:lnTo>
                    <a:pt x="132" y="253"/>
                  </a:lnTo>
                  <a:lnTo>
                    <a:pt x="139" y="256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47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61" y="258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58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7" y="260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92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9" y="260"/>
                  </a:lnTo>
                  <a:lnTo>
                    <a:pt x="199" y="260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0" y="263"/>
                  </a:lnTo>
                  <a:lnTo>
                    <a:pt x="210" y="263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8" y="279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2" y="282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9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6"/>
                  </a:lnTo>
                  <a:lnTo>
                    <a:pt x="239" y="286"/>
                  </a:lnTo>
                  <a:lnTo>
                    <a:pt x="241" y="286"/>
                  </a:lnTo>
                  <a:lnTo>
                    <a:pt x="241" y="289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6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5"/>
                  </a:lnTo>
                  <a:lnTo>
                    <a:pt x="246" y="315"/>
                  </a:lnTo>
                  <a:lnTo>
                    <a:pt x="246" y="317"/>
                  </a:lnTo>
                  <a:lnTo>
                    <a:pt x="244" y="317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1" y="327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0" y="324"/>
                  </a:lnTo>
                  <a:lnTo>
                    <a:pt x="260" y="327"/>
                  </a:lnTo>
                  <a:lnTo>
                    <a:pt x="260" y="327"/>
                  </a:lnTo>
                  <a:lnTo>
                    <a:pt x="262" y="327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8" y="338"/>
                  </a:lnTo>
                  <a:lnTo>
                    <a:pt x="258" y="343"/>
                  </a:lnTo>
                  <a:lnTo>
                    <a:pt x="255" y="343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3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5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3"/>
                  </a:lnTo>
                  <a:lnTo>
                    <a:pt x="270" y="350"/>
                  </a:lnTo>
                  <a:lnTo>
                    <a:pt x="272" y="348"/>
                  </a:lnTo>
                  <a:lnTo>
                    <a:pt x="289" y="317"/>
                  </a:lnTo>
                  <a:lnTo>
                    <a:pt x="289" y="315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08"/>
                  </a:lnTo>
                  <a:lnTo>
                    <a:pt x="293" y="303"/>
                  </a:lnTo>
                  <a:lnTo>
                    <a:pt x="293" y="300"/>
                  </a:lnTo>
                  <a:lnTo>
                    <a:pt x="296" y="296"/>
                  </a:lnTo>
                  <a:lnTo>
                    <a:pt x="298" y="293"/>
                  </a:lnTo>
                  <a:lnTo>
                    <a:pt x="300" y="286"/>
                  </a:lnTo>
                  <a:lnTo>
                    <a:pt x="303" y="284"/>
                  </a:lnTo>
                  <a:lnTo>
                    <a:pt x="305" y="282"/>
                  </a:lnTo>
                  <a:lnTo>
                    <a:pt x="307" y="282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7" y="272"/>
                  </a:lnTo>
                  <a:lnTo>
                    <a:pt x="310" y="267"/>
                  </a:lnTo>
                  <a:lnTo>
                    <a:pt x="310" y="265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56"/>
                  </a:lnTo>
                  <a:lnTo>
                    <a:pt x="315" y="253"/>
                  </a:lnTo>
                  <a:lnTo>
                    <a:pt x="315" y="253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7" y="258"/>
                  </a:lnTo>
                  <a:lnTo>
                    <a:pt x="315" y="260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5" y="267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2"/>
                  </a:lnTo>
                  <a:lnTo>
                    <a:pt x="317" y="277"/>
                  </a:lnTo>
                  <a:lnTo>
                    <a:pt x="317" y="279"/>
                  </a:lnTo>
                  <a:lnTo>
                    <a:pt x="319" y="282"/>
                  </a:lnTo>
                  <a:lnTo>
                    <a:pt x="319" y="282"/>
                  </a:lnTo>
                  <a:lnTo>
                    <a:pt x="319" y="279"/>
                  </a:lnTo>
                  <a:lnTo>
                    <a:pt x="319" y="279"/>
                  </a:lnTo>
                  <a:lnTo>
                    <a:pt x="324" y="277"/>
                  </a:lnTo>
                  <a:lnTo>
                    <a:pt x="326" y="277"/>
                  </a:lnTo>
                  <a:lnTo>
                    <a:pt x="326" y="277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2"/>
                  </a:lnTo>
                  <a:lnTo>
                    <a:pt x="331" y="267"/>
                  </a:lnTo>
                  <a:lnTo>
                    <a:pt x="331" y="267"/>
                  </a:lnTo>
                  <a:lnTo>
                    <a:pt x="331" y="265"/>
                  </a:lnTo>
                  <a:lnTo>
                    <a:pt x="333" y="265"/>
                  </a:lnTo>
                  <a:lnTo>
                    <a:pt x="333" y="263"/>
                  </a:lnTo>
                  <a:lnTo>
                    <a:pt x="333" y="263"/>
                  </a:lnTo>
                  <a:lnTo>
                    <a:pt x="333" y="260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41" y="260"/>
                  </a:lnTo>
                  <a:lnTo>
                    <a:pt x="343" y="260"/>
                  </a:lnTo>
                  <a:lnTo>
                    <a:pt x="345" y="258"/>
                  </a:lnTo>
                  <a:lnTo>
                    <a:pt x="345" y="258"/>
                  </a:lnTo>
                  <a:lnTo>
                    <a:pt x="348" y="256"/>
                  </a:lnTo>
                  <a:lnTo>
                    <a:pt x="348" y="253"/>
                  </a:lnTo>
                  <a:lnTo>
                    <a:pt x="350" y="253"/>
                  </a:lnTo>
                  <a:lnTo>
                    <a:pt x="352" y="253"/>
                  </a:lnTo>
                  <a:lnTo>
                    <a:pt x="352" y="253"/>
                  </a:lnTo>
                  <a:lnTo>
                    <a:pt x="355" y="253"/>
                  </a:lnTo>
                  <a:lnTo>
                    <a:pt x="355" y="256"/>
                  </a:lnTo>
                  <a:lnTo>
                    <a:pt x="352" y="263"/>
                  </a:lnTo>
                  <a:lnTo>
                    <a:pt x="352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7"/>
                  </a:lnTo>
                  <a:lnTo>
                    <a:pt x="352" y="267"/>
                  </a:lnTo>
                  <a:lnTo>
                    <a:pt x="352" y="265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5" y="270"/>
                  </a:lnTo>
                  <a:lnTo>
                    <a:pt x="345" y="272"/>
                  </a:lnTo>
                  <a:lnTo>
                    <a:pt x="345" y="274"/>
                  </a:lnTo>
                  <a:lnTo>
                    <a:pt x="345" y="277"/>
                  </a:lnTo>
                  <a:lnTo>
                    <a:pt x="343" y="279"/>
                  </a:lnTo>
                  <a:lnTo>
                    <a:pt x="343" y="279"/>
                  </a:lnTo>
                  <a:lnTo>
                    <a:pt x="343" y="282"/>
                  </a:lnTo>
                  <a:lnTo>
                    <a:pt x="345" y="284"/>
                  </a:lnTo>
                  <a:lnTo>
                    <a:pt x="348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4"/>
                  </a:lnTo>
                  <a:lnTo>
                    <a:pt x="350" y="284"/>
                  </a:lnTo>
                  <a:lnTo>
                    <a:pt x="350" y="284"/>
                  </a:lnTo>
                  <a:lnTo>
                    <a:pt x="350" y="282"/>
                  </a:lnTo>
                  <a:lnTo>
                    <a:pt x="350" y="282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52" y="274"/>
                  </a:lnTo>
                  <a:lnTo>
                    <a:pt x="355" y="274"/>
                  </a:lnTo>
                  <a:lnTo>
                    <a:pt x="357" y="272"/>
                  </a:lnTo>
                  <a:lnTo>
                    <a:pt x="357" y="272"/>
                  </a:lnTo>
                  <a:lnTo>
                    <a:pt x="357" y="270"/>
                  </a:lnTo>
                  <a:lnTo>
                    <a:pt x="357" y="270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2" y="267"/>
                  </a:lnTo>
                  <a:lnTo>
                    <a:pt x="364" y="265"/>
                  </a:lnTo>
                  <a:lnTo>
                    <a:pt x="364" y="265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71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1" y="258"/>
                  </a:lnTo>
                  <a:lnTo>
                    <a:pt x="374" y="251"/>
                  </a:lnTo>
                  <a:lnTo>
                    <a:pt x="376" y="246"/>
                  </a:lnTo>
                  <a:lnTo>
                    <a:pt x="378" y="241"/>
                  </a:lnTo>
                  <a:lnTo>
                    <a:pt x="395" y="237"/>
                  </a:lnTo>
                  <a:lnTo>
                    <a:pt x="397" y="237"/>
                  </a:lnTo>
                  <a:close/>
                  <a:moveTo>
                    <a:pt x="331" y="180"/>
                  </a:moveTo>
                  <a:lnTo>
                    <a:pt x="331" y="180"/>
                  </a:lnTo>
                  <a:lnTo>
                    <a:pt x="333" y="180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5"/>
                  </a:lnTo>
                  <a:lnTo>
                    <a:pt x="333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6" y="182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38" y="177"/>
                  </a:lnTo>
                  <a:lnTo>
                    <a:pt x="336" y="175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7"/>
                  </a:lnTo>
                  <a:lnTo>
                    <a:pt x="331" y="180"/>
                  </a:lnTo>
                  <a:close/>
                  <a:moveTo>
                    <a:pt x="154" y="114"/>
                  </a:moveTo>
                  <a:lnTo>
                    <a:pt x="151" y="116"/>
                  </a:lnTo>
                  <a:lnTo>
                    <a:pt x="151" y="118"/>
                  </a:lnTo>
                  <a:lnTo>
                    <a:pt x="151" y="123"/>
                  </a:lnTo>
                  <a:lnTo>
                    <a:pt x="154" y="125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25"/>
                  </a:lnTo>
                  <a:lnTo>
                    <a:pt x="170" y="125"/>
                  </a:lnTo>
                  <a:lnTo>
                    <a:pt x="170" y="123"/>
                  </a:lnTo>
                  <a:lnTo>
                    <a:pt x="168" y="121"/>
                  </a:lnTo>
                  <a:lnTo>
                    <a:pt x="166" y="123"/>
                  </a:lnTo>
                  <a:lnTo>
                    <a:pt x="168" y="121"/>
                  </a:lnTo>
                  <a:lnTo>
                    <a:pt x="168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5"/>
                  </a:lnTo>
                  <a:lnTo>
                    <a:pt x="170" y="128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5" y="137"/>
                  </a:lnTo>
                  <a:lnTo>
                    <a:pt x="175" y="135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84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7" y="114"/>
                  </a:lnTo>
                  <a:lnTo>
                    <a:pt x="187" y="111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92" y="111"/>
                  </a:lnTo>
                  <a:lnTo>
                    <a:pt x="192" y="109"/>
                  </a:lnTo>
                  <a:lnTo>
                    <a:pt x="194" y="106"/>
                  </a:lnTo>
                  <a:lnTo>
                    <a:pt x="196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7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3" y="90"/>
                  </a:lnTo>
                  <a:lnTo>
                    <a:pt x="203" y="87"/>
                  </a:lnTo>
                  <a:lnTo>
                    <a:pt x="208" y="87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5" y="85"/>
                  </a:lnTo>
                  <a:lnTo>
                    <a:pt x="227" y="83"/>
                  </a:lnTo>
                  <a:lnTo>
                    <a:pt x="229" y="83"/>
                  </a:lnTo>
                  <a:lnTo>
                    <a:pt x="229" y="83"/>
                  </a:lnTo>
                  <a:lnTo>
                    <a:pt x="227" y="83"/>
                  </a:lnTo>
                  <a:lnTo>
                    <a:pt x="225" y="78"/>
                  </a:lnTo>
                  <a:lnTo>
                    <a:pt x="225" y="78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199" y="78"/>
                  </a:lnTo>
                  <a:lnTo>
                    <a:pt x="192" y="80"/>
                  </a:lnTo>
                  <a:lnTo>
                    <a:pt x="184" y="83"/>
                  </a:lnTo>
                  <a:lnTo>
                    <a:pt x="184" y="85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68" y="92"/>
                  </a:lnTo>
                  <a:lnTo>
                    <a:pt x="166" y="95"/>
                  </a:lnTo>
                  <a:lnTo>
                    <a:pt x="158" y="106"/>
                  </a:lnTo>
                  <a:lnTo>
                    <a:pt x="158" y="109"/>
                  </a:lnTo>
                  <a:lnTo>
                    <a:pt x="154" y="111"/>
                  </a:lnTo>
                  <a:lnTo>
                    <a:pt x="154" y="114"/>
                  </a:lnTo>
                  <a:close/>
                  <a:moveTo>
                    <a:pt x="92" y="40"/>
                  </a:moveTo>
                  <a:lnTo>
                    <a:pt x="97" y="38"/>
                  </a:lnTo>
                  <a:lnTo>
                    <a:pt x="97" y="38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99" y="47"/>
                  </a:lnTo>
                  <a:lnTo>
                    <a:pt x="113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11" y="35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4" y="9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9" y="5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3" y="16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1" y="24"/>
                  </a:lnTo>
                  <a:lnTo>
                    <a:pt x="99" y="31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2" y="40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2" y="350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4" y="355"/>
                  </a:lnTo>
                  <a:lnTo>
                    <a:pt x="407" y="353"/>
                  </a:lnTo>
                  <a:lnTo>
                    <a:pt x="407" y="350"/>
                  </a:lnTo>
                  <a:lnTo>
                    <a:pt x="409" y="348"/>
                  </a:lnTo>
                  <a:lnTo>
                    <a:pt x="407" y="348"/>
                  </a:lnTo>
                  <a:lnTo>
                    <a:pt x="407" y="348"/>
                  </a:lnTo>
                  <a:close/>
                  <a:moveTo>
                    <a:pt x="414" y="343"/>
                  </a:moveTo>
                  <a:lnTo>
                    <a:pt x="416" y="343"/>
                  </a:lnTo>
                  <a:lnTo>
                    <a:pt x="416" y="341"/>
                  </a:lnTo>
                  <a:lnTo>
                    <a:pt x="416" y="341"/>
                  </a:lnTo>
                  <a:lnTo>
                    <a:pt x="416" y="338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09" y="334"/>
                  </a:lnTo>
                  <a:lnTo>
                    <a:pt x="409" y="336"/>
                  </a:lnTo>
                  <a:lnTo>
                    <a:pt x="411" y="343"/>
                  </a:lnTo>
                  <a:lnTo>
                    <a:pt x="414" y="343"/>
                  </a:lnTo>
                  <a:close/>
                  <a:moveTo>
                    <a:pt x="546" y="215"/>
                  </a:moveTo>
                  <a:lnTo>
                    <a:pt x="544" y="213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4" y="218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6" y="220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9" y="218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6" y="215"/>
                  </a:lnTo>
                  <a:lnTo>
                    <a:pt x="546" y="215"/>
                  </a:lnTo>
                  <a:close/>
                  <a:moveTo>
                    <a:pt x="421" y="296"/>
                  </a:moveTo>
                  <a:lnTo>
                    <a:pt x="421" y="296"/>
                  </a:lnTo>
                  <a:lnTo>
                    <a:pt x="421" y="296"/>
                  </a:lnTo>
                  <a:lnTo>
                    <a:pt x="419" y="296"/>
                  </a:lnTo>
                  <a:lnTo>
                    <a:pt x="423" y="303"/>
                  </a:lnTo>
                  <a:lnTo>
                    <a:pt x="426" y="303"/>
                  </a:lnTo>
                  <a:lnTo>
                    <a:pt x="426" y="300"/>
                  </a:lnTo>
                  <a:lnTo>
                    <a:pt x="426" y="300"/>
                  </a:lnTo>
                  <a:lnTo>
                    <a:pt x="423" y="298"/>
                  </a:lnTo>
                  <a:lnTo>
                    <a:pt x="421" y="296"/>
                  </a:lnTo>
                  <a:close/>
                  <a:moveTo>
                    <a:pt x="778" y="551"/>
                  </a:moveTo>
                  <a:lnTo>
                    <a:pt x="778" y="549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76" y="542"/>
                  </a:lnTo>
                  <a:lnTo>
                    <a:pt x="773" y="537"/>
                  </a:lnTo>
                  <a:lnTo>
                    <a:pt x="771" y="535"/>
                  </a:lnTo>
                  <a:lnTo>
                    <a:pt x="771" y="535"/>
                  </a:lnTo>
                  <a:lnTo>
                    <a:pt x="764" y="514"/>
                  </a:lnTo>
                  <a:lnTo>
                    <a:pt x="757" y="495"/>
                  </a:lnTo>
                  <a:lnTo>
                    <a:pt x="754" y="485"/>
                  </a:lnTo>
                  <a:lnTo>
                    <a:pt x="743" y="452"/>
                  </a:lnTo>
                  <a:lnTo>
                    <a:pt x="738" y="445"/>
                  </a:lnTo>
                  <a:lnTo>
                    <a:pt x="738" y="445"/>
                  </a:lnTo>
                  <a:lnTo>
                    <a:pt x="738" y="443"/>
                  </a:lnTo>
                  <a:lnTo>
                    <a:pt x="736" y="440"/>
                  </a:lnTo>
                  <a:lnTo>
                    <a:pt x="731" y="433"/>
                  </a:lnTo>
                  <a:lnTo>
                    <a:pt x="726" y="431"/>
                  </a:lnTo>
                  <a:lnTo>
                    <a:pt x="724" y="428"/>
                  </a:lnTo>
                  <a:lnTo>
                    <a:pt x="712" y="426"/>
                  </a:lnTo>
                  <a:lnTo>
                    <a:pt x="710" y="426"/>
                  </a:lnTo>
                  <a:lnTo>
                    <a:pt x="707" y="426"/>
                  </a:lnTo>
                  <a:lnTo>
                    <a:pt x="702" y="428"/>
                  </a:lnTo>
                  <a:lnTo>
                    <a:pt x="702" y="428"/>
                  </a:lnTo>
                  <a:lnTo>
                    <a:pt x="700" y="433"/>
                  </a:lnTo>
                  <a:lnTo>
                    <a:pt x="698" y="433"/>
                  </a:lnTo>
                  <a:lnTo>
                    <a:pt x="695" y="435"/>
                  </a:lnTo>
                  <a:lnTo>
                    <a:pt x="693" y="435"/>
                  </a:lnTo>
                  <a:lnTo>
                    <a:pt x="693" y="438"/>
                  </a:lnTo>
                  <a:lnTo>
                    <a:pt x="691" y="438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0"/>
                  </a:lnTo>
                  <a:lnTo>
                    <a:pt x="679" y="445"/>
                  </a:lnTo>
                  <a:lnTo>
                    <a:pt x="679" y="447"/>
                  </a:lnTo>
                  <a:lnTo>
                    <a:pt x="679" y="447"/>
                  </a:lnTo>
                  <a:lnTo>
                    <a:pt x="669" y="450"/>
                  </a:lnTo>
                  <a:lnTo>
                    <a:pt x="672" y="450"/>
                  </a:lnTo>
                  <a:lnTo>
                    <a:pt x="674" y="450"/>
                  </a:lnTo>
                  <a:lnTo>
                    <a:pt x="676" y="450"/>
                  </a:lnTo>
                  <a:lnTo>
                    <a:pt x="676" y="452"/>
                  </a:lnTo>
                  <a:lnTo>
                    <a:pt x="674" y="454"/>
                  </a:lnTo>
                  <a:lnTo>
                    <a:pt x="674" y="457"/>
                  </a:lnTo>
                  <a:lnTo>
                    <a:pt x="672" y="459"/>
                  </a:lnTo>
                  <a:lnTo>
                    <a:pt x="672" y="461"/>
                  </a:lnTo>
                  <a:lnTo>
                    <a:pt x="669" y="469"/>
                  </a:lnTo>
                  <a:lnTo>
                    <a:pt x="667" y="476"/>
                  </a:lnTo>
                  <a:lnTo>
                    <a:pt x="667" y="478"/>
                  </a:lnTo>
                  <a:lnTo>
                    <a:pt x="665" y="478"/>
                  </a:lnTo>
                  <a:lnTo>
                    <a:pt x="665" y="476"/>
                  </a:lnTo>
                  <a:lnTo>
                    <a:pt x="665" y="476"/>
                  </a:lnTo>
                  <a:lnTo>
                    <a:pt x="662" y="473"/>
                  </a:lnTo>
                  <a:lnTo>
                    <a:pt x="662" y="476"/>
                  </a:lnTo>
                  <a:lnTo>
                    <a:pt x="657" y="485"/>
                  </a:lnTo>
                  <a:lnTo>
                    <a:pt x="655" y="487"/>
                  </a:lnTo>
                  <a:lnTo>
                    <a:pt x="650" y="492"/>
                  </a:lnTo>
                  <a:lnTo>
                    <a:pt x="648" y="490"/>
                  </a:lnTo>
                  <a:lnTo>
                    <a:pt x="643" y="490"/>
                  </a:lnTo>
                  <a:lnTo>
                    <a:pt x="639" y="487"/>
                  </a:lnTo>
                  <a:lnTo>
                    <a:pt x="636" y="487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7" y="483"/>
                  </a:lnTo>
                  <a:lnTo>
                    <a:pt x="624" y="480"/>
                  </a:lnTo>
                  <a:lnTo>
                    <a:pt x="624" y="478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24" y="469"/>
                  </a:lnTo>
                  <a:lnTo>
                    <a:pt x="624" y="466"/>
                  </a:lnTo>
                  <a:lnTo>
                    <a:pt x="624" y="466"/>
                  </a:lnTo>
                  <a:lnTo>
                    <a:pt x="624" y="464"/>
                  </a:lnTo>
                  <a:lnTo>
                    <a:pt x="624" y="464"/>
                  </a:lnTo>
                  <a:lnTo>
                    <a:pt x="624" y="461"/>
                  </a:lnTo>
                  <a:lnTo>
                    <a:pt x="624" y="452"/>
                  </a:lnTo>
                  <a:lnTo>
                    <a:pt x="627" y="447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4" y="445"/>
                  </a:lnTo>
                  <a:lnTo>
                    <a:pt x="636" y="445"/>
                  </a:lnTo>
                  <a:lnTo>
                    <a:pt x="636" y="445"/>
                  </a:lnTo>
                  <a:lnTo>
                    <a:pt x="639" y="445"/>
                  </a:lnTo>
                  <a:lnTo>
                    <a:pt x="639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43" y="443"/>
                  </a:lnTo>
                  <a:lnTo>
                    <a:pt x="643" y="443"/>
                  </a:lnTo>
                  <a:lnTo>
                    <a:pt x="643" y="440"/>
                  </a:lnTo>
                  <a:lnTo>
                    <a:pt x="643" y="438"/>
                  </a:lnTo>
                  <a:lnTo>
                    <a:pt x="646" y="438"/>
                  </a:lnTo>
                  <a:lnTo>
                    <a:pt x="650" y="435"/>
                  </a:lnTo>
                  <a:lnTo>
                    <a:pt x="650" y="435"/>
                  </a:lnTo>
                  <a:lnTo>
                    <a:pt x="650" y="433"/>
                  </a:lnTo>
                  <a:lnTo>
                    <a:pt x="650" y="433"/>
                  </a:lnTo>
                  <a:lnTo>
                    <a:pt x="650" y="431"/>
                  </a:lnTo>
                  <a:lnTo>
                    <a:pt x="650" y="431"/>
                  </a:lnTo>
                  <a:lnTo>
                    <a:pt x="653" y="431"/>
                  </a:lnTo>
                  <a:lnTo>
                    <a:pt x="653" y="428"/>
                  </a:lnTo>
                  <a:lnTo>
                    <a:pt x="650" y="419"/>
                  </a:lnTo>
                  <a:lnTo>
                    <a:pt x="650" y="414"/>
                  </a:lnTo>
                  <a:lnTo>
                    <a:pt x="653" y="409"/>
                  </a:lnTo>
                  <a:lnTo>
                    <a:pt x="655" y="407"/>
                  </a:lnTo>
                  <a:lnTo>
                    <a:pt x="657" y="407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2" y="402"/>
                  </a:lnTo>
                  <a:lnTo>
                    <a:pt x="665" y="402"/>
                  </a:lnTo>
                  <a:lnTo>
                    <a:pt x="665" y="400"/>
                  </a:lnTo>
                  <a:lnTo>
                    <a:pt x="667" y="400"/>
                  </a:lnTo>
                  <a:lnTo>
                    <a:pt x="667" y="400"/>
                  </a:lnTo>
                  <a:lnTo>
                    <a:pt x="669" y="398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0"/>
                  </a:lnTo>
                  <a:lnTo>
                    <a:pt x="667" y="364"/>
                  </a:lnTo>
                  <a:lnTo>
                    <a:pt x="667" y="362"/>
                  </a:lnTo>
                  <a:lnTo>
                    <a:pt x="667" y="357"/>
                  </a:lnTo>
                  <a:lnTo>
                    <a:pt x="667" y="355"/>
                  </a:lnTo>
                  <a:lnTo>
                    <a:pt x="667" y="353"/>
                  </a:lnTo>
                  <a:lnTo>
                    <a:pt x="665" y="348"/>
                  </a:lnTo>
                  <a:lnTo>
                    <a:pt x="665" y="341"/>
                  </a:lnTo>
                  <a:lnTo>
                    <a:pt x="662" y="338"/>
                  </a:lnTo>
                  <a:lnTo>
                    <a:pt x="662" y="336"/>
                  </a:lnTo>
                  <a:lnTo>
                    <a:pt x="660" y="336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7" y="331"/>
                  </a:lnTo>
                  <a:lnTo>
                    <a:pt x="657" y="331"/>
                  </a:lnTo>
                  <a:lnTo>
                    <a:pt x="655" y="331"/>
                  </a:lnTo>
                  <a:lnTo>
                    <a:pt x="653" y="329"/>
                  </a:lnTo>
                  <a:lnTo>
                    <a:pt x="650" y="329"/>
                  </a:lnTo>
                  <a:lnTo>
                    <a:pt x="650" y="327"/>
                  </a:lnTo>
                  <a:lnTo>
                    <a:pt x="648" y="327"/>
                  </a:lnTo>
                  <a:lnTo>
                    <a:pt x="648" y="324"/>
                  </a:lnTo>
                  <a:lnTo>
                    <a:pt x="648" y="324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8" y="319"/>
                  </a:lnTo>
                  <a:lnTo>
                    <a:pt x="646" y="315"/>
                  </a:lnTo>
                  <a:lnTo>
                    <a:pt x="648" y="312"/>
                  </a:lnTo>
                  <a:lnTo>
                    <a:pt x="648" y="312"/>
                  </a:lnTo>
                  <a:lnTo>
                    <a:pt x="653" y="310"/>
                  </a:lnTo>
                  <a:lnTo>
                    <a:pt x="653" y="310"/>
                  </a:lnTo>
                  <a:lnTo>
                    <a:pt x="655" y="312"/>
                  </a:lnTo>
                  <a:lnTo>
                    <a:pt x="657" y="315"/>
                  </a:lnTo>
                  <a:lnTo>
                    <a:pt x="657" y="315"/>
                  </a:lnTo>
                  <a:lnTo>
                    <a:pt x="660" y="315"/>
                  </a:lnTo>
                  <a:lnTo>
                    <a:pt x="662" y="315"/>
                  </a:lnTo>
                  <a:lnTo>
                    <a:pt x="662" y="312"/>
                  </a:lnTo>
                  <a:lnTo>
                    <a:pt x="657" y="310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3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3" y="300"/>
                  </a:lnTo>
                  <a:lnTo>
                    <a:pt x="653" y="298"/>
                  </a:lnTo>
                  <a:lnTo>
                    <a:pt x="650" y="298"/>
                  </a:lnTo>
                  <a:lnTo>
                    <a:pt x="648" y="296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46" y="289"/>
                  </a:lnTo>
                  <a:lnTo>
                    <a:pt x="646" y="289"/>
                  </a:lnTo>
                  <a:lnTo>
                    <a:pt x="648" y="286"/>
                  </a:lnTo>
                  <a:lnTo>
                    <a:pt x="643" y="284"/>
                  </a:lnTo>
                  <a:lnTo>
                    <a:pt x="639" y="282"/>
                  </a:lnTo>
                  <a:lnTo>
                    <a:pt x="634" y="279"/>
                  </a:lnTo>
                  <a:lnTo>
                    <a:pt x="631" y="279"/>
                  </a:lnTo>
                  <a:lnTo>
                    <a:pt x="627" y="279"/>
                  </a:lnTo>
                  <a:lnTo>
                    <a:pt x="627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0" y="277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5" y="274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3" y="274"/>
                  </a:lnTo>
                  <a:lnTo>
                    <a:pt x="601" y="272"/>
                  </a:lnTo>
                  <a:lnTo>
                    <a:pt x="598" y="270"/>
                  </a:lnTo>
                  <a:lnTo>
                    <a:pt x="594" y="267"/>
                  </a:lnTo>
                  <a:lnTo>
                    <a:pt x="579" y="270"/>
                  </a:lnTo>
                  <a:lnTo>
                    <a:pt x="577" y="270"/>
                  </a:lnTo>
                  <a:lnTo>
                    <a:pt x="577" y="267"/>
                  </a:lnTo>
                  <a:lnTo>
                    <a:pt x="575" y="265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2" y="260"/>
                  </a:lnTo>
                  <a:lnTo>
                    <a:pt x="570" y="256"/>
                  </a:lnTo>
                  <a:lnTo>
                    <a:pt x="565" y="256"/>
                  </a:lnTo>
                  <a:lnTo>
                    <a:pt x="561" y="253"/>
                  </a:lnTo>
                  <a:lnTo>
                    <a:pt x="558" y="253"/>
                  </a:lnTo>
                  <a:lnTo>
                    <a:pt x="553" y="253"/>
                  </a:lnTo>
                  <a:lnTo>
                    <a:pt x="544" y="253"/>
                  </a:lnTo>
                  <a:lnTo>
                    <a:pt x="542" y="253"/>
                  </a:lnTo>
                  <a:lnTo>
                    <a:pt x="532" y="248"/>
                  </a:lnTo>
                  <a:lnTo>
                    <a:pt x="520" y="244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3" y="246"/>
                  </a:lnTo>
                  <a:lnTo>
                    <a:pt x="511" y="246"/>
                  </a:lnTo>
                  <a:lnTo>
                    <a:pt x="511" y="248"/>
                  </a:lnTo>
                  <a:lnTo>
                    <a:pt x="499" y="248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7" y="248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7" y="260"/>
                  </a:lnTo>
                  <a:lnTo>
                    <a:pt x="492" y="265"/>
                  </a:lnTo>
                  <a:lnTo>
                    <a:pt x="490" y="267"/>
                  </a:lnTo>
                  <a:lnTo>
                    <a:pt x="487" y="270"/>
                  </a:lnTo>
                  <a:lnTo>
                    <a:pt x="487" y="274"/>
                  </a:lnTo>
                  <a:lnTo>
                    <a:pt x="490" y="279"/>
                  </a:lnTo>
                  <a:lnTo>
                    <a:pt x="492" y="284"/>
                  </a:lnTo>
                  <a:lnTo>
                    <a:pt x="492" y="286"/>
                  </a:lnTo>
                  <a:lnTo>
                    <a:pt x="497" y="289"/>
                  </a:lnTo>
                  <a:lnTo>
                    <a:pt x="497" y="289"/>
                  </a:lnTo>
                  <a:lnTo>
                    <a:pt x="506" y="289"/>
                  </a:lnTo>
                  <a:lnTo>
                    <a:pt x="508" y="289"/>
                  </a:lnTo>
                  <a:lnTo>
                    <a:pt x="506" y="293"/>
                  </a:lnTo>
                  <a:lnTo>
                    <a:pt x="501" y="296"/>
                  </a:lnTo>
                  <a:lnTo>
                    <a:pt x="497" y="296"/>
                  </a:lnTo>
                  <a:lnTo>
                    <a:pt x="490" y="296"/>
                  </a:lnTo>
                  <a:lnTo>
                    <a:pt x="485" y="298"/>
                  </a:lnTo>
                  <a:lnTo>
                    <a:pt x="471" y="308"/>
                  </a:lnTo>
                  <a:lnTo>
                    <a:pt x="468" y="310"/>
                  </a:lnTo>
                  <a:lnTo>
                    <a:pt x="468" y="315"/>
                  </a:lnTo>
                  <a:lnTo>
                    <a:pt x="468" y="319"/>
                  </a:lnTo>
                  <a:lnTo>
                    <a:pt x="471" y="334"/>
                  </a:lnTo>
                  <a:lnTo>
                    <a:pt x="471" y="345"/>
                  </a:lnTo>
                  <a:lnTo>
                    <a:pt x="471" y="355"/>
                  </a:lnTo>
                  <a:lnTo>
                    <a:pt x="466" y="364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4"/>
                  </a:lnTo>
                  <a:lnTo>
                    <a:pt x="459" y="374"/>
                  </a:lnTo>
                  <a:lnTo>
                    <a:pt x="459" y="372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61" y="364"/>
                  </a:lnTo>
                  <a:lnTo>
                    <a:pt x="464" y="362"/>
                  </a:lnTo>
                  <a:lnTo>
                    <a:pt x="464" y="360"/>
                  </a:lnTo>
                  <a:lnTo>
                    <a:pt x="464" y="357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4" y="350"/>
                  </a:lnTo>
                  <a:lnTo>
                    <a:pt x="464" y="350"/>
                  </a:lnTo>
                  <a:lnTo>
                    <a:pt x="464" y="348"/>
                  </a:lnTo>
                  <a:lnTo>
                    <a:pt x="461" y="348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9" y="348"/>
                  </a:lnTo>
                  <a:lnTo>
                    <a:pt x="459" y="350"/>
                  </a:lnTo>
                  <a:lnTo>
                    <a:pt x="459" y="355"/>
                  </a:lnTo>
                  <a:lnTo>
                    <a:pt x="459" y="355"/>
                  </a:lnTo>
                  <a:lnTo>
                    <a:pt x="459" y="357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6" y="362"/>
                  </a:lnTo>
                  <a:lnTo>
                    <a:pt x="456" y="364"/>
                  </a:lnTo>
                  <a:lnTo>
                    <a:pt x="456" y="367"/>
                  </a:lnTo>
                  <a:lnTo>
                    <a:pt x="456" y="369"/>
                  </a:lnTo>
                  <a:lnTo>
                    <a:pt x="456" y="372"/>
                  </a:lnTo>
                  <a:lnTo>
                    <a:pt x="456" y="374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2" y="372"/>
                  </a:lnTo>
                  <a:lnTo>
                    <a:pt x="449" y="369"/>
                  </a:lnTo>
                  <a:lnTo>
                    <a:pt x="449" y="367"/>
                  </a:lnTo>
                  <a:lnTo>
                    <a:pt x="449" y="362"/>
                  </a:lnTo>
                  <a:lnTo>
                    <a:pt x="452" y="355"/>
                  </a:lnTo>
                  <a:lnTo>
                    <a:pt x="452" y="353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9" y="350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52" y="338"/>
                  </a:lnTo>
                  <a:lnTo>
                    <a:pt x="449" y="334"/>
                  </a:lnTo>
                  <a:lnTo>
                    <a:pt x="449" y="331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4" y="329"/>
                  </a:lnTo>
                  <a:lnTo>
                    <a:pt x="454" y="327"/>
                  </a:lnTo>
                  <a:lnTo>
                    <a:pt x="454" y="324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49" y="324"/>
                  </a:lnTo>
                  <a:lnTo>
                    <a:pt x="449" y="324"/>
                  </a:lnTo>
                  <a:lnTo>
                    <a:pt x="447" y="324"/>
                  </a:lnTo>
                  <a:lnTo>
                    <a:pt x="447" y="327"/>
                  </a:lnTo>
                  <a:lnTo>
                    <a:pt x="447" y="327"/>
                  </a:lnTo>
                  <a:lnTo>
                    <a:pt x="442" y="336"/>
                  </a:lnTo>
                  <a:lnTo>
                    <a:pt x="442" y="338"/>
                  </a:lnTo>
                  <a:lnTo>
                    <a:pt x="438" y="341"/>
                  </a:lnTo>
                  <a:lnTo>
                    <a:pt x="438" y="343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33" y="357"/>
                  </a:lnTo>
                  <a:lnTo>
                    <a:pt x="430" y="357"/>
                  </a:lnTo>
                  <a:lnTo>
                    <a:pt x="430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7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6" y="364"/>
                  </a:lnTo>
                  <a:lnTo>
                    <a:pt x="416" y="362"/>
                  </a:lnTo>
                  <a:lnTo>
                    <a:pt x="416" y="362"/>
                  </a:lnTo>
                  <a:lnTo>
                    <a:pt x="414" y="362"/>
                  </a:lnTo>
                  <a:lnTo>
                    <a:pt x="411" y="362"/>
                  </a:lnTo>
                  <a:lnTo>
                    <a:pt x="411" y="364"/>
                  </a:lnTo>
                  <a:lnTo>
                    <a:pt x="411" y="364"/>
                  </a:lnTo>
                  <a:lnTo>
                    <a:pt x="411" y="369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1" y="383"/>
                  </a:lnTo>
                  <a:lnTo>
                    <a:pt x="411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4" y="386"/>
                  </a:lnTo>
                  <a:lnTo>
                    <a:pt x="404" y="386"/>
                  </a:lnTo>
                  <a:lnTo>
                    <a:pt x="402" y="386"/>
                  </a:lnTo>
                  <a:lnTo>
                    <a:pt x="400" y="388"/>
                  </a:lnTo>
                  <a:lnTo>
                    <a:pt x="397" y="390"/>
                  </a:lnTo>
                  <a:lnTo>
                    <a:pt x="397" y="393"/>
                  </a:lnTo>
                  <a:lnTo>
                    <a:pt x="397" y="398"/>
                  </a:lnTo>
                  <a:lnTo>
                    <a:pt x="400" y="400"/>
                  </a:lnTo>
                  <a:lnTo>
                    <a:pt x="402" y="402"/>
                  </a:lnTo>
                  <a:lnTo>
                    <a:pt x="402" y="405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0" y="416"/>
                  </a:lnTo>
                  <a:lnTo>
                    <a:pt x="400" y="421"/>
                  </a:lnTo>
                  <a:lnTo>
                    <a:pt x="400" y="421"/>
                  </a:lnTo>
                  <a:lnTo>
                    <a:pt x="402" y="426"/>
                  </a:lnTo>
                  <a:lnTo>
                    <a:pt x="402" y="431"/>
                  </a:lnTo>
                  <a:lnTo>
                    <a:pt x="400" y="435"/>
                  </a:lnTo>
                  <a:lnTo>
                    <a:pt x="397" y="445"/>
                  </a:lnTo>
                  <a:lnTo>
                    <a:pt x="393" y="454"/>
                  </a:lnTo>
                  <a:lnTo>
                    <a:pt x="393" y="459"/>
                  </a:lnTo>
                  <a:lnTo>
                    <a:pt x="385" y="466"/>
                  </a:lnTo>
                  <a:lnTo>
                    <a:pt x="383" y="469"/>
                  </a:lnTo>
                  <a:lnTo>
                    <a:pt x="383" y="473"/>
                  </a:lnTo>
                  <a:lnTo>
                    <a:pt x="385" y="476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3" y="490"/>
                  </a:lnTo>
                  <a:lnTo>
                    <a:pt x="395" y="499"/>
                  </a:lnTo>
                  <a:lnTo>
                    <a:pt x="395" y="504"/>
                  </a:lnTo>
                  <a:lnTo>
                    <a:pt x="393" y="509"/>
                  </a:lnTo>
                  <a:lnTo>
                    <a:pt x="388" y="516"/>
                  </a:lnTo>
                  <a:lnTo>
                    <a:pt x="388" y="521"/>
                  </a:lnTo>
                  <a:lnTo>
                    <a:pt x="388" y="525"/>
                  </a:lnTo>
                  <a:lnTo>
                    <a:pt x="388" y="528"/>
                  </a:lnTo>
                  <a:lnTo>
                    <a:pt x="390" y="530"/>
                  </a:lnTo>
                  <a:lnTo>
                    <a:pt x="393" y="535"/>
                  </a:lnTo>
                  <a:lnTo>
                    <a:pt x="409" y="568"/>
                  </a:lnTo>
                  <a:lnTo>
                    <a:pt x="411" y="568"/>
                  </a:lnTo>
                  <a:lnTo>
                    <a:pt x="414" y="568"/>
                  </a:lnTo>
                  <a:lnTo>
                    <a:pt x="419" y="563"/>
                  </a:lnTo>
                  <a:lnTo>
                    <a:pt x="419" y="566"/>
                  </a:lnTo>
                  <a:lnTo>
                    <a:pt x="419" y="568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3"/>
                  </a:lnTo>
                  <a:lnTo>
                    <a:pt x="421" y="585"/>
                  </a:lnTo>
                  <a:lnTo>
                    <a:pt x="421" y="589"/>
                  </a:lnTo>
                  <a:lnTo>
                    <a:pt x="423" y="592"/>
                  </a:lnTo>
                  <a:lnTo>
                    <a:pt x="426" y="594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9"/>
                  </a:lnTo>
                  <a:lnTo>
                    <a:pt x="428" y="601"/>
                  </a:lnTo>
                  <a:lnTo>
                    <a:pt x="430" y="632"/>
                  </a:lnTo>
                  <a:lnTo>
                    <a:pt x="430" y="660"/>
                  </a:lnTo>
                  <a:lnTo>
                    <a:pt x="428" y="670"/>
                  </a:lnTo>
                  <a:lnTo>
                    <a:pt x="423" y="689"/>
                  </a:lnTo>
                  <a:lnTo>
                    <a:pt x="414" y="705"/>
                  </a:lnTo>
                  <a:lnTo>
                    <a:pt x="407" y="729"/>
                  </a:lnTo>
                  <a:lnTo>
                    <a:pt x="402" y="738"/>
                  </a:lnTo>
                  <a:lnTo>
                    <a:pt x="397" y="745"/>
                  </a:lnTo>
                  <a:lnTo>
                    <a:pt x="393" y="748"/>
                  </a:lnTo>
                  <a:lnTo>
                    <a:pt x="390" y="750"/>
                  </a:lnTo>
                  <a:lnTo>
                    <a:pt x="390" y="753"/>
                  </a:lnTo>
                  <a:lnTo>
                    <a:pt x="388" y="755"/>
                  </a:lnTo>
                  <a:lnTo>
                    <a:pt x="390" y="755"/>
                  </a:lnTo>
                  <a:lnTo>
                    <a:pt x="397" y="753"/>
                  </a:lnTo>
                  <a:lnTo>
                    <a:pt x="404" y="753"/>
                  </a:lnTo>
                  <a:lnTo>
                    <a:pt x="411" y="750"/>
                  </a:lnTo>
                  <a:lnTo>
                    <a:pt x="419" y="750"/>
                  </a:lnTo>
                  <a:lnTo>
                    <a:pt x="426" y="750"/>
                  </a:lnTo>
                  <a:lnTo>
                    <a:pt x="440" y="748"/>
                  </a:lnTo>
                  <a:lnTo>
                    <a:pt x="447" y="748"/>
                  </a:lnTo>
                  <a:lnTo>
                    <a:pt x="456" y="745"/>
                  </a:lnTo>
                  <a:lnTo>
                    <a:pt x="464" y="745"/>
                  </a:lnTo>
                  <a:lnTo>
                    <a:pt x="471" y="743"/>
                  </a:lnTo>
                  <a:lnTo>
                    <a:pt x="485" y="743"/>
                  </a:lnTo>
                  <a:lnTo>
                    <a:pt x="492" y="741"/>
                  </a:lnTo>
                  <a:lnTo>
                    <a:pt x="499" y="741"/>
                  </a:lnTo>
                  <a:lnTo>
                    <a:pt x="506" y="738"/>
                  </a:lnTo>
                  <a:lnTo>
                    <a:pt x="513" y="738"/>
                  </a:lnTo>
                  <a:lnTo>
                    <a:pt x="520" y="738"/>
                  </a:lnTo>
                  <a:lnTo>
                    <a:pt x="527" y="736"/>
                  </a:lnTo>
                  <a:lnTo>
                    <a:pt x="534" y="736"/>
                  </a:lnTo>
                  <a:lnTo>
                    <a:pt x="544" y="734"/>
                  </a:lnTo>
                  <a:lnTo>
                    <a:pt x="551" y="734"/>
                  </a:lnTo>
                  <a:lnTo>
                    <a:pt x="558" y="734"/>
                  </a:lnTo>
                  <a:lnTo>
                    <a:pt x="565" y="731"/>
                  </a:lnTo>
                  <a:lnTo>
                    <a:pt x="572" y="731"/>
                  </a:lnTo>
                  <a:lnTo>
                    <a:pt x="579" y="729"/>
                  </a:lnTo>
                  <a:lnTo>
                    <a:pt x="579" y="736"/>
                  </a:lnTo>
                  <a:lnTo>
                    <a:pt x="589" y="736"/>
                  </a:lnTo>
                  <a:lnTo>
                    <a:pt x="596" y="734"/>
                  </a:lnTo>
                  <a:lnTo>
                    <a:pt x="603" y="734"/>
                  </a:lnTo>
                  <a:lnTo>
                    <a:pt x="613" y="731"/>
                  </a:lnTo>
                  <a:lnTo>
                    <a:pt x="620" y="729"/>
                  </a:lnTo>
                  <a:lnTo>
                    <a:pt x="627" y="729"/>
                  </a:lnTo>
                  <a:lnTo>
                    <a:pt x="634" y="727"/>
                  </a:lnTo>
                  <a:lnTo>
                    <a:pt x="643" y="727"/>
                  </a:lnTo>
                  <a:lnTo>
                    <a:pt x="650" y="724"/>
                  </a:lnTo>
                  <a:lnTo>
                    <a:pt x="657" y="722"/>
                  </a:lnTo>
                  <a:lnTo>
                    <a:pt x="667" y="722"/>
                  </a:lnTo>
                  <a:lnTo>
                    <a:pt x="674" y="719"/>
                  </a:lnTo>
                  <a:lnTo>
                    <a:pt x="681" y="719"/>
                  </a:lnTo>
                  <a:lnTo>
                    <a:pt x="688" y="717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5" y="712"/>
                  </a:lnTo>
                  <a:lnTo>
                    <a:pt x="705" y="712"/>
                  </a:lnTo>
                  <a:lnTo>
                    <a:pt x="705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08"/>
                  </a:lnTo>
                  <a:lnTo>
                    <a:pt x="707" y="705"/>
                  </a:lnTo>
                  <a:lnTo>
                    <a:pt x="707" y="703"/>
                  </a:lnTo>
                  <a:lnTo>
                    <a:pt x="712" y="696"/>
                  </a:lnTo>
                  <a:lnTo>
                    <a:pt x="712" y="693"/>
                  </a:lnTo>
                  <a:lnTo>
                    <a:pt x="714" y="693"/>
                  </a:lnTo>
                  <a:lnTo>
                    <a:pt x="714" y="691"/>
                  </a:lnTo>
                  <a:lnTo>
                    <a:pt x="717" y="689"/>
                  </a:lnTo>
                  <a:lnTo>
                    <a:pt x="717" y="686"/>
                  </a:lnTo>
                  <a:lnTo>
                    <a:pt x="721" y="686"/>
                  </a:lnTo>
                  <a:lnTo>
                    <a:pt x="721" y="686"/>
                  </a:lnTo>
                  <a:lnTo>
                    <a:pt x="721" y="684"/>
                  </a:lnTo>
                  <a:lnTo>
                    <a:pt x="719" y="682"/>
                  </a:lnTo>
                  <a:lnTo>
                    <a:pt x="719" y="682"/>
                  </a:lnTo>
                  <a:lnTo>
                    <a:pt x="721" y="682"/>
                  </a:lnTo>
                  <a:lnTo>
                    <a:pt x="724" y="679"/>
                  </a:lnTo>
                  <a:lnTo>
                    <a:pt x="724" y="674"/>
                  </a:lnTo>
                  <a:lnTo>
                    <a:pt x="724" y="674"/>
                  </a:lnTo>
                  <a:lnTo>
                    <a:pt x="726" y="674"/>
                  </a:lnTo>
                  <a:lnTo>
                    <a:pt x="726" y="677"/>
                  </a:lnTo>
                  <a:lnTo>
                    <a:pt x="726" y="674"/>
                  </a:lnTo>
                  <a:lnTo>
                    <a:pt x="726" y="674"/>
                  </a:lnTo>
                  <a:lnTo>
                    <a:pt x="726" y="672"/>
                  </a:lnTo>
                  <a:lnTo>
                    <a:pt x="724" y="672"/>
                  </a:lnTo>
                  <a:lnTo>
                    <a:pt x="724" y="672"/>
                  </a:lnTo>
                  <a:lnTo>
                    <a:pt x="724" y="670"/>
                  </a:lnTo>
                  <a:lnTo>
                    <a:pt x="724" y="670"/>
                  </a:lnTo>
                  <a:lnTo>
                    <a:pt x="724" y="667"/>
                  </a:lnTo>
                  <a:lnTo>
                    <a:pt x="724" y="667"/>
                  </a:lnTo>
                  <a:lnTo>
                    <a:pt x="724" y="665"/>
                  </a:lnTo>
                  <a:lnTo>
                    <a:pt x="724" y="665"/>
                  </a:lnTo>
                  <a:lnTo>
                    <a:pt x="724" y="663"/>
                  </a:lnTo>
                  <a:lnTo>
                    <a:pt x="726" y="648"/>
                  </a:lnTo>
                  <a:lnTo>
                    <a:pt x="726" y="646"/>
                  </a:lnTo>
                  <a:lnTo>
                    <a:pt x="731" y="639"/>
                  </a:lnTo>
                  <a:lnTo>
                    <a:pt x="731" y="637"/>
                  </a:lnTo>
                  <a:lnTo>
                    <a:pt x="733" y="634"/>
                  </a:lnTo>
                  <a:lnTo>
                    <a:pt x="738" y="632"/>
                  </a:lnTo>
                  <a:lnTo>
                    <a:pt x="740" y="632"/>
                  </a:lnTo>
                  <a:lnTo>
                    <a:pt x="743" y="629"/>
                  </a:lnTo>
                  <a:lnTo>
                    <a:pt x="743" y="629"/>
                  </a:lnTo>
                  <a:lnTo>
                    <a:pt x="745" y="627"/>
                  </a:lnTo>
                  <a:lnTo>
                    <a:pt x="745" y="625"/>
                  </a:lnTo>
                  <a:lnTo>
                    <a:pt x="747" y="622"/>
                  </a:lnTo>
                  <a:lnTo>
                    <a:pt x="747" y="622"/>
                  </a:lnTo>
                  <a:lnTo>
                    <a:pt x="747" y="620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15"/>
                  </a:lnTo>
                  <a:lnTo>
                    <a:pt x="745" y="613"/>
                  </a:lnTo>
                  <a:lnTo>
                    <a:pt x="745" y="611"/>
                  </a:lnTo>
                  <a:lnTo>
                    <a:pt x="745" y="608"/>
                  </a:lnTo>
                  <a:lnTo>
                    <a:pt x="745" y="606"/>
                  </a:lnTo>
                  <a:lnTo>
                    <a:pt x="747" y="606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599"/>
                  </a:lnTo>
                  <a:lnTo>
                    <a:pt x="750" y="599"/>
                  </a:lnTo>
                  <a:lnTo>
                    <a:pt x="750" y="596"/>
                  </a:lnTo>
                  <a:lnTo>
                    <a:pt x="747" y="594"/>
                  </a:lnTo>
                  <a:lnTo>
                    <a:pt x="750" y="592"/>
                  </a:lnTo>
                  <a:lnTo>
                    <a:pt x="752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57" y="587"/>
                  </a:lnTo>
                  <a:lnTo>
                    <a:pt x="759" y="587"/>
                  </a:lnTo>
                  <a:lnTo>
                    <a:pt x="764" y="589"/>
                  </a:lnTo>
                  <a:lnTo>
                    <a:pt x="764" y="587"/>
                  </a:lnTo>
                  <a:lnTo>
                    <a:pt x="764" y="589"/>
                  </a:lnTo>
                  <a:lnTo>
                    <a:pt x="764" y="592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6" y="594"/>
                  </a:lnTo>
                  <a:lnTo>
                    <a:pt x="766" y="596"/>
                  </a:lnTo>
                  <a:lnTo>
                    <a:pt x="766" y="599"/>
                  </a:lnTo>
                  <a:lnTo>
                    <a:pt x="769" y="599"/>
                  </a:lnTo>
                  <a:lnTo>
                    <a:pt x="769" y="599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6" y="603"/>
                  </a:lnTo>
                  <a:lnTo>
                    <a:pt x="769" y="601"/>
                  </a:lnTo>
                  <a:lnTo>
                    <a:pt x="771" y="601"/>
                  </a:lnTo>
                  <a:lnTo>
                    <a:pt x="773" y="599"/>
                  </a:lnTo>
                  <a:lnTo>
                    <a:pt x="776" y="594"/>
                  </a:lnTo>
                  <a:lnTo>
                    <a:pt x="776" y="589"/>
                  </a:lnTo>
                  <a:lnTo>
                    <a:pt x="778" y="582"/>
                  </a:lnTo>
                  <a:lnTo>
                    <a:pt x="778" y="575"/>
                  </a:lnTo>
                  <a:lnTo>
                    <a:pt x="778" y="573"/>
                  </a:lnTo>
                  <a:lnTo>
                    <a:pt x="778" y="573"/>
                  </a:lnTo>
                  <a:lnTo>
                    <a:pt x="778" y="570"/>
                  </a:lnTo>
                  <a:lnTo>
                    <a:pt x="776" y="570"/>
                  </a:lnTo>
                  <a:lnTo>
                    <a:pt x="776" y="568"/>
                  </a:lnTo>
                  <a:lnTo>
                    <a:pt x="776" y="563"/>
                  </a:lnTo>
                  <a:lnTo>
                    <a:pt x="776" y="561"/>
                  </a:lnTo>
                  <a:lnTo>
                    <a:pt x="776" y="556"/>
                  </a:lnTo>
                  <a:lnTo>
                    <a:pt x="778" y="551"/>
                  </a:lnTo>
                  <a:close/>
                  <a:moveTo>
                    <a:pt x="454" y="251"/>
                  </a:moveTo>
                  <a:lnTo>
                    <a:pt x="454" y="251"/>
                  </a:lnTo>
                  <a:lnTo>
                    <a:pt x="454" y="251"/>
                  </a:lnTo>
                  <a:lnTo>
                    <a:pt x="454" y="248"/>
                  </a:lnTo>
                  <a:lnTo>
                    <a:pt x="454" y="248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6"/>
                  </a:lnTo>
                  <a:lnTo>
                    <a:pt x="447" y="248"/>
                  </a:lnTo>
                  <a:lnTo>
                    <a:pt x="449" y="251"/>
                  </a:lnTo>
                  <a:lnTo>
                    <a:pt x="449" y="251"/>
                  </a:lnTo>
                  <a:lnTo>
                    <a:pt x="452" y="253"/>
                  </a:lnTo>
                  <a:lnTo>
                    <a:pt x="452" y="251"/>
                  </a:lnTo>
                  <a:lnTo>
                    <a:pt x="454" y="251"/>
                  </a:lnTo>
                  <a:close/>
                  <a:moveTo>
                    <a:pt x="534" y="237"/>
                  </a:moveTo>
                  <a:lnTo>
                    <a:pt x="532" y="237"/>
                  </a:lnTo>
                  <a:lnTo>
                    <a:pt x="532" y="239"/>
                  </a:lnTo>
                  <a:lnTo>
                    <a:pt x="532" y="239"/>
                  </a:lnTo>
                  <a:lnTo>
                    <a:pt x="537" y="244"/>
                  </a:lnTo>
                  <a:lnTo>
                    <a:pt x="542" y="246"/>
                  </a:lnTo>
                  <a:lnTo>
                    <a:pt x="542" y="246"/>
                  </a:lnTo>
                  <a:lnTo>
                    <a:pt x="544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9" y="246"/>
                  </a:lnTo>
                  <a:lnTo>
                    <a:pt x="549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49" y="239"/>
                  </a:lnTo>
                  <a:lnTo>
                    <a:pt x="546" y="239"/>
                  </a:lnTo>
                  <a:lnTo>
                    <a:pt x="546" y="237"/>
                  </a:lnTo>
                  <a:lnTo>
                    <a:pt x="546" y="234"/>
                  </a:lnTo>
                  <a:lnTo>
                    <a:pt x="544" y="237"/>
                  </a:lnTo>
                  <a:lnTo>
                    <a:pt x="544" y="237"/>
                  </a:lnTo>
                  <a:lnTo>
                    <a:pt x="544" y="239"/>
                  </a:lnTo>
                  <a:lnTo>
                    <a:pt x="544" y="239"/>
                  </a:lnTo>
                  <a:lnTo>
                    <a:pt x="542" y="237"/>
                  </a:lnTo>
                  <a:lnTo>
                    <a:pt x="534" y="237"/>
                  </a:lnTo>
                  <a:close/>
                  <a:moveTo>
                    <a:pt x="445" y="260"/>
                  </a:moveTo>
                  <a:lnTo>
                    <a:pt x="445" y="260"/>
                  </a:lnTo>
                  <a:lnTo>
                    <a:pt x="442" y="263"/>
                  </a:lnTo>
                  <a:lnTo>
                    <a:pt x="442" y="265"/>
                  </a:lnTo>
                  <a:lnTo>
                    <a:pt x="442" y="265"/>
                  </a:lnTo>
                  <a:lnTo>
                    <a:pt x="442" y="270"/>
                  </a:lnTo>
                  <a:lnTo>
                    <a:pt x="440" y="272"/>
                  </a:lnTo>
                  <a:lnTo>
                    <a:pt x="440" y="274"/>
                  </a:lnTo>
                  <a:lnTo>
                    <a:pt x="442" y="277"/>
                  </a:lnTo>
                  <a:lnTo>
                    <a:pt x="445" y="277"/>
                  </a:lnTo>
                  <a:lnTo>
                    <a:pt x="449" y="277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0"/>
                  </a:lnTo>
                  <a:lnTo>
                    <a:pt x="452" y="265"/>
                  </a:lnTo>
                  <a:lnTo>
                    <a:pt x="452" y="265"/>
                  </a:lnTo>
                  <a:lnTo>
                    <a:pt x="452" y="263"/>
                  </a:lnTo>
                  <a:lnTo>
                    <a:pt x="452" y="263"/>
                  </a:lnTo>
                  <a:lnTo>
                    <a:pt x="452" y="260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6"/>
                  </a:lnTo>
                  <a:lnTo>
                    <a:pt x="452" y="256"/>
                  </a:lnTo>
                  <a:lnTo>
                    <a:pt x="449" y="256"/>
                  </a:lnTo>
                  <a:lnTo>
                    <a:pt x="447" y="256"/>
                  </a:lnTo>
                  <a:lnTo>
                    <a:pt x="445" y="256"/>
                  </a:lnTo>
                  <a:lnTo>
                    <a:pt x="445" y="258"/>
                  </a:lnTo>
                  <a:lnTo>
                    <a:pt x="445" y="258"/>
                  </a:lnTo>
                  <a:lnTo>
                    <a:pt x="445" y="26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1581783" y="938886"/>
              <a:ext cx="404780" cy="598604"/>
            </a:xfrm>
            <a:custGeom>
              <a:rect b="b" l="l" r="r" t="t"/>
              <a:pathLst>
                <a:path extrusionOk="0" h="559" w="378">
                  <a:moveTo>
                    <a:pt x="243" y="391"/>
                  </a:moveTo>
                  <a:lnTo>
                    <a:pt x="239" y="391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8"/>
                  </a:lnTo>
                  <a:lnTo>
                    <a:pt x="232" y="391"/>
                  </a:lnTo>
                  <a:lnTo>
                    <a:pt x="234" y="391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36" y="395"/>
                  </a:lnTo>
                  <a:lnTo>
                    <a:pt x="241" y="398"/>
                  </a:lnTo>
                  <a:lnTo>
                    <a:pt x="243" y="398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3" y="391"/>
                  </a:lnTo>
                  <a:lnTo>
                    <a:pt x="243" y="391"/>
                  </a:lnTo>
                  <a:close/>
                  <a:moveTo>
                    <a:pt x="253" y="374"/>
                  </a:moveTo>
                  <a:lnTo>
                    <a:pt x="251" y="374"/>
                  </a:lnTo>
                  <a:lnTo>
                    <a:pt x="251" y="374"/>
                  </a:lnTo>
                  <a:lnTo>
                    <a:pt x="251" y="372"/>
                  </a:lnTo>
                  <a:lnTo>
                    <a:pt x="253" y="372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1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6" y="372"/>
                  </a:lnTo>
                  <a:lnTo>
                    <a:pt x="248" y="372"/>
                  </a:lnTo>
                  <a:lnTo>
                    <a:pt x="246" y="372"/>
                  </a:lnTo>
                  <a:lnTo>
                    <a:pt x="246" y="372"/>
                  </a:lnTo>
                  <a:lnTo>
                    <a:pt x="243" y="372"/>
                  </a:lnTo>
                  <a:lnTo>
                    <a:pt x="246" y="374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251" y="379"/>
                  </a:lnTo>
                  <a:lnTo>
                    <a:pt x="253" y="379"/>
                  </a:lnTo>
                  <a:lnTo>
                    <a:pt x="255" y="376"/>
                  </a:lnTo>
                  <a:lnTo>
                    <a:pt x="255" y="374"/>
                  </a:lnTo>
                  <a:lnTo>
                    <a:pt x="253" y="374"/>
                  </a:lnTo>
                  <a:close/>
                  <a:moveTo>
                    <a:pt x="281" y="338"/>
                  </a:moveTo>
                  <a:lnTo>
                    <a:pt x="279" y="336"/>
                  </a:lnTo>
                  <a:lnTo>
                    <a:pt x="277" y="336"/>
                  </a:lnTo>
                  <a:lnTo>
                    <a:pt x="272" y="336"/>
                  </a:lnTo>
                  <a:lnTo>
                    <a:pt x="269" y="338"/>
                  </a:lnTo>
                  <a:lnTo>
                    <a:pt x="269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8"/>
                  </a:lnTo>
                  <a:lnTo>
                    <a:pt x="267" y="353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9" y="355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60"/>
                  </a:lnTo>
                  <a:lnTo>
                    <a:pt x="274" y="360"/>
                  </a:lnTo>
                  <a:lnTo>
                    <a:pt x="274" y="362"/>
                  </a:lnTo>
                  <a:lnTo>
                    <a:pt x="277" y="362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1" y="360"/>
                  </a:lnTo>
                  <a:lnTo>
                    <a:pt x="281" y="357"/>
                  </a:lnTo>
                  <a:lnTo>
                    <a:pt x="281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7" y="350"/>
                  </a:lnTo>
                  <a:lnTo>
                    <a:pt x="279" y="350"/>
                  </a:lnTo>
                  <a:lnTo>
                    <a:pt x="281" y="353"/>
                  </a:lnTo>
                  <a:lnTo>
                    <a:pt x="284" y="350"/>
                  </a:lnTo>
                  <a:lnTo>
                    <a:pt x="288" y="348"/>
                  </a:lnTo>
                  <a:lnTo>
                    <a:pt x="288" y="346"/>
                  </a:lnTo>
                  <a:lnTo>
                    <a:pt x="286" y="343"/>
                  </a:lnTo>
                  <a:lnTo>
                    <a:pt x="281" y="338"/>
                  </a:lnTo>
                  <a:close/>
                  <a:moveTo>
                    <a:pt x="376" y="258"/>
                  </a:moveTo>
                  <a:lnTo>
                    <a:pt x="376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66" y="251"/>
                  </a:lnTo>
                  <a:lnTo>
                    <a:pt x="371" y="256"/>
                  </a:lnTo>
                  <a:lnTo>
                    <a:pt x="371" y="258"/>
                  </a:lnTo>
                  <a:lnTo>
                    <a:pt x="369" y="258"/>
                  </a:lnTo>
                  <a:lnTo>
                    <a:pt x="369" y="256"/>
                  </a:lnTo>
                  <a:lnTo>
                    <a:pt x="366" y="253"/>
                  </a:lnTo>
                  <a:lnTo>
                    <a:pt x="364" y="251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8"/>
                  </a:lnTo>
                  <a:lnTo>
                    <a:pt x="362" y="256"/>
                  </a:lnTo>
                  <a:lnTo>
                    <a:pt x="362" y="256"/>
                  </a:lnTo>
                  <a:lnTo>
                    <a:pt x="362" y="258"/>
                  </a:lnTo>
                  <a:lnTo>
                    <a:pt x="362" y="260"/>
                  </a:lnTo>
                  <a:lnTo>
                    <a:pt x="362" y="263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55" y="251"/>
                  </a:lnTo>
                  <a:lnTo>
                    <a:pt x="355" y="251"/>
                  </a:lnTo>
                  <a:lnTo>
                    <a:pt x="359" y="253"/>
                  </a:lnTo>
                  <a:lnTo>
                    <a:pt x="359" y="253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4" y="249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6" y="241"/>
                  </a:lnTo>
                  <a:lnTo>
                    <a:pt x="364" y="239"/>
                  </a:lnTo>
                  <a:lnTo>
                    <a:pt x="362" y="237"/>
                  </a:lnTo>
                  <a:lnTo>
                    <a:pt x="362" y="237"/>
                  </a:lnTo>
                  <a:lnTo>
                    <a:pt x="359" y="237"/>
                  </a:lnTo>
                  <a:lnTo>
                    <a:pt x="357" y="234"/>
                  </a:lnTo>
                  <a:lnTo>
                    <a:pt x="357" y="234"/>
                  </a:lnTo>
                  <a:lnTo>
                    <a:pt x="357" y="232"/>
                  </a:lnTo>
                  <a:lnTo>
                    <a:pt x="355" y="230"/>
                  </a:lnTo>
                  <a:lnTo>
                    <a:pt x="355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48" y="225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5" y="225"/>
                  </a:lnTo>
                  <a:lnTo>
                    <a:pt x="345" y="225"/>
                  </a:lnTo>
                  <a:lnTo>
                    <a:pt x="345" y="223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5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6" y="230"/>
                  </a:lnTo>
                  <a:lnTo>
                    <a:pt x="331" y="230"/>
                  </a:lnTo>
                  <a:lnTo>
                    <a:pt x="329" y="227"/>
                  </a:lnTo>
                  <a:lnTo>
                    <a:pt x="324" y="223"/>
                  </a:lnTo>
                  <a:lnTo>
                    <a:pt x="319" y="220"/>
                  </a:lnTo>
                  <a:lnTo>
                    <a:pt x="317" y="218"/>
                  </a:lnTo>
                  <a:lnTo>
                    <a:pt x="317" y="215"/>
                  </a:lnTo>
                  <a:lnTo>
                    <a:pt x="317" y="213"/>
                  </a:lnTo>
                  <a:lnTo>
                    <a:pt x="319" y="211"/>
                  </a:lnTo>
                  <a:lnTo>
                    <a:pt x="317" y="206"/>
                  </a:lnTo>
                  <a:lnTo>
                    <a:pt x="310" y="199"/>
                  </a:lnTo>
                  <a:lnTo>
                    <a:pt x="307" y="194"/>
                  </a:lnTo>
                  <a:lnTo>
                    <a:pt x="310" y="192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5"/>
                  </a:lnTo>
                  <a:lnTo>
                    <a:pt x="310" y="182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3" y="182"/>
                  </a:lnTo>
                  <a:lnTo>
                    <a:pt x="300" y="182"/>
                  </a:lnTo>
                  <a:lnTo>
                    <a:pt x="293" y="182"/>
                  </a:lnTo>
                  <a:lnTo>
                    <a:pt x="288" y="182"/>
                  </a:lnTo>
                  <a:lnTo>
                    <a:pt x="286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80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277" y="180"/>
                  </a:lnTo>
                  <a:lnTo>
                    <a:pt x="274" y="180"/>
                  </a:lnTo>
                  <a:lnTo>
                    <a:pt x="274" y="178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3"/>
                  </a:lnTo>
                  <a:lnTo>
                    <a:pt x="272" y="163"/>
                  </a:lnTo>
                  <a:lnTo>
                    <a:pt x="269" y="161"/>
                  </a:lnTo>
                  <a:lnTo>
                    <a:pt x="269" y="159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2" y="133"/>
                  </a:lnTo>
                  <a:lnTo>
                    <a:pt x="258" y="118"/>
                  </a:lnTo>
                  <a:lnTo>
                    <a:pt x="253" y="102"/>
                  </a:lnTo>
                  <a:lnTo>
                    <a:pt x="248" y="88"/>
                  </a:lnTo>
                  <a:lnTo>
                    <a:pt x="243" y="71"/>
                  </a:lnTo>
                  <a:lnTo>
                    <a:pt x="239" y="57"/>
                  </a:lnTo>
                  <a:lnTo>
                    <a:pt x="234" y="40"/>
                  </a:lnTo>
                  <a:lnTo>
                    <a:pt x="229" y="26"/>
                  </a:lnTo>
                  <a:lnTo>
                    <a:pt x="227" y="21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220" y="19"/>
                  </a:lnTo>
                  <a:lnTo>
                    <a:pt x="217" y="17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2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39" y="2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6" y="33"/>
                  </a:lnTo>
                  <a:lnTo>
                    <a:pt x="113" y="31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4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6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7"/>
                  </a:lnTo>
                  <a:lnTo>
                    <a:pt x="85" y="28"/>
                  </a:lnTo>
                  <a:lnTo>
                    <a:pt x="80" y="40"/>
                  </a:lnTo>
                  <a:lnTo>
                    <a:pt x="76" y="54"/>
                  </a:lnTo>
                  <a:lnTo>
                    <a:pt x="71" y="66"/>
                  </a:lnTo>
                  <a:lnTo>
                    <a:pt x="66" y="78"/>
                  </a:lnTo>
                  <a:lnTo>
                    <a:pt x="61" y="90"/>
                  </a:lnTo>
                  <a:lnTo>
                    <a:pt x="57" y="104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3"/>
                  </a:lnTo>
                  <a:lnTo>
                    <a:pt x="52" y="130"/>
                  </a:lnTo>
                  <a:lnTo>
                    <a:pt x="52" y="142"/>
                  </a:lnTo>
                  <a:lnTo>
                    <a:pt x="54" y="149"/>
                  </a:lnTo>
                  <a:lnTo>
                    <a:pt x="54" y="154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5" y="163"/>
                  </a:lnTo>
                  <a:lnTo>
                    <a:pt x="45" y="166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70"/>
                  </a:lnTo>
                  <a:lnTo>
                    <a:pt x="45" y="173"/>
                  </a:lnTo>
                  <a:lnTo>
                    <a:pt x="42" y="178"/>
                  </a:lnTo>
                  <a:lnTo>
                    <a:pt x="42" y="182"/>
                  </a:lnTo>
                  <a:lnTo>
                    <a:pt x="42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5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5" y="204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4" y="215"/>
                  </a:lnTo>
                  <a:lnTo>
                    <a:pt x="52" y="220"/>
                  </a:lnTo>
                  <a:lnTo>
                    <a:pt x="50" y="223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7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38" y="249"/>
                  </a:lnTo>
                  <a:lnTo>
                    <a:pt x="35" y="253"/>
                  </a:lnTo>
                  <a:lnTo>
                    <a:pt x="33" y="253"/>
                  </a:lnTo>
                  <a:lnTo>
                    <a:pt x="28" y="26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33" y="282"/>
                  </a:lnTo>
                  <a:lnTo>
                    <a:pt x="35" y="282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1" y="286"/>
                  </a:lnTo>
                  <a:lnTo>
                    <a:pt x="26" y="284"/>
                  </a:lnTo>
                  <a:lnTo>
                    <a:pt x="23" y="284"/>
                  </a:lnTo>
                  <a:lnTo>
                    <a:pt x="21" y="284"/>
                  </a:lnTo>
                  <a:lnTo>
                    <a:pt x="21" y="286"/>
                  </a:lnTo>
                  <a:lnTo>
                    <a:pt x="21" y="289"/>
                  </a:lnTo>
                  <a:lnTo>
                    <a:pt x="21" y="291"/>
                  </a:lnTo>
                  <a:lnTo>
                    <a:pt x="21" y="294"/>
                  </a:lnTo>
                  <a:lnTo>
                    <a:pt x="21" y="298"/>
                  </a:lnTo>
                  <a:lnTo>
                    <a:pt x="23" y="301"/>
                  </a:lnTo>
                  <a:lnTo>
                    <a:pt x="21" y="301"/>
                  </a:lnTo>
                  <a:lnTo>
                    <a:pt x="21" y="303"/>
                  </a:lnTo>
                  <a:lnTo>
                    <a:pt x="21" y="303"/>
                  </a:lnTo>
                  <a:lnTo>
                    <a:pt x="21" y="305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19" y="310"/>
                  </a:lnTo>
                  <a:lnTo>
                    <a:pt x="19" y="308"/>
                  </a:lnTo>
                  <a:lnTo>
                    <a:pt x="12" y="301"/>
                  </a:lnTo>
                  <a:lnTo>
                    <a:pt x="9" y="298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0" y="305"/>
                  </a:lnTo>
                  <a:lnTo>
                    <a:pt x="2" y="312"/>
                  </a:lnTo>
                  <a:lnTo>
                    <a:pt x="5" y="320"/>
                  </a:lnTo>
                  <a:lnTo>
                    <a:pt x="7" y="324"/>
                  </a:lnTo>
                  <a:lnTo>
                    <a:pt x="9" y="331"/>
                  </a:lnTo>
                  <a:lnTo>
                    <a:pt x="12" y="336"/>
                  </a:lnTo>
                  <a:lnTo>
                    <a:pt x="14" y="350"/>
                  </a:lnTo>
                  <a:lnTo>
                    <a:pt x="16" y="355"/>
                  </a:lnTo>
                  <a:lnTo>
                    <a:pt x="19" y="362"/>
                  </a:lnTo>
                  <a:lnTo>
                    <a:pt x="21" y="367"/>
                  </a:lnTo>
                  <a:lnTo>
                    <a:pt x="23" y="374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8" y="393"/>
                  </a:lnTo>
                  <a:lnTo>
                    <a:pt x="31" y="398"/>
                  </a:lnTo>
                  <a:lnTo>
                    <a:pt x="33" y="405"/>
                  </a:lnTo>
                  <a:lnTo>
                    <a:pt x="35" y="412"/>
                  </a:lnTo>
                  <a:lnTo>
                    <a:pt x="38" y="417"/>
                  </a:lnTo>
                  <a:lnTo>
                    <a:pt x="40" y="424"/>
                  </a:lnTo>
                  <a:lnTo>
                    <a:pt x="40" y="428"/>
                  </a:lnTo>
                  <a:lnTo>
                    <a:pt x="42" y="436"/>
                  </a:lnTo>
                  <a:lnTo>
                    <a:pt x="45" y="443"/>
                  </a:lnTo>
                  <a:lnTo>
                    <a:pt x="47" y="447"/>
                  </a:lnTo>
                  <a:lnTo>
                    <a:pt x="50" y="454"/>
                  </a:lnTo>
                  <a:lnTo>
                    <a:pt x="52" y="462"/>
                  </a:lnTo>
                  <a:lnTo>
                    <a:pt x="54" y="466"/>
                  </a:lnTo>
                  <a:lnTo>
                    <a:pt x="54" y="473"/>
                  </a:lnTo>
                  <a:lnTo>
                    <a:pt x="57" y="478"/>
                  </a:lnTo>
                  <a:lnTo>
                    <a:pt x="59" y="485"/>
                  </a:lnTo>
                  <a:lnTo>
                    <a:pt x="61" y="492"/>
                  </a:lnTo>
                  <a:lnTo>
                    <a:pt x="64" y="497"/>
                  </a:lnTo>
                  <a:lnTo>
                    <a:pt x="66" y="504"/>
                  </a:lnTo>
                  <a:lnTo>
                    <a:pt x="66" y="507"/>
                  </a:lnTo>
                  <a:lnTo>
                    <a:pt x="68" y="511"/>
                  </a:lnTo>
                  <a:lnTo>
                    <a:pt x="68" y="514"/>
                  </a:lnTo>
                  <a:lnTo>
                    <a:pt x="68" y="514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8"/>
                  </a:lnTo>
                  <a:lnTo>
                    <a:pt x="71" y="528"/>
                  </a:lnTo>
                  <a:lnTo>
                    <a:pt x="71" y="530"/>
                  </a:lnTo>
                  <a:lnTo>
                    <a:pt x="73" y="530"/>
                  </a:lnTo>
                  <a:lnTo>
                    <a:pt x="76" y="533"/>
                  </a:lnTo>
                  <a:lnTo>
                    <a:pt x="80" y="535"/>
                  </a:lnTo>
                  <a:lnTo>
                    <a:pt x="85" y="540"/>
                  </a:lnTo>
                  <a:lnTo>
                    <a:pt x="87" y="540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9"/>
                  </a:lnTo>
                  <a:lnTo>
                    <a:pt x="92" y="551"/>
                  </a:lnTo>
                  <a:lnTo>
                    <a:pt x="92" y="551"/>
                  </a:lnTo>
                  <a:lnTo>
                    <a:pt x="94" y="554"/>
                  </a:lnTo>
                  <a:lnTo>
                    <a:pt x="97" y="556"/>
                  </a:lnTo>
                  <a:lnTo>
                    <a:pt x="102" y="559"/>
                  </a:lnTo>
                  <a:lnTo>
                    <a:pt x="102" y="559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49"/>
                  </a:lnTo>
                  <a:lnTo>
                    <a:pt x="111" y="544"/>
                  </a:lnTo>
                  <a:lnTo>
                    <a:pt x="111" y="542"/>
                  </a:lnTo>
                  <a:lnTo>
                    <a:pt x="113" y="542"/>
                  </a:lnTo>
                  <a:lnTo>
                    <a:pt x="111" y="542"/>
                  </a:lnTo>
                  <a:lnTo>
                    <a:pt x="111" y="540"/>
                  </a:lnTo>
                  <a:lnTo>
                    <a:pt x="113" y="537"/>
                  </a:lnTo>
                  <a:lnTo>
                    <a:pt x="111" y="535"/>
                  </a:lnTo>
                  <a:lnTo>
                    <a:pt x="109" y="533"/>
                  </a:lnTo>
                  <a:lnTo>
                    <a:pt x="111" y="528"/>
                  </a:lnTo>
                  <a:lnTo>
                    <a:pt x="111" y="525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6" y="518"/>
                  </a:lnTo>
                  <a:lnTo>
                    <a:pt x="118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5" y="511"/>
                  </a:lnTo>
                  <a:lnTo>
                    <a:pt x="125" y="509"/>
                  </a:lnTo>
                  <a:lnTo>
                    <a:pt x="125" y="509"/>
                  </a:lnTo>
                  <a:lnTo>
                    <a:pt x="125" y="507"/>
                  </a:lnTo>
                  <a:lnTo>
                    <a:pt x="125" y="504"/>
                  </a:lnTo>
                  <a:lnTo>
                    <a:pt x="125" y="504"/>
                  </a:lnTo>
                  <a:lnTo>
                    <a:pt x="128" y="502"/>
                  </a:lnTo>
                  <a:lnTo>
                    <a:pt x="128" y="502"/>
                  </a:lnTo>
                  <a:lnTo>
                    <a:pt x="125" y="502"/>
                  </a:lnTo>
                  <a:lnTo>
                    <a:pt x="125" y="502"/>
                  </a:lnTo>
                  <a:lnTo>
                    <a:pt x="123" y="504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0" y="497"/>
                  </a:lnTo>
                  <a:lnTo>
                    <a:pt x="123" y="495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5" y="490"/>
                  </a:lnTo>
                  <a:lnTo>
                    <a:pt x="125" y="492"/>
                  </a:lnTo>
                  <a:lnTo>
                    <a:pt x="128" y="492"/>
                  </a:lnTo>
                  <a:lnTo>
                    <a:pt x="128" y="490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5" y="485"/>
                  </a:lnTo>
                  <a:lnTo>
                    <a:pt x="135" y="483"/>
                  </a:lnTo>
                  <a:lnTo>
                    <a:pt x="132" y="480"/>
                  </a:lnTo>
                  <a:lnTo>
                    <a:pt x="132" y="478"/>
                  </a:lnTo>
                  <a:lnTo>
                    <a:pt x="130" y="478"/>
                  </a:lnTo>
                  <a:lnTo>
                    <a:pt x="128" y="478"/>
                  </a:lnTo>
                  <a:lnTo>
                    <a:pt x="125" y="478"/>
                  </a:lnTo>
                  <a:lnTo>
                    <a:pt x="123" y="478"/>
                  </a:lnTo>
                  <a:lnTo>
                    <a:pt x="128" y="478"/>
                  </a:lnTo>
                  <a:lnTo>
                    <a:pt x="128" y="476"/>
                  </a:lnTo>
                  <a:lnTo>
                    <a:pt x="128" y="476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28" y="471"/>
                  </a:lnTo>
                  <a:lnTo>
                    <a:pt x="130" y="469"/>
                  </a:lnTo>
                  <a:lnTo>
                    <a:pt x="130" y="464"/>
                  </a:lnTo>
                  <a:lnTo>
                    <a:pt x="132" y="46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7" y="454"/>
                  </a:lnTo>
                  <a:lnTo>
                    <a:pt x="137" y="454"/>
                  </a:lnTo>
                  <a:lnTo>
                    <a:pt x="139" y="452"/>
                  </a:lnTo>
                  <a:lnTo>
                    <a:pt x="139" y="452"/>
                  </a:lnTo>
                  <a:lnTo>
                    <a:pt x="142" y="450"/>
                  </a:lnTo>
                  <a:lnTo>
                    <a:pt x="142" y="447"/>
                  </a:lnTo>
                  <a:lnTo>
                    <a:pt x="142" y="447"/>
                  </a:lnTo>
                  <a:lnTo>
                    <a:pt x="144" y="445"/>
                  </a:lnTo>
                  <a:lnTo>
                    <a:pt x="144" y="447"/>
                  </a:lnTo>
                  <a:lnTo>
                    <a:pt x="144" y="450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46" y="447"/>
                  </a:lnTo>
                  <a:lnTo>
                    <a:pt x="146" y="447"/>
                  </a:lnTo>
                  <a:lnTo>
                    <a:pt x="146" y="450"/>
                  </a:lnTo>
                  <a:lnTo>
                    <a:pt x="144" y="457"/>
                  </a:lnTo>
                  <a:lnTo>
                    <a:pt x="144" y="462"/>
                  </a:lnTo>
                  <a:lnTo>
                    <a:pt x="146" y="462"/>
                  </a:lnTo>
                  <a:lnTo>
                    <a:pt x="146" y="459"/>
                  </a:lnTo>
                  <a:lnTo>
                    <a:pt x="146" y="457"/>
                  </a:lnTo>
                  <a:lnTo>
                    <a:pt x="146" y="454"/>
                  </a:lnTo>
                  <a:lnTo>
                    <a:pt x="146" y="452"/>
                  </a:lnTo>
                  <a:lnTo>
                    <a:pt x="149" y="450"/>
                  </a:lnTo>
                  <a:lnTo>
                    <a:pt x="149" y="447"/>
                  </a:lnTo>
                  <a:lnTo>
                    <a:pt x="149" y="445"/>
                  </a:lnTo>
                  <a:lnTo>
                    <a:pt x="151" y="447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49" y="457"/>
                  </a:lnTo>
                  <a:lnTo>
                    <a:pt x="151" y="457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6" y="450"/>
                  </a:lnTo>
                  <a:lnTo>
                    <a:pt x="156" y="450"/>
                  </a:lnTo>
                  <a:lnTo>
                    <a:pt x="156" y="447"/>
                  </a:lnTo>
                  <a:lnTo>
                    <a:pt x="154" y="445"/>
                  </a:lnTo>
                  <a:lnTo>
                    <a:pt x="154" y="445"/>
                  </a:lnTo>
                  <a:lnTo>
                    <a:pt x="151" y="445"/>
                  </a:lnTo>
                  <a:lnTo>
                    <a:pt x="151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5"/>
                  </a:lnTo>
                  <a:lnTo>
                    <a:pt x="156" y="445"/>
                  </a:lnTo>
                  <a:lnTo>
                    <a:pt x="158" y="447"/>
                  </a:lnTo>
                  <a:lnTo>
                    <a:pt x="158" y="447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4"/>
                  </a:lnTo>
                  <a:lnTo>
                    <a:pt x="158" y="454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3" y="459"/>
                  </a:lnTo>
                  <a:lnTo>
                    <a:pt x="163" y="462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5" y="457"/>
                  </a:lnTo>
                  <a:lnTo>
                    <a:pt x="165" y="457"/>
                  </a:lnTo>
                  <a:lnTo>
                    <a:pt x="165" y="454"/>
                  </a:lnTo>
                  <a:lnTo>
                    <a:pt x="165" y="452"/>
                  </a:lnTo>
                  <a:lnTo>
                    <a:pt x="165" y="452"/>
                  </a:lnTo>
                  <a:lnTo>
                    <a:pt x="163" y="450"/>
                  </a:lnTo>
                  <a:lnTo>
                    <a:pt x="161" y="445"/>
                  </a:lnTo>
                  <a:lnTo>
                    <a:pt x="161" y="443"/>
                  </a:lnTo>
                  <a:lnTo>
                    <a:pt x="156" y="433"/>
                  </a:lnTo>
                  <a:lnTo>
                    <a:pt x="154" y="428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1" y="433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31"/>
                  </a:lnTo>
                  <a:lnTo>
                    <a:pt x="149" y="428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7"/>
                  </a:lnTo>
                  <a:lnTo>
                    <a:pt x="158" y="419"/>
                  </a:lnTo>
                  <a:lnTo>
                    <a:pt x="156" y="419"/>
                  </a:lnTo>
                  <a:lnTo>
                    <a:pt x="156" y="421"/>
                  </a:lnTo>
                  <a:lnTo>
                    <a:pt x="156" y="424"/>
                  </a:lnTo>
                  <a:lnTo>
                    <a:pt x="156" y="428"/>
                  </a:lnTo>
                  <a:lnTo>
                    <a:pt x="156" y="428"/>
                  </a:lnTo>
                  <a:lnTo>
                    <a:pt x="158" y="431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58" y="436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61" y="440"/>
                  </a:lnTo>
                  <a:lnTo>
                    <a:pt x="163" y="440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50"/>
                  </a:lnTo>
                  <a:lnTo>
                    <a:pt x="168" y="452"/>
                  </a:lnTo>
                  <a:lnTo>
                    <a:pt x="168" y="452"/>
                  </a:lnTo>
                  <a:lnTo>
                    <a:pt x="170" y="450"/>
                  </a:lnTo>
                  <a:lnTo>
                    <a:pt x="170" y="443"/>
                  </a:lnTo>
                  <a:lnTo>
                    <a:pt x="170" y="440"/>
                  </a:lnTo>
                  <a:lnTo>
                    <a:pt x="168" y="440"/>
                  </a:lnTo>
                  <a:lnTo>
                    <a:pt x="168" y="443"/>
                  </a:lnTo>
                  <a:lnTo>
                    <a:pt x="168" y="445"/>
                  </a:lnTo>
                  <a:lnTo>
                    <a:pt x="168" y="445"/>
                  </a:lnTo>
                  <a:lnTo>
                    <a:pt x="168" y="443"/>
                  </a:lnTo>
                  <a:lnTo>
                    <a:pt x="168" y="440"/>
                  </a:lnTo>
                  <a:lnTo>
                    <a:pt x="165" y="438"/>
                  </a:lnTo>
                  <a:lnTo>
                    <a:pt x="165" y="438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3" y="436"/>
                  </a:lnTo>
                  <a:lnTo>
                    <a:pt x="168" y="421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2" y="417"/>
                  </a:lnTo>
                  <a:lnTo>
                    <a:pt x="172" y="419"/>
                  </a:lnTo>
                  <a:lnTo>
                    <a:pt x="170" y="419"/>
                  </a:lnTo>
                  <a:lnTo>
                    <a:pt x="170" y="421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5" y="431"/>
                  </a:lnTo>
                  <a:lnTo>
                    <a:pt x="175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5" y="440"/>
                  </a:lnTo>
                  <a:lnTo>
                    <a:pt x="177" y="440"/>
                  </a:lnTo>
                  <a:lnTo>
                    <a:pt x="177" y="440"/>
                  </a:lnTo>
                  <a:lnTo>
                    <a:pt x="180" y="438"/>
                  </a:lnTo>
                  <a:lnTo>
                    <a:pt x="180" y="443"/>
                  </a:lnTo>
                  <a:lnTo>
                    <a:pt x="182" y="443"/>
                  </a:lnTo>
                  <a:lnTo>
                    <a:pt x="182" y="440"/>
                  </a:lnTo>
                  <a:lnTo>
                    <a:pt x="182" y="438"/>
                  </a:lnTo>
                  <a:lnTo>
                    <a:pt x="180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7" y="433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28"/>
                  </a:lnTo>
                  <a:lnTo>
                    <a:pt x="177" y="428"/>
                  </a:lnTo>
                  <a:lnTo>
                    <a:pt x="177" y="426"/>
                  </a:lnTo>
                  <a:lnTo>
                    <a:pt x="177" y="426"/>
                  </a:lnTo>
                  <a:lnTo>
                    <a:pt x="177" y="424"/>
                  </a:lnTo>
                  <a:lnTo>
                    <a:pt x="177" y="424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80" y="417"/>
                  </a:lnTo>
                  <a:lnTo>
                    <a:pt x="180" y="419"/>
                  </a:lnTo>
                  <a:lnTo>
                    <a:pt x="180" y="424"/>
                  </a:lnTo>
                  <a:lnTo>
                    <a:pt x="180" y="426"/>
                  </a:lnTo>
                  <a:lnTo>
                    <a:pt x="180" y="426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31"/>
                  </a:lnTo>
                  <a:lnTo>
                    <a:pt x="180" y="431"/>
                  </a:lnTo>
                  <a:lnTo>
                    <a:pt x="180" y="433"/>
                  </a:lnTo>
                  <a:lnTo>
                    <a:pt x="180" y="433"/>
                  </a:lnTo>
                  <a:lnTo>
                    <a:pt x="182" y="436"/>
                  </a:lnTo>
                  <a:lnTo>
                    <a:pt x="182" y="436"/>
                  </a:lnTo>
                  <a:lnTo>
                    <a:pt x="182" y="438"/>
                  </a:lnTo>
                  <a:lnTo>
                    <a:pt x="184" y="438"/>
                  </a:lnTo>
                  <a:lnTo>
                    <a:pt x="182" y="436"/>
                  </a:lnTo>
                  <a:lnTo>
                    <a:pt x="182" y="433"/>
                  </a:lnTo>
                  <a:lnTo>
                    <a:pt x="182" y="431"/>
                  </a:lnTo>
                  <a:lnTo>
                    <a:pt x="182" y="431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7" y="436"/>
                  </a:lnTo>
                  <a:lnTo>
                    <a:pt x="187" y="438"/>
                  </a:lnTo>
                  <a:lnTo>
                    <a:pt x="189" y="436"/>
                  </a:lnTo>
                  <a:lnTo>
                    <a:pt x="189" y="431"/>
                  </a:lnTo>
                  <a:lnTo>
                    <a:pt x="189" y="421"/>
                  </a:lnTo>
                  <a:lnTo>
                    <a:pt x="189" y="419"/>
                  </a:lnTo>
                  <a:lnTo>
                    <a:pt x="189" y="417"/>
                  </a:lnTo>
                  <a:lnTo>
                    <a:pt x="189" y="417"/>
                  </a:lnTo>
                  <a:lnTo>
                    <a:pt x="191" y="417"/>
                  </a:lnTo>
                  <a:lnTo>
                    <a:pt x="191" y="414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91" y="409"/>
                  </a:lnTo>
                  <a:lnTo>
                    <a:pt x="194" y="409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9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2"/>
                  </a:lnTo>
                  <a:lnTo>
                    <a:pt x="196" y="414"/>
                  </a:lnTo>
                  <a:lnTo>
                    <a:pt x="196" y="417"/>
                  </a:lnTo>
                  <a:lnTo>
                    <a:pt x="196" y="417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201" y="414"/>
                  </a:lnTo>
                  <a:lnTo>
                    <a:pt x="201" y="419"/>
                  </a:lnTo>
                  <a:lnTo>
                    <a:pt x="201" y="419"/>
                  </a:lnTo>
                  <a:lnTo>
                    <a:pt x="203" y="419"/>
                  </a:lnTo>
                  <a:lnTo>
                    <a:pt x="206" y="409"/>
                  </a:lnTo>
                  <a:lnTo>
                    <a:pt x="208" y="409"/>
                  </a:lnTo>
                  <a:lnTo>
                    <a:pt x="208" y="412"/>
                  </a:lnTo>
                  <a:lnTo>
                    <a:pt x="206" y="417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13" y="417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7"/>
                  </a:lnTo>
                  <a:lnTo>
                    <a:pt x="215" y="405"/>
                  </a:lnTo>
                  <a:lnTo>
                    <a:pt x="215" y="402"/>
                  </a:lnTo>
                  <a:lnTo>
                    <a:pt x="217" y="402"/>
                  </a:lnTo>
                  <a:lnTo>
                    <a:pt x="220" y="400"/>
                  </a:lnTo>
                  <a:lnTo>
                    <a:pt x="220" y="398"/>
                  </a:lnTo>
                  <a:lnTo>
                    <a:pt x="220" y="395"/>
                  </a:lnTo>
                  <a:lnTo>
                    <a:pt x="217" y="398"/>
                  </a:lnTo>
                  <a:lnTo>
                    <a:pt x="215" y="395"/>
                  </a:lnTo>
                  <a:lnTo>
                    <a:pt x="215" y="393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5" y="391"/>
                  </a:lnTo>
                  <a:lnTo>
                    <a:pt x="215" y="388"/>
                  </a:lnTo>
                  <a:lnTo>
                    <a:pt x="215" y="386"/>
                  </a:lnTo>
                  <a:lnTo>
                    <a:pt x="215" y="379"/>
                  </a:lnTo>
                  <a:lnTo>
                    <a:pt x="217" y="376"/>
                  </a:lnTo>
                  <a:lnTo>
                    <a:pt x="217" y="372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2" y="367"/>
                  </a:lnTo>
                  <a:lnTo>
                    <a:pt x="222" y="365"/>
                  </a:lnTo>
                  <a:lnTo>
                    <a:pt x="220" y="362"/>
                  </a:lnTo>
                  <a:lnTo>
                    <a:pt x="217" y="360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5"/>
                  </a:lnTo>
                  <a:lnTo>
                    <a:pt x="215" y="353"/>
                  </a:lnTo>
                  <a:lnTo>
                    <a:pt x="220" y="350"/>
                  </a:lnTo>
                  <a:lnTo>
                    <a:pt x="220" y="350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5" y="346"/>
                  </a:lnTo>
                  <a:lnTo>
                    <a:pt x="225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29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7" y="338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32" y="334"/>
                  </a:lnTo>
                  <a:lnTo>
                    <a:pt x="232" y="336"/>
                  </a:lnTo>
                  <a:lnTo>
                    <a:pt x="232" y="343"/>
                  </a:lnTo>
                  <a:lnTo>
                    <a:pt x="232" y="343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29" y="350"/>
                  </a:lnTo>
                  <a:lnTo>
                    <a:pt x="229" y="353"/>
                  </a:lnTo>
                  <a:lnTo>
                    <a:pt x="229" y="353"/>
                  </a:lnTo>
                  <a:lnTo>
                    <a:pt x="232" y="355"/>
                  </a:lnTo>
                  <a:lnTo>
                    <a:pt x="232" y="355"/>
                  </a:lnTo>
                  <a:lnTo>
                    <a:pt x="232" y="353"/>
                  </a:lnTo>
                  <a:lnTo>
                    <a:pt x="234" y="350"/>
                  </a:lnTo>
                  <a:lnTo>
                    <a:pt x="234" y="348"/>
                  </a:lnTo>
                  <a:lnTo>
                    <a:pt x="236" y="346"/>
                  </a:lnTo>
                  <a:lnTo>
                    <a:pt x="239" y="348"/>
                  </a:lnTo>
                  <a:lnTo>
                    <a:pt x="241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4" y="353"/>
                  </a:lnTo>
                  <a:lnTo>
                    <a:pt x="236" y="353"/>
                  </a:lnTo>
                  <a:lnTo>
                    <a:pt x="236" y="355"/>
                  </a:lnTo>
                  <a:lnTo>
                    <a:pt x="236" y="355"/>
                  </a:lnTo>
                  <a:lnTo>
                    <a:pt x="236" y="357"/>
                  </a:lnTo>
                  <a:lnTo>
                    <a:pt x="234" y="357"/>
                  </a:lnTo>
                  <a:lnTo>
                    <a:pt x="234" y="355"/>
                  </a:lnTo>
                  <a:lnTo>
                    <a:pt x="234" y="355"/>
                  </a:lnTo>
                  <a:lnTo>
                    <a:pt x="232" y="357"/>
                  </a:lnTo>
                  <a:lnTo>
                    <a:pt x="232" y="360"/>
                  </a:lnTo>
                  <a:lnTo>
                    <a:pt x="232" y="365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9" y="360"/>
                  </a:lnTo>
                  <a:lnTo>
                    <a:pt x="243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51" y="362"/>
                  </a:lnTo>
                  <a:lnTo>
                    <a:pt x="260" y="365"/>
                  </a:lnTo>
                  <a:lnTo>
                    <a:pt x="262" y="365"/>
                  </a:lnTo>
                  <a:lnTo>
                    <a:pt x="260" y="365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7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55" y="355"/>
                  </a:lnTo>
                  <a:lnTo>
                    <a:pt x="255" y="353"/>
                  </a:lnTo>
                  <a:lnTo>
                    <a:pt x="255" y="350"/>
                  </a:lnTo>
                  <a:lnTo>
                    <a:pt x="253" y="350"/>
                  </a:lnTo>
                  <a:lnTo>
                    <a:pt x="253" y="348"/>
                  </a:lnTo>
                  <a:lnTo>
                    <a:pt x="251" y="346"/>
                  </a:lnTo>
                  <a:lnTo>
                    <a:pt x="253" y="346"/>
                  </a:lnTo>
                  <a:lnTo>
                    <a:pt x="255" y="346"/>
                  </a:lnTo>
                  <a:lnTo>
                    <a:pt x="258" y="343"/>
                  </a:lnTo>
                  <a:lnTo>
                    <a:pt x="258" y="341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6"/>
                  </a:lnTo>
                  <a:lnTo>
                    <a:pt x="260" y="348"/>
                  </a:lnTo>
                  <a:lnTo>
                    <a:pt x="262" y="346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2" y="336"/>
                  </a:lnTo>
                  <a:lnTo>
                    <a:pt x="265" y="341"/>
                  </a:lnTo>
                  <a:lnTo>
                    <a:pt x="265" y="343"/>
                  </a:lnTo>
                  <a:lnTo>
                    <a:pt x="265" y="343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36"/>
                  </a:lnTo>
                  <a:lnTo>
                    <a:pt x="269" y="334"/>
                  </a:lnTo>
                  <a:lnTo>
                    <a:pt x="269" y="336"/>
                  </a:lnTo>
                  <a:lnTo>
                    <a:pt x="272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4" y="334"/>
                  </a:lnTo>
                  <a:lnTo>
                    <a:pt x="274" y="331"/>
                  </a:lnTo>
                  <a:lnTo>
                    <a:pt x="274" y="329"/>
                  </a:lnTo>
                  <a:lnTo>
                    <a:pt x="274" y="329"/>
                  </a:lnTo>
                  <a:lnTo>
                    <a:pt x="269" y="329"/>
                  </a:lnTo>
                  <a:lnTo>
                    <a:pt x="269" y="327"/>
                  </a:lnTo>
                  <a:lnTo>
                    <a:pt x="272" y="324"/>
                  </a:lnTo>
                  <a:lnTo>
                    <a:pt x="274" y="327"/>
                  </a:lnTo>
                  <a:lnTo>
                    <a:pt x="274" y="324"/>
                  </a:lnTo>
                  <a:lnTo>
                    <a:pt x="277" y="327"/>
                  </a:lnTo>
                  <a:lnTo>
                    <a:pt x="277" y="329"/>
                  </a:lnTo>
                  <a:lnTo>
                    <a:pt x="279" y="331"/>
                  </a:lnTo>
                  <a:lnTo>
                    <a:pt x="281" y="329"/>
                  </a:lnTo>
                  <a:lnTo>
                    <a:pt x="279" y="329"/>
                  </a:lnTo>
                  <a:lnTo>
                    <a:pt x="279" y="327"/>
                  </a:lnTo>
                  <a:lnTo>
                    <a:pt x="279" y="324"/>
                  </a:lnTo>
                  <a:lnTo>
                    <a:pt x="281" y="324"/>
                  </a:lnTo>
                  <a:lnTo>
                    <a:pt x="281" y="327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84" y="331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6" y="327"/>
                  </a:lnTo>
                  <a:lnTo>
                    <a:pt x="288" y="327"/>
                  </a:lnTo>
                  <a:lnTo>
                    <a:pt x="291" y="329"/>
                  </a:lnTo>
                  <a:lnTo>
                    <a:pt x="291" y="331"/>
                  </a:lnTo>
                  <a:lnTo>
                    <a:pt x="291" y="334"/>
                  </a:lnTo>
                  <a:lnTo>
                    <a:pt x="293" y="336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8" y="336"/>
                  </a:lnTo>
                  <a:lnTo>
                    <a:pt x="298" y="338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00" y="343"/>
                  </a:lnTo>
                  <a:lnTo>
                    <a:pt x="300" y="341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3" y="331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4"/>
                  </a:lnTo>
                  <a:lnTo>
                    <a:pt x="298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2"/>
                  </a:lnTo>
                  <a:lnTo>
                    <a:pt x="300" y="322"/>
                  </a:lnTo>
                  <a:lnTo>
                    <a:pt x="300" y="320"/>
                  </a:lnTo>
                  <a:lnTo>
                    <a:pt x="300" y="320"/>
                  </a:lnTo>
                  <a:lnTo>
                    <a:pt x="305" y="327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7" y="329"/>
                  </a:lnTo>
                  <a:lnTo>
                    <a:pt x="307" y="329"/>
                  </a:lnTo>
                  <a:lnTo>
                    <a:pt x="307" y="327"/>
                  </a:lnTo>
                  <a:lnTo>
                    <a:pt x="305" y="324"/>
                  </a:lnTo>
                  <a:lnTo>
                    <a:pt x="305" y="322"/>
                  </a:lnTo>
                  <a:lnTo>
                    <a:pt x="307" y="322"/>
                  </a:lnTo>
                  <a:lnTo>
                    <a:pt x="307" y="320"/>
                  </a:lnTo>
                  <a:lnTo>
                    <a:pt x="307" y="322"/>
                  </a:lnTo>
                  <a:lnTo>
                    <a:pt x="307" y="327"/>
                  </a:lnTo>
                  <a:lnTo>
                    <a:pt x="307" y="329"/>
                  </a:lnTo>
                  <a:lnTo>
                    <a:pt x="310" y="331"/>
                  </a:lnTo>
                  <a:lnTo>
                    <a:pt x="310" y="327"/>
                  </a:lnTo>
                  <a:lnTo>
                    <a:pt x="310" y="322"/>
                  </a:lnTo>
                  <a:lnTo>
                    <a:pt x="310" y="320"/>
                  </a:lnTo>
                  <a:lnTo>
                    <a:pt x="310" y="320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0" y="315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10" y="312"/>
                  </a:lnTo>
                  <a:lnTo>
                    <a:pt x="310" y="310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2" y="305"/>
                  </a:lnTo>
                  <a:lnTo>
                    <a:pt x="312" y="308"/>
                  </a:lnTo>
                  <a:lnTo>
                    <a:pt x="312" y="305"/>
                  </a:lnTo>
                  <a:lnTo>
                    <a:pt x="314" y="303"/>
                  </a:lnTo>
                  <a:lnTo>
                    <a:pt x="314" y="303"/>
                  </a:lnTo>
                  <a:lnTo>
                    <a:pt x="314" y="305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0"/>
                  </a:lnTo>
                  <a:lnTo>
                    <a:pt x="317" y="310"/>
                  </a:lnTo>
                  <a:lnTo>
                    <a:pt x="317" y="303"/>
                  </a:lnTo>
                  <a:lnTo>
                    <a:pt x="317" y="303"/>
                  </a:lnTo>
                  <a:lnTo>
                    <a:pt x="319" y="303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2" y="312"/>
                  </a:lnTo>
                  <a:lnTo>
                    <a:pt x="322" y="312"/>
                  </a:lnTo>
                  <a:lnTo>
                    <a:pt x="324" y="312"/>
                  </a:lnTo>
                  <a:lnTo>
                    <a:pt x="324" y="308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3"/>
                  </a:lnTo>
                  <a:lnTo>
                    <a:pt x="329" y="303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3" y="303"/>
                  </a:lnTo>
                  <a:lnTo>
                    <a:pt x="333" y="303"/>
                  </a:lnTo>
                  <a:lnTo>
                    <a:pt x="333" y="301"/>
                  </a:lnTo>
                  <a:lnTo>
                    <a:pt x="333" y="301"/>
                  </a:lnTo>
                  <a:lnTo>
                    <a:pt x="333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3" y="294"/>
                  </a:lnTo>
                  <a:lnTo>
                    <a:pt x="333" y="291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38" y="296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3" y="294"/>
                  </a:lnTo>
                  <a:lnTo>
                    <a:pt x="345" y="294"/>
                  </a:lnTo>
                  <a:lnTo>
                    <a:pt x="343" y="294"/>
                  </a:lnTo>
                  <a:lnTo>
                    <a:pt x="343" y="291"/>
                  </a:lnTo>
                  <a:lnTo>
                    <a:pt x="340" y="289"/>
                  </a:lnTo>
                  <a:lnTo>
                    <a:pt x="340" y="286"/>
                  </a:lnTo>
                  <a:lnTo>
                    <a:pt x="343" y="286"/>
                  </a:lnTo>
                  <a:lnTo>
                    <a:pt x="345" y="289"/>
                  </a:lnTo>
                  <a:lnTo>
                    <a:pt x="345" y="294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48" y="291"/>
                  </a:lnTo>
                  <a:lnTo>
                    <a:pt x="348" y="291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89"/>
                  </a:lnTo>
                  <a:lnTo>
                    <a:pt x="348" y="289"/>
                  </a:lnTo>
                  <a:lnTo>
                    <a:pt x="348" y="286"/>
                  </a:lnTo>
                  <a:lnTo>
                    <a:pt x="348" y="284"/>
                  </a:lnTo>
                  <a:lnTo>
                    <a:pt x="345" y="284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8" y="282"/>
                  </a:lnTo>
                  <a:lnTo>
                    <a:pt x="348" y="282"/>
                  </a:lnTo>
                  <a:lnTo>
                    <a:pt x="350" y="282"/>
                  </a:lnTo>
                  <a:lnTo>
                    <a:pt x="348" y="282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82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5" y="286"/>
                  </a:lnTo>
                  <a:lnTo>
                    <a:pt x="355" y="286"/>
                  </a:lnTo>
                  <a:lnTo>
                    <a:pt x="357" y="286"/>
                  </a:lnTo>
                  <a:lnTo>
                    <a:pt x="359" y="286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9" y="282"/>
                  </a:lnTo>
                  <a:lnTo>
                    <a:pt x="359" y="284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4" y="282"/>
                  </a:lnTo>
                  <a:lnTo>
                    <a:pt x="362" y="282"/>
                  </a:lnTo>
                  <a:lnTo>
                    <a:pt x="364" y="282"/>
                  </a:lnTo>
                  <a:lnTo>
                    <a:pt x="364" y="279"/>
                  </a:lnTo>
                  <a:lnTo>
                    <a:pt x="366" y="279"/>
                  </a:lnTo>
                  <a:lnTo>
                    <a:pt x="369" y="272"/>
                  </a:lnTo>
                  <a:lnTo>
                    <a:pt x="369" y="270"/>
                  </a:lnTo>
                  <a:lnTo>
                    <a:pt x="369" y="267"/>
                  </a:lnTo>
                  <a:lnTo>
                    <a:pt x="371" y="270"/>
                  </a:lnTo>
                  <a:lnTo>
                    <a:pt x="371" y="267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4" y="265"/>
                  </a:lnTo>
                  <a:lnTo>
                    <a:pt x="374" y="265"/>
                  </a:lnTo>
                  <a:lnTo>
                    <a:pt x="376" y="263"/>
                  </a:lnTo>
                  <a:lnTo>
                    <a:pt x="376" y="258"/>
                  </a:lnTo>
                  <a:lnTo>
                    <a:pt x="378" y="258"/>
                  </a:lnTo>
                  <a:lnTo>
                    <a:pt x="376" y="25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0919998" y="2090047"/>
              <a:ext cx="489378" cy="232375"/>
            </a:xfrm>
            <a:custGeom>
              <a:rect b="b" l="l" r="r" t="t"/>
              <a:pathLst>
                <a:path extrusionOk="0" h="217" w="457">
                  <a:moveTo>
                    <a:pt x="374" y="208"/>
                  </a:moveTo>
                  <a:lnTo>
                    <a:pt x="374" y="205"/>
                  </a:lnTo>
                  <a:lnTo>
                    <a:pt x="372" y="205"/>
                  </a:lnTo>
                  <a:lnTo>
                    <a:pt x="372" y="205"/>
                  </a:lnTo>
                  <a:lnTo>
                    <a:pt x="372" y="208"/>
                  </a:lnTo>
                  <a:lnTo>
                    <a:pt x="372" y="210"/>
                  </a:lnTo>
                  <a:lnTo>
                    <a:pt x="377" y="210"/>
                  </a:lnTo>
                  <a:lnTo>
                    <a:pt x="377" y="210"/>
                  </a:lnTo>
                  <a:lnTo>
                    <a:pt x="377" y="213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4" y="215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7" y="213"/>
                  </a:lnTo>
                  <a:lnTo>
                    <a:pt x="379" y="210"/>
                  </a:lnTo>
                  <a:lnTo>
                    <a:pt x="377" y="208"/>
                  </a:lnTo>
                  <a:lnTo>
                    <a:pt x="374" y="208"/>
                  </a:lnTo>
                  <a:close/>
                  <a:moveTo>
                    <a:pt x="369" y="189"/>
                  </a:moveTo>
                  <a:lnTo>
                    <a:pt x="369" y="187"/>
                  </a:lnTo>
                  <a:lnTo>
                    <a:pt x="367" y="187"/>
                  </a:lnTo>
                  <a:lnTo>
                    <a:pt x="365" y="187"/>
                  </a:lnTo>
                  <a:lnTo>
                    <a:pt x="365" y="189"/>
                  </a:lnTo>
                  <a:lnTo>
                    <a:pt x="365" y="191"/>
                  </a:lnTo>
                  <a:lnTo>
                    <a:pt x="367" y="191"/>
                  </a:lnTo>
                  <a:lnTo>
                    <a:pt x="369" y="191"/>
                  </a:lnTo>
                  <a:lnTo>
                    <a:pt x="372" y="191"/>
                  </a:lnTo>
                  <a:lnTo>
                    <a:pt x="372" y="189"/>
                  </a:lnTo>
                  <a:lnTo>
                    <a:pt x="369" y="189"/>
                  </a:lnTo>
                  <a:close/>
                  <a:moveTo>
                    <a:pt x="455" y="158"/>
                  </a:moveTo>
                  <a:lnTo>
                    <a:pt x="452" y="168"/>
                  </a:lnTo>
                  <a:lnTo>
                    <a:pt x="452" y="172"/>
                  </a:lnTo>
                  <a:lnTo>
                    <a:pt x="452" y="177"/>
                  </a:lnTo>
                  <a:lnTo>
                    <a:pt x="452" y="179"/>
                  </a:lnTo>
                  <a:lnTo>
                    <a:pt x="452" y="182"/>
                  </a:lnTo>
                  <a:lnTo>
                    <a:pt x="450" y="187"/>
                  </a:lnTo>
                  <a:lnTo>
                    <a:pt x="448" y="191"/>
                  </a:lnTo>
                  <a:lnTo>
                    <a:pt x="450" y="191"/>
                  </a:lnTo>
                  <a:lnTo>
                    <a:pt x="450" y="189"/>
                  </a:lnTo>
                  <a:lnTo>
                    <a:pt x="450" y="189"/>
                  </a:lnTo>
                  <a:lnTo>
                    <a:pt x="452" y="184"/>
                  </a:lnTo>
                  <a:lnTo>
                    <a:pt x="455" y="172"/>
                  </a:lnTo>
                  <a:lnTo>
                    <a:pt x="455" y="165"/>
                  </a:lnTo>
                  <a:lnTo>
                    <a:pt x="457" y="158"/>
                  </a:lnTo>
                  <a:lnTo>
                    <a:pt x="457" y="156"/>
                  </a:lnTo>
                  <a:lnTo>
                    <a:pt x="455" y="156"/>
                  </a:lnTo>
                  <a:lnTo>
                    <a:pt x="455" y="158"/>
                  </a:lnTo>
                  <a:close/>
                  <a:moveTo>
                    <a:pt x="457" y="139"/>
                  </a:moveTo>
                  <a:lnTo>
                    <a:pt x="457" y="137"/>
                  </a:lnTo>
                  <a:lnTo>
                    <a:pt x="457" y="137"/>
                  </a:lnTo>
                  <a:lnTo>
                    <a:pt x="455" y="137"/>
                  </a:lnTo>
                  <a:lnTo>
                    <a:pt x="455" y="137"/>
                  </a:lnTo>
                  <a:lnTo>
                    <a:pt x="457" y="139"/>
                  </a:lnTo>
                  <a:lnTo>
                    <a:pt x="457" y="146"/>
                  </a:lnTo>
                  <a:lnTo>
                    <a:pt x="457" y="151"/>
                  </a:lnTo>
                  <a:lnTo>
                    <a:pt x="457" y="149"/>
                  </a:lnTo>
                  <a:lnTo>
                    <a:pt x="457" y="144"/>
                  </a:lnTo>
                  <a:lnTo>
                    <a:pt x="457" y="139"/>
                  </a:lnTo>
                  <a:close/>
                  <a:moveTo>
                    <a:pt x="452" y="163"/>
                  </a:moveTo>
                  <a:lnTo>
                    <a:pt x="452" y="158"/>
                  </a:lnTo>
                  <a:lnTo>
                    <a:pt x="455" y="156"/>
                  </a:lnTo>
                  <a:lnTo>
                    <a:pt x="455" y="153"/>
                  </a:lnTo>
                  <a:lnTo>
                    <a:pt x="455" y="151"/>
                  </a:lnTo>
                  <a:lnTo>
                    <a:pt x="455" y="149"/>
                  </a:lnTo>
                  <a:lnTo>
                    <a:pt x="455" y="149"/>
                  </a:lnTo>
                  <a:lnTo>
                    <a:pt x="452" y="149"/>
                  </a:lnTo>
                  <a:lnTo>
                    <a:pt x="452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2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4"/>
                  </a:lnTo>
                  <a:lnTo>
                    <a:pt x="450" y="144"/>
                  </a:lnTo>
                  <a:lnTo>
                    <a:pt x="445" y="144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0" y="139"/>
                  </a:lnTo>
                  <a:lnTo>
                    <a:pt x="452" y="139"/>
                  </a:lnTo>
                  <a:lnTo>
                    <a:pt x="452" y="139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0" y="137"/>
                  </a:lnTo>
                  <a:lnTo>
                    <a:pt x="445" y="139"/>
                  </a:lnTo>
                  <a:lnTo>
                    <a:pt x="438" y="139"/>
                  </a:lnTo>
                  <a:lnTo>
                    <a:pt x="431" y="142"/>
                  </a:lnTo>
                  <a:lnTo>
                    <a:pt x="424" y="144"/>
                  </a:lnTo>
                  <a:lnTo>
                    <a:pt x="417" y="144"/>
                  </a:lnTo>
                  <a:lnTo>
                    <a:pt x="407" y="146"/>
                  </a:lnTo>
                  <a:lnTo>
                    <a:pt x="400" y="149"/>
                  </a:lnTo>
                  <a:lnTo>
                    <a:pt x="393" y="151"/>
                  </a:lnTo>
                  <a:lnTo>
                    <a:pt x="391" y="144"/>
                  </a:lnTo>
                  <a:lnTo>
                    <a:pt x="391" y="139"/>
                  </a:lnTo>
                  <a:lnTo>
                    <a:pt x="388" y="130"/>
                  </a:lnTo>
                  <a:lnTo>
                    <a:pt x="386" y="120"/>
                  </a:lnTo>
                  <a:lnTo>
                    <a:pt x="384" y="113"/>
                  </a:lnTo>
                  <a:lnTo>
                    <a:pt x="381" y="104"/>
                  </a:lnTo>
                  <a:lnTo>
                    <a:pt x="379" y="94"/>
                  </a:lnTo>
                  <a:lnTo>
                    <a:pt x="377" y="87"/>
                  </a:lnTo>
                  <a:lnTo>
                    <a:pt x="372" y="68"/>
                  </a:lnTo>
                  <a:lnTo>
                    <a:pt x="369" y="61"/>
                  </a:lnTo>
                  <a:lnTo>
                    <a:pt x="367" y="52"/>
                  </a:lnTo>
                  <a:lnTo>
                    <a:pt x="365" y="42"/>
                  </a:lnTo>
                  <a:lnTo>
                    <a:pt x="360" y="33"/>
                  </a:lnTo>
                  <a:lnTo>
                    <a:pt x="358" y="26"/>
                  </a:lnTo>
                  <a:lnTo>
                    <a:pt x="355" y="16"/>
                  </a:lnTo>
                  <a:lnTo>
                    <a:pt x="353" y="7"/>
                  </a:lnTo>
                  <a:lnTo>
                    <a:pt x="351" y="0"/>
                  </a:lnTo>
                  <a:lnTo>
                    <a:pt x="341" y="2"/>
                  </a:lnTo>
                  <a:lnTo>
                    <a:pt x="329" y="4"/>
                  </a:lnTo>
                  <a:lnTo>
                    <a:pt x="320" y="7"/>
                  </a:lnTo>
                  <a:lnTo>
                    <a:pt x="308" y="9"/>
                  </a:lnTo>
                  <a:lnTo>
                    <a:pt x="296" y="11"/>
                  </a:lnTo>
                  <a:lnTo>
                    <a:pt x="287" y="14"/>
                  </a:lnTo>
                  <a:lnTo>
                    <a:pt x="275" y="16"/>
                  </a:lnTo>
                  <a:lnTo>
                    <a:pt x="263" y="19"/>
                  </a:lnTo>
                  <a:lnTo>
                    <a:pt x="254" y="21"/>
                  </a:lnTo>
                  <a:lnTo>
                    <a:pt x="242" y="23"/>
                  </a:lnTo>
                  <a:lnTo>
                    <a:pt x="232" y="26"/>
                  </a:lnTo>
                  <a:lnTo>
                    <a:pt x="220" y="28"/>
                  </a:lnTo>
                  <a:lnTo>
                    <a:pt x="209" y="30"/>
                  </a:lnTo>
                  <a:lnTo>
                    <a:pt x="199" y="33"/>
                  </a:lnTo>
                  <a:lnTo>
                    <a:pt x="187" y="35"/>
                  </a:lnTo>
                  <a:lnTo>
                    <a:pt x="176" y="37"/>
                  </a:lnTo>
                  <a:lnTo>
                    <a:pt x="166" y="37"/>
                  </a:lnTo>
                  <a:lnTo>
                    <a:pt x="154" y="40"/>
                  </a:lnTo>
                  <a:lnTo>
                    <a:pt x="142" y="42"/>
                  </a:lnTo>
                  <a:lnTo>
                    <a:pt x="133" y="45"/>
                  </a:lnTo>
                  <a:lnTo>
                    <a:pt x="121" y="47"/>
                  </a:lnTo>
                  <a:lnTo>
                    <a:pt x="109" y="49"/>
                  </a:lnTo>
                  <a:lnTo>
                    <a:pt x="100" y="52"/>
                  </a:lnTo>
                  <a:lnTo>
                    <a:pt x="88" y="54"/>
                  </a:lnTo>
                  <a:lnTo>
                    <a:pt x="79" y="56"/>
                  </a:lnTo>
                  <a:lnTo>
                    <a:pt x="67" y="59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4" y="63"/>
                  </a:lnTo>
                  <a:lnTo>
                    <a:pt x="22" y="66"/>
                  </a:lnTo>
                  <a:lnTo>
                    <a:pt x="12" y="68"/>
                  </a:lnTo>
                  <a:lnTo>
                    <a:pt x="0" y="71"/>
                  </a:lnTo>
                  <a:lnTo>
                    <a:pt x="10" y="13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31" y="111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2" y="85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9" y="75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3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5" y="75"/>
                  </a:lnTo>
                  <a:lnTo>
                    <a:pt x="100" y="75"/>
                  </a:lnTo>
                  <a:lnTo>
                    <a:pt x="105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5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9" y="61"/>
                  </a:lnTo>
                  <a:lnTo>
                    <a:pt x="112" y="59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21" y="52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8" y="49"/>
                  </a:lnTo>
                  <a:lnTo>
                    <a:pt x="133" y="49"/>
                  </a:lnTo>
                  <a:lnTo>
                    <a:pt x="142" y="56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59" y="59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8"/>
                  </a:lnTo>
                  <a:lnTo>
                    <a:pt x="166" y="71"/>
                  </a:lnTo>
                  <a:lnTo>
                    <a:pt x="168" y="71"/>
                  </a:lnTo>
                  <a:lnTo>
                    <a:pt x="166" y="73"/>
                  </a:lnTo>
                  <a:lnTo>
                    <a:pt x="168" y="73"/>
                  </a:lnTo>
                  <a:lnTo>
                    <a:pt x="173" y="75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8" y="87"/>
                  </a:lnTo>
                  <a:lnTo>
                    <a:pt x="183" y="85"/>
                  </a:lnTo>
                  <a:lnTo>
                    <a:pt x="185" y="85"/>
                  </a:lnTo>
                  <a:lnTo>
                    <a:pt x="190" y="85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2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4" y="97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20" y="108"/>
                  </a:lnTo>
                  <a:lnTo>
                    <a:pt x="225" y="111"/>
                  </a:lnTo>
                  <a:lnTo>
                    <a:pt x="22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9" y="118"/>
                  </a:lnTo>
                  <a:lnTo>
                    <a:pt x="242" y="118"/>
                  </a:lnTo>
                  <a:lnTo>
                    <a:pt x="244" y="118"/>
                  </a:lnTo>
                  <a:lnTo>
                    <a:pt x="244" y="120"/>
                  </a:lnTo>
                  <a:lnTo>
                    <a:pt x="251" y="111"/>
                  </a:lnTo>
                  <a:lnTo>
                    <a:pt x="263" y="123"/>
                  </a:lnTo>
                  <a:lnTo>
                    <a:pt x="258" y="134"/>
                  </a:lnTo>
                  <a:lnTo>
                    <a:pt x="258" y="137"/>
                  </a:lnTo>
                  <a:lnTo>
                    <a:pt x="261" y="139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1" y="144"/>
                  </a:lnTo>
                  <a:lnTo>
                    <a:pt x="261" y="146"/>
                  </a:lnTo>
                  <a:lnTo>
                    <a:pt x="256" y="149"/>
                  </a:lnTo>
                  <a:lnTo>
                    <a:pt x="254" y="149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3"/>
                  </a:lnTo>
                  <a:lnTo>
                    <a:pt x="254" y="156"/>
                  </a:lnTo>
                  <a:lnTo>
                    <a:pt x="254" y="156"/>
                  </a:lnTo>
                  <a:lnTo>
                    <a:pt x="254" y="158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9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9" y="165"/>
                  </a:lnTo>
                  <a:lnTo>
                    <a:pt x="249" y="165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4" y="170"/>
                  </a:lnTo>
                  <a:lnTo>
                    <a:pt x="244" y="172"/>
                  </a:lnTo>
                  <a:lnTo>
                    <a:pt x="244" y="175"/>
                  </a:lnTo>
                  <a:lnTo>
                    <a:pt x="242" y="175"/>
                  </a:lnTo>
                  <a:lnTo>
                    <a:pt x="242" y="177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9" y="191"/>
                  </a:lnTo>
                  <a:lnTo>
                    <a:pt x="251" y="191"/>
                  </a:lnTo>
                  <a:lnTo>
                    <a:pt x="254" y="191"/>
                  </a:lnTo>
                  <a:lnTo>
                    <a:pt x="254" y="189"/>
                  </a:lnTo>
                  <a:lnTo>
                    <a:pt x="256" y="189"/>
                  </a:lnTo>
                  <a:lnTo>
                    <a:pt x="258" y="187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82"/>
                  </a:lnTo>
                  <a:lnTo>
                    <a:pt x="261" y="182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82"/>
                  </a:lnTo>
                  <a:lnTo>
                    <a:pt x="265" y="179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8" y="177"/>
                  </a:lnTo>
                  <a:lnTo>
                    <a:pt x="268" y="179"/>
                  </a:lnTo>
                  <a:lnTo>
                    <a:pt x="272" y="187"/>
                  </a:lnTo>
                  <a:lnTo>
                    <a:pt x="275" y="189"/>
                  </a:lnTo>
                  <a:lnTo>
                    <a:pt x="284" y="194"/>
                  </a:lnTo>
                  <a:lnTo>
                    <a:pt x="287" y="196"/>
                  </a:lnTo>
                  <a:lnTo>
                    <a:pt x="289" y="196"/>
                  </a:lnTo>
                  <a:lnTo>
                    <a:pt x="289" y="191"/>
                  </a:lnTo>
                  <a:lnTo>
                    <a:pt x="287" y="189"/>
                  </a:lnTo>
                  <a:lnTo>
                    <a:pt x="284" y="187"/>
                  </a:lnTo>
                  <a:lnTo>
                    <a:pt x="282" y="182"/>
                  </a:lnTo>
                  <a:lnTo>
                    <a:pt x="284" y="182"/>
                  </a:lnTo>
                  <a:lnTo>
                    <a:pt x="287" y="184"/>
                  </a:lnTo>
                  <a:lnTo>
                    <a:pt x="289" y="187"/>
                  </a:lnTo>
                  <a:lnTo>
                    <a:pt x="291" y="191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4" y="196"/>
                  </a:lnTo>
                  <a:lnTo>
                    <a:pt x="296" y="198"/>
                  </a:lnTo>
                  <a:lnTo>
                    <a:pt x="299" y="198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3" y="196"/>
                  </a:lnTo>
                  <a:lnTo>
                    <a:pt x="315" y="196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5" y="205"/>
                  </a:lnTo>
                  <a:lnTo>
                    <a:pt x="325" y="205"/>
                  </a:lnTo>
                  <a:lnTo>
                    <a:pt x="325" y="201"/>
                  </a:lnTo>
                  <a:lnTo>
                    <a:pt x="327" y="203"/>
                  </a:lnTo>
                  <a:lnTo>
                    <a:pt x="327" y="205"/>
                  </a:lnTo>
                  <a:lnTo>
                    <a:pt x="329" y="203"/>
                  </a:lnTo>
                  <a:lnTo>
                    <a:pt x="329" y="201"/>
                  </a:lnTo>
                  <a:lnTo>
                    <a:pt x="329" y="201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7" y="196"/>
                  </a:lnTo>
                  <a:lnTo>
                    <a:pt x="327" y="196"/>
                  </a:lnTo>
                  <a:lnTo>
                    <a:pt x="329" y="198"/>
                  </a:lnTo>
                  <a:lnTo>
                    <a:pt x="332" y="201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6" y="208"/>
                  </a:lnTo>
                  <a:lnTo>
                    <a:pt x="346" y="213"/>
                  </a:lnTo>
                  <a:lnTo>
                    <a:pt x="346" y="210"/>
                  </a:lnTo>
                  <a:lnTo>
                    <a:pt x="343" y="210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1" y="198"/>
                  </a:lnTo>
                  <a:lnTo>
                    <a:pt x="339" y="194"/>
                  </a:lnTo>
                  <a:lnTo>
                    <a:pt x="334" y="194"/>
                  </a:lnTo>
                  <a:lnTo>
                    <a:pt x="334" y="191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4" y="187"/>
                  </a:lnTo>
                  <a:lnTo>
                    <a:pt x="334" y="184"/>
                  </a:lnTo>
                  <a:lnTo>
                    <a:pt x="332" y="182"/>
                  </a:lnTo>
                  <a:lnTo>
                    <a:pt x="329" y="182"/>
                  </a:lnTo>
                  <a:lnTo>
                    <a:pt x="327" y="184"/>
                  </a:lnTo>
                  <a:lnTo>
                    <a:pt x="325" y="184"/>
                  </a:lnTo>
                  <a:lnTo>
                    <a:pt x="322" y="184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0" y="175"/>
                  </a:lnTo>
                  <a:lnTo>
                    <a:pt x="306" y="172"/>
                  </a:lnTo>
                  <a:lnTo>
                    <a:pt x="303" y="170"/>
                  </a:lnTo>
                  <a:lnTo>
                    <a:pt x="301" y="168"/>
                  </a:lnTo>
                  <a:lnTo>
                    <a:pt x="299" y="163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6" y="158"/>
                  </a:lnTo>
                  <a:lnTo>
                    <a:pt x="296" y="15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296" y="146"/>
                  </a:lnTo>
                  <a:lnTo>
                    <a:pt x="301" y="163"/>
                  </a:lnTo>
                  <a:lnTo>
                    <a:pt x="303" y="165"/>
                  </a:lnTo>
                  <a:lnTo>
                    <a:pt x="303" y="165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7"/>
                  </a:lnTo>
                  <a:lnTo>
                    <a:pt x="322" y="177"/>
                  </a:lnTo>
                  <a:lnTo>
                    <a:pt x="325" y="179"/>
                  </a:lnTo>
                  <a:lnTo>
                    <a:pt x="325" y="179"/>
                  </a:lnTo>
                  <a:lnTo>
                    <a:pt x="329" y="177"/>
                  </a:lnTo>
                  <a:lnTo>
                    <a:pt x="332" y="177"/>
                  </a:lnTo>
                  <a:lnTo>
                    <a:pt x="332" y="175"/>
                  </a:lnTo>
                  <a:lnTo>
                    <a:pt x="329" y="172"/>
                  </a:lnTo>
                  <a:lnTo>
                    <a:pt x="327" y="170"/>
                  </a:lnTo>
                  <a:lnTo>
                    <a:pt x="325" y="165"/>
                  </a:lnTo>
                  <a:lnTo>
                    <a:pt x="315" y="161"/>
                  </a:lnTo>
                  <a:lnTo>
                    <a:pt x="313" y="156"/>
                  </a:lnTo>
                  <a:lnTo>
                    <a:pt x="313" y="153"/>
                  </a:lnTo>
                  <a:lnTo>
                    <a:pt x="313" y="144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08" y="139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2"/>
                  </a:lnTo>
                  <a:lnTo>
                    <a:pt x="303" y="130"/>
                  </a:lnTo>
                  <a:lnTo>
                    <a:pt x="303" y="127"/>
                  </a:lnTo>
                  <a:lnTo>
                    <a:pt x="308" y="125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6" y="123"/>
                  </a:lnTo>
                  <a:lnTo>
                    <a:pt x="303" y="120"/>
                  </a:lnTo>
                  <a:lnTo>
                    <a:pt x="303" y="118"/>
                  </a:lnTo>
                  <a:lnTo>
                    <a:pt x="303" y="116"/>
                  </a:lnTo>
                  <a:lnTo>
                    <a:pt x="303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3" y="113"/>
                  </a:lnTo>
                  <a:lnTo>
                    <a:pt x="306" y="113"/>
                  </a:lnTo>
                  <a:lnTo>
                    <a:pt x="306" y="116"/>
                  </a:lnTo>
                  <a:lnTo>
                    <a:pt x="308" y="113"/>
                  </a:lnTo>
                  <a:lnTo>
                    <a:pt x="306" y="111"/>
                  </a:lnTo>
                  <a:lnTo>
                    <a:pt x="303" y="111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8" y="108"/>
                  </a:lnTo>
                  <a:lnTo>
                    <a:pt x="310" y="108"/>
                  </a:lnTo>
                  <a:lnTo>
                    <a:pt x="310" y="108"/>
                  </a:lnTo>
                  <a:lnTo>
                    <a:pt x="308" y="106"/>
                  </a:lnTo>
                  <a:lnTo>
                    <a:pt x="303" y="101"/>
                  </a:lnTo>
                  <a:lnTo>
                    <a:pt x="301" y="99"/>
                  </a:lnTo>
                  <a:lnTo>
                    <a:pt x="299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4" y="97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4"/>
                  </a:lnTo>
                  <a:lnTo>
                    <a:pt x="301" y="97"/>
                  </a:lnTo>
                  <a:lnTo>
                    <a:pt x="306" y="101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3" y="97"/>
                  </a:lnTo>
                  <a:lnTo>
                    <a:pt x="313" y="97"/>
                  </a:lnTo>
                  <a:lnTo>
                    <a:pt x="310" y="94"/>
                  </a:lnTo>
                  <a:lnTo>
                    <a:pt x="308" y="92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303" y="90"/>
                  </a:lnTo>
                  <a:lnTo>
                    <a:pt x="303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87"/>
                  </a:lnTo>
                  <a:lnTo>
                    <a:pt x="306" y="85"/>
                  </a:lnTo>
                  <a:lnTo>
                    <a:pt x="306" y="82"/>
                  </a:lnTo>
                  <a:lnTo>
                    <a:pt x="303" y="80"/>
                  </a:lnTo>
                  <a:lnTo>
                    <a:pt x="301" y="80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4" y="75"/>
                  </a:lnTo>
                  <a:lnTo>
                    <a:pt x="291" y="75"/>
                  </a:lnTo>
                  <a:lnTo>
                    <a:pt x="289" y="75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7" y="71"/>
                  </a:lnTo>
                  <a:lnTo>
                    <a:pt x="289" y="71"/>
                  </a:lnTo>
                  <a:lnTo>
                    <a:pt x="289" y="68"/>
                  </a:lnTo>
                  <a:lnTo>
                    <a:pt x="289" y="71"/>
                  </a:lnTo>
                  <a:lnTo>
                    <a:pt x="296" y="71"/>
                  </a:lnTo>
                  <a:lnTo>
                    <a:pt x="296" y="73"/>
                  </a:lnTo>
                  <a:lnTo>
                    <a:pt x="299" y="73"/>
                  </a:lnTo>
                  <a:lnTo>
                    <a:pt x="299" y="73"/>
                  </a:lnTo>
                  <a:lnTo>
                    <a:pt x="301" y="73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1"/>
                  </a:lnTo>
                  <a:lnTo>
                    <a:pt x="308" y="71"/>
                  </a:lnTo>
                  <a:lnTo>
                    <a:pt x="303" y="71"/>
                  </a:lnTo>
                  <a:lnTo>
                    <a:pt x="301" y="68"/>
                  </a:lnTo>
                  <a:lnTo>
                    <a:pt x="299" y="66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1" y="63"/>
                  </a:lnTo>
                  <a:lnTo>
                    <a:pt x="303" y="66"/>
                  </a:lnTo>
                  <a:lnTo>
                    <a:pt x="303" y="68"/>
                  </a:lnTo>
                  <a:lnTo>
                    <a:pt x="306" y="68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8" y="61"/>
                  </a:lnTo>
                  <a:lnTo>
                    <a:pt x="308" y="59"/>
                  </a:lnTo>
                  <a:lnTo>
                    <a:pt x="306" y="59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8" y="47"/>
                  </a:lnTo>
                  <a:lnTo>
                    <a:pt x="310" y="49"/>
                  </a:lnTo>
                  <a:lnTo>
                    <a:pt x="313" y="54"/>
                  </a:lnTo>
                  <a:lnTo>
                    <a:pt x="315" y="59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2"/>
                  </a:lnTo>
                  <a:lnTo>
                    <a:pt x="315" y="49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7" y="40"/>
                  </a:lnTo>
                  <a:lnTo>
                    <a:pt x="317" y="42"/>
                  </a:lnTo>
                  <a:lnTo>
                    <a:pt x="317" y="47"/>
                  </a:lnTo>
                  <a:lnTo>
                    <a:pt x="320" y="49"/>
                  </a:lnTo>
                  <a:lnTo>
                    <a:pt x="320" y="52"/>
                  </a:lnTo>
                  <a:lnTo>
                    <a:pt x="322" y="47"/>
                  </a:lnTo>
                  <a:lnTo>
                    <a:pt x="327" y="42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9" y="19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1" y="21"/>
                  </a:lnTo>
                  <a:lnTo>
                    <a:pt x="341" y="23"/>
                  </a:lnTo>
                  <a:lnTo>
                    <a:pt x="339" y="26"/>
                  </a:lnTo>
                  <a:lnTo>
                    <a:pt x="339" y="30"/>
                  </a:lnTo>
                  <a:lnTo>
                    <a:pt x="336" y="33"/>
                  </a:lnTo>
                  <a:lnTo>
                    <a:pt x="339" y="35"/>
                  </a:lnTo>
                  <a:lnTo>
                    <a:pt x="339" y="33"/>
                  </a:lnTo>
                  <a:lnTo>
                    <a:pt x="346" y="26"/>
                  </a:lnTo>
                  <a:lnTo>
                    <a:pt x="346" y="23"/>
                  </a:lnTo>
                  <a:lnTo>
                    <a:pt x="348" y="21"/>
                  </a:lnTo>
                  <a:lnTo>
                    <a:pt x="348" y="19"/>
                  </a:lnTo>
                  <a:lnTo>
                    <a:pt x="351" y="16"/>
                  </a:lnTo>
                  <a:lnTo>
                    <a:pt x="351" y="19"/>
                  </a:lnTo>
                  <a:lnTo>
                    <a:pt x="351" y="23"/>
                  </a:lnTo>
                  <a:lnTo>
                    <a:pt x="348" y="26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1" y="30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1" y="33"/>
                  </a:lnTo>
                  <a:lnTo>
                    <a:pt x="346" y="30"/>
                  </a:lnTo>
                  <a:lnTo>
                    <a:pt x="343" y="33"/>
                  </a:lnTo>
                  <a:lnTo>
                    <a:pt x="343" y="33"/>
                  </a:lnTo>
                  <a:lnTo>
                    <a:pt x="341" y="35"/>
                  </a:lnTo>
                  <a:lnTo>
                    <a:pt x="339" y="40"/>
                  </a:lnTo>
                  <a:lnTo>
                    <a:pt x="339" y="42"/>
                  </a:lnTo>
                  <a:lnTo>
                    <a:pt x="341" y="42"/>
                  </a:lnTo>
                  <a:lnTo>
                    <a:pt x="351" y="40"/>
                  </a:lnTo>
                  <a:lnTo>
                    <a:pt x="355" y="40"/>
                  </a:lnTo>
                  <a:lnTo>
                    <a:pt x="355" y="42"/>
                  </a:lnTo>
                  <a:lnTo>
                    <a:pt x="353" y="42"/>
                  </a:lnTo>
                  <a:lnTo>
                    <a:pt x="353" y="42"/>
                  </a:lnTo>
                  <a:lnTo>
                    <a:pt x="348" y="45"/>
                  </a:lnTo>
                  <a:lnTo>
                    <a:pt x="339" y="4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7" y="5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9"/>
                  </a:lnTo>
                  <a:lnTo>
                    <a:pt x="325" y="61"/>
                  </a:lnTo>
                  <a:lnTo>
                    <a:pt x="322" y="71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5" y="80"/>
                  </a:lnTo>
                  <a:lnTo>
                    <a:pt x="325" y="80"/>
                  </a:lnTo>
                  <a:lnTo>
                    <a:pt x="327" y="80"/>
                  </a:lnTo>
                  <a:lnTo>
                    <a:pt x="327" y="82"/>
                  </a:lnTo>
                  <a:lnTo>
                    <a:pt x="327" y="87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29" y="85"/>
                  </a:lnTo>
                  <a:lnTo>
                    <a:pt x="329" y="80"/>
                  </a:lnTo>
                  <a:lnTo>
                    <a:pt x="334" y="78"/>
                  </a:lnTo>
                  <a:lnTo>
                    <a:pt x="334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6" y="78"/>
                  </a:lnTo>
                  <a:lnTo>
                    <a:pt x="339" y="75"/>
                  </a:lnTo>
                  <a:lnTo>
                    <a:pt x="341" y="75"/>
                  </a:lnTo>
                  <a:lnTo>
                    <a:pt x="339" y="78"/>
                  </a:lnTo>
                  <a:lnTo>
                    <a:pt x="336" y="82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6" y="92"/>
                  </a:lnTo>
                  <a:lnTo>
                    <a:pt x="334" y="94"/>
                  </a:lnTo>
                  <a:lnTo>
                    <a:pt x="332" y="97"/>
                  </a:lnTo>
                  <a:lnTo>
                    <a:pt x="329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7"/>
                  </a:lnTo>
                  <a:lnTo>
                    <a:pt x="320" y="99"/>
                  </a:lnTo>
                  <a:lnTo>
                    <a:pt x="317" y="101"/>
                  </a:lnTo>
                  <a:lnTo>
                    <a:pt x="320" y="104"/>
                  </a:lnTo>
                  <a:lnTo>
                    <a:pt x="320" y="113"/>
                  </a:lnTo>
                  <a:lnTo>
                    <a:pt x="320" y="116"/>
                  </a:lnTo>
                  <a:lnTo>
                    <a:pt x="322" y="113"/>
                  </a:lnTo>
                  <a:lnTo>
                    <a:pt x="322" y="113"/>
                  </a:lnTo>
                  <a:lnTo>
                    <a:pt x="325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5" y="106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1"/>
                  </a:lnTo>
                  <a:lnTo>
                    <a:pt x="327" y="101"/>
                  </a:lnTo>
                  <a:lnTo>
                    <a:pt x="329" y="101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34" y="101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06"/>
                  </a:lnTo>
                  <a:lnTo>
                    <a:pt x="343" y="108"/>
                  </a:lnTo>
                  <a:lnTo>
                    <a:pt x="341" y="108"/>
                  </a:lnTo>
                  <a:lnTo>
                    <a:pt x="339" y="111"/>
                  </a:lnTo>
                  <a:lnTo>
                    <a:pt x="336" y="113"/>
                  </a:lnTo>
                  <a:lnTo>
                    <a:pt x="339" y="116"/>
                  </a:lnTo>
                  <a:lnTo>
                    <a:pt x="339" y="118"/>
                  </a:lnTo>
                  <a:lnTo>
                    <a:pt x="341" y="118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1" y="123"/>
                  </a:lnTo>
                  <a:lnTo>
                    <a:pt x="339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32" y="116"/>
                  </a:lnTo>
                  <a:lnTo>
                    <a:pt x="329" y="113"/>
                  </a:lnTo>
                  <a:lnTo>
                    <a:pt x="327" y="116"/>
                  </a:lnTo>
                  <a:lnTo>
                    <a:pt x="327" y="118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5" y="127"/>
                  </a:lnTo>
                  <a:lnTo>
                    <a:pt x="325" y="130"/>
                  </a:lnTo>
                  <a:lnTo>
                    <a:pt x="325" y="132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29" y="134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7" y="130"/>
                  </a:lnTo>
                  <a:lnTo>
                    <a:pt x="327" y="125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7"/>
                  </a:lnTo>
                  <a:lnTo>
                    <a:pt x="332" y="130"/>
                  </a:lnTo>
                  <a:lnTo>
                    <a:pt x="332" y="127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6" y="125"/>
                  </a:lnTo>
                  <a:lnTo>
                    <a:pt x="336" y="130"/>
                  </a:lnTo>
                  <a:lnTo>
                    <a:pt x="336" y="130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3" y="130"/>
                  </a:lnTo>
                  <a:lnTo>
                    <a:pt x="341" y="130"/>
                  </a:lnTo>
                  <a:lnTo>
                    <a:pt x="341" y="132"/>
                  </a:lnTo>
                  <a:lnTo>
                    <a:pt x="343" y="132"/>
                  </a:lnTo>
                  <a:lnTo>
                    <a:pt x="343" y="132"/>
                  </a:lnTo>
                  <a:lnTo>
                    <a:pt x="346" y="132"/>
                  </a:lnTo>
                  <a:lnTo>
                    <a:pt x="348" y="130"/>
                  </a:lnTo>
                  <a:lnTo>
                    <a:pt x="348" y="132"/>
                  </a:lnTo>
                  <a:lnTo>
                    <a:pt x="348" y="132"/>
                  </a:lnTo>
                  <a:lnTo>
                    <a:pt x="346" y="134"/>
                  </a:lnTo>
                  <a:lnTo>
                    <a:pt x="343" y="134"/>
                  </a:lnTo>
                  <a:lnTo>
                    <a:pt x="346" y="134"/>
                  </a:lnTo>
                  <a:lnTo>
                    <a:pt x="346" y="137"/>
                  </a:lnTo>
                  <a:lnTo>
                    <a:pt x="348" y="134"/>
                  </a:lnTo>
                  <a:lnTo>
                    <a:pt x="348" y="134"/>
                  </a:lnTo>
                  <a:lnTo>
                    <a:pt x="351" y="134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5" y="139"/>
                  </a:lnTo>
                  <a:lnTo>
                    <a:pt x="358" y="139"/>
                  </a:lnTo>
                  <a:lnTo>
                    <a:pt x="360" y="137"/>
                  </a:lnTo>
                  <a:lnTo>
                    <a:pt x="362" y="134"/>
                  </a:lnTo>
                  <a:lnTo>
                    <a:pt x="362" y="130"/>
                  </a:lnTo>
                  <a:lnTo>
                    <a:pt x="362" y="130"/>
                  </a:lnTo>
                  <a:lnTo>
                    <a:pt x="362" y="132"/>
                  </a:lnTo>
                  <a:lnTo>
                    <a:pt x="365" y="132"/>
                  </a:lnTo>
                  <a:lnTo>
                    <a:pt x="362" y="134"/>
                  </a:lnTo>
                  <a:lnTo>
                    <a:pt x="365" y="137"/>
                  </a:lnTo>
                  <a:lnTo>
                    <a:pt x="362" y="139"/>
                  </a:lnTo>
                  <a:lnTo>
                    <a:pt x="362" y="142"/>
                  </a:lnTo>
                  <a:lnTo>
                    <a:pt x="360" y="142"/>
                  </a:lnTo>
                  <a:lnTo>
                    <a:pt x="358" y="142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3" y="142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6" y="139"/>
                  </a:lnTo>
                  <a:lnTo>
                    <a:pt x="343" y="139"/>
                  </a:lnTo>
                  <a:lnTo>
                    <a:pt x="341" y="14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42"/>
                  </a:lnTo>
                  <a:lnTo>
                    <a:pt x="334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4" y="146"/>
                  </a:lnTo>
                  <a:lnTo>
                    <a:pt x="334" y="149"/>
                  </a:lnTo>
                  <a:lnTo>
                    <a:pt x="336" y="149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6" y="146"/>
                  </a:lnTo>
                  <a:lnTo>
                    <a:pt x="346" y="146"/>
                  </a:lnTo>
                  <a:lnTo>
                    <a:pt x="343" y="149"/>
                  </a:lnTo>
                  <a:lnTo>
                    <a:pt x="346" y="149"/>
                  </a:lnTo>
                  <a:lnTo>
                    <a:pt x="343" y="151"/>
                  </a:lnTo>
                  <a:lnTo>
                    <a:pt x="341" y="151"/>
                  </a:lnTo>
                  <a:lnTo>
                    <a:pt x="339" y="153"/>
                  </a:lnTo>
                  <a:lnTo>
                    <a:pt x="339" y="156"/>
                  </a:lnTo>
                  <a:lnTo>
                    <a:pt x="339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4" y="156"/>
                  </a:lnTo>
                  <a:lnTo>
                    <a:pt x="334" y="158"/>
                  </a:lnTo>
                  <a:lnTo>
                    <a:pt x="334" y="161"/>
                  </a:lnTo>
                  <a:lnTo>
                    <a:pt x="334" y="161"/>
                  </a:lnTo>
                  <a:lnTo>
                    <a:pt x="336" y="161"/>
                  </a:lnTo>
                  <a:lnTo>
                    <a:pt x="336" y="163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8"/>
                  </a:lnTo>
                  <a:lnTo>
                    <a:pt x="341" y="168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48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70"/>
                  </a:lnTo>
                  <a:lnTo>
                    <a:pt x="355" y="175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60" y="177"/>
                  </a:lnTo>
                  <a:lnTo>
                    <a:pt x="362" y="179"/>
                  </a:lnTo>
                  <a:lnTo>
                    <a:pt x="365" y="184"/>
                  </a:lnTo>
                  <a:lnTo>
                    <a:pt x="367" y="184"/>
                  </a:lnTo>
                  <a:lnTo>
                    <a:pt x="367" y="182"/>
                  </a:lnTo>
                  <a:lnTo>
                    <a:pt x="367" y="179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7" y="172"/>
                  </a:lnTo>
                  <a:lnTo>
                    <a:pt x="369" y="168"/>
                  </a:lnTo>
                  <a:lnTo>
                    <a:pt x="369" y="165"/>
                  </a:lnTo>
                  <a:lnTo>
                    <a:pt x="372" y="168"/>
                  </a:lnTo>
                  <a:lnTo>
                    <a:pt x="372" y="170"/>
                  </a:lnTo>
                  <a:lnTo>
                    <a:pt x="369" y="172"/>
                  </a:lnTo>
                  <a:lnTo>
                    <a:pt x="369" y="172"/>
                  </a:lnTo>
                  <a:lnTo>
                    <a:pt x="369" y="175"/>
                  </a:lnTo>
                  <a:lnTo>
                    <a:pt x="372" y="175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7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2"/>
                  </a:lnTo>
                  <a:lnTo>
                    <a:pt x="377" y="170"/>
                  </a:lnTo>
                  <a:lnTo>
                    <a:pt x="379" y="163"/>
                  </a:lnTo>
                  <a:lnTo>
                    <a:pt x="379" y="163"/>
                  </a:lnTo>
                  <a:lnTo>
                    <a:pt x="379" y="161"/>
                  </a:lnTo>
                  <a:lnTo>
                    <a:pt x="379" y="161"/>
                  </a:lnTo>
                  <a:lnTo>
                    <a:pt x="379" y="158"/>
                  </a:lnTo>
                  <a:lnTo>
                    <a:pt x="381" y="158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381" y="163"/>
                  </a:lnTo>
                  <a:lnTo>
                    <a:pt x="381" y="165"/>
                  </a:lnTo>
                  <a:lnTo>
                    <a:pt x="379" y="170"/>
                  </a:lnTo>
                  <a:lnTo>
                    <a:pt x="379" y="175"/>
                  </a:lnTo>
                  <a:lnTo>
                    <a:pt x="379" y="177"/>
                  </a:lnTo>
                  <a:lnTo>
                    <a:pt x="381" y="179"/>
                  </a:lnTo>
                  <a:lnTo>
                    <a:pt x="381" y="179"/>
                  </a:lnTo>
                  <a:lnTo>
                    <a:pt x="386" y="179"/>
                  </a:lnTo>
                  <a:lnTo>
                    <a:pt x="388" y="179"/>
                  </a:lnTo>
                  <a:lnTo>
                    <a:pt x="386" y="182"/>
                  </a:lnTo>
                  <a:lnTo>
                    <a:pt x="381" y="184"/>
                  </a:lnTo>
                  <a:lnTo>
                    <a:pt x="379" y="187"/>
                  </a:lnTo>
                  <a:lnTo>
                    <a:pt x="379" y="191"/>
                  </a:lnTo>
                  <a:lnTo>
                    <a:pt x="379" y="194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84" y="189"/>
                  </a:lnTo>
                  <a:lnTo>
                    <a:pt x="388" y="189"/>
                  </a:lnTo>
                  <a:lnTo>
                    <a:pt x="391" y="189"/>
                  </a:lnTo>
                  <a:lnTo>
                    <a:pt x="391" y="189"/>
                  </a:lnTo>
                  <a:lnTo>
                    <a:pt x="393" y="187"/>
                  </a:lnTo>
                  <a:lnTo>
                    <a:pt x="393" y="189"/>
                  </a:lnTo>
                  <a:lnTo>
                    <a:pt x="395" y="189"/>
                  </a:lnTo>
                  <a:lnTo>
                    <a:pt x="393" y="189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4"/>
                  </a:lnTo>
                  <a:lnTo>
                    <a:pt x="391" y="194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91" y="198"/>
                  </a:lnTo>
                  <a:lnTo>
                    <a:pt x="391" y="196"/>
                  </a:lnTo>
                  <a:lnTo>
                    <a:pt x="393" y="196"/>
                  </a:lnTo>
                  <a:lnTo>
                    <a:pt x="395" y="196"/>
                  </a:lnTo>
                  <a:lnTo>
                    <a:pt x="395" y="196"/>
                  </a:lnTo>
                  <a:lnTo>
                    <a:pt x="395" y="194"/>
                  </a:lnTo>
                  <a:lnTo>
                    <a:pt x="398" y="191"/>
                  </a:lnTo>
                  <a:lnTo>
                    <a:pt x="398" y="191"/>
                  </a:lnTo>
                  <a:lnTo>
                    <a:pt x="398" y="196"/>
                  </a:lnTo>
                  <a:lnTo>
                    <a:pt x="395" y="201"/>
                  </a:lnTo>
                  <a:lnTo>
                    <a:pt x="393" y="201"/>
                  </a:lnTo>
                  <a:lnTo>
                    <a:pt x="393" y="203"/>
                  </a:lnTo>
                  <a:lnTo>
                    <a:pt x="391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08"/>
                  </a:lnTo>
                  <a:lnTo>
                    <a:pt x="393" y="208"/>
                  </a:lnTo>
                  <a:lnTo>
                    <a:pt x="393" y="210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7"/>
                  </a:lnTo>
                  <a:lnTo>
                    <a:pt x="393" y="217"/>
                  </a:lnTo>
                  <a:lnTo>
                    <a:pt x="393" y="215"/>
                  </a:lnTo>
                  <a:lnTo>
                    <a:pt x="395" y="213"/>
                  </a:lnTo>
                  <a:lnTo>
                    <a:pt x="398" y="210"/>
                  </a:lnTo>
                  <a:lnTo>
                    <a:pt x="400" y="208"/>
                  </a:lnTo>
                  <a:lnTo>
                    <a:pt x="410" y="208"/>
                  </a:lnTo>
                  <a:lnTo>
                    <a:pt x="412" y="208"/>
                  </a:lnTo>
                  <a:lnTo>
                    <a:pt x="412" y="208"/>
                  </a:lnTo>
                  <a:lnTo>
                    <a:pt x="412" y="205"/>
                  </a:lnTo>
                  <a:lnTo>
                    <a:pt x="414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19" y="201"/>
                  </a:lnTo>
                  <a:lnTo>
                    <a:pt x="424" y="201"/>
                  </a:lnTo>
                  <a:lnTo>
                    <a:pt x="429" y="198"/>
                  </a:lnTo>
                  <a:lnTo>
                    <a:pt x="433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6" y="194"/>
                  </a:lnTo>
                  <a:lnTo>
                    <a:pt x="438" y="187"/>
                  </a:lnTo>
                  <a:lnTo>
                    <a:pt x="436" y="187"/>
                  </a:lnTo>
                  <a:lnTo>
                    <a:pt x="438" y="187"/>
                  </a:lnTo>
                  <a:lnTo>
                    <a:pt x="438" y="184"/>
                  </a:lnTo>
                  <a:lnTo>
                    <a:pt x="438" y="182"/>
                  </a:lnTo>
                  <a:lnTo>
                    <a:pt x="440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77"/>
                  </a:lnTo>
                  <a:lnTo>
                    <a:pt x="443" y="177"/>
                  </a:lnTo>
                  <a:lnTo>
                    <a:pt x="445" y="175"/>
                  </a:lnTo>
                  <a:lnTo>
                    <a:pt x="443" y="168"/>
                  </a:lnTo>
                  <a:lnTo>
                    <a:pt x="445" y="165"/>
                  </a:lnTo>
                  <a:lnTo>
                    <a:pt x="445" y="165"/>
                  </a:lnTo>
                  <a:lnTo>
                    <a:pt x="448" y="163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2" y="165"/>
                  </a:lnTo>
                  <a:lnTo>
                    <a:pt x="452" y="16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1452210" y="1565332"/>
              <a:ext cx="378009" cy="194895"/>
            </a:xfrm>
            <a:custGeom>
              <a:rect b="b" l="l" r="r" t="t"/>
              <a:pathLst>
                <a:path extrusionOk="0" h="182" w="353">
                  <a:moveTo>
                    <a:pt x="350" y="165"/>
                  </a:moveTo>
                  <a:lnTo>
                    <a:pt x="346" y="161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1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43" y="161"/>
                  </a:lnTo>
                  <a:lnTo>
                    <a:pt x="346" y="161"/>
                  </a:lnTo>
                  <a:lnTo>
                    <a:pt x="346" y="163"/>
                  </a:lnTo>
                  <a:lnTo>
                    <a:pt x="343" y="163"/>
                  </a:lnTo>
                  <a:lnTo>
                    <a:pt x="343" y="165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70"/>
                  </a:lnTo>
                  <a:lnTo>
                    <a:pt x="338" y="168"/>
                  </a:lnTo>
                  <a:lnTo>
                    <a:pt x="336" y="168"/>
                  </a:lnTo>
                  <a:lnTo>
                    <a:pt x="334" y="170"/>
                  </a:lnTo>
                  <a:lnTo>
                    <a:pt x="327" y="172"/>
                  </a:lnTo>
                  <a:lnTo>
                    <a:pt x="327" y="172"/>
                  </a:lnTo>
                  <a:lnTo>
                    <a:pt x="338" y="175"/>
                  </a:lnTo>
                  <a:lnTo>
                    <a:pt x="343" y="172"/>
                  </a:lnTo>
                  <a:lnTo>
                    <a:pt x="348" y="172"/>
                  </a:lnTo>
                  <a:lnTo>
                    <a:pt x="353" y="168"/>
                  </a:lnTo>
                  <a:lnTo>
                    <a:pt x="350" y="165"/>
                  </a:lnTo>
                  <a:close/>
                  <a:moveTo>
                    <a:pt x="303" y="163"/>
                  </a:moveTo>
                  <a:lnTo>
                    <a:pt x="301" y="161"/>
                  </a:lnTo>
                  <a:lnTo>
                    <a:pt x="301" y="163"/>
                  </a:lnTo>
                  <a:lnTo>
                    <a:pt x="301" y="165"/>
                  </a:lnTo>
                  <a:lnTo>
                    <a:pt x="298" y="168"/>
                  </a:lnTo>
                  <a:lnTo>
                    <a:pt x="298" y="168"/>
                  </a:lnTo>
                  <a:lnTo>
                    <a:pt x="301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3"/>
                  </a:lnTo>
                  <a:close/>
                  <a:moveTo>
                    <a:pt x="293" y="165"/>
                  </a:moveTo>
                  <a:lnTo>
                    <a:pt x="291" y="165"/>
                  </a:lnTo>
                  <a:lnTo>
                    <a:pt x="291" y="165"/>
                  </a:lnTo>
                  <a:lnTo>
                    <a:pt x="291" y="163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1" y="158"/>
                  </a:lnTo>
                  <a:lnTo>
                    <a:pt x="289" y="158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6" y="163"/>
                  </a:lnTo>
                  <a:lnTo>
                    <a:pt x="286" y="161"/>
                  </a:lnTo>
                  <a:lnTo>
                    <a:pt x="286" y="161"/>
                  </a:lnTo>
                  <a:lnTo>
                    <a:pt x="282" y="163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7" y="170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5" y="177"/>
                  </a:lnTo>
                  <a:lnTo>
                    <a:pt x="267" y="180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2" y="182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77" y="182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2" y="177"/>
                  </a:lnTo>
                  <a:lnTo>
                    <a:pt x="284" y="175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6" y="165"/>
                  </a:lnTo>
                  <a:lnTo>
                    <a:pt x="293" y="165"/>
                  </a:lnTo>
                  <a:close/>
                  <a:moveTo>
                    <a:pt x="338" y="135"/>
                  </a:moveTo>
                  <a:lnTo>
                    <a:pt x="338" y="127"/>
                  </a:lnTo>
                  <a:lnTo>
                    <a:pt x="341" y="125"/>
                  </a:lnTo>
                  <a:lnTo>
                    <a:pt x="341" y="125"/>
                  </a:lnTo>
                  <a:lnTo>
                    <a:pt x="341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5"/>
                  </a:lnTo>
                  <a:lnTo>
                    <a:pt x="338" y="137"/>
                  </a:lnTo>
                  <a:lnTo>
                    <a:pt x="338" y="135"/>
                  </a:lnTo>
                  <a:close/>
                  <a:moveTo>
                    <a:pt x="341" y="120"/>
                  </a:moveTo>
                  <a:lnTo>
                    <a:pt x="338" y="111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4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99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99"/>
                  </a:lnTo>
                  <a:lnTo>
                    <a:pt x="336" y="99"/>
                  </a:lnTo>
                  <a:lnTo>
                    <a:pt x="334" y="97"/>
                  </a:lnTo>
                  <a:lnTo>
                    <a:pt x="327" y="85"/>
                  </a:lnTo>
                  <a:lnTo>
                    <a:pt x="324" y="82"/>
                  </a:lnTo>
                  <a:lnTo>
                    <a:pt x="317" y="78"/>
                  </a:lnTo>
                  <a:lnTo>
                    <a:pt x="315" y="78"/>
                  </a:lnTo>
                  <a:lnTo>
                    <a:pt x="310" y="75"/>
                  </a:lnTo>
                  <a:lnTo>
                    <a:pt x="308" y="75"/>
                  </a:lnTo>
                  <a:lnTo>
                    <a:pt x="308" y="75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3" y="82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5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5" y="80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2" y="97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4" y="90"/>
                  </a:lnTo>
                  <a:lnTo>
                    <a:pt x="324" y="92"/>
                  </a:lnTo>
                  <a:lnTo>
                    <a:pt x="327" y="92"/>
                  </a:lnTo>
                  <a:lnTo>
                    <a:pt x="329" y="92"/>
                  </a:lnTo>
                  <a:lnTo>
                    <a:pt x="329" y="92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31" y="104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11"/>
                  </a:lnTo>
                  <a:lnTo>
                    <a:pt x="322" y="113"/>
                  </a:lnTo>
                  <a:lnTo>
                    <a:pt x="315" y="118"/>
                  </a:lnTo>
                  <a:lnTo>
                    <a:pt x="312" y="120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296" y="123"/>
                  </a:lnTo>
                  <a:lnTo>
                    <a:pt x="293" y="123"/>
                  </a:lnTo>
                  <a:lnTo>
                    <a:pt x="286" y="120"/>
                  </a:lnTo>
                  <a:lnTo>
                    <a:pt x="282" y="118"/>
                  </a:lnTo>
                  <a:lnTo>
                    <a:pt x="282" y="116"/>
                  </a:lnTo>
                  <a:lnTo>
                    <a:pt x="282" y="111"/>
                  </a:lnTo>
                  <a:lnTo>
                    <a:pt x="279" y="106"/>
                  </a:lnTo>
                  <a:lnTo>
                    <a:pt x="277" y="104"/>
                  </a:lnTo>
                  <a:lnTo>
                    <a:pt x="275" y="101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67" y="104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63" y="99"/>
                  </a:lnTo>
                  <a:lnTo>
                    <a:pt x="263" y="92"/>
                  </a:lnTo>
                  <a:lnTo>
                    <a:pt x="263" y="92"/>
                  </a:lnTo>
                  <a:lnTo>
                    <a:pt x="265" y="92"/>
                  </a:lnTo>
                  <a:lnTo>
                    <a:pt x="265" y="92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5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65" y="92"/>
                  </a:lnTo>
                  <a:lnTo>
                    <a:pt x="265" y="90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8" y="82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49" y="73"/>
                  </a:lnTo>
                  <a:lnTo>
                    <a:pt x="246" y="73"/>
                  </a:lnTo>
                  <a:lnTo>
                    <a:pt x="244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7" y="75"/>
                  </a:lnTo>
                  <a:lnTo>
                    <a:pt x="234" y="73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32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7" y="78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1"/>
                  </a:lnTo>
                  <a:lnTo>
                    <a:pt x="223" y="73"/>
                  </a:lnTo>
                  <a:lnTo>
                    <a:pt x="223" y="73"/>
                  </a:lnTo>
                  <a:lnTo>
                    <a:pt x="220" y="73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4"/>
                  </a:lnTo>
                  <a:lnTo>
                    <a:pt x="220" y="64"/>
                  </a:lnTo>
                  <a:lnTo>
                    <a:pt x="223" y="66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5" y="64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7" y="56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30" y="49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30" y="40"/>
                  </a:lnTo>
                  <a:lnTo>
                    <a:pt x="232" y="35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51" y="21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6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1" y="21"/>
                  </a:lnTo>
                  <a:lnTo>
                    <a:pt x="244" y="23"/>
                  </a:lnTo>
                  <a:lnTo>
                    <a:pt x="244" y="26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7" y="21"/>
                  </a:lnTo>
                  <a:lnTo>
                    <a:pt x="230" y="19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32" y="19"/>
                  </a:lnTo>
                  <a:lnTo>
                    <a:pt x="232" y="16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5" y="7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3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3" y="7"/>
                  </a:lnTo>
                  <a:lnTo>
                    <a:pt x="225" y="4"/>
                  </a:lnTo>
                  <a:lnTo>
                    <a:pt x="225" y="4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2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7" y="26"/>
                  </a:lnTo>
                  <a:lnTo>
                    <a:pt x="187" y="28"/>
                  </a:lnTo>
                  <a:lnTo>
                    <a:pt x="187" y="30"/>
                  </a:lnTo>
                  <a:lnTo>
                    <a:pt x="185" y="30"/>
                  </a:lnTo>
                  <a:lnTo>
                    <a:pt x="185" y="33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75" y="35"/>
                  </a:lnTo>
                  <a:lnTo>
                    <a:pt x="168" y="35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9" y="40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0" y="45"/>
                  </a:lnTo>
                  <a:lnTo>
                    <a:pt x="123" y="47"/>
                  </a:lnTo>
                  <a:lnTo>
                    <a:pt x="109" y="49"/>
                  </a:lnTo>
                  <a:lnTo>
                    <a:pt x="104" y="49"/>
                  </a:lnTo>
                  <a:lnTo>
                    <a:pt x="97" y="52"/>
                  </a:lnTo>
                  <a:lnTo>
                    <a:pt x="90" y="54"/>
                  </a:lnTo>
                  <a:lnTo>
                    <a:pt x="83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6"/>
                  </a:lnTo>
                  <a:lnTo>
                    <a:pt x="69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5"/>
                  </a:lnTo>
                  <a:lnTo>
                    <a:pt x="3" y="94"/>
                  </a:lnTo>
                  <a:lnTo>
                    <a:pt x="3" y="104"/>
                  </a:lnTo>
                  <a:lnTo>
                    <a:pt x="3" y="113"/>
                  </a:lnTo>
                  <a:lnTo>
                    <a:pt x="3" y="123"/>
                  </a:lnTo>
                  <a:lnTo>
                    <a:pt x="3" y="142"/>
                  </a:lnTo>
                  <a:lnTo>
                    <a:pt x="3" y="151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5" y="158"/>
                  </a:lnTo>
                  <a:lnTo>
                    <a:pt x="17" y="156"/>
                  </a:lnTo>
                  <a:lnTo>
                    <a:pt x="26" y="153"/>
                  </a:lnTo>
                  <a:lnTo>
                    <a:pt x="38" y="151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1" y="146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5" y="139"/>
                  </a:lnTo>
                  <a:lnTo>
                    <a:pt x="109" y="137"/>
                  </a:lnTo>
                  <a:lnTo>
                    <a:pt x="121" y="132"/>
                  </a:lnTo>
                  <a:lnTo>
                    <a:pt x="135" y="130"/>
                  </a:lnTo>
                  <a:lnTo>
                    <a:pt x="149" y="127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68" y="123"/>
                  </a:lnTo>
                  <a:lnTo>
                    <a:pt x="175" y="120"/>
                  </a:lnTo>
                  <a:lnTo>
                    <a:pt x="185" y="118"/>
                  </a:lnTo>
                  <a:lnTo>
                    <a:pt x="192" y="116"/>
                  </a:lnTo>
                  <a:lnTo>
                    <a:pt x="197" y="116"/>
                  </a:lnTo>
                  <a:lnTo>
                    <a:pt x="199" y="116"/>
                  </a:lnTo>
                  <a:lnTo>
                    <a:pt x="199" y="120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8" y="135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8" y="144"/>
                  </a:lnTo>
                  <a:lnTo>
                    <a:pt x="220" y="149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7" y="144"/>
                  </a:lnTo>
                  <a:lnTo>
                    <a:pt x="227" y="137"/>
                  </a:lnTo>
                  <a:lnTo>
                    <a:pt x="227" y="135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25" y="149"/>
                  </a:lnTo>
                  <a:lnTo>
                    <a:pt x="225" y="153"/>
                  </a:lnTo>
                  <a:lnTo>
                    <a:pt x="225" y="156"/>
                  </a:lnTo>
                  <a:lnTo>
                    <a:pt x="227" y="161"/>
                  </a:lnTo>
                  <a:lnTo>
                    <a:pt x="227" y="165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2" y="175"/>
                  </a:lnTo>
                  <a:lnTo>
                    <a:pt x="237" y="168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7" y="165"/>
                  </a:lnTo>
                  <a:lnTo>
                    <a:pt x="241" y="163"/>
                  </a:lnTo>
                  <a:lnTo>
                    <a:pt x="241" y="163"/>
                  </a:lnTo>
                  <a:lnTo>
                    <a:pt x="241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1" y="165"/>
                  </a:lnTo>
                  <a:lnTo>
                    <a:pt x="246" y="168"/>
                  </a:lnTo>
                  <a:lnTo>
                    <a:pt x="249" y="165"/>
                  </a:lnTo>
                  <a:lnTo>
                    <a:pt x="251" y="161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6"/>
                  </a:lnTo>
                  <a:lnTo>
                    <a:pt x="253" y="153"/>
                  </a:lnTo>
                  <a:lnTo>
                    <a:pt x="253" y="151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58" y="149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2"/>
                  </a:lnTo>
                  <a:lnTo>
                    <a:pt x="265" y="144"/>
                  </a:lnTo>
                  <a:lnTo>
                    <a:pt x="267" y="142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70" y="130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5" y="132"/>
                  </a:lnTo>
                  <a:lnTo>
                    <a:pt x="277" y="132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7" y="139"/>
                  </a:lnTo>
                  <a:lnTo>
                    <a:pt x="279" y="149"/>
                  </a:lnTo>
                  <a:lnTo>
                    <a:pt x="279" y="153"/>
                  </a:lnTo>
                  <a:lnTo>
                    <a:pt x="277" y="156"/>
                  </a:lnTo>
                  <a:lnTo>
                    <a:pt x="279" y="153"/>
                  </a:lnTo>
                  <a:lnTo>
                    <a:pt x="284" y="151"/>
                  </a:lnTo>
                  <a:lnTo>
                    <a:pt x="286" y="149"/>
                  </a:lnTo>
                  <a:lnTo>
                    <a:pt x="291" y="149"/>
                  </a:lnTo>
                  <a:lnTo>
                    <a:pt x="293" y="146"/>
                  </a:lnTo>
                  <a:lnTo>
                    <a:pt x="293" y="144"/>
                  </a:lnTo>
                  <a:lnTo>
                    <a:pt x="296" y="142"/>
                  </a:lnTo>
                  <a:lnTo>
                    <a:pt x="298" y="137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2" y="130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5" y="132"/>
                  </a:lnTo>
                  <a:lnTo>
                    <a:pt x="315" y="130"/>
                  </a:lnTo>
                  <a:lnTo>
                    <a:pt x="315" y="130"/>
                  </a:lnTo>
                  <a:lnTo>
                    <a:pt x="317" y="130"/>
                  </a:lnTo>
                  <a:lnTo>
                    <a:pt x="320" y="127"/>
                  </a:lnTo>
                  <a:lnTo>
                    <a:pt x="324" y="125"/>
                  </a:lnTo>
                  <a:lnTo>
                    <a:pt x="336" y="120"/>
                  </a:lnTo>
                  <a:lnTo>
                    <a:pt x="341" y="12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9466858" y="3214438"/>
              <a:ext cx="625376" cy="527929"/>
            </a:xfrm>
            <a:custGeom>
              <a:rect b="b" l="l" r="r" t="t"/>
              <a:pathLst>
                <a:path extrusionOk="0" h="493" w="584">
                  <a:moveTo>
                    <a:pt x="272" y="434"/>
                  </a:moveTo>
                  <a:lnTo>
                    <a:pt x="269" y="434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8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48" y="429"/>
                  </a:lnTo>
                  <a:lnTo>
                    <a:pt x="248" y="429"/>
                  </a:lnTo>
                  <a:lnTo>
                    <a:pt x="246" y="431"/>
                  </a:lnTo>
                  <a:lnTo>
                    <a:pt x="243" y="431"/>
                  </a:lnTo>
                  <a:lnTo>
                    <a:pt x="241" y="431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41" y="436"/>
                  </a:lnTo>
                  <a:lnTo>
                    <a:pt x="253" y="441"/>
                  </a:lnTo>
                  <a:lnTo>
                    <a:pt x="253" y="443"/>
                  </a:lnTo>
                  <a:lnTo>
                    <a:pt x="255" y="443"/>
                  </a:lnTo>
                  <a:lnTo>
                    <a:pt x="262" y="445"/>
                  </a:lnTo>
                  <a:lnTo>
                    <a:pt x="265" y="445"/>
                  </a:lnTo>
                  <a:lnTo>
                    <a:pt x="267" y="445"/>
                  </a:lnTo>
                  <a:lnTo>
                    <a:pt x="267" y="445"/>
                  </a:lnTo>
                  <a:lnTo>
                    <a:pt x="267" y="443"/>
                  </a:lnTo>
                  <a:lnTo>
                    <a:pt x="267" y="441"/>
                  </a:lnTo>
                  <a:lnTo>
                    <a:pt x="267" y="441"/>
                  </a:lnTo>
                  <a:lnTo>
                    <a:pt x="269" y="438"/>
                  </a:lnTo>
                  <a:lnTo>
                    <a:pt x="274" y="436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2" y="434"/>
                  </a:lnTo>
                  <a:close/>
                  <a:moveTo>
                    <a:pt x="362" y="490"/>
                  </a:moveTo>
                  <a:lnTo>
                    <a:pt x="362" y="490"/>
                  </a:lnTo>
                  <a:lnTo>
                    <a:pt x="362" y="490"/>
                  </a:lnTo>
                  <a:lnTo>
                    <a:pt x="362" y="490"/>
                  </a:lnTo>
                  <a:close/>
                  <a:moveTo>
                    <a:pt x="362" y="490"/>
                  </a:moveTo>
                  <a:lnTo>
                    <a:pt x="366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2" y="490"/>
                  </a:lnTo>
                  <a:close/>
                  <a:moveTo>
                    <a:pt x="376" y="490"/>
                  </a:moveTo>
                  <a:lnTo>
                    <a:pt x="373" y="490"/>
                  </a:lnTo>
                  <a:lnTo>
                    <a:pt x="373" y="490"/>
                  </a:lnTo>
                  <a:lnTo>
                    <a:pt x="373" y="493"/>
                  </a:lnTo>
                  <a:lnTo>
                    <a:pt x="373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0"/>
                  </a:lnTo>
                  <a:close/>
                  <a:moveTo>
                    <a:pt x="395" y="488"/>
                  </a:moveTo>
                  <a:lnTo>
                    <a:pt x="395" y="488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3" y="490"/>
                  </a:lnTo>
                  <a:lnTo>
                    <a:pt x="383" y="493"/>
                  </a:lnTo>
                  <a:lnTo>
                    <a:pt x="383" y="493"/>
                  </a:lnTo>
                  <a:lnTo>
                    <a:pt x="392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5" y="488"/>
                  </a:lnTo>
                  <a:lnTo>
                    <a:pt x="395" y="488"/>
                  </a:lnTo>
                  <a:close/>
                  <a:moveTo>
                    <a:pt x="421" y="486"/>
                  </a:moveTo>
                  <a:lnTo>
                    <a:pt x="418" y="486"/>
                  </a:lnTo>
                  <a:lnTo>
                    <a:pt x="416" y="486"/>
                  </a:lnTo>
                  <a:lnTo>
                    <a:pt x="409" y="486"/>
                  </a:lnTo>
                  <a:lnTo>
                    <a:pt x="409" y="486"/>
                  </a:lnTo>
                  <a:lnTo>
                    <a:pt x="414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6"/>
                  </a:lnTo>
                  <a:close/>
                  <a:moveTo>
                    <a:pt x="570" y="400"/>
                  </a:moveTo>
                  <a:lnTo>
                    <a:pt x="570" y="398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close/>
                  <a:moveTo>
                    <a:pt x="537" y="367"/>
                  </a:moveTo>
                  <a:lnTo>
                    <a:pt x="537" y="367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4" y="367"/>
                  </a:lnTo>
                  <a:lnTo>
                    <a:pt x="537" y="367"/>
                  </a:lnTo>
                  <a:lnTo>
                    <a:pt x="537" y="367"/>
                  </a:lnTo>
                  <a:close/>
                  <a:moveTo>
                    <a:pt x="549" y="422"/>
                  </a:moveTo>
                  <a:lnTo>
                    <a:pt x="551" y="422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49" y="422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9" y="422"/>
                  </a:lnTo>
                  <a:close/>
                  <a:moveTo>
                    <a:pt x="414" y="464"/>
                  </a:move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4" y="462"/>
                  </a:lnTo>
                  <a:lnTo>
                    <a:pt x="414" y="464"/>
                  </a:lnTo>
                  <a:lnTo>
                    <a:pt x="414" y="467"/>
                  </a:lnTo>
                  <a:lnTo>
                    <a:pt x="414" y="464"/>
                  </a:lnTo>
                  <a:lnTo>
                    <a:pt x="414" y="464"/>
                  </a:lnTo>
                  <a:close/>
                  <a:moveTo>
                    <a:pt x="558" y="415"/>
                  </a:moveTo>
                  <a:lnTo>
                    <a:pt x="563" y="410"/>
                  </a:lnTo>
                  <a:lnTo>
                    <a:pt x="563" y="410"/>
                  </a:lnTo>
                  <a:lnTo>
                    <a:pt x="563" y="410"/>
                  </a:lnTo>
                  <a:lnTo>
                    <a:pt x="560" y="410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close/>
                  <a:moveTo>
                    <a:pt x="525" y="353"/>
                  </a:moveTo>
                  <a:lnTo>
                    <a:pt x="527" y="353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48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7" y="353"/>
                  </a:lnTo>
                  <a:lnTo>
                    <a:pt x="537" y="353"/>
                  </a:lnTo>
                  <a:lnTo>
                    <a:pt x="539" y="353"/>
                  </a:lnTo>
                  <a:lnTo>
                    <a:pt x="539" y="353"/>
                  </a:lnTo>
                  <a:lnTo>
                    <a:pt x="541" y="351"/>
                  </a:lnTo>
                  <a:lnTo>
                    <a:pt x="541" y="348"/>
                  </a:lnTo>
                  <a:lnTo>
                    <a:pt x="541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7" y="348"/>
                  </a:lnTo>
                  <a:lnTo>
                    <a:pt x="537" y="346"/>
                  </a:lnTo>
                  <a:lnTo>
                    <a:pt x="537" y="346"/>
                  </a:lnTo>
                  <a:lnTo>
                    <a:pt x="534" y="346"/>
                  </a:lnTo>
                  <a:lnTo>
                    <a:pt x="534" y="344"/>
                  </a:lnTo>
                  <a:lnTo>
                    <a:pt x="539" y="339"/>
                  </a:lnTo>
                  <a:lnTo>
                    <a:pt x="539" y="339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39" y="337"/>
                  </a:lnTo>
                  <a:lnTo>
                    <a:pt x="537" y="339"/>
                  </a:lnTo>
                  <a:lnTo>
                    <a:pt x="537" y="341"/>
                  </a:lnTo>
                  <a:lnTo>
                    <a:pt x="534" y="344"/>
                  </a:lnTo>
                  <a:lnTo>
                    <a:pt x="532" y="344"/>
                  </a:lnTo>
                  <a:lnTo>
                    <a:pt x="530" y="346"/>
                  </a:lnTo>
                  <a:lnTo>
                    <a:pt x="532" y="346"/>
                  </a:lnTo>
                  <a:lnTo>
                    <a:pt x="530" y="348"/>
                  </a:lnTo>
                  <a:lnTo>
                    <a:pt x="530" y="348"/>
                  </a:lnTo>
                  <a:lnTo>
                    <a:pt x="527" y="348"/>
                  </a:lnTo>
                  <a:lnTo>
                    <a:pt x="527" y="348"/>
                  </a:lnTo>
                  <a:lnTo>
                    <a:pt x="527" y="351"/>
                  </a:lnTo>
                  <a:lnTo>
                    <a:pt x="525" y="351"/>
                  </a:lnTo>
                  <a:lnTo>
                    <a:pt x="525" y="351"/>
                  </a:lnTo>
                  <a:lnTo>
                    <a:pt x="525" y="353"/>
                  </a:lnTo>
                  <a:lnTo>
                    <a:pt x="525" y="353"/>
                  </a:lnTo>
                  <a:close/>
                  <a:moveTo>
                    <a:pt x="530" y="367"/>
                  </a:moveTo>
                  <a:lnTo>
                    <a:pt x="532" y="365"/>
                  </a:lnTo>
                  <a:lnTo>
                    <a:pt x="532" y="363"/>
                  </a:lnTo>
                  <a:lnTo>
                    <a:pt x="532" y="360"/>
                  </a:lnTo>
                  <a:lnTo>
                    <a:pt x="532" y="360"/>
                  </a:lnTo>
                  <a:lnTo>
                    <a:pt x="532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27" y="370"/>
                  </a:lnTo>
                  <a:lnTo>
                    <a:pt x="530" y="370"/>
                  </a:lnTo>
                  <a:lnTo>
                    <a:pt x="530" y="367"/>
                  </a:lnTo>
                  <a:close/>
                  <a:moveTo>
                    <a:pt x="534" y="381"/>
                  </a:moveTo>
                  <a:lnTo>
                    <a:pt x="534" y="381"/>
                  </a:lnTo>
                  <a:lnTo>
                    <a:pt x="532" y="381"/>
                  </a:lnTo>
                  <a:lnTo>
                    <a:pt x="532" y="381"/>
                  </a:lnTo>
                  <a:lnTo>
                    <a:pt x="527" y="381"/>
                  </a:lnTo>
                  <a:lnTo>
                    <a:pt x="527" y="384"/>
                  </a:lnTo>
                  <a:lnTo>
                    <a:pt x="534" y="386"/>
                  </a:lnTo>
                  <a:lnTo>
                    <a:pt x="534" y="381"/>
                  </a:lnTo>
                  <a:close/>
                  <a:moveTo>
                    <a:pt x="378" y="490"/>
                  </a:moveTo>
                  <a:lnTo>
                    <a:pt x="378" y="490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78" y="490"/>
                  </a:lnTo>
                  <a:close/>
                  <a:moveTo>
                    <a:pt x="567" y="457"/>
                  </a:moveTo>
                  <a:lnTo>
                    <a:pt x="567" y="460"/>
                  </a:lnTo>
                  <a:lnTo>
                    <a:pt x="567" y="460"/>
                  </a:lnTo>
                  <a:lnTo>
                    <a:pt x="567" y="457"/>
                  </a:lnTo>
                  <a:lnTo>
                    <a:pt x="570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5"/>
                  </a:lnTo>
                  <a:lnTo>
                    <a:pt x="570" y="455"/>
                  </a:lnTo>
                  <a:lnTo>
                    <a:pt x="570" y="452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3" y="455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56" y="452"/>
                  </a:lnTo>
                  <a:lnTo>
                    <a:pt x="556" y="450"/>
                  </a:lnTo>
                  <a:lnTo>
                    <a:pt x="556" y="450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5"/>
                  </a:lnTo>
                  <a:lnTo>
                    <a:pt x="558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3" y="445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41"/>
                  </a:lnTo>
                  <a:lnTo>
                    <a:pt x="546" y="441"/>
                  </a:lnTo>
                  <a:lnTo>
                    <a:pt x="544" y="443"/>
                  </a:lnTo>
                  <a:lnTo>
                    <a:pt x="544" y="443"/>
                  </a:lnTo>
                  <a:lnTo>
                    <a:pt x="541" y="441"/>
                  </a:lnTo>
                  <a:lnTo>
                    <a:pt x="541" y="438"/>
                  </a:lnTo>
                  <a:lnTo>
                    <a:pt x="541" y="438"/>
                  </a:lnTo>
                  <a:lnTo>
                    <a:pt x="539" y="438"/>
                  </a:lnTo>
                  <a:lnTo>
                    <a:pt x="539" y="438"/>
                  </a:lnTo>
                  <a:lnTo>
                    <a:pt x="537" y="438"/>
                  </a:lnTo>
                  <a:lnTo>
                    <a:pt x="537" y="438"/>
                  </a:lnTo>
                  <a:lnTo>
                    <a:pt x="534" y="441"/>
                  </a:lnTo>
                  <a:lnTo>
                    <a:pt x="534" y="441"/>
                  </a:lnTo>
                  <a:lnTo>
                    <a:pt x="532" y="441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6"/>
                  </a:lnTo>
                  <a:lnTo>
                    <a:pt x="530" y="436"/>
                  </a:lnTo>
                  <a:lnTo>
                    <a:pt x="532" y="436"/>
                  </a:lnTo>
                  <a:lnTo>
                    <a:pt x="532" y="436"/>
                  </a:lnTo>
                  <a:lnTo>
                    <a:pt x="534" y="436"/>
                  </a:lnTo>
                  <a:lnTo>
                    <a:pt x="534" y="434"/>
                  </a:lnTo>
                  <a:lnTo>
                    <a:pt x="532" y="434"/>
                  </a:lnTo>
                  <a:lnTo>
                    <a:pt x="530" y="434"/>
                  </a:lnTo>
                  <a:lnTo>
                    <a:pt x="530" y="434"/>
                  </a:lnTo>
                  <a:lnTo>
                    <a:pt x="530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5" y="436"/>
                  </a:lnTo>
                  <a:lnTo>
                    <a:pt x="525" y="436"/>
                  </a:lnTo>
                  <a:lnTo>
                    <a:pt x="523" y="434"/>
                  </a:lnTo>
                  <a:lnTo>
                    <a:pt x="520" y="434"/>
                  </a:lnTo>
                  <a:lnTo>
                    <a:pt x="513" y="436"/>
                  </a:lnTo>
                  <a:lnTo>
                    <a:pt x="513" y="436"/>
                  </a:lnTo>
                  <a:lnTo>
                    <a:pt x="511" y="436"/>
                  </a:lnTo>
                  <a:lnTo>
                    <a:pt x="511" y="434"/>
                  </a:lnTo>
                  <a:lnTo>
                    <a:pt x="511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1"/>
                  </a:lnTo>
                  <a:lnTo>
                    <a:pt x="511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3" y="426"/>
                  </a:lnTo>
                  <a:lnTo>
                    <a:pt x="513" y="426"/>
                  </a:lnTo>
                  <a:lnTo>
                    <a:pt x="511" y="426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4" y="424"/>
                  </a:lnTo>
                  <a:lnTo>
                    <a:pt x="501" y="424"/>
                  </a:lnTo>
                  <a:lnTo>
                    <a:pt x="499" y="422"/>
                  </a:lnTo>
                  <a:lnTo>
                    <a:pt x="496" y="422"/>
                  </a:lnTo>
                  <a:lnTo>
                    <a:pt x="494" y="422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5"/>
                  </a:lnTo>
                  <a:lnTo>
                    <a:pt x="489" y="412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7" y="410"/>
                  </a:lnTo>
                  <a:lnTo>
                    <a:pt x="485" y="408"/>
                  </a:lnTo>
                  <a:lnTo>
                    <a:pt x="489" y="408"/>
                  </a:lnTo>
                  <a:lnTo>
                    <a:pt x="499" y="410"/>
                  </a:lnTo>
                  <a:lnTo>
                    <a:pt x="499" y="408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4" y="403"/>
                  </a:lnTo>
                  <a:lnTo>
                    <a:pt x="494" y="403"/>
                  </a:lnTo>
                  <a:lnTo>
                    <a:pt x="496" y="403"/>
                  </a:lnTo>
                  <a:lnTo>
                    <a:pt x="494" y="400"/>
                  </a:lnTo>
                  <a:lnTo>
                    <a:pt x="492" y="400"/>
                  </a:lnTo>
                  <a:lnTo>
                    <a:pt x="489" y="398"/>
                  </a:lnTo>
                  <a:lnTo>
                    <a:pt x="494" y="400"/>
                  </a:lnTo>
                  <a:lnTo>
                    <a:pt x="499" y="403"/>
                  </a:lnTo>
                  <a:lnTo>
                    <a:pt x="501" y="403"/>
                  </a:lnTo>
                  <a:lnTo>
                    <a:pt x="506" y="403"/>
                  </a:lnTo>
                  <a:lnTo>
                    <a:pt x="508" y="403"/>
                  </a:lnTo>
                  <a:lnTo>
                    <a:pt x="511" y="403"/>
                  </a:lnTo>
                  <a:lnTo>
                    <a:pt x="511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5" y="405"/>
                  </a:lnTo>
                  <a:lnTo>
                    <a:pt x="511" y="403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0"/>
                  </a:lnTo>
                  <a:lnTo>
                    <a:pt x="501" y="398"/>
                  </a:lnTo>
                  <a:lnTo>
                    <a:pt x="501" y="396"/>
                  </a:lnTo>
                  <a:lnTo>
                    <a:pt x="501" y="393"/>
                  </a:lnTo>
                  <a:lnTo>
                    <a:pt x="501" y="393"/>
                  </a:lnTo>
                  <a:lnTo>
                    <a:pt x="504" y="391"/>
                  </a:lnTo>
                  <a:lnTo>
                    <a:pt x="506" y="391"/>
                  </a:lnTo>
                  <a:lnTo>
                    <a:pt x="506" y="391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8" y="389"/>
                  </a:lnTo>
                  <a:lnTo>
                    <a:pt x="511" y="386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1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8" y="384"/>
                  </a:lnTo>
                  <a:lnTo>
                    <a:pt x="518" y="384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9"/>
                  </a:lnTo>
                  <a:lnTo>
                    <a:pt x="520" y="389"/>
                  </a:lnTo>
                  <a:lnTo>
                    <a:pt x="523" y="389"/>
                  </a:lnTo>
                  <a:lnTo>
                    <a:pt x="523" y="386"/>
                  </a:lnTo>
                  <a:lnTo>
                    <a:pt x="523" y="384"/>
                  </a:lnTo>
                  <a:lnTo>
                    <a:pt x="525" y="384"/>
                  </a:lnTo>
                  <a:lnTo>
                    <a:pt x="527" y="384"/>
                  </a:lnTo>
                  <a:lnTo>
                    <a:pt x="527" y="384"/>
                  </a:lnTo>
                  <a:lnTo>
                    <a:pt x="525" y="384"/>
                  </a:lnTo>
                  <a:lnTo>
                    <a:pt x="525" y="384"/>
                  </a:lnTo>
                  <a:lnTo>
                    <a:pt x="525" y="381"/>
                  </a:lnTo>
                  <a:lnTo>
                    <a:pt x="523" y="379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5" y="377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7" y="374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3" y="372"/>
                  </a:lnTo>
                  <a:lnTo>
                    <a:pt x="523" y="374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23" y="372"/>
                  </a:lnTo>
                  <a:lnTo>
                    <a:pt x="525" y="370"/>
                  </a:lnTo>
                  <a:lnTo>
                    <a:pt x="523" y="370"/>
                  </a:lnTo>
                  <a:lnTo>
                    <a:pt x="523" y="370"/>
                  </a:lnTo>
                  <a:lnTo>
                    <a:pt x="520" y="370"/>
                  </a:lnTo>
                  <a:lnTo>
                    <a:pt x="520" y="370"/>
                  </a:lnTo>
                  <a:lnTo>
                    <a:pt x="520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67"/>
                  </a:lnTo>
                  <a:lnTo>
                    <a:pt x="518" y="365"/>
                  </a:lnTo>
                  <a:lnTo>
                    <a:pt x="520" y="367"/>
                  </a:lnTo>
                  <a:lnTo>
                    <a:pt x="523" y="367"/>
                  </a:lnTo>
                  <a:lnTo>
                    <a:pt x="523" y="365"/>
                  </a:lnTo>
                  <a:lnTo>
                    <a:pt x="520" y="363"/>
                  </a:lnTo>
                  <a:lnTo>
                    <a:pt x="520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3"/>
                  </a:lnTo>
                  <a:lnTo>
                    <a:pt x="513" y="363"/>
                  </a:lnTo>
                  <a:lnTo>
                    <a:pt x="515" y="363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58"/>
                  </a:lnTo>
                  <a:lnTo>
                    <a:pt x="515" y="358"/>
                  </a:lnTo>
                  <a:lnTo>
                    <a:pt x="515" y="355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0" y="353"/>
                  </a:lnTo>
                  <a:lnTo>
                    <a:pt x="520" y="353"/>
                  </a:lnTo>
                  <a:lnTo>
                    <a:pt x="518" y="353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3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08" y="351"/>
                  </a:lnTo>
                  <a:lnTo>
                    <a:pt x="508" y="351"/>
                  </a:lnTo>
                  <a:lnTo>
                    <a:pt x="508" y="353"/>
                  </a:lnTo>
                  <a:lnTo>
                    <a:pt x="508" y="353"/>
                  </a:lnTo>
                  <a:lnTo>
                    <a:pt x="508" y="355"/>
                  </a:lnTo>
                  <a:lnTo>
                    <a:pt x="508" y="355"/>
                  </a:lnTo>
                  <a:lnTo>
                    <a:pt x="508" y="358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1" y="367"/>
                  </a:lnTo>
                  <a:lnTo>
                    <a:pt x="501" y="370"/>
                  </a:lnTo>
                  <a:lnTo>
                    <a:pt x="501" y="372"/>
                  </a:lnTo>
                  <a:lnTo>
                    <a:pt x="499" y="374"/>
                  </a:lnTo>
                  <a:lnTo>
                    <a:pt x="496" y="377"/>
                  </a:lnTo>
                  <a:lnTo>
                    <a:pt x="494" y="377"/>
                  </a:lnTo>
                  <a:lnTo>
                    <a:pt x="492" y="377"/>
                  </a:lnTo>
                  <a:lnTo>
                    <a:pt x="489" y="377"/>
                  </a:lnTo>
                  <a:lnTo>
                    <a:pt x="487" y="374"/>
                  </a:lnTo>
                  <a:lnTo>
                    <a:pt x="485" y="372"/>
                  </a:lnTo>
                  <a:lnTo>
                    <a:pt x="485" y="372"/>
                  </a:lnTo>
                  <a:lnTo>
                    <a:pt x="487" y="370"/>
                  </a:lnTo>
                  <a:lnTo>
                    <a:pt x="487" y="367"/>
                  </a:lnTo>
                  <a:lnTo>
                    <a:pt x="485" y="367"/>
                  </a:lnTo>
                  <a:lnTo>
                    <a:pt x="482" y="370"/>
                  </a:lnTo>
                  <a:lnTo>
                    <a:pt x="480" y="370"/>
                  </a:lnTo>
                  <a:lnTo>
                    <a:pt x="478" y="370"/>
                  </a:lnTo>
                  <a:lnTo>
                    <a:pt x="475" y="370"/>
                  </a:lnTo>
                  <a:lnTo>
                    <a:pt x="475" y="370"/>
                  </a:lnTo>
                  <a:lnTo>
                    <a:pt x="473" y="367"/>
                  </a:lnTo>
                  <a:lnTo>
                    <a:pt x="473" y="365"/>
                  </a:lnTo>
                  <a:lnTo>
                    <a:pt x="473" y="363"/>
                  </a:lnTo>
                  <a:lnTo>
                    <a:pt x="473" y="360"/>
                  </a:lnTo>
                  <a:lnTo>
                    <a:pt x="473" y="358"/>
                  </a:lnTo>
                  <a:lnTo>
                    <a:pt x="475" y="358"/>
                  </a:lnTo>
                  <a:lnTo>
                    <a:pt x="478" y="358"/>
                  </a:lnTo>
                  <a:lnTo>
                    <a:pt x="482" y="358"/>
                  </a:lnTo>
                  <a:lnTo>
                    <a:pt x="485" y="360"/>
                  </a:lnTo>
                  <a:lnTo>
                    <a:pt x="485" y="358"/>
                  </a:lnTo>
                  <a:lnTo>
                    <a:pt x="485" y="358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5" y="353"/>
                  </a:lnTo>
                  <a:lnTo>
                    <a:pt x="487" y="353"/>
                  </a:lnTo>
                  <a:lnTo>
                    <a:pt x="489" y="351"/>
                  </a:lnTo>
                  <a:lnTo>
                    <a:pt x="489" y="348"/>
                  </a:lnTo>
                  <a:lnTo>
                    <a:pt x="489" y="346"/>
                  </a:lnTo>
                  <a:lnTo>
                    <a:pt x="492" y="344"/>
                  </a:lnTo>
                  <a:lnTo>
                    <a:pt x="489" y="344"/>
                  </a:lnTo>
                  <a:lnTo>
                    <a:pt x="489" y="341"/>
                  </a:lnTo>
                  <a:lnTo>
                    <a:pt x="487" y="341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2" y="346"/>
                  </a:lnTo>
                  <a:lnTo>
                    <a:pt x="482" y="346"/>
                  </a:lnTo>
                  <a:lnTo>
                    <a:pt x="482" y="348"/>
                  </a:lnTo>
                  <a:lnTo>
                    <a:pt x="480" y="351"/>
                  </a:lnTo>
                  <a:lnTo>
                    <a:pt x="480" y="351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4"/>
                  </a:lnTo>
                  <a:lnTo>
                    <a:pt x="482" y="344"/>
                  </a:lnTo>
                  <a:lnTo>
                    <a:pt x="480" y="341"/>
                  </a:lnTo>
                  <a:lnTo>
                    <a:pt x="480" y="341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78" y="346"/>
                  </a:lnTo>
                  <a:lnTo>
                    <a:pt x="478" y="348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3" y="351"/>
                  </a:lnTo>
                  <a:lnTo>
                    <a:pt x="473" y="351"/>
                  </a:lnTo>
                  <a:lnTo>
                    <a:pt x="470" y="348"/>
                  </a:lnTo>
                  <a:lnTo>
                    <a:pt x="470" y="348"/>
                  </a:lnTo>
                  <a:lnTo>
                    <a:pt x="468" y="346"/>
                  </a:lnTo>
                  <a:lnTo>
                    <a:pt x="468" y="346"/>
                  </a:lnTo>
                  <a:lnTo>
                    <a:pt x="466" y="346"/>
                  </a:lnTo>
                  <a:lnTo>
                    <a:pt x="463" y="348"/>
                  </a:lnTo>
                  <a:lnTo>
                    <a:pt x="461" y="353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49" y="360"/>
                  </a:lnTo>
                  <a:lnTo>
                    <a:pt x="442" y="363"/>
                  </a:lnTo>
                  <a:lnTo>
                    <a:pt x="440" y="365"/>
                  </a:lnTo>
                  <a:lnTo>
                    <a:pt x="437" y="365"/>
                  </a:lnTo>
                  <a:lnTo>
                    <a:pt x="430" y="363"/>
                  </a:lnTo>
                  <a:lnTo>
                    <a:pt x="426" y="360"/>
                  </a:lnTo>
                  <a:lnTo>
                    <a:pt x="418" y="360"/>
                  </a:lnTo>
                  <a:lnTo>
                    <a:pt x="414" y="360"/>
                  </a:lnTo>
                  <a:lnTo>
                    <a:pt x="409" y="355"/>
                  </a:lnTo>
                  <a:lnTo>
                    <a:pt x="407" y="351"/>
                  </a:lnTo>
                  <a:lnTo>
                    <a:pt x="407" y="346"/>
                  </a:lnTo>
                  <a:lnTo>
                    <a:pt x="409" y="341"/>
                  </a:lnTo>
                  <a:lnTo>
                    <a:pt x="416" y="334"/>
                  </a:lnTo>
                  <a:lnTo>
                    <a:pt x="418" y="329"/>
                  </a:lnTo>
                  <a:lnTo>
                    <a:pt x="421" y="325"/>
                  </a:lnTo>
                  <a:lnTo>
                    <a:pt x="423" y="322"/>
                  </a:lnTo>
                  <a:lnTo>
                    <a:pt x="426" y="320"/>
                  </a:lnTo>
                  <a:lnTo>
                    <a:pt x="430" y="318"/>
                  </a:lnTo>
                  <a:lnTo>
                    <a:pt x="435" y="320"/>
                  </a:lnTo>
                  <a:lnTo>
                    <a:pt x="440" y="320"/>
                  </a:lnTo>
                  <a:lnTo>
                    <a:pt x="444" y="322"/>
                  </a:lnTo>
                  <a:lnTo>
                    <a:pt x="449" y="325"/>
                  </a:lnTo>
                  <a:lnTo>
                    <a:pt x="452" y="325"/>
                  </a:lnTo>
                  <a:lnTo>
                    <a:pt x="452" y="327"/>
                  </a:lnTo>
                  <a:lnTo>
                    <a:pt x="454" y="332"/>
                  </a:lnTo>
                  <a:lnTo>
                    <a:pt x="454" y="332"/>
                  </a:lnTo>
                  <a:lnTo>
                    <a:pt x="459" y="332"/>
                  </a:lnTo>
                  <a:lnTo>
                    <a:pt x="461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6" y="332"/>
                  </a:lnTo>
                  <a:lnTo>
                    <a:pt x="470" y="334"/>
                  </a:lnTo>
                  <a:lnTo>
                    <a:pt x="473" y="334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5" y="341"/>
                  </a:lnTo>
                  <a:lnTo>
                    <a:pt x="485" y="339"/>
                  </a:lnTo>
                  <a:lnTo>
                    <a:pt x="487" y="339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4" y="339"/>
                  </a:lnTo>
                  <a:lnTo>
                    <a:pt x="496" y="339"/>
                  </a:lnTo>
                  <a:lnTo>
                    <a:pt x="496" y="339"/>
                  </a:lnTo>
                  <a:lnTo>
                    <a:pt x="496" y="341"/>
                  </a:lnTo>
                  <a:lnTo>
                    <a:pt x="496" y="341"/>
                  </a:lnTo>
                  <a:lnTo>
                    <a:pt x="494" y="341"/>
                  </a:lnTo>
                  <a:lnTo>
                    <a:pt x="496" y="341"/>
                  </a:lnTo>
                  <a:lnTo>
                    <a:pt x="499" y="341"/>
                  </a:lnTo>
                  <a:lnTo>
                    <a:pt x="501" y="339"/>
                  </a:lnTo>
                  <a:lnTo>
                    <a:pt x="504" y="337"/>
                  </a:lnTo>
                  <a:lnTo>
                    <a:pt x="504" y="337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7"/>
                  </a:lnTo>
                  <a:lnTo>
                    <a:pt x="496" y="334"/>
                  </a:lnTo>
                  <a:lnTo>
                    <a:pt x="492" y="327"/>
                  </a:lnTo>
                  <a:lnTo>
                    <a:pt x="489" y="325"/>
                  </a:lnTo>
                  <a:lnTo>
                    <a:pt x="489" y="320"/>
                  </a:lnTo>
                  <a:lnTo>
                    <a:pt x="489" y="318"/>
                  </a:lnTo>
                  <a:lnTo>
                    <a:pt x="485" y="313"/>
                  </a:lnTo>
                  <a:lnTo>
                    <a:pt x="485" y="310"/>
                  </a:lnTo>
                  <a:lnTo>
                    <a:pt x="485" y="310"/>
                  </a:lnTo>
                  <a:lnTo>
                    <a:pt x="485" y="308"/>
                  </a:lnTo>
                  <a:lnTo>
                    <a:pt x="485" y="306"/>
                  </a:lnTo>
                  <a:lnTo>
                    <a:pt x="485" y="306"/>
                  </a:lnTo>
                  <a:lnTo>
                    <a:pt x="482" y="303"/>
                  </a:lnTo>
                  <a:lnTo>
                    <a:pt x="478" y="301"/>
                  </a:lnTo>
                  <a:lnTo>
                    <a:pt x="478" y="296"/>
                  </a:lnTo>
                  <a:lnTo>
                    <a:pt x="475" y="296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66" y="287"/>
                  </a:lnTo>
                  <a:lnTo>
                    <a:pt x="468" y="284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3" y="280"/>
                  </a:lnTo>
                  <a:lnTo>
                    <a:pt x="463" y="277"/>
                  </a:lnTo>
                  <a:lnTo>
                    <a:pt x="463" y="275"/>
                  </a:lnTo>
                  <a:lnTo>
                    <a:pt x="466" y="270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8" y="261"/>
                  </a:lnTo>
                  <a:lnTo>
                    <a:pt x="468" y="254"/>
                  </a:lnTo>
                  <a:lnTo>
                    <a:pt x="470" y="249"/>
                  </a:lnTo>
                  <a:lnTo>
                    <a:pt x="473" y="244"/>
                  </a:lnTo>
                  <a:lnTo>
                    <a:pt x="473" y="239"/>
                  </a:lnTo>
                  <a:lnTo>
                    <a:pt x="470" y="239"/>
                  </a:lnTo>
                  <a:lnTo>
                    <a:pt x="468" y="239"/>
                  </a:lnTo>
                  <a:lnTo>
                    <a:pt x="463" y="239"/>
                  </a:lnTo>
                  <a:lnTo>
                    <a:pt x="461" y="239"/>
                  </a:lnTo>
                  <a:lnTo>
                    <a:pt x="454" y="239"/>
                  </a:lnTo>
                  <a:lnTo>
                    <a:pt x="444" y="242"/>
                  </a:lnTo>
                  <a:lnTo>
                    <a:pt x="433" y="242"/>
                  </a:lnTo>
                  <a:lnTo>
                    <a:pt x="418" y="244"/>
                  </a:lnTo>
                  <a:lnTo>
                    <a:pt x="402" y="244"/>
                  </a:lnTo>
                  <a:lnTo>
                    <a:pt x="385" y="247"/>
                  </a:lnTo>
                  <a:lnTo>
                    <a:pt x="369" y="249"/>
                  </a:lnTo>
                  <a:lnTo>
                    <a:pt x="350" y="249"/>
                  </a:lnTo>
                  <a:lnTo>
                    <a:pt x="333" y="251"/>
                  </a:lnTo>
                  <a:lnTo>
                    <a:pt x="317" y="251"/>
                  </a:lnTo>
                  <a:lnTo>
                    <a:pt x="303" y="254"/>
                  </a:lnTo>
                  <a:lnTo>
                    <a:pt x="291" y="254"/>
                  </a:lnTo>
                  <a:lnTo>
                    <a:pt x="281" y="256"/>
                  </a:lnTo>
                  <a:lnTo>
                    <a:pt x="274" y="256"/>
                  </a:lnTo>
                  <a:lnTo>
                    <a:pt x="272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74" y="249"/>
                  </a:lnTo>
                  <a:lnTo>
                    <a:pt x="274" y="244"/>
                  </a:lnTo>
                  <a:lnTo>
                    <a:pt x="269" y="242"/>
                  </a:lnTo>
                  <a:lnTo>
                    <a:pt x="269" y="237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67" y="228"/>
                  </a:lnTo>
                  <a:lnTo>
                    <a:pt x="265" y="225"/>
                  </a:lnTo>
                  <a:lnTo>
                    <a:pt x="265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18"/>
                  </a:lnTo>
                  <a:lnTo>
                    <a:pt x="279" y="216"/>
                  </a:lnTo>
                  <a:lnTo>
                    <a:pt x="279" y="209"/>
                  </a:lnTo>
                  <a:lnTo>
                    <a:pt x="279" y="206"/>
                  </a:lnTo>
                  <a:lnTo>
                    <a:pt x="281" y="206"/>
                  </a:lnTo>
                  <a:lnTo>
                    <a:pt x="281" y="204"/>
                  </a:lnTo>
                  <a:lnTo>
                    <a:pt x="279" y="204"/>
                  </a:lnTo>
                  <a:lnTo>
                    <a:pt x="279" y="199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7" y="192"/>
                  </a:lnTo>
                  <a:lnTo>
                    <a:pt x="279" y="190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0"/>
                  </a:lnTo>
                  <a:lnTo>
                    <a:pt x="286" y="178"/>
                  </a:lnTo>
                  <a:lnTo>
                    <a:pt x="286" y="166"/>
                  </a:lnTo>
                  <a:lnTo>
                    <a:pt x="286" y="164"/>
                  </a:lnTo>
                  <a:lnTo>
                    <a:pt x="286" y="161"/>
                  </a:lnTo>
                  <a:lnTo>
                    <a:pt x="288" y="157"/>
                  </a:lnTo>
                  <a:lnTo>
                    <a:pt x="291" y="152"/>
                  </a:lnTo>
                  <a:lnTo>
                    <a:pt x="291" y="150"/>
                  </a:lnTo>
                  <a:lnTo>
                    <a:pt x="293" y="147"/>
                  </a:lnTo>
                  <a:lnTo>
                    <a:pt x="295" y="145"/>
                  </a:lnTo>
                  <a:lnTo>
                    <a:pt x="298" y="145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4" y="128"/>
                  </a:lnTo>
                  <a:lnTo>
                    <a:pt x="317" y="126"/>
                  </a:lnTo>
                  <a:lnTo>
                    <a:pt x="319" y="121"/>
                  </a:lnTo>
                  <a:lnTo>
                    <a:pt x="319" y="116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09"/>
                  </a:lnTo>
                  <a:lnTo>
                    <a:pt x="317" y="109"/>
                  </a:lnTo>
                  <a:lnTo>
                    <a:pt x="321" y="109"/>
                  </a:lnTo>
                  <a:lnTo>
                    <a:pt x="324" y="102"/>
                  </a:lnTo>
                  <a:lnTo>
                    <a:pt x="329" y="93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3" y="88"/>
                  </a:lnTo>
                  <a:lnTo>
                    <a:pt x="333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3"/>
                  </a:lnTo>
                  <a:lnTo>
                    <a:pt x="324" y="81"/>
                  </a:lnTo>
                  <a:lnTo>
                    <a:pt x="324" y="81"/>
                  </a:lnTo>
                  <a:lnTo>
                    <a:pt x="321" y="76"/>
                  </a:lnTo>
                  <a:lnTo>
                    <a:pt x="319" y="74"/>
                  </a:lnTo>
                  <a:lnTo>
                    <a:pt x="317" y="74"/>
                  </a:lnTo>
                  <a:lnTo>
                    <a:pt x="312" y="71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0"/>
                  </a:lnTo>
                  <a:lnTo>
                    <a:pt x="312" y="57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5" y="43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312" y="38"/>
                  </a:lnTo>
                  <a:lnTo>
                    <a:pt x="312" y="36"/>
                  </a:lnTo>
                  <a:lnTo>
                    <a:pt x="310" y="36"/>
                  </a:lnTo>
                  <a:lnTo>
                    <a:pt x="305" y="34"/>
                  </a:lnTo>
                  <a:lnTo>
                    <a:pt x="303" y="34"/>
                  </a:lnTo>
                  <a:lnTo>
                    <a:pt x="303" y="31"/>
                  </a:lnTo>
                  <a:lnTo>
                    <a:pt x="303" y="26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17"/>
                  </a:lnTo>
                  <a:lnTo>
                    <a:pt x="310" y="15"/>
                  </a:lnTo>
                  <a:lnTo>
                    <a:pt x="310" y="12"/>
                  </a:lnTo>
                  <a:lnTo>
                    <a:pt x="307" y="10"/>
                  </a:lnTo>
                  <a:lnTo>
                    <a:pt x="307" y="8"/>
                  </a:lnTo>
                  <a:lnTo>
                    <a:pt x="305" y="8"/>
                  </a:lnTo>
                  <a:lnTo>
                    <a:pt x="303" y="8"/>
                  </a:lnTo>
                  <a:lnTo>
                    <a:pt x="303" y="8"/>
                  </a:lnTo>
                  <a:lnTo>
                    <a:pt x="300" y="8"/>
                  </a:lnTo>
                  <a:lnTo>
                    <a:pt x="300" y="5"/>
                  </a:lnTo>
                  <a:lnTo>
                    <a:pt x="300" y="0"/>
                  </a:lnTo>
                  <a:lnTo>
                    <a:pt x="298" y="3"/>
                  </a:lnTo>
                  <a:lnTo>
                    <a:pt x="279" y="3"/>
                  </a:lnTo>
                  <a:lnTo>
                    <a:pt x="260" y="5"/>
                  </a:lnTo>
                  <a:lnTo>
                    <a:pt x="241" y="5"/>
                  </a:lnTo>
                  <a:lnTo>
                    <a:pt x="222" y="8"/>
                  </a:lnTo>
                  <a:lnTo>
                    <a:pt x="206" y="10"/>
                  </a:lnTo>
                  <a:lnTo>
                    <a:pt x="187" y="10"/>
                  </a:lnTo>
                  <a:lnTo>
                    <a:pt x="168" y="12"/>
                  </a:lnTo>
                  <a:lnTo>
                    <a:pt x="149" y="12"/>
                  </a:lnTo>
                  <a:lnTo>
                    <a:pt x="130" y="15"/>
                  </a:lnTo>
                  <a:lnTo>
                    <a:pt x="111" y="15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54" y="19"/>
                  </a:lnTo>
                  <a:lnTo>
                    <a:pt x="35" y="19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" y="67"/>
                  </a:lnTo>
                  <a:lnTo>
                    <a:pt x="2" y="81"/>
                  </a:lnTo>
                  <a:lnTo>
                    <a:pt x="2" y="95"/>
                  </a:lnTo>
                  <a:lnTo>
                    <a:pt x="4" y="109"/>
                  </a:lnTo>
                  <a:lnTo>
                    <a:pt x="4" y="124"/>
                  </a:lnTo>
                  <a:lnTo>
                    <a:pt x="4" y="140"/>
                  </a:lnTo>
                  <a:lnTo>
                    <a:pt x="4" y="147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1" y="161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5"/>
                  </a:lnTo>
                  <a:lnTo>
                    <a:pt x="31" y="187"/>
                  </a:lnTo>
                  <a:lnTo>
                    <a:pt x="31" y="190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3" y="202"/>
                  </a:lnTo>
                  <a:lnTo>
                    <a:pt x="35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9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2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9" y="244"/>
                  </a:lnTo>
                  <a:lnTo>
                    <a:pt x="59" y="244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61" y="244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61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4" y="273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4" y="28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64" y="292"/>
                  </a:lnTo>
                  <a:lnTo>
                    <a:pt x="61" y="299"/>
                  </a:lnTo>
                  <a:lnTo>
                    <a:pt x="59" y="306"/>
                  </a:lnTo>
                  <a:lnTo>
                    <a:pt x="59" y="308"/>
                  </a:lnTo>
                  <a:lnTo>
                    <a:pt x="54" y="310"/>
                  </a:lnTo>
                  <a:lnTo>
                    <a:pt x="54" y="313"/>
                  </a:lnTo>
                  <a:lnTo>
                    <a:pt x="54" y="318"/>
                  </a:lnTo>
                  <a:lnTo>
                    <a:pt x="54" y="320"/>
                  </a:lnTo>
                  <a:lnTo>
                    <a:pt x="52" y="320"/>
                  </a:lnTo>
                  <a:lnTo>
                    <a:pt x="49" y="322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9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52" y="334"/>
                  </a:lnTo>
                  <a:lnTo>
                    <a:pt x="52" y="337"/>
                  </a:lnTo>
                  <a:lnTo>
                    <a:pt x="52" y="339"/>
                  </a:lnTo>
                  <a:lnTo>
                    <a:pt x="52" y="341"/>
                  </a:lnTo>
                  <a:lnTo>
                    <a:pt x="49" y="344"/>
                  </a:lnTo>
                  <a:lnTo>
                    <a:pt x="47" y="346"/>
                  </a:lnTo>
                  <a:lnTo>
                    <a:pt x="47" y="348"/>
                  </a:lnTo>
                  <a:lnTo>
                    <a:pt x="47" y="353"/>
                  </a:lnTo>
                  <a:lnTo>
                    <a:pt x="49" y="355"/>
                  </a:lnTo>
                  <a:lnTo>
                    <a:pt x="52" y="358"/>
                  </a:lnTo>
                  <a:lnTo>
                    <a:pt x="52" y="360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lnTo>
                    <a:pt x="54" y="370"/>
                  </a:lnTo>
                  <a:lnTo>
                    <a:pt x="54" y="372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54" y="377"/>
                  </a:lnTo>
                  <a:lnTo>
                    <a:pt x="54" y="379"/>
                  </a:lnTo>
                  <a:lnTo>
                    <a:pt x="52" y="381"/>
                  </a:lnTo>
                  <a:lnTo>
                    <a:pt x="52" y="384"/>
                  </a:lnTo>
                  <a:lnTo>
                    <a:pt x="54" y="386"/>
                  </a:lnTo>
                  <a:lnTo>
                    <a:pt x="47" y="393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7" y="396"/>
                  </a:lnTo>
                  <a:lnTo>
                    <a:pt x="49" y="398"/>
                  </a:lnTo>
                  <a:lnTo>
                    <a:pt x="49" y="398"/>
                  </a:lnTo>
                  <a:lnTo>
                    <a:pt x="49" y="408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38" y="417"/>
                  </a:lnTo>
                  <a:lnTo>
                    <a:pt x="35" y="419"/>
                  </a:lnTo>
                  <a:lnTo>
                    <a:pt x="35" y="422"/>
                  </a:lnTo>
                  <a:lnTo>
                    <a:pt x="38" y="426"/>
                  </a:lnTo>
                  <a:lnTo>
                    <a:pt x="40" y="431"/>
                  </a:lnTo>
                  <a:lnTo>
                    <a:pt x="42" y="431"/>
                  </a:lnTo>
                  <a:lnTo>
                    <a:pt x="45" y="431"/>
                  </a:lnTo>
                  <a:lnTo>
                    <a:pt x="47" y="429"/>
                  </a:lnTo>
                  <a:lnTo>
                    <a:pt x="49" y="429"/>
                  </a:lnTo>
                  <a:lnTo>
                    <a:pt x="52" y="426"/>
                  </a:lnTo>
                  <a:lnTo>
                    <a:pt x="54" y="424"/>
                  </a:lnTo>
                  <a:lnTo>
                    <a:pt x="59" y="424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80" y="422"/>
                  </a:lnTo>
                  <a:lnTo>
                    <a:pt x="83" y="422"/>
                  </a:lnTo>
                  <a:lnTo>
                    <a:pt x="85" y="422"/>
                  </a:lnTo>
                  <a:lnTo>
                    <a:pt x="90" y="422"/>
                  </a:lnTo>
                  <a:lnTo>
                    <a:pt x="92" y="422"/>
                  </a:lnTo>
                  <a:lnTo>
                    <a:pt x="94" y="419"/>
                  </a:lnTo>
                  <a:lnTo>
                    <a:pt x="99" y="419"/>
                  </a:lnTo>
                  <a:lnTo>
                    <a:pt x="106" y="417"/>
                  </a:lnTo>
                  <a:lnTo>
                    <a:pt x="111" y="419"/>
                  </a:lnTo>
                  <a:lnTo>
                    <a:pt x="123" y="422"/>
                  </a:lnTo>
                  <a:lnTo>
                    <a:pt x="130" y="424"/>
                  </a:lnTo>
                  <a:lnTo>
                    <a:pt x="144" y="426"/>
                  </a:lnTo>
                  <a:lnTo>
                    <a:pt x="151" y="431"/>
                  </a:lnTo>
                  <a:lnTo>
                    <a:pt x="154" y="434"/>
                  </a:lnTo>
                  <a:lnTo>
                    <a:pt x="165" y="438"/>
                  </a:lnTo>
                  <a:lnTo>
                    <a:pt x="184" y="441"/>
                  </a:lnTo>
                  <a:lnTo>
                    <a:pt x="187" y="438"/>
                  </a:lnTo>
                  <a:lnTo>
                    <a:pt x="189" y="441"/>
                  </a:lnTo>
                  <a:lnTo>
                    <a:pt x="189" y="438"/>
                  </a:lnTo>
                  <a:lnTo>
                    <a:pt x="191" y="441"/>
                  </a:lnTo>
                  <a:lnTo>
                    <a:pt x="210" y="443"/>
                  </a:lnTo>
                  <a:lnTo>
                    <a:pt x="213" y="441"/>
                  </a:lnTo>
                  <a:lnTo>
                    <a:pt x="215" y="441"/>
                  </a:lnTo>
                  <a:lnTo>
                    <a:pt x="222" y="436"/>
                  </a:lnTo>
                  <a:lnTo>
                    <a:pt x="227" y="436"/>
                  </a:lnTo>
                  <a:lnTo>
                    <a:pt x="234" y="436"/>
                  </a:lnTo>
                  <a:lnTo>
                    <a:pt x="236" y="436"/>
                  </a:lnTo>
                  <a:lnTo>
                    <a:pt x="236" y="434"/>
                  </a:lnTo>
                  <a:lnTo>
                    <a:pt x="234" y="434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29" y="429"/>
                  </a:lnTo>
                  <a:lnTo>
                    <a:pt x="227" y="422"/>
                  </a:lnTo>
                  <a:lnTo>
                    <a:pt x="229" y="422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7" y="422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2" y="422"/>
                  </a:lnTo>
                  <a:lnTo>
                    <a:pt x="222" y="419"/>
                  </a:lnTo>
                  <a:lnTo>
                    <a:pt x="220" y="417"/>
                  </a:lnTo>
                  <a:lnTo>
                    <a:pt x="220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7" y="412"/>
                  </a:lnTo>
                  <a:lnTo>
                    <a:pt x="227" y="415"/>
                  </a:lnTo>
                  <a:lnTo>
                    <a:pt x="227" y="415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29" y="417"/>
                  </a:lnTo>
                  <a:lnTo>
                    <a:pt x="232" y="412"/>
                  </a:lnTo>
                  <a:lnTo>
                    <a:pt x="232" y="412"/>
                  </a:lnTo>
                  <a:lnTo>
                    <a:pt x="241" y="408"/>
                  </a:lnTo>
                  <a:lnTo>
                    <a:pt x="241" y="408"/>
                  </a:lnTo>
                  <a:lnTo>
                    <a:pt x="243" y="405"/>
                  </a:lnTo>
                  <a:lnTo>
                    <a:pt x="243" y="405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6" y="403"/>
                  </a:lnTo>
                  <a:lnTo>
                    <a:pt x="246" y="405"/>
                  </a:lnTo>
                  <a:lnTo>
                    <a:pt x="248" y="405"/>
                  </a:lnTo>
                  <a:lnTo>
                    <a:pt x="250" y="403"/>
                  </a:lnTo>
                  <a:lnTo>
                    <a:pt x="253" y="403"/>
                  </a:lnTo>
                  <a:lnTo>
                    <a:pt x="258" y="403"/>
                  </a:lnTo>
                  <a:lnTo>
                    <a:pt x="258" y="403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0" y="408"/>
                  </a:lnTo>
                  <a:lnTo>
                    <a:pt x="258" y="408"/>
                  </a:lnTo>
                  <a:lnTo>
                    <a:pt x="258" y="408"/>
                  </a:lnTo>
                  <a:lnTo>
                    <a:pt x="258" y="405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5"/>
                  </a:lnTo>
                  <a:lnTo>
                    <a:pt x="255" y="415"/>
                  </a:lnTo>
                  <a:lnTo>
                    <a:pt x="258" y="417"/>
                  </a:lnTo>
                  <a:lnTo>
                    <a:pt x="260" y="417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5"/>
                  </a:lnTo>
                  <a:lnTo>
                    <a:pt x="281" y="419"/>
                  </a:lnTo>
                  <a:lnTo>
                    <a:pt x="281" y="422"/>
                  </a:lnTo>
                  <a:lnTo>
                    <a:pt x="281" y="424"/>
                  </a:lnTo>
                  <a:lnTo>
                    <a:pt x="281" y="426"/>
                  </a:lnTo>
                  <a:lnTo>
                    <a:pt x="284" y="426"/>
                  </a:lnTo>
                  <a:lnTo>
                    <a:pt x="286" y="424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91" y="424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9"/>
                  </a:lnTo>
                  <a:lnTo>
                    <a:pt x="293" y="431"/>
                  </a:lnTo>
                  <a:lnTo>
                    <a:pt x="293" y="434"/>
                  </a:lnTo>
                  <a:lnTo>
                    <a:pt x="293" y="436"/>
                  </a:lnTo>
                  <a:lnTo>
                    <a:pt x="291" y="436"/>
                  </a:lnTo>
                  <a:lnTo>
                    <a:pt x="293" y="438"/>
                  </a:lnTo>
                  <a:lnTo>
                    <a:pt x="298" y="436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7" y="434"/>
                  </a:lnTo>
                  <a:lnTo>
                    <a:pt x="307" y="434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5" y="438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2" y="438"/>
                  </a:lnTo>
                  <a:lnTo>
                    <a:pt x="317" y="441"/>
                  </a:lnTo>
                  <a:lnTo>
                    <a:pt x="319" y="441"/>
                  </a:lnTo>
                  <a:lnTo>
                    <a:pt x="319" y="441"/>
                  </a:lnTo>
                  <a:lnTo>
                    <a:pt x="321" y="438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24" y="429"/>
                  </a:lnTo>
                  <a:lnTo>
                    <a:pt x="324" y="429"/>
                  </a:lnTo>
                  <a:lnTo>
                    <a:pt x="324" y="424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29" y="429"/>
                  </a:lnTo>
                  <a:lnTo>
                    <a:pt x="329" y="431"/>
                  </a:lnTo>
                  <a:lnTo>
                    <a:pt x="326" y="431"/>
                  </a:lnTo>
                  <a:lnTo>
                    <a:pt x="326" y="431"/>
                  </a:lnTo>
                  <a:lnTo>
                    <a:pt x="324" y="434"/>
                  </a:lnTo>
                  <a:lnTo>
                    <a:pt x="324" y="436"/>
                  </a:lnTo>
                  <a:lnTo>
                    <a:pt x="324" y="441"/>
                  </a:lnTo>
                  <a:lnTo>
                    <a:pt x="324" y="443"/>
                  </a:lnTo>
                  <a:lnTo>
                    <a:pt x="326" y="445"/>
                  </a:lnTo>
                  <a:lnTo>
                    <a:pt x="326" y="445"/>
                  </a:lnTo>
                  <a:lnTo>
                    <a:pt x="329" y="445"/>
                  </a:lnTo>
                  <a:lnTo>
                    <a:pt x="329" y="448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31" y="452"/>
                  </a:lnTo>
                  <a:lnTo>
                    <a:pt x="333" y="452"/>
                  </a:lnTo>
                  <a:lnTo>
                    <a:pt x="340" y="457"/>
                  </a:lnTo>
                  <a:lnTo>
                    <a:pt x="343" y="460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7"/>
                  </a:lnTo>
                  <a:lnTo>
                    <a:pt x="343" y="467"/>
                  </a:lnTo>
                  <a:lnTo>
                    <a:pt x="340" y="467"/>
                  </a:lnTo>
                  <a:lnTo>
                    <a:pt x="340" y="469"/>
                  </a:lnTo>
                  <a:lnTo>
                    <a:pt x="338" y="469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6" y="467"/>
                  </a:lnTo>
                  <a:lnTo>
                    <a:pt x="336" y="467"/>
                  </a:lnTo>
                  <a:lnTo>
                    <a:pt x="336" y="464"/>
                  </a:lnTo>
                  <a:lnTo>
                    <a:pt x="336" y="462"/>
                  </a:lnTo>
                  <a:lnTo>
                    <a:pt x="336" y="457"/>
                  </a:lnTo>
                  <a:lnTo>
                    <a:pt x="333" y="460"/>
                  </a:lnTo>
                  <a:lnTo>
                    <a:pt x="331" y="457"/>
                  </a:lnTo>
                  <a:lnTo>
                    <a:pt x="329" y="455"/>
                  </a:lnTo>
                  <a:lnTo>
                    <a:pt x="329" y="455"/>
                  </a:lnTo>
                  <a:lnTo>
                    <a:pt x="326" y="455"/>
                  </a:lnTo>
                  <a:lnTo>
                    <a:pt x="326" y="455"/>
                  </a:lnTo>
                  <a:lnTo>
                    <a:pt x="324" y="457"/>
                  </a:lnTo>
                  <a:lnTo>
                    <a:pt x="324" y="460"/>
                  </a:lnTo>
                  <a:lnTo>
                    <a:pt x="321" y="462"/>
                  </a:lnTo>
                  <a:lnTo>
                    <a:pt x="319" y="462"/>
                  </a:lnTo>
                  <a:lnTo>
                    <a:pt x="319" y="462"/>
                  </a:lnTo>
                  <a:lnTo>
                    <a:pt x="317" y="460"/>
                  </a:lnTo>
                  <a:lnTo>
                    <a:pt x="319" y="464"/>
                  </a:lnTo>
                  <a:lnTo>
                    <a:pt x="324" y="469"/>
                  </a:lnTo>
                  <a:lnTo>
                    <a:pt x="331" y="471"/>
                  </a:lnTo>
                  <a:lnTo>
                    <a:pt x="340" y="471"/>
                  </a:lnTo>
                  <a:lnTo>
                    <a:pt x="343" y="474"/>
                  </a:lnTo>
                  <a:lnTo>
                    <a:pt x="345" y="474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50" y="474"/>
                  </a:lnTo>
                  <a:lnTo>
                    <a:pt x="350" y="474"/>
                  </a:lnTo>
                  <a:lnTo>
                    <a:pt x="350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5" y="471"/>
                  </a:lnTo>
                  <a:lnTo>
                    <a:pt x="357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6"/>
                  </a:lnTo>
                  <a:lnTo>
                    <a:pt x="359" y="476"/>
                  </a:lnTo>
                  <a:lnTo>
                    <a:pt x="364" y="476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71" y="479"/>
                  </a:lnTo>
                  <a:lnTo>
                    <a:pt x="373" y="479"/>
                  </a:lnTo>
                  <a:lnTo>
                    <a:pt x="373" y="476"/>
                  </a:lnTo>
                  <a:lnTo>
                    <a:pt x="371" y="474"/>
                  </a:lnTo>
                  <a:lnTo>
                    <a:pt x="373" y="476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81" y="476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78" y="481"/>
                  </a:lnTo>
                  <a:lnTo>
                    <a:pt x="376" y="481"/>
                  </a:lnTo>
                  <a:lnTo>
                    <a:pt x="378" y="481"/>
                  </a:lnTo>
                  <a:lnTo>
                    <a:pt x="383" y="483"/>
                  </a:lnTo>
                  <a:lnTo>
                    <a:pt x="383" y="483"/>
                  </a:lnTo>
                  <a:lnTo>
                    <a:pt x="383" y="481"/>
                  </a:lnTo>
                  <a:lnTo>
                    <a:pt x="385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90" y="481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0" y="479"/>
                  </a:lnTo>
                  <a:lnTo>
                    <a:pt x="390" y="476"/>
                  </a:lnTo>
                  <a:lnTo>
                    <a:pt x="390" y="476"/>
                  </a:lnTo>
                  <a:lnTo>
                    <a:pt x="392" y="476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9"/>
                  </a:lnTo>
                  <a:lnTo>
                    <a:pt x="395" y="476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67"/>
                  </a:lnTo>
                  <a:lnTo>
                    <a:pt x="395" y="467"/>
                  </a:lnTo>
                  <a:lnTo>
                    <a:pt x="395" y="464"/>
                  </a:lnTo>
                  <a:lnTo>
                    <a:pt x="397" y="467"/>
                  </a:lnTo>
                  <a:lnTo>
                    <a:pt x="397" y="467"/>
                  </a:lnTo>
                  <a:lnTo>
                    <a:pt x="400" y="469"/>
                  </a:lnTo>
                  <a:lnTo>
                    <a:pt x="400" y="467"/>
                  </a:lnTo>
                  <a:lnTo>
                    <a:pt x="397" y="464"/>
                  </a:lnTo>
                  <a:lnTo>
                    <a:pt x="400" y="464"/>
                  </a:lnTo>
                  <a:lnTo>
                    <a:pt x="400" y="462"/>
                  </a:lnTo>
                  <a:lnTo>
                    <a:pt x="400" y="460"/>
                  </a:lnTo>
                  <a:lnTo>
                    <a:pt x="397" y="460"/>
                  </a:lnTo>
                  <a:lnTo>
                    <a:pt x="397" y="460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400" y="457"/>
                  </a:lnTo>
                  <a:lnTo>
                    <a:pt x="400" y="457"/>
                  </a:lnTo>
                  <a:lnTo>
                    <a:pt x="400" y="455"/>
                  </a:lnTo>
                  <a:lnTo>
                    <a:pt x="400" y="455"/>
                  </a:lnTo>
                  <a:lnTo>
                    <a:pt x="402" y="455"/>
                  </a:lnTo>
                  <a:lnTo>
                    <a:pt x="402" y="457"/>
                  </a:lnTo>
                  <a:lnTo>
                    <a:pt x="400" y="457"/>
                  </a:lnTo>
                  <a:lnTo>
                    <a:pt x="402" y="457"/>
                  </a:lnTo>
                  <a:lnTo>
                    <a:pt x="404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9" y="457"/>
                  </a:lnTo>
                  <a:lnTo>
                    <a:pt x="411" y="457"/>
                  </a:lnTo>
                  <a:lnTo>
                    <a:pt x="411" y="455"/>
                  </a:lnTo>
                  <a:lnTo>
                    <a:pt x="414" y="452"/>
                  </a:lnTo>
                  <a:lnTo>
                    <a:pt x="414" y="452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6" y="450"/>
                  </a:lnTo>
                  <a:lnTo>
                    <a:pt x="416" y="450"/>
                  </a:lnTo>
                  <a:lnTo>
                    <a:pt x="416" y="452"/>
                  </a:lnTo>
                  <a:lnTo>
                    <a:pt x="418" y="455"/>
                  </a:lnTo>
                  <a:lnTo>
                    <a:pt x="421" y="457"/>
                  </a:lnTo>
                  <a:lnTo>
                    <a:pt x="421" y="464"/>
                  </a:lnTo>
                  <a:lnTo>
                    <a:pt x="423" y="460"/>
                  </a:lnTo>
                  <a:lnTo>
                    <a:pt x="423" y="457"/>
                  </a:lnTo>
                  <a:lnTo>
                    <a:pt x="423" y="457"/>
                  </a:lnTo>
                  <a:lnTo>
                    <a:pt x="423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7"/>
                  </a:lnTo>
                  <a:lnTo>
                    <a:pt x="430" y="460"/>
                  </a:lnTo>
                  <a:lnTo>
                    <a:pt x="433" y="462"/>
                  </a:lnTo>
                  <a:lnTo>
                    <a:pt x="433" y="464"/>
                  </a:lnTo>
                  <a:lnTo>
                    <a:pt x="433" y="462"/>
                  </a:lnTo>
                  <a:lnTo>
                    <a:pt x="433" y="460"/>
                  </a:lnTo>
                  <a:lnTo>
                    <a:pt x="433" y="460"/>
                  </a:lnTo>
                  <a:lnTo>
                    <a:pt x="435" y="460"/>
                  </a:lnTo>
                  <a:lnTo>
                    <a:pt x="435" y="460"/>
                  </a:lnTo>
                  <a:lnTo>
                    <a:pt x="435" y="462"/>
                  </a:lnTo>
                  <a:lnTo>
                    <a:pt x="435" y="462"/>
                  </a:lnTo>
                  <a:lnTo>
                    <a:pt x="435" y="464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35" y="469"/>
                  </a:lnTo>
                  <a:lnTo>
                    <a:pt x="435" y="469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4"/>
                  </a:lnTo>
                  <a:lnTo>
                    <a:pt x="437" y="476"/>
                  </a:lnTo>
                  <a:lnTo>
                    <a:pt x="440" y="476"/>
                  </a:lnTo>
                  <a:lnTo>
                    <a:pt x="440" y="479"/>
                  </a:lnTo>
                  <a:lnTo>
                    <a:pt x="440" y="481"/>
                  </a:lnTo>
                  <a:lnTo>
                    <a:pt x="437" y="481"/>
                  </a:lnTo>
                  <a:lnTo>
                    <a:pt x="440" y="481"/>
                  </a:lnTo>
                  <a:lnTo>
                    <a:pt x="442" y="479"/>
                  </a:lnTo>
                  <a:lnTo>
                    <a:pt x="449" y="476"/>
                  </a:lnTo>
                  <a:lnTo>
                    <a:pt x="449" y="474"/>
                  </a:lnTo>
                  <a:lnTo>
                    <a:pt x="452" y="474"/>
                  </a:lnTo>
                  <a:lnTo>
                    <a:pt x="454" y="471"/>
                  </a:lnTo>
                  <a:lnTo>
                    <a:pt x="454" y="469"/>
                  </a:lnTo>
                  <a:lnTo>
                    <a:pt x="456" y="469"/>
                  </a:lnTo>
                  <a:lnTo>
                    <a:pt x="456" y="464"/>
                  </a:lnTo>
                  <a:lnTo>
                    <a:pt x="459" y="462"/>
                  </a:lnTo>
                  <a:lnTo>
                    <a:pt x="454" y="462"/>
                  </a:lnTo>
                  <a:lnTo>
                    <a:pt x="452" y="460"/>
                  </a:lnTo>
                  <a:lnTo>
                    <a:pt x="452" y="455"/>
                  </a:lnTo>
                  <a:lnTo>
                    <a:pt x="456" y="455"/>
                  </a:lnTo>
                  <a:lnTo>
                    <a:pt x="454" y="452"/>
                  </a:lnTo>
                  <a:lnTo>
                    <a:pt x="454" y="452"/>
                  </a:lnTo>
                  <a:lnTo>
                    <a:pt x="456" y="452"/>
                  </a:lnTo>
                  <a:lnTo>
                    <a:pt x="459" y="455"/>
                  </a:lnTo>
                  <a:lnTo>
                    <a:pt x="461" y="452"/>
                  </a:lnTo>
                  <a:lnTo>
                    <a:pt x="461" y="452"/>
                  </a:lnTo>
                  <a:lnTo>
                    <a:pt x="459" y="450"/>
                  </a:lnTo>
                  <a:lnTo>
                    <a:pt x="456" y="450"/>
                  </a:lnTo>
                  <a:lnTo>
                    <a:pt x="456" y="448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9" y="448"/>
                  </a:lnTo>
                  <a:lnTo>
                    <a:pt x="459" y="448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9" y="436"/>
                  </a:lnTo>
                  <a:lnTo>
                    <a:pt x="456" y="434"/>
                  </a:lnTo>
                  <a:lnTo>
                    <a:pt x="454" y="434"/>
                  </a:lnTo>
                  <a:lnTo>
                    <a:pt x="452" y="434"/>
                  </a:lnTo>
                  <a:lnTo>
                    <a:pt x="447" y="434"/>
                  </a:lnTo>
                  <a:lnTo>
                    <a:pt x="447" y="434"/>
                  </a:lnTo>
                  <a:lnTo>
                    <a:pt x="444" y="431"/>
                  </a:lnTo>
                  <a:lnTo>
                    <a:pt x="440" y="429"/>
                  </a:lnTo>
                  <a:lnTo>
                    <a:pt x="440" y="426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6"/>
                  </a:lnTo>
                  <a:lnTo>
                    <a:pt x="437" y="426"/>
                  </a:lnTo>
                  <a:lnTo>
                    <a:pt x="440" y="426"/>
                  </a:lnTo>
                  <a:lnTo>
                    <a:pt x="440" y="426"/>
                  </a:lnTo>
                  <a:lnTo>
                    <a:pt x="440" y="424"/>
                  </a:lnTo>
                  <a:lnTo>
                    <a:pt x="440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40" y="422"/>
                  </a:lnTo>
                  <a:lnTo>
                    <a:pt x="440" y="419"/>
                  </a:lnTo>
                  <a:lnTo>
                    <a:pt x="442" y="422"/>
                  </a:lnTo>
                  <a:lnTo>
                    <a:pt x="444" y="424"/>
                  </a:lnTo>
                  <a:lnTo>
                    <a:pt x="447" y="426"/>
                  </a:lnTo>
                  <a:lnTo>
                    <a:pt x="447" y="424"/>
                  </a:lnTo>
                  <a:lnTo>
                    <a:pt x="444" y="424"/>
                  </a:lnTo>
                  <a:lnTo>
                    <a:pt x="447" y="424"/>
                  </a:lnTo>
                  <a:lnTo>
                    <a:pt x="447" y="422"/>
                  </a:lnTo>
                  <a:lnTo>
                    <a:pt x="449" y="424"/>
                  </a:lnTo>
                  <a:lnTo>
                    <a:pt x="452" y="424"/>
                  </a:lnTo>
                  <a:lnTo>
                    <a:pt x="463" y="431"/>
                  </a:lnTo>
                  <a:lnTo>
                    <a:pt x="468" y="431"/>
                  </a:lnTo>
                  <a:lnTo>
                    <a:pt x="470" y="429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8" y="431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80" y="429"/>
                  </a:lnTo>
                  <a:lnTo>
                    <a:pt x="480" y="429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6"/>
                  </a:lnTo>
                  <a:lnTo>
                    <a:pt x="480" y="436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5" y="436"/>
                  </a:lnTo>
                  <a:lnTo>
                    <a:pt x="485" y="436"/>
                  </a:lnTo>
                  <a:lnTo>
                    <a:pt x="487" y="436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41"/>
                  </a:lnTo>
                  <a:lnTo>
                    <a:pt x="487" y="441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3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5" y="448"/>
                  </a:lnTo>
                  <a:lnTo>
                    <a:pt x="482" y="448"/>
                  </a:lnTo>
                  <a:lnTo>
                    <a:pt x="496" y="448"/>
                  </a:lnTo>
                  <a:lnTo>
                    <a:pt x="496" y="448"/>
                  </a:lnTo>
                  <a:lnTo>
                    <a:pt x="501" y="445"/>
                  </a:lnTo>
                  <a:lnTo>
                    <a:pt x="501" y="443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50"/>
                  </a:lnTo>
                  <a:lnTo>
                    <a:pt x="504" y="450"/>
                  </a:lnTo>
                  <a:lnTo>
                    <a:pt x="504" y="452"/>
                  </a:lnTo>
                  <a:lnTo>
                    <a:pt x="506" y="455"/>
                  </a:lnTo>
                  <a:lnTo>
                    <a:pt x="508" y="455"/>
                  </a:lnTo>
                  <a:lnTo>
                    <a:pt x="511" y="455"/>
                  </a:lnTo>
                  <a:lnTo>
                    <a:pt x="518" y="455"/>
                  </a:lnTo>
                  <a:lnTo>
                    <a:pt x="515" y="452"/>
                  </a:lnTo>
                  <a:lnTo>
                    <a:pt x="518" y="452"/>
                  </a:lnTo>
                  <a:lnTo>
                    <a:pt x="520" y="452"/>
                  </a:lnTo>
                  <a:lnTo>
                    <a:pt x="523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7" y="464"/>
                  </a:lnTo>
                  <a:lnTo>
                    <a:pt x="530" y="464"/>
                  </a:lnTo>
                  <a:lnTo>
                    <a:pt x="530" y="467"/>
                  </a:lnTo>
                  <a:lnTo>
                    <a:pt x="530" y="467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32" y="471"/>
                  </a:lnTo>
                  <a:lnTo>
                    <a:pt x="534" y="471"/>
                  </a:lnTo>
                  <a:lnTo>
                    <a:pt x="537" y="469"/>
                  </a:lnTo>
                  <a:lnTo>
                    <a:pt x="537" y="469"/>
                  </a:lnTo>
                  <a:lnTo>
                    <a:pt x="537" y="467"/>
                  </a:lnTo>
                  <a:lnTo>
                    <a:pt x="537" y="464"/>
                  </a:lnTo>
                  <a:lnTo>
                    <a:pt x="537" y="462"/>
                  </a:lnTo>
                  <a:lnTo>
                    <a:pt x="537" y="462"/>
                  </a:lnTo>
                  <a:lnTo>
                    <a:pt x="537" y="460"/>
                  </a:lnTo>
                  <a:lnTo>
                    <a:pt x="539" y="460"/>
                  </a:lnTo>
                  <a:lnTo>
                    <a:pt x="539" y="462"/>
                  </a:lnTo>
                  <a:lnTo>
                    <a:pt x="539" y="464"/>
                  </a:lnTo>
                  <a:lnTo>
                    <a:pt x="539" y="467"/>
                  </a:lnTo>
                  <a:lnTo>
                    <a:pt x="539" y="467"/>
                  </a:lnTo>
                  <a:lnTo>
                    <a:pt x="541" y="467"/>
                  </a:lnTo>
                  <a:lnTo>
                    <a:pt x="541" y="464"/>
                  </a:lnTo>
                  <a:lnTo>
                    <a:pt x="541" y="464"/>
                  </a:lnTo>
                  <a:lnTo>
                    <a:pt x="541" y="462"/>
                  </a:lnTo>
                  <a:lnTo>
                    <a:pt x="544" y="462"/>
                  </a:lnTo>
                  <a:lnTo>
                    <a:pt x="544" y="464"/>
                  </a:lnTo>
                  <a:lnTo>
                    <a:pt x="541" y="467"/>
                  </a:lnTo>
                  <a:lnTo>
                    <a:pt x="541" y="469"/>
                  </a:lnTo>
                  <a:lnTo>
                    <a:pt x="539" y="474"/>
                  </a:lnTo>
                  <a:lnTo>
                    <a:pt x="539" y="474"/>
                  </a:lnTo>
                  <a:lnTo>
                    <a:pt x="537" y="474"/>
                  </a:lnTo>
                  <a:lnTo>
                    <a:pt x="537" y="476"/>
                  </a:lnTo>
                  <a:lnTo>
                    <a:pt x="537" y="476"/>
                  </a:lnTo>
                  <a:lnTo>
                    <a:pt x="537" y="479"/>
                  </a:lnTo>
                  <a:lnTo>
                    <a:pt x="537" y="479"/>
                  </a:lnTo>
                  <a:lnTo>
                    <a:pt x="537" y="481"/>
                  </a:lnTo>
                  <a:lnTo>
                    <a:pt x="534" y="483"/>
                  </a:lnTo>
                  <a:lnTo>
                    <a:pt x="532" y="486"/>
                  </a:lnTo>
                  <a:lnTo>
                    <a:pt x="532" y="48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93"/>
                  </a:lnTo>
                  <a:lnTo>
                    <a:pt x="532" y="493"/>
                  </a:lnTo>
                  <a:lnTo>
                    <a:pt x="534" y="490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9" y="479"/>
                  </a:lnTo>
                  <a:lnTo>
                    <a:pt x="539" y="476"/>
                  </a:lnTo>
                  <a:lnTo>
                    <a:pt x="541" y="476"/>
                  </a:lnTo>
                  <a:lnTo>
                    <a:pt x="544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9" y="469"/>
                  </a:lnTo>
                  <a:lnTo>
                    <a:pt x="549" y="471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3" y="479"/>
                  </a:lnTo>
                  <a:lnTo>
                    <a:pt x="558" y="481"/>
                  </a:lnTo>
                  <a:lnTo>
                    <a:pt x="558" y="481"/>
                  </a:lnTo>
                  <a:lnTo>
                    <a:pt x="560" y="481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60" y="471"/>
                  </a:lnTo>
                  <a:lnTo>
                    <a:pt x="560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69"/>
                  </a:lnTo>
                  <a:lnTo>
                    <a:pt x="563" y="467"/>
                  </a:lnTo>
                  <a:lnTo>
                    <a:pt x="563" y="467"/>
                  </a:lnTo>
                  <a:lnTo>
                    <a:pt x="563" y="464"/>
                  </a:lnTo>
                  <a:lnTo>
                    <a:pt x="565" y="464"/>
                  </a:lnTo>
                  <a:lnTo>
                    <a:pt x="565" y="467"/>
                  </a:lnTo>
                  <a:lnTo>
                    <a:pt x="565" y="467"/>
                  </a:lnTo>
                  <a:lnTo>
                    <a:pt x="567" y="469"/>
                  </a:lnTo>
                  <a:lnTo>
                    <a:pt x="567" y="467"/>
                  </a:lnTo>
                  <a:lnTo>
                    <a:pt x="570" y="462"/>
                  </a:lnTo>
                  <a:lnTo>
                    <a:pt x="563" y="462"/>
                  </a:lnTo>
                  <a:lnTo>
                    <a:pt x="563" y="462"/>
                  </a:lnTo>
                  <a:lnTo>
                    <a:pt x="563" y="460"/>
                  </a:lnTo>
                  <a:lnTo>
                    <a:pt x="563" y="460"/>
                  </a:lnTo>
                  <a:lnTo>
                    <a:pt x="565" y="457"/>
                  </a:lnTo>
                  <a:lnTo>
                    <a:pt x="567" y="457"/>
                  </a:lnTo>
                  <a:lnTo>
                    <a:pt x="567" y="457"/>
                  </a:lnTo>
                  <a:lnTo>
                    <a:pt x="567" y="457"/>
                  </a:lnTo>
                  <a:close/>
                  <a:moveTo>
                    <a:pt x="518" y="389"/>
                  </a:moveTo>
                  <a:lnTo>
                    <a:pt x="518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4"/>
                  </a:lnTo>
                  <a:lnTo>
                    <a:pt x="511" y="386"/>
                  </a:lnTo>
                  <a:lnTo>
                    <a:pt x="511" y="389"/>
                  </a:lnTo>
                  <a:lnTo>
                    <a:pt x="513" y="393"/>
                  </a:lnTo>
                  <a:lnTo>
                    <a:pt x="513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8" y="391"/>
                  </a:lnTo>
                  <a:lnTo>
                    <a:pt x="518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89"/>
                  </a:lnTo>
                  <a:close/>
                  <a:moveTo>
                    <a:pt x="575" y="393"/>
                  </a:moveTo>
                  <a:lnTo>
                    <a:pt x="577" y="389"/>
                  </a:lnTo>
                  <a:lnTo>
                    <a:pt x="579" y="386"/>
                  </a:lnTo>
                  <a:lnTo>
                    <a:pt x="572" y="396"/>
                  </a:lnTo>
                  <a:lnTo>
                    <a:pt x="575" y="393"/>
                  </a:lnTo>
                  <a:close/>
                  <a:moveTo>
                    <a:pt x="475" y="448"/>
                  </a:moveTo>
                  <a:lnTo>
                    <a:pt x="475" y="448"/>
                  </a:lnTo>
                  <a:lnTo>
                    <a:pt x="475" y="448"/>
                  </a:lnTo>
                  <a:lnTo>
                    <a:pt x="475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8" y="448"/>
                  </a:lnTo>
                  <a:lnTo>
                    <a:pt x="478" y="448"/>
                  </a:lnTo>
                  <a:lnTo>
                    <a:pt x="475" y="448"/>
                  </a:lnTo>
                  <a:lnTo>
                    <a:pt x="475" y="448"/>
                  </a:lnTo>
                  <a:close/>
                  <a:moveTo>
                    <a:pt x="582" y="355"/>
                  </a:moveTo>
                  <a:lnTo>
                    <a:pt x="579" y="353"/>
                  </a:lnTo>
                  <a:lnTo>
                    <a:pt x="579" y="351"/>
                  </a:lnTo>
                  <a:lnTo>
                    <a:pt x="577" y="348"/>
                  </a:lnTo>
                  <a:lnTo>
                    <a:pt x="575" y="346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53"/>
                  </a:lnTo>
                  <a:lnTo>
                    <a:pt x="579" y="355"/>
                  </a:lnTo>
                  <a:lnTo>
                    <a:pt x="579" y="355"/>
                  </a:lnTo>
                  <a:lnTo>
                    <a:pt x="582" y="358"/>
                  </a:lnTo>
                  <a:lnTo>
                    <a:pt x="582" y="360"/>
                  </a:lnTo>
                  <a:lnTo>
                    <a:pt x="582" y="363"/>
                  </a:lnTo>
                  <a:lnTo>
                    <a:pt x="582" y="365"/>
                  </a:lnTo>
                  <a:lnTo>
                    <a:pt x="584" y="370"/>
                  </a:lnTo>
                  <a:lnTo>
                    <a:pt x="582" y="372"/>
                  </a:lnTo>
                  <a:lnTo>
                    <a:pt x="579" y="379"/>
                  </a:lnTo>
                  <a:lnTo>
                    <a:pt x="579" y="379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4" y="377"/>
                  </a:lnTo>
                  <a:lnTo>
                    <a:pt x="584" y="374"/>
                  </a:lnTo>
                  <a:lnTo>
                    <a:pt x="584" y="363"/>
                  </a:lnTo>
                  <a:lnTo>
                    <a:pt x="582" y="355"/>
                  </a:lnTo>
                  <a:close/>
                  <a:moveTo>
                    <a:pt x="428" y="476"/>
                  </a:moveTo>
                  <a:lnTo>
                    <a:pt x="426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26" y="479"/>
                  </a:lnTo>
                  <a:lnTo>
                    <a:pt x="426" y="479"/>
                  </a:lnTo>
                  <a:lnTo>
                    <a:pt x="423" y="479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28" y="476"/>
                  </a:lnTo>
                  <a:close/>
                  <a:moveTo>
                    <a:pt x="468" y="455"/>
                  </a:moveTo>
                  <a:lnTo>
                    <a:pt x="466" y="455"/>
                  </a:lnTo>
                  <a:lnTo>
                    <a:pt x="466" y="457"/>
                  </a:lnTo>
                  <a:lnTo>
                    <a:pt x="463" y="460"/>
                  </a:lnTo>
                  <a:lnTo>
                    <a:pt x="461" y="460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6" y="460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68" y="455"/>
                  </a:lnTo>
                  <a:close/>
                  <a:moveTo>
                    <a:pt x="470" y="452"/>
                  </a:moveTo>
                  <a:lnTo>
                    <a:pt x="470" y="452"/>
                  </a:lnTo>
                  <a:lnTo>
                    <a:pt x="470" y="455"/>
                  </a:lnTo>
                  <a:lnTo>
                    <a:pt x="470" y="455"/>
                  </a:lnTo>
                  <a:lnTo>
                    <a:pt x="473" y="452"/>
                  </a:lnTo>
                  <a:lnTo>
                    <a:pt x="473" y="452"/>
                  </a:lnTo>
                  <a:lnTo>
                    <a:pt x="470" y="452"/>
                  </a:lnTo>
                  <a:lnTo>
                    <a:pt x="470" y="452"/>
                  </a:lnTo>
                  <a:close/>
                  <a:moveTo>
                    <a:pt x="433" y="481"/>
                  </a:moveTo>
                  <a:lnTo>
                    <a:pt x="433" y="481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28" y="486"/>
                  </a:lnTo>
                  <a:lnTo>
                    <a:pt x="435" y="483"/>
                  </a:lnTo>
                  <a:lnTo>
                    <a:pt x="435" y="481"/>
                  </a:lnTo>
                  <a:lnTo>
                    <a:pt x="433" y="481"/>
                  </a:lnTo>
                  <a:close/>
                  <a:moveTo>
                    <a:pt x="454" y="431"/>
                  </a:moveTo>
                  <a:lnTo>
                    <a:pt x="454" y="431"/>
                  </a:lnTo>
                  <a:lnTo>
                    <a:pt x="454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1"/>
                  </a:lnTo>
                  <a:lnTo>
                    <a:pt x="456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1"/>
                  </a:lnTo>
                  <a:lnTo>
                    <a:pt x="456" y="431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59" y="429"/>
                  </a:lnTo>
                  <a:lnTo>
                    <a:pt x="456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4" y="426"/>
                  </a:lnTo>
                  <a:lnTo>
                    <a:pt x="452" y="426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7" y="426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9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close/>
                  <a:moveTo>
                    <a:pt x="577" y="372"/>
                  </a:moveTo>
                  <a:lnTo>
                    <a:pt x="579" y="372"/>
                  </a:lnTo>
                  <a:lnTo>
                    <a:pt x="579" y="372"/>
                  </a:lnTo>
                  <a:lnTo>
                    <a:pt x="577" y="372"/>
                  </a:lnTo>
                  <a:close/>
                  <a:moveTo>
                    <a:pt x="575" y="370"/>
                  </a:moveTo>
                  <a:lnTo>
                    <a:pt x="575" y="370"/>
                  </a:lnTo>
                  <a:lnTo>
                    <a:pt x="572" y="370"/>
                  </a:lnTo>
                  <a:lnTo>
                    <a:pt x="572" y="372"/>
                  </a:lnTo>
                  <a:lnTo>
                    <a:pt x="572" y="372"/>
                  </a:lnTo>
                  <a:lnTo>
                    <a:pt x="575" y="370"/>
                  </a:lnTo>
                  <a:lnTo>
                    <a:pt x="575" y="370"/>
                  </a:lnTo>
                  <a:close/>
                  <a:moveTo>
                    <a:pt x="575" y="367"/>
                  </a:moveTo>
                  <a:lnTo>
                    <a:pt x="577" y="367"/>
                  </a:lnTo>
                  <a:lnTo>
                    <a:pt x="577" y="367"/>
                  </a:lnTo>
                  <a:lnTo>
                    <a:pt x="575" y="367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67"/>
                  </a:lnTo>
                  <a:close/>
                  <a:moveTo>
                    <a:pt x="577" y="367"/>
                  </a:moveTo>
                  <a:lnTo>
                    <a:pt x="577" y="367"/>
                  </a:lnTo>
                  <a:lnTo>
                    <a:pt x="577" y="370"/>
                  </a:lnTo>
                  <a:lnTo>
                    <a:pt x="577" y="370"/>
                  </a:lnTo>
                  <a:lnTo>
                    <a:pt x="577" y="367"/>
                  </a:lnTo>
                  <a:close/>
                  <a:moveTo>
                    <a:pt x="508" y="398"/>
                  </a:move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close/>
                  <a:moveTo>
                    <a:pt x="567" y="379"/>
                  </a:moveTo>
                  <a:lnTo>
                    <a:pt x="567" y="379"/>
                  </a:lnTo>
                  <a:lnTo>
                    <a:pt x="567" y="377"/>
                  </a:lnTo>
                  <a:lnTo>
                    <a:pt x="567" y="377"/>
                  </a:lnTo>
                  <a:lnTo>
                    <a:pt x="567" y="379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9"/>
                  </a:lnTo>
                  <a:close/>
                  <a:moveTo>
                    <a:pt x="539" y="363"/>
                  </a:moveTo>
                  <a:lnTo>
                    <a:pt x="539" y="360"/>
                  </a:lnTo>
                  <a:lnTo>
                    <a:pt x="537" y="360"/>
                  </a:lnTo>
                  <a:lnTo>
                    <a:pt x="537" y="363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7" y="365"/>
                  </a:lnTo>
                  <a:lnTo>
                    <a:pt x="537" y="363"/>
                  </a:lnTo>
                  <a:lnTo>
                    <a:pt x="537" y="363"/>
                  </a:lnTo>
                  <a:lnTo>
                    <a:pt x="539" y="36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9919826" y="2329917"/>
              <a:ext cx="793499" cy="407994"/>
            </a:xfrm>
            <a:custGeom>
              <a:rect b="b" l="l" r="r" t="t"/>
              <a:pathLst>
                <a:path extrusionOk="0" h="381" w="741">
                  <a:moveTo>
                    <a:pt x="738" y="154"/>
                  </a:moveTo>
                  <a:lnTo>
                    <a:pt x="738" y="154"/>
                  </a:lnTo>
                  <a:lnTo>
                    <a:pt x="733" y="157"/>
                  </a:lnTo>
                  <a:lnTo>
                    <a:pt x="733" y="157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54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0"/>
                  </a:lnTo>
                  <a:lnTo>
                    <a:pt x="722" y="150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4" y="147"/>
                  </a:lnTo>
                  <a:lnTo>
                    <a:pt x="714" y="147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0" y="145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0"/>
                  </a:lnTo>
                  <a:lnTo>
                    <a:pt x="703" y="138"/>
                  </a:lnTo>
                  <a:lnTo>
                    <a:pt x="703" y="135"/>
                  </a:lnTo>
                  <a:lnTo>
                    <a:pt x="703" y="135"/>
                  </a:lnTo>
                  <a:lnTo>
                    <a:pt x="700" y="135"/>
                  </a:lnTo>
                  <a:lnTo>
                    <a:pt x="700" y="133"/>
                  </a:lnTo>
                  <a:lnTo>
                    <a:pt x="691" y="128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1"/>
                  </a:lnTo>
                  <a:lnTo>
                    <a:pt x="688" y="121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6" y="119"/>
                  </a:lnTo>
                  <a:lnTo>
                    <a:pt x="681" y="116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2"/>
                  </a:lnTo>
                  <a:lnTo>
                    <a:pt x="684" y="112"/>
                  </a:lnTo>
                  <a:lnTo>
                    <a:pt x="684" y="112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74" y="105"/>
                  </a:lnTo>
                  <a:lnTo>
                    <a:pt x="674" y="105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2" y="90"/>
                  </a:lnTo>
                  <a:lnTo>
                    <a:pt x="662" y="90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5" y="86"/>
                  </a:lnTo>
                  <a:lnTo>
                    <a:pt x="665" y="86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79"/>
                  </a:lnTo>
                  <a:lnTo>
                    <a:pt x="665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6"/>
                  </a:lnTo>
                  <a:lnTo>
                    <a:pt x="667" y="76"/>
                  </a:lnTo>
                  <a:lnTo>
                    <a:pt x="667" y="74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2"/>
                  </a:lnTo>
                  <a:lnTo>
                    <a:pt x="662" y="60"/>
                  </a:lnTo>
                  <a:lnTo>
                    <a:pt x="662" y="57"/>
                  </a:lnTo>
                  <a:lnTo>
                    <a:pt x="662" y="57"/>
                  </a:lnTo>
                  <a:lnTo>
                    <a:pt x="660" y="57"/>
                  </a:lnTo>
                  <a:lnTo>
                    <a:pt x="658" y="52"/>
                  </a:lnTo>
                  <a:lnTo>
                    <a:pt x="658" y="50"/>
                  </a:lnTo>
                  <a:lnTo>
                    <a:pt x="648" y="45"/>
                  </a:lnTo>
                  <a:lnTo>
                    <a:pt x="646" y="43"/>
                  </a:lnTo>
                  <a:lnTo>
                    <a:pt x="641" y="43"/>
                  </a:lnTo>
                  <a:lnTo>
                    <a:pt x="636" y="41"/>
                  </a:lnTo>
                  <a:lnTo>
                    <a:pt x="632" y="36"/>
                  </a:lnTo>
                  <a:lnTo>
                    <a:pt x="629" y="29"/>
                  </a:lnTo>
                  <a:lnTo>
                    <a:pt x="627" y="26"/>
                  </a:lnTo>
                  <a:lnTo>
                    <a:pt x="627" y="24"/>
                  </a:lnTo>
                  <a:lnTo>
                    <a:pt x="627" y="22"/>
                  </a:lnTo>
                  <a:lnTo>
                    <a:pt x="625" y="22"/>
                  </a:lnTo>
                  <a:lnTo>
                    <a:pt x="622" y="22"/>
                  </a:lnTo>
                  <a:lnTo>
                    <a:pt x="618" y="26"/>
                  </a:lnTo>
                  <a:lnTo>
                    <a:pt x="615" y="26"/>
                  </a:lnTo>
                  <a:lnTo>
                    <a:pt x="613" y="29"/>
                  </a:lnTo>
                  <a:lnTo>
                    <a:pt x="613" y="29"/>
                  </a:lnTo>
                  <a:lnTo>
                    <a:pt x="610" y="31"/>
                  </a:lnTo>
                  <a:lnTo>
                    <a:pt x="610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6" y="36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3" y="41"/>
                  </a:lnTo>
                  <a:lnTo>
                    <a:pt x="601" y="43"/>
                  </a:lnTo>
                  <a:lnTo>
                    <a:pt x="596" y="41"/>
                  </a:lnTo>
                  <a:lnTo>
                    <a:pt x="594" y="43"/>
                  </a:lnTo>
                  <a:lnTo>
                    <a:pt x="594" y="43"/>
                  </a:lnTo>
                  <a:lnTo>
                    <a:pt x="591" y="45"/>
                  </a:lnTo>
                  <a:lnTo>
                    <a:pt x="589" y="45"/>
                  </a:lnTo>
                  <a:lnTo>
                    <a:pt x="587" y="45"/>
                  </a:lnTo>
                  <a:lnTo>
                    <a:pt x="587" y="45"/>
                  </a:lnTo>
                  <a:lnTo>
                    <a:pt x="584" y="41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3" y="38"/>
                  </a:lnTo>
                  <a:lnTo>
                    <a:pt x="573" y="38"/>
                  </a:lnTo>
                  <a:lnTo>
                    <a:pt x="570" y="38"/>
                  </a:lnTo>
                  <a:lnTo>
                    <a:pt x="568" y="36"/>
                  </a:lnTo>
                  <a:lnTo>
                    <a:pt x="565" y="36"/>
                  </a:lnTo>
                  <a:lnTo>
                    <a:pt x="565" y="36"/>
                  </a:lnTo>
                  <a:lnTo>
                    <a:pt x="558" y="41"/>
                  </a:lnTo>
                  <a:lnTo>
                    <a:pt x="556" y="41"/>
                  </a:lnTo>
                  <a:lnTo>
                    <a:pt x="556" y="43"/>
                  </a:lnTo>
                  <a:lnTo>
                    <a:pt x="556" y="45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49" y="48"/>
                  </a:lnTo>
                  <a:lnTo>
                    <a:pt x="544" y="45"/>
                  </a:lnTo>
                  <a:lnTo>
                    <a:pt x="537" y="41"/>
                  </a:lnTo>
                  <a:lnTo>
                    <a:pt x="535" y="38"/>
                  </a:lnTo>
                  <a:lnTo>
                    <a:pt x="532" y="36"/>
                  </a:lnTo>
                  <a:lnTo>
                    <a:pt x="532" y="34"/>
                  </a:lnTo>
                  <a:lnTo>
                    <a:pt x="528" y="34"/>
                  </a:lnTo>
                  <a:lnTo>
                    <a:pt x="523" y="34"/>
                  </a:lnTo>
                  <a:lnTo>
                    <a:pt x="521" y="34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499" y="34"/>
                  </a:lnTo>
                  <a:lnTo>
                    <a:pt x="497" y="31"/>
                  </a:lnTo>
                  <a:lnTo>
                    <a:pt x="495" y="29"/>
                  </a:lnTo>
                  <a:lnTo>
                    <a:pt x="495" y="26"/>
                  </a:lnTo>
                  <a:lnTo>
                    <a:pt x="495" y="24"/>
                  </a:lnTo>
                  <a:lnTo>
                    <a:pt x="492" y="22"/>
                  </a:lnTo>
                  <a:lnTo>
                    <a:pt x="492" y="22"/>
                  </a:lnTo>
                  <a:lnTo>
                    <a:pt x="490" y="19"/>
                  </a:lnTo>
                  <a:lnTo>
                    <a:pt x="490" y="19"/>
                  </a:lnTo>
                  <a:lnTo>
                    <a:pt x="487" y="17"/>
                  </a:lnTo>
                  <a:lnTo>
                    <a:pt x="487" y="15"/>
                  </a:lnTo>
                  <a:lnTo>
                    <a:pt x="485" y="15"/>
                  </a:lnTo>
                  <a:lnTo>
                    <a:pt x="485" y="12"/>
                  </a:lnTo>
                  <a:lnTo>
                    <a:pt x="485" y="10"/>
                  </a:lnTo>
                  <a:lnTo>
                    <a:pt x="483" y="8"/>
                  </a:lnTo>
                  <a:lnTo>
                    <a:pt x="478" y="8"/>
                  </a:lnTo>
                  <a:lnTo>
                    <a:pt x="476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1" y="3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454" y="8"/>
                  </a:lnTo>
                  <a:lnTo>
                    <a:pt x="452" y="8"/>
                  </a:lnTo>
                  <a:lnTo>
                    <a:pt x="445" y="3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8" y="3"/>
                  </a:lnTo>
                  <a:lnTo>
                    <a:pt x="433" y="8"/>
                  </a:lnTo>
                  <a:lnTo>
                    <a:pt x="431" y="8"/>
                  </a:lnTo>
                  <a:lnTo>
                    <a:pt x="428" y="12"/>
                  </a:lnTo>
                  <a:lnTo>
                    <a:pt x="428" y="15"/>
                  </a:lnTo>
                  <a:lnTo>
                    <a:pt x="433" y="17"/>
                  </a:lnTo>
                  <a:lnTo>
                    <a:pt x="433" y="19"/>
                  </a:lnTo>
                  <a:lnTo>
                    <a:pt x="435" y="22"/>
                  </a:lnTo>
                  <a:lnTo>
                    <a:pt x="433" y="24"/>
                  </a:lnTo>
                  <a:lnTo>
                    <a:pt x="431" y="29"/>
                  </a:lnTo>
                  <a:lnTo>
                    <a:pt x="431" y="29"/>
                  </a:lnTo>
                  <a:lnTo>
                    <a:pt x="431" y="31"/>
                  </a:lnTo>
                  <a:lnTo>
                    <a:pt x="433" y="31"/>
                  </a:lnTo>
                  <a:lnTo>
                    <a:pt x="438" y="31"/>
                  </a:lnTo>
                  <a:lnTo>
                    <a:pt x="440" y="31"/>
                  </a:lnTo>
                  <a:lnTo>
                    <a:pt x="440" y="34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41"/>
                  </a:lnTo>
                  <a:lnTo>
                    <a:pt x="440" y="43"/>
                  </a:lnTo>
                  <a:lnTo>
                    <a:pt x="438" y="45"/>
                  </a:lnTo>
                  <a:lnTo>
                    <a:pt x="431" y="45"/>
                  </a:lnTo>
                  <a:lnTo>
                    <a:pt x="426" y="45"/>
                  </a:lnTo>
                  <a:lnTo>
                    <a:pt x="421" y="48"/>
                  </a:lnTo>
                  <a:lnTo>
                    <a:pt x="407" y="60"/>
                  </a:lnTo>
                  <a:lnTo>
                    <a:pt x="405" y="62"/>
                  </a:lnTo>
                  <a:lnTo>
                    <a:pt x="402" y="60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0" y="57"/>
                  </a:lnTo>
                  <a:lnTo>
                    <a:pt x="379" y="60"/>
                  </a:lnTo>
                  <a:lnTo>
                    <a:pt x="376" y="60"/>
                  </a:lnTo>
                  <a:lnTo>
                    <a:pt x="379" y="62"/>
                  </a:lnTo>
                  <a:lnTo>
                    <a:pt x="379" y="64"/>
                  </a:lnTo>
                  <a:lnTo>
                    <a:pt x="379" y="67"/>
                  </a:lnTo>
                  <a:lnTo>
                    <a:pt x="381" y="74"/>
                  </a:lnTo>
                  <a:lnTo>
                    <a:pt x="383" y="79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79" y="88"/>
                  </a:lnTo>
                  <a:lnTo>
                    <a:pt x="376" y="90"/>
                  </a:lnTo>
                  <a:lnTo>
                    <a:pt x="376" y="93"/>
                  </a:lnTo>
                  <a:lnTo>
                    <a:pt x="374" y="93"/>
                  </a:lnTo>
                  <a:lnTo>
                    <a:pt x="372" y="95"/>
                  </a:lnTo>
                  <a:lnTo>
                    <a:pt x="369" y="95"/>
                  </a:lnTo>
                  <a:lnTo>
                    <a:pt x="367" y="97"/>
                  </a:lnTo>
                  <a:lnTo>
                    <a:pt x="364" y="109"/>
                  </a:lnTo>
                  <a:lnTo>
                    <a:pt x="364" y="114"/>
                  </a:lnTo>
                  <a:lnTo>
                    <a:pt x="360" y="116"/>
                  </a:lnTo>
                  <a:lnTo>
                    <a:pt x="360" y="119"/>
                  </a:lnTo>
                  <a:lnTo>
                    <a:pt x="355" y="121"/>
                  </a:lnTo>
                  <a:lnTo>
                    <a:pt x="355" y="121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0" y="119"/>
                  </a:lnTo>
                  <a:lnTo>
                    <a:pt x="348" y="119"/>
                  </a:lnTo>
                  <a:lnTo>
                    <a:pt x="348" y="121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8"/>
                  </a:lnTo>
                  <a:lnTo>
                    <a:pt x="343" y="131"/>
                  </a:lnTo>
                  <a:lnTo>
                    <a:pt x="343" y="133"/>
                  </a:lnTo>
                  <a:lnTo>
                    <a:pt x="343" y="135"/>
                  </a:lnTo>
                  <a:lnTo>
                    <a:pt x="343" y="147"/>
                  </a:lnTo>
                  <a:lnTo>
                    <a:pt x="343" y="152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8" y="154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59"/>
                  </a:lnTo>
                  <a:lnTo>
                    <a:pt x="324" y="157"/>
                  </a:lnTo>
                  <a:lnTo>
                    <a:pt x="322" y="157"/>
                  </a:lnTo>
                  <a:lnTo>
                    <a:pt x="317" y="157"/>
                  </a:lnTo>
                  <a:lnTo>
                    <a:pt x="315" y="154"/>
                  </a:lnTo>
                  <a:lnTo>
                    <a:pt x="312" y="154"/>
                  </a:lnTo>
                  <a:lnTo>
                    <a:pt x="310" y="152"/>
                  </a:lnTo>
                  <a:lnTo>
                    <a:pt x="308" y="152"/>
                  </a:lnTo>
                  <a:lnTo>
                    <a:pt x="305" y="150"/>
                  </a:lnTo>
                  <a:lnTo>
                    <a:pt x="305" y="147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3" y="138"/>
                  </a:lnTo>
                  <a:lnTo>
                    <a:pt x="296" y="140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8" y="145"/>
                  </a:lnTo>
                  <a:lnTo>
                    <a:pt x="296" y="147"/>
                  </a:lnTo>
                  <a:lnTo>
                    <a:pt x="293" y="147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91" y="150"/>
                  </a:lnTo>
                  <a:lnTo>
                    <a:pt x="291" y="152"/>
                  </a:lnTo>
                  <a:lnTo>
                    <a:pt x="291" y="154"/>
                  </a:lnTo>
                  <a:lnTo>
                    <a:pt x="289" y="154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61"/>
                  </a:lnTo>
                  <a:lnTo>
                    <a:pt x="284" y="168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79" y="173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9" y="180"/>
                  </a:lnTo>
                  <a:lnTo>
                    <a:pt x="277" y="183"/>
                  </a:lnTo>
                  <a:lnTo>
                    <a:pt x="275" y="183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5" y="176"/>
                  </a:lnTo>
                  <a:lnTo>
                    <a:pt x="272" y="176"/>
                  </a:lnTo>
                  <a:lnTo>
                    <a:pt x="267" y="178"/>
                  </a:lnTo>
                  <a:lnTo>
                    <a:pt x="265" y="178"/>
                  </a:lnTo>
                  <a:lnTo>
                    <a:pt x="260" y="176"/>
                  </a:lnTo>
                  <a:lnTo>
                    <a:pt x="258" y="173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1" y="168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7" y="178"/>
                  </a:lnTo>
                  <a:lnTo>
                    <a:pt x="237" y="180"/>
                  </a:lnTo>
                  <a:lnTo>
                    <a:pt x="234" y="183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0" y="197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0"/>
                  </a:lnTo>
                  <a:lnTo>
                    <a:pt x="222" y="190"/>
                  </a:lnTo>
                  <a:lnTo>
                    <a:pt x="222" y="190"/>
                  </a:lnTo>
                  <a:lnTo>
                    <a:pt x="220" y="190"/>
                  </a:lnTo>
                  <a:lnTo>
                    <a:pt x="218" y="190"/>
                  </a:lnTo>
                  <a:lnTo>
                    <a:pt x="218" y="187"/>
                  </a:lnTo>
                  <a:lnTo>
                    <a:pt x="213" y="187"/>
                  </a:lnTo>
                  <a:lnTo>
                    <a:pt x="206" y="185"/>
                  </a:lnTo>
                  <a:lnTo>
                    <a:pt x="206" y="183"/>
                  </a:lnTo>
                  <a:lnTo>
                    <a:pt x="204" y="183"/>
                  </a:lnTo>
                  <a:lnTo>
                    <a:pt x="201" y="180"/>
                  </a:lnTo>
                  <a:lnTo>
                    <a:pt x="199" y="180"/>
                  </a:lnTo>
                  <a:lnTo>
                    <a:pt x="196" y="180"/>
                  </a:lnTo>
                  <a:lnTo>
                    <a:pt x="192" y="183"/>
                  </a:lnTo>
                  <a:lnTo>
                    <a:pt x="189" y="185"/>
                  </a:lnTo>
                  <a:lnTo>
                    <a:pt x="185" y="185"/>
                  </a:lnTo>
                  <a:lnTo>
                    <a:pt x="180" y="183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3"/>
                  </a:lnTo>
                  <a:lnTo>
                    <a:pt x="180" y="187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73" y="197"/>
                  </a:lnTo>
                  <a:lnTo>
                    <a:pt x="173" y="194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52" y="199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9"/>
                  </a:lnTo>
                  <a:lnTo>
                    <a:pt x="137" y="211"/>
                  </a:lnTo>
                  <a:lnTo>
                    <a:pt x="135" y="213"/>
                  </a:lnTo>
                  <a:lnTo>
                    <a:pt x="130" y="218"/>
                  </a:lnTo>
                  <a:lnTo>
                    <a:pt x="128" y="221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28" y="228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5" y="235"/>
                  </a:lnTo>
                  <a:lnTo>
                    <a:pt x="137" y="239"/>
                  </a:lnTo>
                  <a:lnTo>
                    <a:pt x="137" y="244"/>
                  </a:lnTo>
                  <a:lnTo>
                    <a:pt x="133" y="247"/>
                  </a:lnTo>
                  <a:lnTo>
                    <a:pt x="116" y="251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8"/>
                  </a:lnTo>
                  <a:lnTo>
                    <a:pt x="100" y="258"/>
                  </a:lnTo>
                  <a:lnTo>
                    <a:pt x="100" y="261"/>
                  </a:lnTo>
                  <a:lnTo>
                    <a:pt x="97" y="265"/>
                  </a:lnTo>
                  <a:lnTo>
                    <a:pt x="97" y="270"/>
                  </a:lnTo>
                  <a:lnTo>
                    <a:pt x="100" y="275"/>
                  </a:lnTo>
                  <a:lnTo>
                    <a:pt x="102" y="280"/>
                  </a:lnTo>
                  <a:lnTo>
                    <a:pt x="104" y="284"/>
                  </a:lnTo>
                  <a:lnTo>
                    <a:pt x="107" y="287"/>
                  </a:lnTo>
                  <a:lnTo>
                    <a:pt x="107" y="292"/>
                  </a:lnTo>
                  <a:lnTo>
                    <a:pt x="107" y="296"/>
                  </a:lnTo>
                  <a:lnTo>
                    <a:pt x="104" y="299"/>
                  </a:lnTo>
                  <a:lnTo>
                    <a:pt x="100" y="301"/>
                  </a:lnTo>
                  <a:lnTo>
                    <a:pt x="95" y="299"/>
                  </a:lnTo>
                  <a:lnTo>
                    <a:pt x="88" y="296"/>
                  </a:lnTo>
                  <a:lnTo>
                    <a:pt x="59" y="284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43" y="292"/>
                  </a:lnTo>
                  <a:lnTo>
                    <a:pt x="43" y="294"/>
                  </a:lnTo>
                  <a:lnTo>
                    <a:pt x="38" y="299"/>
                  </a:lnTo>
                  <a:lnTo>
                    <a:pt x="36" y="303"/>
                  </a:lnTo>
                  <a:lnTo>
                    <a:pt x="33" y="308"/>
                  </a:lnTo>
                  <a:lnTo>
                    <a:pt x="36" y="310"/>
                  </a:lnTo>
                  <a:lnTo>
                    <a:pt x="36" y="313"/>
                  </a:lnTo>
                  <a:lnTo>
                    <a:pt x="40" y="318"/>
                  </a:lnTo>
                  <a:lnTo>
                    <a:pt x="40" y="320"/>
                  </a:lnTo>
                  <a:lnTo>
                    <a:pt x="40" y="325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4"/>
                  </a:lnTo>
                  <a:lnTo>
                    <a:pt x="40" y="337"/>
                  </a:lnTo>
                  <a:lnTo>
                    <a:pt x="43" y="341"/>
                  </a:lnTo>
                  <a:lnTo>
                    <a:pt x="43" y="344"/>
                  </a:lnTo>
                  <a:lnTo>
                    <a:pt x="43" y="348"/>
                  </a:lnTo>
                  <a:lnTo>
                    <a:pt x="38" y="358"/>
                  </a:lnTo>
                  <a:lnTo>
                    <a:pt x="38" y="365"/>
                  </a:lnTo>
                  <a:lnTo>
                    <a:pt x="36" y="367"/>
                  </a:lnTo>
                  <a:lnTo>
                    <a:pt x="33" y="370"/>
                  </a:lnTo>
                  <a:lnTo>
                    <a:pt x="29" y="367"/>
                  </a:lnTo>
                  <a:lnTo>
                    <a:pt x="26" y="367"/>
                  </a:lnTo>
                  <a:lnTo>
                    <a:pt x="24" y="363"/>
                  </a:lnTo>
                  <a:lnTo>
                    <a:pt x="21" y="363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9" y="365"/>
                  </a:lnTo>
                  <a:lnTo>
                    <a:pt x="17" y="370"/>
                  </a:lnTo>
                  <a:lnTo>
                    <a:pt x="17" y="372"/>
                  </a:lnTo>
                  <a:lnTo>
                    <a:pt x="17" y="379"/>
                  </a:lnTo>
                  <a:lnTo>
                    <a:pt x="17" y="379"/>
                  </a:lnTo>
                  <a:lnTo>
                    <a:pt x="33" y="377"/>
                  </a:lnTo>
                  <a:lnTo>
                    <a:pt x="50" y="377"/>
                  </a:lnTo>
                  <a:lnTo>
                    <a:pt x="69" y="374"/>
                  </a:lnTo>
                  <a:lnTo>
                    <a:pt x="85" y="372"/>
                  </a:lnTo>
                  <a:lnTo>
                    <a:pt x="102" y="372"/>
                  </a:lnTo>
                  <a:lnTo>
                    <a:pt x="121" y="370"/>
                  </a:lnTo>
                  <a:lnTo>
                    <a:pt x="137" y="367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4" y="358"/>
                  </a:lnTo>
                  <a:lnTo>
                    <a:pt x="154" y="355"/>
                  </a:lnTo>
                  <a:lnTo>
                    <a:pt x="152" y="351"/>
                  </a:lnTo>
                  <a:lnTo>
                    <a:pt x="149" y="344"/>
                  </a:lnTo>
                  <a:lnTo>
                    <a:pt x="149" y="344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56" y="341"/>
                  </a:lnTo>
                  <a:lnTo>
                    <a:pt x="163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4"/>
                  </a:lnTo>
                  <a:lnTo>
                    <a:pt x="173" y="344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8" y="344"/>
                  </a:lnTo>
                  <a:lnTo>
                    <a:pt x="180" y="344"/>
                  </a:lnTo>
                  <a:lnTo>
                    <a:pt x="182" y="344"/>
                  </a:lnTo>
                  <a:lnTo>
                    <a:pt x="189" y="344"/>
                  </a:lnTo>
                  <a:lnTo>
                    <a:pt x="196" y="341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7" y="339"/>
                  </a:lnTo>
                  <a:lnTo>
                    <a:pt x="237" y="337"/>
                  </a:lnTo>
                  <a:lnTo>
                    <a:pt x="249" y="337"/>
                  </a:lnTo>
                  <a:lnTo>
                    <a:pt x="260" y="334"/>
                  </a:lnTo>
                  <a:lnTo>
                    <a:pt x="270" y="334"/>
                  </a:lnTo>
                  <a:lnTo>
                    <a:pt x="279" y="332"/>
                  </a:lnTo>
                  <a:lnTo>
                    <a:pt x="286" y="332"/>
                  </a:lnTo>
                  <a:lnTo>
                    <a:pt x="291" y="329"/>
                  </a:lnTo>
                  <a:lnTo>
                    <a:pt x="296" y="329"/>
                  </a:lnTo>
                  <a:lnTo>
                    <a:pt x="298" y="329"/>
                  </a:lnTo>
                  <a:lnTo>
                    <a:pt x="301" y="329"/>
                  </a:lnTo>
                  <a:lnTo>
                    <a:pt x="305" y="327"/>
                  </a:lnTo>
                  <a:lnTo>
                    <a:pt x="305" y="327"/>
                  </a:lnTo>
                  <a:lnTo>
                    <a:pt x="310" y="327"/>
                  </a:lnTo>
                  <a:lnTo>
                    <a:pt x="312" y="327"/>
                  </a:lnTo>
                  <a:lnTo>
                    <a:pt x="322" y="327"/>
                  </a:lnTo>
                  <a:lnTo>
                    <a:pt x="336" y="325"/>
                  </a:lnTo>
                  <a:lnTo>
                    <a:pt x="353" y="322"/>
                  </a:lnTo>
                  <a:lnTo>
                    <a:pt x="372" y="322"/>
                  </a:lnTo>
                  <a:lnTo>
                    <a:pt x="395" y="320"/>
                  </a:lnTo>
                  <a:lnTo>
                    <a:pt x="419" y="318"/>
                  </a:lnTo>
                  <a:lnTo>
                    <a:pt x="445" y="315"/>
                  </a:lnTo>
                  <a:lnTo>
                    <a:pt x="471" y="313"/>
                  </a:lnTo>
                  <a:lnTo>
                    <a:pt x="495" y="308"/>
                  </a:lnTo>
                  <a:lnTo>
                    <a:pt x="516" y="306"/>
                  </a:lnTo>
                  <a:lnTo>
                    <a:pt x="537" y="306"/>
                  </a:lnTo>
                  <a:lnTo>
                    <a:pt x="554" y="303"/>
                  </a:lnTo>
                  <a:lnTo>
                    <a:pt x="568" y="301"/>
                  </a:lnTo>
                  <a:lnTo>
                    <a:pt x="575" y="301"/>
                  </a:lnTo>
                  <a:lnTo>
                    <a:pt x="580" y="301"/>
                  </a:lnTo>
                  <a:lnTo>
                    <a:pt x="584" y="299"/>
                  </a:lnTo>
                  <a:lnTo>
                    <a:pt x="587" y="299"/>
                  </a:lnTo>
                  <a:lnTo>
                    <a:pt x="589" y="296"/>
                  </a:lnTo>
                  <a:lnTo>
                    <a:pt x="594" y="292"/>
                  </a:lnTo>
                  <a:lnTo>
                    <a:pt x="596" y="292"/>
                  </a:lnTo>
                  <a:lnTo>
                    <a:pt x="596" y="292"/>
                  </a:lnTo>
                  <a:lnTo>
                    <a:pt x="603" y="287"/>
                  </a:lnTo>
                  <a:lnTo>
                    <a:pt x="613" y="284"/>
                  </a:lnTo>
                  <a:lnTo>
                    <a:pt x="615" y="282"/>
                  </a:lnTo>
                  <a:lnTo>
                    <a:pt x="615" y="282"/>
                  </a:lnTo>
                  <a:lnTo>
                    <a:pt x="618" y="282"/>
                  </a:lnTo>
                  <a:lnTo>
                    <a:pt x="620" y="277"/>
                  </a:lnTo>
                  <a:lnTo>
                    <a:pt x="629" y="273"/>
                  </a:lnTo>
                  <a:lnTo>
                    <a:pt x="639" y="270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4" y="263"/>
                  </a:lnTo>
                  <a:lnTo>
                    <a:pt x="644" y="258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51" y="256"/>
                  </a:lnTo>
                  <a:lnTo>
                    <a:pt x="655" y="251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2" y="239"/>
                  </a:lnTo>
                  <a:lnTo>
                    <a:pt x="665" y="237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4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7" y="221"/>
                  </a:lnTo>
                  <a:lnTo>
                    <a:pt x="674" y="218"/>
                  </a:lnTo>
                  <a:lnTo>
                    <a:pt x="677" y="218"/>
                  </a:lnTo>
                  <a:lnTo>
                    <a:pt x="677" y="216"/>
                  </a:lnTo>
                  <a:lnTo>
                    <a:pt x="681" y="211"/>
                  </a:lnTo>
                  <a:lnTo>
                    <a:pt x="691" y="204"/>
                  </a:lnTo>
                  <a:lnTo>
                    <a:pt x="698" y="199"/>
                  </a:lnTo>
                  <a:lnTo>
                    <a:pt x="705" y="194"/>
                  </a:lnTo>
                  <a:lnTo>
                    <a:pt x="707" y="194"/>
                  </a:lnTo>
                  <a:lnTo>
                    <a:pt x="714" y="185"/>
                  </a:lnTo>
                  <a:lnTo>
                    <a:pt x="724" y="176"/>
                  </a:lnTo>
                  <a:lnTo>
                    <a:pt x="729" y="168"/>
                  </a:lnTo>
                  <a:lnTo>
                    <a:pt x="736" y="161"/>
                  </a:lnTo>
                  <a:lnTo>
                    <a:pt x="741" y="154"/>
                  </a:lnTo>
                  <a:lnTo>
                    <a:pt x="738" y="154"/>
                  </a:lnTo>
                  <a:close/>
                  <a:moveTo>
                    <a:pt x="5" y="372"/>
                  </a:moveTo>
                  <a:lnTo>
                    <a:pt x="0" y="374"/>
                  </a:lnTo>
                  <a:lnTo>
                    <a:pt x="0" y="379"/>
                  </a:lnTo>
                  <a:lnTo>
                    <a:pt x="3" y="379"/>
                  </a:lnTo>
                  <a:lnTo>
                    <a:pt x="3" y="381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7" y="374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8582338" y="2314926"/>
              <a:ext cx="793499" cy="407994"/>
            </a:xfrm>
            <a:custGeom>
              <a:rect b="b" l="l" r="r" t="t"/>
              <a:pathLst>
                <a:path extrusionOk="0" h="381" w="741">
                  <a:moveTo>
                    <a:pt x="741" y="369"/>
                  </a:moveTo>
                  <a:lnTo>
                    <a:pt x="717" y="369"/>
                  </a:lnTo>
                  <a:lnTo>
                    <a:pt x="693" y="372"/>
                  </a:lnTo>
                  <a:lnTo>
                    <a:pt x="672" y="372"/>
                  </a:lnTo>
                  <a:lnTo>
                    <a:pt x="648" y="374"/>
                  </a:lnTo>
                  <a:lnTo>
                    <a:pt x="625" y="374"/>
                  </a:lnTo>
                  <a:lnTo>
                    <a:pt x="601" y="374"/>
                  </a:lnTo>
                  <a:lnTo>
                    <a:pt x="580" y="377"/>
                  </a:lnTo>
                  <a:lnTo>
                    <a:pt x="556" y="377"/>
                  </a:lnTo>
                  <a:lnTo>
                    <a:pt x="532" y="377"/>
                  </a:lnTo>
                  <a:lnTo>
                    <a:pt x="509" y="379"/>
                  </a:lnTo>
                  <a:lnTo>
                    <a:pt x="485" y="379"/>
                  </a:lnTo>
                  <a:lnTo>
                    <a:pt x="464" y="379"/>
                  </a:lnTo>
                  <a:lnTo>
                    <a:pt x="440" y="379"/>
                  </a:lnTo>
                  <a:lnTo>
                    <a:pt x="417" y="381"/>
                  </a:lnTo>
                  <a:lnTo>
                    <a:pt x="393" y="381"/>
                  </a:lnTo>
                  <a:lnTo>
                    <a:pt x="372" y="381"/>
                  </a:lnTo>
                  <a:lnTo>
                    <a:pt x="348" y="381"/>
                  </a:lnTo>
                  <a:lnTo>
                    <a:pt x="324" y="381"/>
                  </a:lnTo>
                  <a:lnTo>
                    <a:pt x="301" y="381"/>
                  </a:lnTo>
                  <a:lnTo>
                    <a:pt x="277" y="381"/>
                  </a:lnTo>
                  <a:lnTo>
                    <a:pt x="256" y="381"/>
                  </a:lnTo>
                  <a:lnTo>
                    <a:pt x="232" y="381"/>
                  </a:lnTo>
                  <a:lnTo>
                    <a:pt x="208" y="381"/>
                  </a:lnTo>
                  <a:lnTo>
                    <a:pt x="185" y="381"/>
                  </a:lnTo>
                  <a:lnTo>
                    <a:pt x="161" y="381"/>
                  </a:lnTo>
                  <a:lnTo>
                    <a:pt x="140" y="381"/>
                  </a:lnTo>
                  <a:lnTo>
                    <a:pt x="116" y="381"/>
                  </a:lnTo>
                  <a:lnTo>
                    <a:pt x="92" y="381"/>
                  </a:lnTo>
                  <a:lnTo>
                    <a:pt x="69" y="381"/>
                  </a:lnTo>
                  <a:lnTo>
                    <a:pt x="48" y="381"/>
                  </a:lnTo>
                  <a:lnTo>
                    <a:pt x="24" y="381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8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0" y="310"/>
                  </a:lnTo>
                  <a:lnTo>
                    <a:pt x="3" y="298"/>
                  </a:lnTo>
                  <a:lnTo>
                    <a:pt x="3" y="287"/>
                  </a:lnTo>
                  <a:lnTo>
                    <a:pt x="3" y="275"/>
                  </a:lnTo>
                  <a:lnTo>
                    <a:pt x="3" y="263"/>
                  </a:lnTo>
                  <a:lnTo>
                    <a:pt x="3" y="253"/>
                  </a:lnTo>
                  <a:lnTo>
                    <a:pt x="3" y="242"/>
                  </a:lnTo>
                  <a:lnTo>
                    <a:pt x="3" y="230"/>
                  </a:lnTo>
                  <a:lnTo>
                    <a:pt x="3" y="218"/>
                  </a:lnTo>
                  <a:lnTo>
                    <a:pt x="3" y="206"/>
                  </a:lnTo>
                  <a:lnTo>
                    <a:pt x="3" y="194"/>
                  </a:lnTo>
                  <a:lnTo>
                    <a:pt x="3" y="182"/>
                  </a:lnTo>
                  <a:lnTo>
                    <a:pt x="3" y="171"/>
                  </a:lnTo>
                  <a:lnTo>
                    <a:pt x="3" y="159"/>
                  </a:lnTo>
                  <a:lnTo>
                    <a:pt x="3" y="147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5" y="114"/>
                  </a:lnTo>
                  <a:lnTo>
                    <a:pt x="5" y="102"/>
                  </a:lnTo>
                  <a:lnTo>
                    <a:pt x="5" y="90"/>
                  </a:lnTo>
                  <a:lnTo>
                    <a:pt x="5" y="78"/>
                  </a:lnTo>
                  <a:lnTo>
                    <a:pt x="5" y="66"/>
                  </a:lnTo>
                  <a:lnTo>
                    <a:pt x="5" y="55"/>
                  </a:lnTo>
                  <a:lnTo>
                    <a:pt x="5" y="43"/>
                  </a:lnTo>
                  <a:lnTo>
                    <a:pt x="5" y="31"/>
                  </a:lnTo>
                  <a:lnTo>
                    <a:pt x="5" y="22"/>
                  </a:lnTo>
                  <a:lnTo>
                    <a:pt x="5" y="10"/>
                  </a:lnTo>
                  <a:lnTo>
                    <a:pt x="26" y="1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88" y="10"/>
                  </a:lnTo>
                  <a:lnTo>
                    <a:pt x="107" y="10"/>
                  </a:lnTo>
                  <a:lnTo>
                    <a:pt x="128" y="10"/>
                  </a:lnTo>
                  <a:lnTo>
                    <a:pt x="147" y="10"/>
                  </a:lnTo>
                  <a:lnTo>
                    <a:pt x="168" y="10"/>
                  </a:lnTo>
                  <a:lnTo>
                    <a:pt x="189" y="10"/>
                  </a:lnTo>
                  <a:lnTo>
                    <a:pt x="208" y="10"/>
                  </a:lnTo>
                  <a:lnTo>
                    <a:pt x="230" y="10"/>
                  </a:lnTo>
                  <a:lnTo>
                    <a:pt x="249" y="10"/>
                  </a:lnTo>
                  <a:lnTo>
                    <a:pt x="270" y="10"/>
                  </a:lnTo>
                  <a:lnTo>
                    <a:pt x="289" y="10"/>
                  </a:lnTo>
                  <a:lnTo>
                    <a:pt x="310" y="10"/>
                  </a:lnTo>
                  <a:lnTo>
                    <a:pt x="331" y="10"/>
                  </a:lnTo>
                  <a:lnTo>
                    <a:pt x="350" y="10"/>
                  </a:lnTo>
                  <a:lnTo>
                    <a:pt x="372" y="10"/>
                  </a:lnTo>
                  <a:lnTo>
                    <a:pt x="391" y="10"/>
                  </a:lnTo>
                  <a:lnTo>
                    <a:pt x="412" y="10"/>
                  </a:lnTo>
                  <a:lnTo>
                    <a:pt x="431" y="7"/>
                  </a:lnTo>
                  <a:lnTo>
                    <a:pt x="452" y="7"/>
                  </a:lnTo>
                  <a:lnTo>
                    <a:pt x="473" y="7"/>
                  </a:lnTo>
                  <a:lnTo>
                    <a:pt x="492" y="7"/>
                  </a:lnTo>
                  <a:lnTo>
                    <a:pt x="514" y="7"/>
                  </a:lnTo>
                  <a:lnTo>
                    <a:pt x="532" y="5"/>
                  </a:lnTo>
                  <a:lnTo>
                    <a:pt x="554" y="5"/>
                  </a:lnTo>
                  <a:lnTo>
                    <a:pt x="575" y="5"/>
                  </a:lnTo>
                  <a:lnTo>
                    <a:pt x="594" y="3"/>
                  </a:lnTo>
                  <a:lnTo>
                    <a:pt x="615" y="3"/>
                  </a:lnTo>
                  <a:lnTo>
                    <a:pt x="634" y="3"/>
                  </a:lnTo>
                  <a:lnTo>
                    <a:pt x="655" y="0"/>
                  </a:lnTo>
                  <a:lnTo>
                    <a:pt x="660" y="5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5" y="7"/>
                  </a:lnTo>
                  <a:lnTo>
                    <a:pt x="665" y="10"/>
                  </a:lnTo>
                  <a:lnTo>
                    <a:pt x="665" y="10"/>
                  </a:lnTo>
                  <a:lnTo>
                    <a:pt x="667" y="10"/>
                  </a:lnTo>
                  <a:lnTo>
                    <a:pt x="667" y="12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0" y="12"/>
                  </a:lnTo>
                  <a:lnTo>
                    <a:pt x="672" y="12"/>
                  </a:lnTo>
                  <a:lnTo>
                    <a:pt x="672" y="14"/>
                  </a:lnTo>
                  <a:lnTo>
                    <a:pt x="674" y="17"/>
                  </a:lnTo>
                  <a:lnTo>
                    <a:pt x="677" y="17"/>
                  </a:lnTo>
                  <a:lnTo>
                    <a:pt x="679" y="17"/>
                  </a:lnTo>
                  <a:lnTo>
                    <a:pt x="681" y="14"/>
                  </a:lnTo>
                  <a:lnTo>
                    <a:pt x="684" y="12"/>
                  </a:lnTo>
                  <a:lnTo>
                    <a:pt x="686" y="12"/>
                  </a:lnTo>
                  <a:lnTo>
                    <a:pt x="689" y="12"/>
                  </a:lnTo>
                  <a:lnTo>
                    <a:pt x="691" y="12"/>
                  </a:lnTo>
                  <a:lnTo>
                    <a:pt x="691" y="12"/>
                  </a:lnTo>
                  <a:lnTo>
                    <a:pt x="691" y="14"/>
                  </a:lnTo>
                  <a:lnTo>
                    <a:pt x="691" y="14"/>
                  </a:lnTo>
                  <a:lnTo>
                    <a:pt x="691" y="17"/>
                  </a:lnTo>
                  <a:lnTo>
                    <a:pt x="693" y="17"/>
                  </a:lnTo>
                  <a:lnTo>
                    <a:pt x="698" y="19"/>
                  </a:lnTo>
                  <a:lnTo>
                    <a:pt x="698" y="22"/>
                  </a:lnTo>
                  <a:lnTo>
                    <a:pt x="698" y="22"/>
                  </a:lnTo>
                  <a:lnTo>
                    <a:pt x="698" y="26"/>
                  </a:lnTo>
                  <a:lnTo>
                    <a:pt x="698" y="26"/>
                  </a:lnTo>
                  <a:lnTo>
                    <a:pt x="698" y="29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0" y="31"/>
                  </a:lnTo>
                  <a:lnTo>
                    <a:pt x="698" y="33"/>
                  </a:lnTo>
                  <a:lnTo>
                    <a:pt x="696" y="33"/>
                  </a:lnTo>
                  <a:lnTo>
                    <a:pt x="691" y="31"/>
                  </a:lnTo>
                  <a:lnTo>
                    <a:pt x="691" y="31"/>
                  </a:lnTo>
                  <a:lnTo>
                    <a:pt x="689" y="33"/>
                  </a:lnTo>
                  <a:lnTo>
                    <a:pt x="689" y="33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6" y="40"/>
                  </a:lnTo>
                  <a:lnTo>
                    <a:pt x="684" y="43"/>
                  </a:lnTo>
                  <a:lnTo>
                    <a:pt x="681" y="45"/>
                  </a:lnTo>
                  <a:lnTo>
                    <a:pt x="681" y="48"/>
                  </a:lnTo>
                  <a:lnTo>
                    <a:pt x="681" y="50"/>
                  </a:lnTo>
                  <a:lnTo>
                    <a:pt x="681" y="50"/>
                  </a:lnTo>
                  <a:lnTo>
                    <a:pt x="681" y="52"/>
                  </a:lnTo>
                  <a:lnTo>
                    <a:pt x="681" y="52"/>
                  </a:lnTo>
                  <a:lnTo>
                    <a:pt x="679" y="52"/>
                  </a:lnTo>
                  <a:lnTo>
                    <a:pt x="677" y="52"/>
                  </a:lnTo>
                  <a:lnTo>
                    <a:pt x="677" y="57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1" y="62"/>
                  </a:lnTo>
                  <a:lnTo>
                    <a:pt x="684" y="62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9"/>
                  </a:lnTo>
                  <a:lnTo>
                    <a:pt x="689" y="69"/>
                  </a:lnTo>
                  <a:lnTo>
                    <a:pt x="693" y="71"/>
                  </a:lnTo>
                  <a:lnTo>
                    <a:pt x="693" y="71"/>
                  </a:lnTo>
                  <a:lnTo>
                    <a:pt x="693" y="74"/>
                  </a:lnTo>
                  <a:lnTo>
                    <a:pt x="696" y="74"/>
                  </a:lnTo>
                  <a:lnTo>
                    <a:pt x="698" y="76"/>
                  </a:lnTo>
                  <a:lnTo>
                    <a:pt x="698" y="78"/>
                  </a:lnTo>
                  <a:lnTo>
                    <a:pt x="698" y="83"/>
                  </a:lnTo>
                  <a:lnTo>
                    <a:pt x="700" y="88"/>
                  </a:lnTo>
                  <a:lnTo>
                    <a:pt x="705" y="90"/>
                  </a:lnTo>
                  <a:lnTo>
                    <a:pt x="705" y="90"/>
                  </a:lnTo>
                  <a:lnTo>
                    <a:pt x="705" y="93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10" y="97"/>
                  </a:lnTo>
                  <a:lnTo>
                    <a:pt x="715" y="100"/>
                  </a:lnTo>
                  <a:lnTo>
                    <a:pt x="717" y="100"/>
                  </a:lnTo>
                  <a:lnTo>
                    <a:pt x="719" y="100"/>
                  </a:lnTo>
                  <a:lnTo>
                    <a:pt x="722" y="100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726" y="102"/>
                  </a:lnTo>
                  <a:lnTo>
                    <a:pt x="729" y="102"/>
                  </a:lnTo>
                  <a:lnTo>
                    <a:pt x="729" y="104"/>
                  </a:lnTo>
                  <a:lnTo>
                    <a:pt x="726" y="104"/>
                  </a:lnTo>
                  <a:lnTo>
                    <a:pt x="726" y="104"/>
                  </a:lnTo>
                  <a:lnTo>
                    <a:pt x="726" y="107"/>
                  </a:lnTo>
                  <a:lnTo>
                    <a:pt x="726" y="107"/>
                  </a:lnTo>
                  <a:lnTo>
                    <a:pt x="729" y="107"/>
                  </a:lnTo>
                  <a:lnTo>
                    <a:pt x="729" y="107"/>
                  </a:lnTo>
                  <a:lnTo>
                    <a:pt x="729" y="116"/>
                  </a:lnTo>
                  <a:lnTo>
                    <a:pt x="729" y="133"/>
                  </a:lnTo>
                  <a:lnTo>
                    <a:pt x="729" y="147"/>
                  </a:lnTo>
                  <a:lnTo>
                    <a:pt x="731" y="164"/>
                  </a:lnTo>
                  <a:lnTo>
                    <a:pt x="731" y="180"/>
                  </a:lnTo>
                  <a:lnTo>
                    <a:pt x="731" y="194"/>
                  </a:lnTo>
                  <a:lnTo>
                    <a:pt x="734" y="211"/>
                  </a:lnTo>
                  <a:lnTo>
                    <a:pt x="734" y="227"/>
                  </a:lnTo>
                  <a:lnTo>
                    <a:pt x="734" y="242"/>
                  </a:lnTo>
                  <a:lnTo>
                    <a:pt x="736" y="258"/>
                  </a:lnTo>
                  <a:lnTo>
                    <a:pt x="736" y="275"/>
                  </a:lnTo>
                  <a:lnTo>
                    <a:pt x="736" y="289"/>
                  </a:lnTo>
                  <a:lnTo>
                    <a:pt x="738" y="306"/>
                  </a:lnTo>
                  <a:lnTo>
                    <a:pt x="738" y="322"/>
                  </a:lnTo>
                  <a:lnTo>
                    <a:pt x="738" y="336"/>
                  </a:lnTo>
                  <a:lnTo>
                    <a:pt x="741" y="353"/>
                  </a:lnTo>
                  <a:lnTo>
                    <a:pt x="741" y="369"/>
                  </a:lnTo>
                  <a:lnTo>
                    <a:pt x="741" y="369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0059036" y="1988317"/>
              <a:ext cx="331963" cy="562196"/>
            </a:xfrm>
            <a:custGeom>
              <a:rect b="b" l="l" r="r" t="t"/>
              <a:pathLst>
                <a:path extrusionOk="0" h="525" w="310">
                  <a:moveTo>
                    <a:pt x="308" y="355"/>
                  </a:moveTo>
                  <a:lnTo>
                    <a:pt x="310" y="353"/>
                  </a:lnTo>
                  <a:lnTo>
                    <a:pt x="310" y="350"/>
                  </a:lnTo>
                  <a:lnTo>
                    <a:pt x="308" y="350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1" y="348"/>
                  </a:lnTo>
                  <a:lnTo>
                    <a:pt x="301" y="348"/>
                  </a:lnTo>
                  <a:lnTo>
                    <a:pt x="303" y="343"/>
                  </a:lnTo>
                  <a:lnTo>
                    <a:pt x="305" y="341"/>
                  </a:lnTo>
                  <a:lnTo>
                    <a:pt x="303" y="338"/>
                  </a:lnTo>
                  <a:lnTo>
                    <a:pt x="303" y="336"/>
                  </a:lnTo>
                  <a:lnTo>
                    <a:pt x="298" y="334"/>
                  </a:lnTo>
                  <a:lnTo>
                    <a:pt x="298" y="331"/>
                  </a:lnTo>
                  <a:lnTo>
                    <a:pt x="301" y="327"/>
                  </a:lnTo>
                  <a:lnTo>
                    <a:pt x="303" y="32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298" y="296"/>
                  </a:lnTo>
                  <a:lnTo>
                    <a:pt x="298" y="286"/>
                  </a:lnTo>
                  <a:lnTo>
                    <a:pt x="296" y="277"/>
                  </a:lnTo>
                  <a:lnTo>
                    <a:pt x="294" y="265"/>
                  </a:lnTo>
                  <a:lnTo>
                    <a:pt x="294" y="256"/>
                  </a:lnTo>
                  <a:lnTo>
                    <a:pt x="291" y="246"/>
                  </a:lnTo>
                  <a:lnTo>
                    <a:pt x="291" y="237"/>
                  </a:lnTo>
                  <a:lnTo>
                    <a:pt x="289" y="227"/>
                  </a:lnTo>
                  <a:lnTo>
                    <a:pt x="289" y="215"/>
                  </a:lnTo>
                  <a:lnTo>
                    <a:pt x="286" y="206"/>
                  </a:lnTo>
                  <a:lnTo>
                    <a:pt x="286" y="196"/>
                  </a:lnTo>
                  <a:lnTo>
                    <a:pt x="284" y="187"/>
                  </a:lnTo>
                  <a:lnTo>
                    <a:pt x="284" y="177"/>
                  </a:lnTo>
                  <a:lnTo>
                    <a:pt x="282" y="166"/>
                  </a:lnTo>
                  <a:lnTo>
                    <a:pt x="282" y="156"/>
                  </a:lnTo>
                  <a:lnTo>
                    <a:pt x="279" y="147"/>
                  </a:lnTo>
                  <a:lnTo>
                    <a:pt x="277" y="137"/>
                  </a:lnTo>
                  <a:lnTo>
                    <a:pt x="277" y="128"/>
                  </a:lnTo>
                  <a:lnTo>
                    <a:pt x="275" y="116"/>
                  </a:lnTo>
                  <a:lnTo>
                    <a:pt x="275" y="106"/>
                  </a:lnTo>
                  <a:lnTo>
                    <a:pt x="272" y="97"/>
                  </a:lnTo>
                  <a:lnTo>
                    <a:pt x="272" y="87"/>
                  </a:lnTo>
                  <a:lnTo>
                    <a:pt x="270" y="78"/>
                  </a:lnTo>
                  <a:lnTo>
                    <a:pt x="270" y="66"/>
                  </a:lnTo>
                  <a:lnTo>
                    <a:pt x="268" y="57"/>
                  </a:lnTo>
                  <a:lnTo>
                    <a:pt x="268" y="47"/>
                  </a:lnTo>
                  <a:lnTo>
                    <a:pt x="263" y="28"/>
                  </a:lnTo>
                  <a:lnTo>
                    <a:pt x="263" y="16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39" y="5"/>
                  </a:lnTo>
                  <a:lnTo>
                    <a:pt x="232" y="5"/>
                  </a:lnTo>
                  <a:lnTo>
                    <a:pt x="225" y="5"/>
                  </a:lnTo>
                  <a:lnTo>
                    <a:pt x="215" y="7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7" y="9"/>
                  </a:lnTo>
                  <a:lnTo>
                    <a:pt x="180" y="12"/>
                  </a:lnTo>
                  <a:lnTo>
                    <a:pt x="173" y="12"/>
                  </a:lnTo>
                  <a:lnTo>
                    <a:pt x="166" y="14"/>
                  </a:lnTo>
                  <a:lnTo>
                    <a:pt x="152" y="14"/>
                  </a:lnTo>
                  <a:lnTo>
                    <a:pt x="145" y="16"/>
                  </a:lnTo>
                  <a:lnTo>
                    <a:pt x="137" y="16"/>
                  </a:lnTo>
                  <a:lnTo>
                    <a:pt x="128" y="19"/>
                  </a:lnTo>
                  <a:lnTo>
                    <a:pt x="121" y="19"/>
                  </a:lnTo>
                  <a:lnTo>
                    <a:pt x="107" y="21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5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52" y="38"/>
                  </a:lnTo>
                  <a:lnTo>
                    <a:pt x="36" y="45"/>
                  </a:lnTo>
                  <a:lnTo>
                    <a:pt x="26" y="47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7" y="57"/>
                  </a:lnTo>
                  <a:lnTo>
                    <a:pt x="7" y="73"/>
                  </a:lnTo>
                  <a:lnTo>
                    <a:pt x="10" y="90"/>
                  </a:lnTo>
                  <a:lnTo>
                    <a:pt x="12" y="109"/>
                  </a:lnTo>
                  <a:lnTo>
                    <a:pt x="14" y="125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19" y="180"/>
                  </a:lnTo>
                  <a:lnTo>
                    <a:pt x="22" y="196"/>
                  </a:lnTo>
                  <a:lnTo>
                    <a:pt x="24" y="215"/>
                  </a:lnTo>
                  <a:lnTo>
                    <a:pt x="26" y="232"/>
                  </a:lnTo>
                  <a:lnTo>
                    <a:pt x="29" y="267"/>
                  </a:lnTo>
                  <a:lnTo>
                    <a:pt x="31" y="286"/>
                  </a:lnTo>
                  <a:lnTo>
                    <a:pt x="33" y="303"/>
                  </a:lnTo>
                  <a:lnTo>
                    <a:pt x="36" y="322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1" y="331"/>
                  </a:lnTo>
                  <a:lnTo>
                    <a:pt x="29" y="331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31" y="341"/>
                  </a:lnTo>
                  <a:lnTo>
                    <a:pt x="31" y="345"/>
                  </a:lnTo>
                  <a:lnTo>
                    <a:pt x="26" y="353"/>
                  </a:lnTo>
                  <a:lnTo>
                    <a:pt x="26" y="357"/>
                  </a:lnTo>
                  <a:lnTo>
                    <a:pt x="26" y="360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6" y="369"/>
                  </a:lnTo>
                  <a:lnTo>
                    <a:pt x="36" y="371"/>
                  </a:lnTo>
                  <a:lnTo>
                    <a:pt x="38" y="371"/>
                  </a:lnTo>
                  <a:lnTo>
                    <a:pt x="40" y="374"/>
                  </a:lnTo>
                  <a:lnTo>
                    <a:pt x="40" y="376"/>
                  </a:lnTo>
                  <a:lnTo>
                    <a:pt x="43" y="381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43" y="390"/>
                  </a:lnTo>
                  <a:lnTo>
                    <a:pt x="45" y="395"/>
                  </a:lnTo>
                  <a:lnTo>
                    <a:pt x="45" y="400"/>
                  </a:lnTo>
                  <a:lnTo>
                    <a:pt x="45" y="409"/>
                  </a:lnTo>
                  <a:lnTo>
                    <a:pt x="43" y="409"/>
                  </a:lnTo>
                  <a:lnTo>
                    <a:pt x="43" y="409"/>
                  </a:lnTo>
                  <a:lnTo>
                    <a:pt x="40" y="409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4"/>
                  </a:lnTo>
                  <a:lnTo>
                    <a:pt x="38" y="416"/>
                  </a:lnTo>
                  <a:lnTo>
                    <a:pt x="38" y="419"/>
                  </a:lnTo>
                  <a:lnTo>
                    <a:pt x="38" y="419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8"/>
                  </a:lnTo>
                  <a:lnTo>
                    <a:pt x="36" y="431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1" y="435"/>
                  </a:lnTo>
                  <a:lnTo>
                    <a:pt x="29" y="438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9" y="442"/>
                  </a:lnTo>
                  <a:lnTo>
                    <a:pt x="29" y="445"/>
                  </a:lnTo>
                  <a:lnTo>
                    <a:pt x="26" y="447"/>
                  </a:lnTo>
                  <a:lnTo>
                    <a:pt x="24" y="450"/>
                  </a:lnTo>
                  <a:lnTo>
                    <a:pt x="24" y="450"/>
                  </a:lnTo>
                  <a:lnTo>
                    <a:pt x="22" y="450"/>
                  </a:lnTo>
                  <a:lnTo>
                    <a:pt x="22" y="452"/>
                  </a:lnTo>
                  <a:lnTo>
                    <a:pt x="22" y="452"/>
                  </a:lnTo>
                  <a:lnTo>
                    <a:pt x="22" y="454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4" y="459"/>
                  </a:lnTo>
                  <a:lnTo>
                    <a:pt x="14" y="461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12" y="461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10" y="464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7" y="469"/>
                  </a:lnTo>
                  <a:lnTo>
                    <a:pt x="7" y="469"/>
                  </a:lnTo>
                  <a:lnTo>
                    <a:pt x="7" y="471"/>
                  </a:lnTo>
                  <a:lnTo>
                    <a:pt x="7" y="471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2" y="478"/>
                  </a:lnTo>
                  <a:lnTo>
                    <a:pt x="12" y="478"/>
                  </a:lnTo>
                  <a:lnTo>
                    <a:pt x="12" y="480"/>
                  </a:lnTo>
                  <a:lnTo>
                    <a:pt x="12" y="480"/>
                  </a:lnTo>
                  <a:lnTo>
                    <a:pt x="10" y="483"/>
                  </a:lnTo>
                  <a:lnTo>
                    <a:pt x="10" y="483"/>
                  </a:lnTo>
                  <a:lnTo>
                    <a:pt x="7" y="485"/>
                  </a:lnTo>
                  <a:lnTo>
                    <a:pt x="5" y="487"/>
                  </a:lnTo>
                  <a:lnTo>
                    <a:pt x="7" y="487"/>
                  </a:lnTo>
                  <a:lnTo>
                    <a:pt x="10" y="487"/>
                  </a:lnTo>
                  <a:lnTo>
                    <a:pt x="12" y="487"/>
                  </a:lnTo>
                  <a:lnTo>
                    <a:pt x="10" y="490"/>
                  </a:lnTo>
                  <a:lnTo>
                    <a:pt x="7" y="490"/>
                  </a:lnTo>
                  <a:lnTo>
                    <a:pt x="7" y="492"/>
                  </a:lnTo>
                  <a:lnTo>
                    <a:pt x="5" y="492"/>
                  </a:lnTo>
                  <a:lnTo>
                    <a:pt x="3" y="492"/>
                  </a:lnTo>
                  <a:lnTo>
                    <a:pt x="5" y="495"/>
                  </a:lnTo>
                  <a:lnTo>
                    <a:pt x="5" y="497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502"/>
                  </a:lnTo>
                  <a:lnTo>
                    <a:pt x="5" y="504"/>
                  </a:lnTo>
                  <a:lnTo>
                    <a:pt x="5" y="504"/>
                  </a:lnTo>
                  <a:lnTo>
                    <a:pt x="5" y="506"/>
                  </a:lnTo>
                  <a:lnTo>
                    <a:pt x="5" y="509"/>
                  </a:lnTo>
                  <a:lnTo>
                    <a:pt x="5" y="509"/>
                  </a:lnTo>
                  <a:lnTo>
                    <a:pt x="7" y="511"/>
                  </a:lnTo>
                  <a:lnTo>
                    <a:pt x="5" y="511"/>
                  </a:lnTo>
                  <a:lnTo>
                    <a:pt x="5" y="51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13"/>
                  </a:lnTo>
                  <a:lnTo>
                    <a:pt x="7" y="518"/>
                  </a:lnTo>
                  <a:lnTo>
                    <a:pt x="7" y="521"/>
                  </a:lnTo>
                  <a:lnTo>
                    <a:pt x="7" y="521"/>
                  </a:lnTo>
                  <a:lnTo>
                    <a:pt x="5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3"/>
                  </a:lnTo>
                  <a:lnTo>
                    <a:pt x="3" y="523"/>
                  </a:lnTo>
                  <a:lnTo>
                    <a:pt x="5" y="523"/>
                  </a:lnTo>
                  <a:lnTo>
                    <a:pt x="7" y="523"/>
                  </a:lnTo>
                  <a:lnTo>
                    <a:pt x="10" y="523"/>
                  </a:lnTo>
                  <a:lnTo>
                    <a:pt x="12" y="523"/>
                  </a:lnTo>
                  <a:lnTo>
                    <a:pt x="14" y="525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2" y="518"/>
                  </a:lnTo>
                  <a:lnTo>
                    <a:pt x="17" y="511"/>
                  </a:lnTo>
                  <a:lnTo>
                    <a:pt x="17" y="511"/>
                  </a:lnTo>
                  <a:lnTo>
                    <a:pt x="17" y="506"/>
                  </a:lnTo>
                  <a:lnTo>
                    <a:pt x="19" y="506"/>
                  </a:lnTo>
                  <a:lnTo>
                    <a:pt x="22" y="506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6" y="511"/>
                  </a:lnTo>
                  <a:lnTo>
                    <a:pt x="29" y="511"/>
                  </a:lnTo>
                  <a:lnTo>
                    <a:pt x="31" y="511"/>
                  </a:lnTo>
                  <a:lnTo>
                    <a:pt x="33" y="511"/>
                  </a:lnTo>
                  <a:lnTo>
                    <a:pt x="36" y="509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40" y="506"/>
                  </a:lnTo>
                  <a:lnTo>
                    <a:pt x="40" y="506"/>
                  </a:lnTo>
                  <a:lnTo>
                    <a:pt x="43" y="509"/>
                  </a:lnTo>
                  <a:lnTo>
                    <a:pt x="43" y="509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6"/>
                  </a:lnTo>
                  <a:lnTo>
                    <a:pt x="48" y="516"/>
                  </a:lnTo>
                  <a:lnTo>
                    <a:pt x="50" y="511"/>
                  </a:lnTo>
                  <a:lnTo>
                    <a:pt x="50" y="509"/>
                  </a:lnTo>
                  <a:lnTo>
                    <a:pt x="50" y="506"/>
                  </a:lnTo>
                  <a:lnTo>
                    <a:pt x="48" y="502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50" y="497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502"/>
                  </a:lnTo>
                  <a:lnTo>
                    <a:pt x="55" y="504"/>
                  </a:lnTo>
                  <a:lnTo>
                    <a:pt x="59" y="504"/>
                  </a:lnTo>
                  <a:lnTo>
                    <a:pt x="62" y="502"/>
                  </a:lnTo>
                  <a:lnTo>
                    <a:pt x="66" y="499"/>
                  </a:lnTo>
                  <a:lnTo>
                    <a:pt x="69" y="499"/>
                  </a:lnTo>
                  <a:lnTo>
                    <a:pt x="71" y="499"/>
                  </a:lnTo>
                  <a:lnTo>
                    <a:pt x="74" y="502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83" y="506"/>
                  </a:lnTo>
                  <a:lnTo>
                    <a:pt x="88" y="506"/>
                  </a:lnTo>
                  <a:lnTo>
                    <a:pt x="88" y="509"/>
                  </a:lnTo>
                  <a:lnTo>
                    <a:pt x="90" y="509"/>
                  </a:lnTo>
                  <a:lnTo>
                    <a:pt x="92" y="509"/>
                  </a:lnTo>
                  <a:lnTo>
                    <a:pt x="92" y="509"/>
                  </a:lnTo>
                  <a:lnTo>
                    <a:pt x="95" y="509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100" y="516"/>
                  </a:lnTo>
                  <a:lnTo>
                    <a:pt x="102" y="513"/>
                  </a:lnTo>
                  <a:lnTo>
                    <a:pt x="102" y="509"/>
                  </a:lnTo>
                  <a:lnTo>
                    <a:pt x="104" y="502"/>
                  </a:lnTo>
                  <a:lnTo>
                    <a:pt x="107" y="499"/>
                  </a:lnTo>
                  <a:lnTo>
                    <a:pt x="107" y="497"/>
                  </a:lnTo>
                  <a:lnTo>
                    <a:pt x="107" y="497"/>
                  </a:lnTo>
                  <a:lnTo>
                    <a:pt x="109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9" y="492"/>
                  </a:lnTo>
                  <a:lnTo>
                    <a:pt x="121" y="487"/>
                  </a:lnTo>
                  <a:lnTo>
                    <a:pt x="126" y="485"/>
                  </a:lnTo>
                  <a:lnTo>
                    <a:pt x="128" y="487"/>
                  </a:lnTo>
                  <a:lnTo>
                    <a:pt x="128" y="492"/>
                  </a:lnTo>
                  <a:lnTo>
                    <a:pt x="130" y="495"/>
                  </a:lnTo>
                  <a:lnTo>
                    <a:pt x="135" y="497"/>
                  </a:lnTo>
                  <a:lnTo>
                    <a:pt x="137" y="497"/>
                  </a:lnTo>
                  <a:lnTo>
                    <a:pt x="142" y="495"/>
                  </a:lnTo>
                  <a:lnTo>
                    <a:pt x="145" y="495"/>
                  </a:lnTo>
                  <a:lnTo>
                    <a:pt x="142" y="499"/>
                  </a:lnTo>
                  <a:lnTo>
                    <a:pt x="142" y="499"/>
                  </a:lnTo>
                  <a:lnTo>
                    <a:pt x="145" y="502"/>
                  </a:lnTo>
                  <a:lnTo>
                    <a:pt x="147" y="502"/>
                  </a:lnTo>
                  <a:lnTo>
                    <a:pt x="149" y="499"/>
                  </a:lnTo>
                  <a:lnTo>
                    <a:pt x="149" y="497"/>
                  </a:lnTo>
                  <a:lnTo>
                    <a:pt x="149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7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4" y="476"/>
                  </a:lnTo>
                  <a:lnTo>
                    <a:pt x="156" y="476"/>
                  </a:lnTo>
                  <a:lnTo>
                    <a:pt x="159" y="473"/>
                  </a:lnTo>
                  <a:lnTo>
                    <a:pt x="161" y="473"/>
                  </a:lnTo>
                  <a:lnTo>
                    <a:pt x="161" y="471"/>
                  </a:lnTo>
                  <a:lnTo>
                    <a:pt x="161" y="469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9" y="464"/>
                  </a:lnTo>
                  <a:lnTo>
                    <a:pt x="159" y="464"/>
                  </a:lnTo>
                  <a:lnTo>
                    <a:pt x="161" y="464"/>
                  </a:lnTo>
                  <a:lnTo>
                    <a:pt x="161" y="466"/>
                  </a:lnTo>
                  <a:lnTo>
                    <a:pt x="161" y="466"/>
                  </a:lnTo>
                  <a:lnTo>
                    <a:pt x="163" y="466"/>
                  </a:lnTo>
                  <a:lnTo>
                    <a:pt x="166" y="466"/>
                  </a:lnTo>
                  <a:lnTo>
                    <a:pt x="168" y="464"/>
                  </a:lnTo>
                  <a:lnTo>
                    <a:pt x="171" y="461"/>
                  </a:lnTo>
                  <a:lnTo>
                    <a:pt x="171" y="461"/>
                  </a:lnTo>
                  <a:lnTo>
                    <a:pt x="168" y="461"/>
                  </a:lnTo>
                  <a:lnTo>
                    <a:pt x="166" y="459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7"/>
                  </a:lnTo>
                  <a:lnTo>
                    <a:pt x="175" y="459"/>
                  </a:lnTo>
                  <a:lnTo>
                    <a:pt x="175" y="461"/>
                  </a:lnTo>
                  <a:lnTo>
                    <a:pt x="175" y="466"/>
                  </a:lnTo>
                  <a:lnTo>
                    <a:pt x="175" y="469"/>
                  </a:lnTo>
                  <a:lnTo>
                    <a:pt x="178" y="471"/>
                  </a:lnTo>
                  <a:lnTo>
                    <a:pt x="180" y="471"/>
                  </a:lnTo>
                  <a:lnTo>
                    <a:pt x="182" y="473"/>
                  </a:lnTo>
                  <a:lnTo>
                    <a:pt x="185" y="473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4" y="476"/>
                  </a:lnTo>
                  <a:lnTo>
                    <a:pt x="199" y="478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204" y="476"/>
                  </a:lnTo>
                  <a:lnTo>
                    <a:pt x="204" y="476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11" y="471"/>
                  </a:lnTo>
                  <a:lnTo>
                    <a:pt x="213" y="471"/>
                  </a:lnTo>
                  <a:lnTo>
                    <a:pt x="213" y="466"/>
                  </a:lnTo>
                  <a:lnTo>
                    <a:pt x="213" y="454"/>
                  </a:lnTo>
                  <a:lnTo>
                    <a:pt x="213" y="452"/>
                  </a:lnTo>
                  <a:lnTo>
                    <a:pt x="213" y="450"/>
                  </a:lnTo>
                  <a:lnTo>
                    <a:pt x="213" y="447"/>
                  </a:lnTo>
                  <a:lnTo>
                    <a:pt x="215" y="445"/>
                  </a:lnTo>
                  <a:lnTo>
                    <a:pt x="215" y="445"/>
                  </a:lnTo>
                  <a:lnTo>
                    <a:pt x="218" y="440"/>
                  </a:lnTo>
                  <a:lnTo>
                    <a:pt x="218" y="438"/>
                  </a:lnTo>
                  <a:lnTo>
                    <a:pt x="220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0" y="438"/>
                  </a:lnTo>
                  <a:lnTo>
                    <a:pt x="230" y="435"/>
                  </a:lnTo>
                  <a:lnTo>
                    <a:pt x="234" y="433"/>
                  </a:lnTo>
                  <a:lnTo>
                    <a:pt x="234" y="428"/>
                  </a:lnTo>
                  <a:lnTo>
                    <a:pt x="237" y="416"/>
                  </a:lnTo>
                  <a:lnTo>
                    <a:pt x="239" y="414"/>
                  </a:lnTo>
                  <a:lnTo>
                    <a:pt x="242" y="414"/>
                  </a:lnTo>
                  <a:lnTo>
                    <a:pt x="244" y="412"/>
                  </a:lnTo>
                  <a:lnTo>
                    <a:pt x="246" y="412"/>
                  </a:lnTo>
                  <a:lnTo>
                    <a:pt x="246" y="409"/>
                  </a:lnTo>
                  <a:lnTo>
                    <a:pt x="249" y="407"/>
                  </a:lnTo>
                  <a:lnTo>
                    <a:pt x="253" y="402"/>
                  </a:lnTo>
                  <a:lnTo>
                    <a:pt x="253" y="400"/>
                  </a:lnTo>
                  <a:lnTo>
                    <a:pt x="253" y="398"/>
                  </a:lnTo>
                  <a:lnTo>
                    <a:pt x="251" y="393"/>
                  </a:lnTo>
                  <a:lnTo>
                    <a:pt x="249" y="386"/>
                  </a:lnTo>
                  <a:lnTo>
                    <a:pt x="249" y="383"/>
                  </a:lnTo>
                  <a:lnTo>
                    <a:pt x="249" y="381"/>
                  </a:lnTo>
                  <a:lnTo>
                    <a:pt x="246" y="379"/>
                  </a:lnTo>
                  <a:lnTo>
                    <a:pt x="249" y="379"/>
                  </a:lnTo>
                  <a:lnTo>
                    <a:pt x="260" y="376"/>
                  </a:lnTo>
                  <a:lnTo>
                    <a:pt x="265" y="374"/>
                  </a:lnTo>
                  <a:lnTo>
                    <a:pt x="268" y="376"/>
                  </a:lnTo>
                  <a:lnTo>
                    <a:pt x="272" y="379"/>
                  </a:lnTo>
                  <a:lnTo>
                    <a:pt x="275" y="381"/>
                  </a:lnTo>
                  <a:lnTo>
                    <a:pt x="277" y="379"/>
                  </a:lnTo>
                  <a:lnTo>
                    <a:pt x="291" y="367"/>
                  </a:lnTo>
                  <a:lnTo>
                    <a:pt x="296" y="364"/>
                  </a:lnTo>
                  <a:lnTo>
                    <a:pt x="301" y="364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08" y="360"/>
                  </a:lnTo>
                  <a:lnTo>
                    <a:pt x="308" y="355"/>
                  </a:lnTo>
                  <a:lnTo>
                    <a:pt x="308" y="35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9674603" y="1932633"/>
              <a:ext cx="432623" cy="737814"/>
            </a:xfrm>
            <a:custGeom>
              <a:rect b="b" l="l" r="r" t="t"/>
              <a:pathLst>
                <a:path extrusionOk="0" h="689" w="404">
                  <a:moveTo>
                    <a:pt x="402" y="442"/>
                  </a:moveTo>
                  <a:lnTo>
                    <a:pt x="399" y="438"/>
                  </a:lnTo>
                  <a:lnTo>
                    <a:pt x="399" y="435"/>
                  </a:lnTo>
                  <a:lnTo>
                    <a:pt x="399" y="435"/>
                  </a:lnTo>
                  <a:lnTo>
                    <a:pt x="402" y="433"/>
                  </a:lnTo>
                  <a:lnTo>
                    <a:pt x="399" y="428"/>
                  </a:lnTo>
                  <a:lnTo>
                    <a:pt x="399" y="426"/>
                  </a:lnTo>
                  <a:lnTo>
                    <a:pt x="397" y="423"/>
                  </a:lnTo>
                  <a:lnTo>
                    <a:pt x="395" y="423"/>
                  </a:lnTo>
                  <a:lnTo>
                    <a:pt x="395" y="421"/>
                  </a:lnTo>
                  <a:lnTo>
                    <a:pt x="392" y="416"/>
                  </a:lnTo>
                  <a:lnTo>
                    <a:pt x="392" y="414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5"/>
                  </a:lnTo>
                  <a:lnTo>
                    <a:pt x="390" y="397"/>
                  </a:lnTo>
                  <a:lnTo>
                    <a:pt x="390" y="393"/>
                  </a:lnTo>
                  <a:lnTo>
                    <a:pt x="388" y="388"/>
                  </a:lnTo>
                  <a:lnTo>
                    <a:pt x="388" y="388"/>
                  </a:lnTo>
                  <a:lnTo>
                    <a:pt x="388" y="383"/>
                  </a:lnTo>
                  <a:lnTo>
                    <a:pt x="390" y="383"/>
                  </a:lnTo>
                  <a:lnTo>
                    <a:pt x="395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2" y="355"/>
                  </a:lnTo>
                  <a:lnTo>
                    <a:pt x="390" y="338"/>
                  </a:lnTo>
                  <a:lnTo>
                    <a:pt x="388" y="319"/>
                  </a:lnTo>
                  <a:lnTo>
                    <a:pt x="385" y="284"/>
                  </a:lnTo>
                  <a:lnTo>
                    <a:pt x="383" y="267"/>
                  </a:lnTo>
                  <a:lnTo>
                    <a:pt x="381" y="248"/>
                  </a:lnTo>
                  <a:lnTo>
                    <a:pt x="378" y="232"/>
                  </a:lnTo>
                  <a:lnTo>
                    <a:pt x="376" y="213"/>
                  </a:lnTo>
                  <a:lnTo>
                    <a:pt x="376" y="196"/>
                  </a:lnTo>
                  <a:lnTo>
                    <a:pt x="373" y="177"/>
                  </a:lnTo>
                  <a:lnTo>
                    <a:pt x="371" y="161"/>
                  </a:lnTo>
                  <a:lnTo>
                    <a:pt x="369" y="142"/>
                  </a:lnTo>
                  <a:lnTo>
                    <a:pt x="366" y="125"/>
                  </a:lnTo>
                  <a:lnTo>
                    <a:pt x="366" y="109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7" y="83"/>
                  </a:lnTo>
                  <a:lnTo>
                    <a:pt x="355" y="78"/>
                  </a:lnTo>
                  <a:lnTo>
                    <a:pt x="352" y="68"/>
                  </a:lnTo>
                  <a:lnTo>
                    <a:pt x="347" y="6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5" y="50"/>
                  </a:lnTo>
                  <a:lnTo>
                    <a:pt x="343" y="47"/>
                  </a:lnTo>
                  <a:lnTo>
                    <a:pt x="343" y="47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1" y="33"/>
                  </a:lnTo>
                  <a:lnTo>
                    <a:pt x="329" y="28"/>
                  </a:lnTo>
                  <a:lnTo>
                    <a:pt x="329" y="26"/>
                  </a:lnTo>
                  <a:lnTo>
                    <a:pt x="326" y="16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5"/>
                  </a:lnTo>
                  <a:lnTo>
                    <a:pt x="243" y="7"/>
                  </a:lnTo>
                  <a:lnTo>
                    <a:pt x="227" y="9"/>
                  </a:lnTo>
                  <a:lnTo>
                    <a:pt x="210" y="9"/>
                  </a:lnTo>
                  <a:lnTo>
                    <a:pt x="194" y="12"/>
                  </a:lnTo>
                  <a:lnTo>
                    <a:pt x="177" y="12"/>
                  </a:lnTo>
                  <a:lnTo>
                    <a:pt x="161" y="14"/>
                  </a:lnTo>
                  <a:lnTo>
                    <a:pt x="144" y="16"/>
                  </a:lnTo>
                  <a:lnTo>
                    <a:pt x="127" y="16"/>
                  </a:lnTo>
                  <a:lnTo>
                    <a:pt x="111" y="19"/>
                  </a:lnTo>
                  <a:lnTo>
                    <a:pt x="94" y="19"/>
                  </a:lnTo>
                  <a:lnTo>
                    <a:pt x="78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71" y="33"/>
                  </a:lnTo>
                  <a:lnTo>
                    <a:pt x="78" y="38"/>
                  </a:lnTo>
                  <a:lnTo>
                    <a:pt x="83" y="40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90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101" y="61"/>
                  </a:lnTo>
                  <a:lnTo>
                    <a:pt x="104" y="61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3" y="76"/>
                  </a:lnTo>
                  <a:lnTo>
                    <a:pt x="113" y="78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11" y="94"/>
                  </a:lnTo>
                  <a:lnTo>
                    <a:pt x="111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6" y="106"/>
                  </a:lnTo>
                  <a:lnTo>
                    <a:pt x="104" y="109"/>
                  </a:lnTo>
                  <a:lnTo>
                    <a:pt x="101" y="111"/>
                  </a:lnTo>
                  <a:lnTo>
                    <a:pt x="101" y="113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7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7"/>
                  </a:lnTo>
                  <a:lnTo>
                    <a:pt x="90" y="139"/>
                  </a:lnTo>
                  <a:lnTo>
                    <a:pt x="85" y="139"/>
                  </a:lnTo>
                  <a:lnTo>
                    <a:pt x="75" y="144"/>
                  </a:lnTo>
                  <a:lnTo>
                    <a:pt x="75" y="144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66" y="151"/>
                  </a:lnTo>
                  <a:lnTo>
                    <a:pt x="38" y="156"/>
                  </a:lnTo>
                  <a:lnTo>
                    <a:pt x="35" y="158"/>
                  </a:lnTo>
                  <a:lnTo>
                    <a:pt x="33" y="163"/>
                  </a:lnTo>
                  <a:lnTo>
                    <a:pt x="30" y="168"/>
                  </a:lnTo>
                  <a:lnTo>
                    <a:pt x="30" y="173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3" y="187"/>
                  </a:lnTo>
                  <a:lnTo>
                    <a:pt x="35" y="187"/>
                  </a:lnTo>
                  <a:lnTo>
                    <a:pt x="35" y="189"/>
                  </a:lnTo>
                  <a:lnTo>
                    <a:pt x="40" y="192"/>
                  </a:lnTo>
                  <a:lnTo>
                    <a:pt x="45" y="196"/>
                  </a:lnTo>
                  <a:lnTo>
                    <a:pt x="47" y="201"/>
                  </a:lnTo>
                  <a:lnTo>
                    <a:pt x="47" y="206"/>
                  </a:lnTo>
                  <a:lnTo>
                    <a:pt x="47" y="210"/>
                  </a:lnTo>
                  <a:lnTo>
                    <a:pt x="45" y="215"/>
                  </a:lnTo>
                  <a:lnTo>
                    <a:pt x="38" y="227"/>
                  </a:lnTo>
                  <a:lnTo>
                    <a:pt x="35" y="229"/>
                  </a:lnTo>
                  <a:lnTo>
                    <a:pt x="35" y="232"/>
                  </a:lnTo>
                  <a:lnTo>
                    <a:pt x="35" y="234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3" y="248"/>
                  </a:lnTo>
                  <a:lnTo>
                    <a:pt x="30" y="251"/>
                  </a:lnTo>
                  <a:lnTo>
                    <a:pt x="28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16" y="258"/>
                  </a:lnTo>
                  <a:lnTo>
                    <a:pt x="14" y="260"/>
                  </a:lnTo>
                  <a:lnTo>
                    <a:pt x="9" y="263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70"/>
                  </a:lnTo>
                  <a:lnTo>
                    <a:pt x="9" y="270"/>
                  </a:lnTo>
                  <a:lnTo>
                    <a:pt x="12" y="272"/>
                  </a:lnTo>
                  <a:lnTo>
                    <a:pt x="12" y="274"/>
                  </a:lnTo>
                  <a:lnTo>
                    <a:pt x="12" y="279"/>
                  </a:lnTo>
                  <a:lnTo>
                    <a:pt x="12" y="281"/>
                  </a:lnTo>
                  <a:lnTo>
                    <a:pt x="12" y="284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7" y="289"/>
                  </a:lnTo>
                  <a:lnTo>
                    <a:pt x="2" y="291"/>
                  </a:lnTo>
                  <a:lnTo>
                    <a:pt x="2" y="298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7" y="338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9" y="343"/>
                  </a:lnTo>
                  <a:lnTo>
                    <a:pt x="9" y="343"/>
                  </a:lnTo>
                  <a:lnTo>
                    <a:pt x="9" y="345"/>
                  </a:lnTo>
                  <a:lnTo>
                    <a:pt x="9" y="348"/>
                  </a:lnTo>
                  <a:lnTo>
                    <a:pt x="9" y="350"/>
                  </a:lnTo>
                  <a:lnTo>
                    <a:pt x="9" y="352"/>
                  </a:lnTo>
                  <a:lnTo>
                    <a:pt x="12" y="352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6" y="357"/>
                  </a:lnTo>
                  <a:lnTo>
                    <a:pt x="16" y="360"/>
                  </a:lnTo>
                  <a:lnTo>
                    <a:pt x="16" y="362"/>
                  </a:lnTo>
                  <a:lnTo>
                    <a:pt x="16" y="364"/>
                  </a:lnTo>
                  <a:lnTo>
                    <a:pt x="19" y="367"/>
                  </a:lnTo>
                  <a:lnTo>
                    <a:pt x="21" y="371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49" y="395"/>
                  </a:lnTo>
                  <a:lnTo>
                    <a:pt x="49" y="397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80" y="419"/>
                  </a:lnTo>
                  <a:lnTo>
                    <a:pt x="85" y="423"/>
                  </a:lnTo>
                  <a:lnTo>
                    <a:pt x="85" y="426"/>
                  </a:lnTo>
                  <a:lnTo>
                    <a:pt x="87" y="428"/>
                  </a:lnTo>
                  <a:lnTo>
                    <a:pt x="87" y="431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40"/>
                  </a:lnTo>
                  <a:lnTo>
                    <a:pt x="90" y="440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5"/>
                  </a:lnTo>
                  <a:lnTo>
                    <a:pt x="90" y="447"/>
                  </a:lnTo>
                  <a:lnTo>
                    <a:pt x="90" y="447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4"/>
                  </a:lnTo>
                  <a:lnTo>
                    <a:pt x="97" y="461"/>
                  </a:lnTo>
                  <a:lnTo>
                    <a:pt x="99" y="466"/>
                  </a:lnTo>
                  <a:lnTo>
                    <a:pt x="104" y="466"/>
                  </a:lnTo>
                  <a:lnTo>
                    <a:pt x="109" y="464"/>
                  </a:lnTo>
                  <a:lnTo>
                    <a:pt x="113" y="457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7" y="457"/>
                  </a:lnTo>
                  <a:lnTo>
                    <a:pt x="132" y="459"/>
                  </a:lnTo>
                  <a:lnTo>
                    <a:pt x="144" y="464"/>
                  </a:lnTo>
                  <a:lnTo>
                    <a:pt x="146" y="466"/>
                  </a:lnTo>
                  <a:lnTo>
                    <a:pt x="149" y="468"/>
                  </a:lnTo>
                  <a:lnTo>
                    <a:pt x="149" y="471"/>
                  </a:lnTo>
                  <a:lnTo>
                    <a:pt x="146" y="476"/>
                  </a:lnTo>
                  <a:lnTo>
                    <a:pt x="146" y="478"/>
                  </a:lnTo>
                  <a:lnTo>
                    <a:pt x="144" y="478"/>
                  </a:lnTo>
                  <a:lnTo>
                    <a:pt x="144" y="480"/>
                  </a:lnTo>
                  <a:lnTo>
                    <a:pt x="144" y="483"/>
                  </a:lnTo>
                  <a:lnTo>
                    <a:pt x="144" y="487"/>
                  </a:lnTo>
                  <a:lnTo>
                    <a:pt x="144" y="494"/>
                  </a:lnTo>
                  <a:lnTo>
                    <a:pt x="144" y="497"/>
                  </a:lnTo>
                  <a:lnTo>
                    <a:pt x="139" y="506"/>
                  </a:lnTo>
                  <a:lnTo>
                    <a:pt x="135" y="521"/>
                  </a:lnTo>
                  <a:lnTo>
                    <a:pt x="132" y="528"/>
                  </a:lnTo>
                  <a:lnTo>
                    <a:pt x="130" y="532"/>
                  </a:lnTo>
                  <a:lnTo>
                    <a:pt x="130" y="537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2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9" y="551"/>
                  </a:lnTo>
                  <a:lnTo>
                    <a:pt x="142" y="554"/>
                  </a:lnTo>
                  <a:lnTo>
                    <a:pt x="144" y="556"/>
                  </a:lnTo>
                  <a:lnTo>
                    <a:pt x="144" y="556"/>
                  </a:lnTo>
                  <a:lnTo>
                    <a:pt x="146" y="558"/>
                  </a:lnTo>
                  <a:lnTo>
                    <a:pt x="146" y="561"/>
                  </a:lnTo>
                  <a:lnTo>
                    <a:pt x="151" y="561"/>
                  </a:lnTo>
                  <a:lnTo>
                    <a:pt x="153" y="563"/>
                  </a:lnTo>
                  <a:lnTo>
                    <a:pt x="156" y="568"/>
                  </a:lnTo>
                  <a:lnTo>
                    <a:pt x="161" y="570"/>
                  </a:lnTo>
                  <a:lnTo>
                    <a:pt x="163" y="570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5" y="575"/>
                  </a:lnTo>
                  <a:lnTo>
                    <a:pt x="175" y="575"/>
                  </a:lnTo>
                  <a:lnTo>
                    <a:pt x="179" y="575"/>
                  </a:lnTo>
                  <a:lnTo>
                    <a:pt x="182" y="577"/>
                  </a:lnTo>
                  <a:lnTo>
                    <a:pt x="189" y="582"/>
                  </a:lnTo>
                  <a:lnTo>
                    <a:pt x="191" y="584"/>
                  </a:lnTo>
                  <a:lnTo>
                    <a:pt x="198" y="587"/>
                  </a:lnTo>
                  <a:lnTo>
                    <a:pt x="201" y="589"/>
                  </a:lnTo>
                  <a:lnTo>
                    <a:pt x="203" y="592"/>
                  </a:lnTo>
                  <a:lnTo>
                    <a:pt x="206" y="599"/>
                  </a:lnTo>
                  <a:lnTo>
                    <a:pt x="208" y="601"/>
                  </a:lnTo>
                  <a:lnTo>
                    <a:pt x="220" y="603"/>
                  </a:lnTo>
                  <a:lnTo>
                    <a:pt x="222" y="606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22" y="610"/>
                  </a:lnTo>
                  <a:lnTo>
                    <a:pt x="222" y="613"/>
                  </a:lnTo>
                  <a:lnTo>
                    <a:pt x="222" y="615"/>
                  </a:lnTo>
                  <a:lnTo>
                    <a:pt x="222" y="618"/>
                  </a:lnTo>
                  <a:lnTo>
                    <a:pt x="222" y="620"/>
                  </a:lnTo>
                  <a:lnTo>
                    <a:pt x="222" y="622"/>
                  </a:lnTo>
                  <a:lnTo>
                    <a:pt x="227" y="627"/>
                  </a:lnTo>
                  <a:lnTo>
                    <a:pt x="229" y="629"/>
                  </a:lnTo>
                  <a:lnTo>
                    <a:pt x="232" y="634"/>
                  </a:lnTo>
                  <a:lnTo>
                    <a:pt x="234" y="639"/>
                  </a:lnTo>
                  <a:lnTo>
                    <a:pt x="232" y="644"/>
                  </a:lnTo>
                  <a:lnTo>
                    <a:pt x="229" y="648"/>
                  </a:lnTo>
                  <a:lnTo>
                    <a:pt x="227" y="651"/>
                  </a:lnTo>
                  <a:lnTo>
                    <a:pt x="227" y="655"/>
                  </a:lnTo>
                  <a:lnTo>
                    <a:pt x="227" y="658"/>
                  </a:lnTo>
                  <a:lnTo>
                    <a:pt x="229" y="658"/>
                  </a:lnTo>
                  <a:lnTo>
                    <a:pt x="229" y="658"/>
                  </a:lnTo>
                  <a:lnTo>
                    <a:pt x="232" y="658"/>
                  </a:lnTo>
                  <a:lnTo>
                    <a:pt x="232" y="660"/>
                  </a:lnTo>
                  <a:lnTo>
                    <a:pt x="232" y="663"/>
                  </a:lnTo>
                  <a:lnTo>
                    <a:pt x="234" y="665"/>
                  </a:lnTo>
                  <a:lnTo>
                    <a:pt x="236" y="667"/>
                  </a:lnTo>
                  <a:lnTo>
                    <a:pt x="241" y="674"/>
                  </a:lnTo>
                  <a:lnTo>
                    <a:pt x="241" y="677"/>
                  </a:lnTo>
                  <a:lnTo>
                    <a:pt x="241" y="681"/>
                  </a:lnTo>
                  <a:lnTo>
                    <a:pt x="243" y="681"/>
                  </a:lnTo>
                  <a:lnTo>
                    <a:pt x="248" y="686"/>
                  </a:lnTo>
                  <a:lnTo>
                    <a:pt x="253" y="686"/>
                  </a:lnTo>
                  <a:lnTo>
                    <a:pt x="255" y="686"/>
                  </a:lnTo>
                  <a:lnTo>
                    <a:pt x="255" y="686"/>
                  </a:lnTo>
                  <a:lnTo>
                    <a:pt x="255" y="684"/>
                  </a:lnTo>
                  <a:lnTo>
                    <a:pt x="253" y="684"/>
                  </a:lnTo>
                  <a:lnTo>
                    <a:pt x="253" y="681"/>
                  </a:lnTo>
                  <a:lnTo>
                    <a:pt x="250" y="681"/>
                  </a:lnTo>
                  <a:lnTo>
                    <a:pt x="250" y="679"/>
                  </a:lnTo>
                  <a:lnTo>
                    <a:pt x="250" y="677"/>
                  </a:lnTo>
                  <a:lnTo>
                    <a:pt x="253" y="677"/>
                  </a:lnTo>
                  <a:lnTo>
                    <a:pt x="255" y="677"/>
                  </a:lnTo>
                  <a:lnTo>
                    <a:pt x="255" y="677"/>
                  </a:lnTo>
                  <a:lnTo>
                    <a:pt x="255" y="679"/>
                  </a:lnTo>
                  <a:lnTo>
                    <a:pt x="258" y="681"/>
                  </a:lnTo>
                  <a:lnTo>
                    <a:pt x="258" y="681"/>
                  </a:lnTo>
                  <a:lnTo>
                    <a:pt x="260" y="684"/>
                  </a:lnTo>
                  <a:lnTo>
                    <a:pt x="260" y="684"/>
                  </a:lnTo>
                  <a:lnTo>
                    <a:pt x="262" y="686"/>
                  </a:lnTo>
                  <a:lnTo>
                    <a:pt x="262" y="686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5" y="689"/>
                  </a:lnTo>
                  <a:lnTo>
                    <a:pt x="265" y="689"/>
                  </a:lnTo>
                  <a:lnTo>
                    <a:pt x="267" y="689"/>
                  </a:lnTo>
                  <a:lnTo>
                    <a:pt x="267" y="689"/>
                  </a:lnTo>
                  <a:lnTo>
                    <a:pt x="269" y="689"/>
                  </a:lnTo>
                  <a:lnTo>
                    <a:pt x="265" y="684"/>
                  </a:lnTo>
                  <a:lnTo>
                    <a:pt x="265" y="681"/>
                  </a:lnTo>
                  <a:lnTo>
                    <a:pt x="262" y="679"/>
                  </a:lnTo>
                  <a:lnTo>
                    <a:pt x="265" y="674"/>
                  </a:lnTo>
                  <a:lnTo>
                    <a:pt x="267" y="670"/>
                  </a:lnTo>
                  <a:lnTo>
                    <a:pt x="272" y="665"/>
                  </a:lnTo>
                  <a:lnTo>
                    <a:pt x="272" y="663"/>
                  </a:lnTo>
                  <a:lnTo>
                    <a:pt x="274" y="660"/>
                  </a:lnTo>
                  <a:lnTo>
                    <a:pt x="279" y="658"/>
                  </a:lnTo>
                  <a:lnTo>
                    <a:pt x="284" y="655"/>
                  </a:lnTo>
                  <a:lnTo>
                    <a:pt x="288" y="655"/>
                  </a:lnTo>
                  <a:lnTo>
                    <a:pt x="317" y="667"/>
                  </a:lnTo>
                  <a:lnTo>
                    <a:pt x="324" y="670"/>
                  </a:lnTo>
                  <a:lnTo>
                    <a:pt x="329" y="672"/>
                  </a:lnTo>
                  <a:lnTo>
                    <a:pt x="333" y="670"/>
                  </a:lnTo>
                  <a:lnTo>
                    <a:pt x="336" y="667"/>
                  </a:lnTo>
                  <a:lnTo>
                    <a:pt x="336" y="663"/>
                  </a:lnTo>
                  <a:lnTo>
                    <a:pt x="336" y="658"/>
                  </a:lnTo>
                  <a:lnTo>
                    <a:pt x="333" y="655"/>
                  </a:lnTo>
                  <a:lnTo>
                    <a:pt x="331" y="651"/>
                  </a:lnTo>
                  <a:lnTo>
                    <a:pt x="329" y="646"/>
                  </a:lnTo>
                  <a:lnTo>
                    <a:pt x="326" y="641"/>
                  </a:lnTo>
                  <a:lnTo>
                    <a:pt x="326" y="636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9" y="629"/>
                  </a:lnTo>
                  <a:lnTo>
                    <a:pt x="331" y="627"/>
                  </a:lnTo>
                  <a:lnTo>
                    <a:pt x="333" y="627"/>
                  </a:lnTo>
                  <a:lnTo>
                    <a:pt x="338" y="627"/>
                  </a:lnTo>
                  <a:lnTo>
                    <a:pt x="340" y="627"/>
                  </a:lnTo>
                  <a:lnTo>
                    <a:pt x="345" y="622"/>
                  </a:lnTo>
                  <a:lnTo>
                    <a:pt x="362" y="618"/>
                  </a:lnTo>
                  <a:lnTo>
                    <a:pt x="366" y="615"/>
                  </a:lnTo>
                  <a:lnTo>
                    <a:pt x="366" y="610"/>
                  </a:lnTo>
                  <a:lnTo>
                    <a:pt x="364" y="606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7" y="599"/>
                  </a:lnTo>
                  <a:lnTo>
                    <a:pt x="357" y="596"/>
                  </a:lnTo>
                  <a:lnTo>
                    <a:pt x="357" y="594"/>
                  </a:lnTo>
                  <a:lnTo>
                    <a:pt x="357" y="592"/>
                  </a:lnTo>
                  <a:lnTo>
                    <a:pt x="359" y="589"/>
                  </a:lnTo>
                  <a:lnTo>
                    <a:pt x="364" y="584"/>
                  </a:lnTo>
                  <a:lnTo>
                    <a:pt x="366" y="582"/>
                  </a:lnTo>
                  <a:lnTo>
                    <a:pt x="366" y="580"/>
                  </a:lnTo>
                  <a:lnTo>
                    <a:pt x="366" y="577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2" y="575"/>
                  </a:lnTo>
                  <a:lnTo>
                    <a:pt x="362" y="575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4" y="573"/>
                  </a:lnTo>
                  <a:lnTo>
                    <a:pt x="366" y="573"/>
                  </a:lnTo>
                  <a:lnTo>
                    <a:pt x="366" y="573"/>
                  </a:lnTo>
                  <a:lnTo>
                    <a:pt x="366" y="570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4" y="565"/>
                  </a:lnTo>
                  <a:lnTo>
                    <a:pt x="364" y="563"/>
                  </a:lnTo>
                  <a:lnTo>
                    <a:pt x="366" y="563"/>
                  </a:lnTo>
                  <a:lnTo>
                    <a:pt x="364" y="561"/>
                  </a:lnTo>
                  <a:lnTo>
                    <a:pt x="364" y="561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56"/>
                  </a:lnTo>
                  <a:lnTo>
                    <a:pt x="364" y="554"/>
                  </a:lnTo>
                  <a:lnTo>
                    <a:pt x="364" y="551"/>
                  </a:lnTo>
                  <a:lnTo>
                    <a:pt x="364" y="551"/>
                  </a:lnTo>
                  <a:lnTo>
                    <a:pt x="364" y="549"/>
                  </a:lnTo>
                  <a:lnTo>
                    <a:pt x="364" y="547"/>
                  </a:lnTo>
                  <a:lnTo>
                    <a:pt x="362" y="544"/>
                  </a:lnTo>
                  <a:lnTo>
                    <a:pt x="364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71" y="539"/>
                  </a:lnTo>
                  <a:lnTo>
                    <a:pt x="369" y="539"/>
                  </a:lnTo>
                  <a:lnTo>
                    <a:pt x="366" y="539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71" y="530"/>
                  </a:lnTo>
                  <a:lnTo>
                    <a:pt x="371" y="530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3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8"/>
                  </a:lnTo>
                  <a:lnTo>
                    <a:pt x="369" y="518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13"/>
                  </a:lnTo>
                  <a:lnTo>
                    <a:pt x="371" y="513"/>
                  </a:lnTo>
                  <a:lnTo>
                    <a:pt x="373" y="516"/>
                  </a:lnTo>
                  <a:lnTo>
                    <a:pt x="373" y="516"/>
                  </a:lnTo>
                  <a:lnTo>
                    <a:pt x="373" y="513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1"/>
                  </a:lnTo>
                  <a:lnTo>
                    <a:pt x="378" y="511"/>
                  </a:lnTo>
                  <a:lnTo>
                    <a:pt x="378" y="509"/>
                  </a:lnTo>
                  <a:lnTo>
                    <a:pt x="381" y="506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2"/>
                  </a:lnTo>
                  <a:lnTo>
                    <a:pt x="383" y="502"/>
                  </a:lnTo>
                  <a:lnTo>
                    <a:pt x="383" y="502"/>
                  </a:lnTo>
                  <a:lnTo>
                    <a:pt x="385" y="499"/>
                  </a:lnTo>
                  <a:lnTo>
                    <a:pt x="388" y="497"/>
                  </a:lnTo>
                  <a:lnTo>
                    <a:pt x="388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8" y="490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3"/>
                  </a:lnTo>
                  <a:lnTo>
                    <a:pt x="392" y="480"/>
                  </a:lnTo>
                  <a:lnTo>
                    <a:pt x="392" y="478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3"/>
                  </a:lnTo>
                  <a:lnTo>
                    <a:pt x="397" y="471"/>
                  </a:lnTo>
                  <a:lnTo>
                    <a:pt x="397" y="471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4"/>
                  </a:lnTo>
                  <a:lnTo>
                    <a:pt x="399" y="464"/>
                  </a:lnTo>
                  <a:lnTo>
                    <a:pt x="399" y="461"/>
                  </a:lnTo>
                  <a:lnTo>
                    <a:pt x="402" y="461"/>
                  </a:lnTo>
                  <a:lnTo>
                    <a:pt x="402" y="461"/>
                  </a:lnTo>
                  <a:lnTo>
                    <a:pt x="404" y="461"/>
                  </a:lnTo>
                  <a:lnTo>
                    <a:pt x="404" y="452"/>
                  </a:lnTo>
                  <a:lnTo>
                    <a:pt x="404" y="447"/>
                  </a:lnTo>
                  <a:lnTo>
                    <a:pt x="402" y="44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081009" y="1040616"/>
              <a:ext cx="632871" cy="968047"/>
            </a:xfrm>
            <a:custGeom>
              <a:rect b="b" l="l" r="r" t="t"/>
              <a:pathLst>
                <a:path extrusionOk="0" h="904" w="591">
                  <a:moveTo>
                    <a:pt x="591" y="601"/>
                  </a:moveTo>
                  <a:lnTo>
                    <a:pt x="589" y="620"/>
                  </a:lnTo>
                  <a:lnTo>
                    <a:pt x="586" y="639"/>
                  </a:lnTo>
                  <a:lnTo>
                    <a:pt x="584" y="655"/>
                  </a:lnTo>
                  <a:lnTo>
                    <a:pt x="584" y="674"/>
                  </a:lnTo>
                  <a:lnTo>
                    <a:pt x="581" y="693"/>
                  </a:lnTo>
                  <a:lnTo>
                    <a:pt x="579" y="712"/>
                  </a:lnTo>
                  <a:lnTo>
                    <a:pt x="577" y="731"/>
                  </a:lnTo>
                  <a:lnTo>
                    <a:pt x="574" y="750"/>
                  </a:lnTo>
                  <a:lnTo>
                    <a:pt x="574" y="769"/>
                  </a:lnTo>
                  <a:lnTo>
                    <a:pt x="572" y="788"/>
                  </a:lnTo>
                  <a:lnTo>
                    <a:pt x="570" y="807"/>
                  </a:lnTo>
                  <a:lnTo>
                    <a:pt x="567" y="826"/>
                  </a:lnTo>
                  <a:lnTo>
                    <a:pt x="567" y="845"/>
                  </a:lnTo>
                  <a:lnTo>
                    <a:pt x="565" y="866"/>
                  </a:lnTo>
                  <a:lnTo>
                    <a:pt x="563" y="885"/>
                  </a:lnTo>
                  <a:lnTo>
                    <a:pt x="560" y="904"/>
                  </a:lnTo>
                  <a:lnTo>
                    <a:pt x="544" y="901"/>
                  </a:lnTo>
                  <a:lnTo>
                    <a:pt x="525" y="899"/>
                  </a:lnTo>
                  <a:lnTo>
                    <a:pt x="508" y="897"/>
                  </a:lnTo>
                  <a:lnTo>
                    <a:pt x="489" y="897"/>
                  </a:lnTo>
                  <a:lnTo>
                    <a:pt x="473" y="894"/>
                  </a:lnTo>
                  <a:lnTo>
                    <a:pt x="454" y="892"/>
                  </a:lnTo>
                  <a:lnTo>
                    <a:pt x="437" y="890"/>
                  </a:lnTo>
                  <a:lnTo>
                    <a:pt x="421" y="887"/>
                  </a:lnTo>
                  <a:lnTo>
                    <a:pt x="402" y="885"/>
                  </a:lnTo>
                  <a:lnTo>
                    <a:pt x="385" y="885"/>
                  </a:lnTo>
                  <a:lnTo>
                    <a:pt x="366" y="883"/>
                  </a:lnTo>
                  <a:lnTo>
                    <a:pt x="350" y="880"/>
                  </a:lnTo>
                  <a:lnTo>
                    <a:pt x="331" y="878"/>
                  </a:lnTo>
                  <a:lnTo>
                    <a:pt x="314" y="875"/>
                  </a:lnTo>
                  <a:lnTo>
                    <a:pt x="298" y="873"/>
                  </a:lnTo>
                  <a:lnTo>
                    <a:pt x="279" y="871"/>
                  </a:lnTo>
                  <a:lnTo>
                    <a:pt x="262" y="868"/>
                  </a:lnTo>
                  <a:lnTo>
                    <a:pt x="243" y="866"/>
                  </a:lnTo>
                  <a:lnTo>
                    <a:pt x="227" y="864"/>
                  </a:lnTo>
                  <a:lnTo>
                    <a:pt x="210" y="861"/>
                  </a:lnTo>
                  <a:lnTo>
                    <a:pt x="191" y="859"/>
                  </a:lnTo>
                  <a:lnTo>
                    <a:pt x="175" y="856"/>
                  </a:lnTo>
                  <a:lnTo>
                    <a:pt x="158" y="854"/>
                  </a:lnTo>
                  <a:lnTo>
                    <a:pt x="139" y="852"/>
                  </a:lnTo>
                  <a:lnTo>
                    <a:pt x="123" y="849"/>
                  </a:lnTo>
                  <a:lnTo>
                    <a:pt x="106" y="847"/>
                  </a:lnTo>
                  <a:lnTo>
                    <a:pt x="87" y="845"/>
                  </a:lnTo>
                  <a:lnTo>
                    <a:pt x="71" y="842"/>
                  </a:lnTo>
                  <a:lnTo>
                    <a:pt x="54" y="840"/>
                  </a:lnTo>
                  <a:lnTo>
                    <a:pt x="35" y="838"/>
                  </a:lnTo>
                  <a:lnTo>
                    <a:pt x="19" y="835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4" y="807"/>
                  </a:lnTo>
                  <a:lnTo>
                    <a:pt x="7" y="795"/>
                  </a:lnTo>
                  <a:lnTo>
                    <a:pt x="9" y="781"/>
                  </a:lnTo>
                  <a:lnTo>
                    <a:pt x="11" y="769"/>
                  </a:lnTo>
                  <a:lnTo>
                    <a:pt x="11" y="757"/>
                  </a:lnTo>
                  <a:lnTo>
                    <a:pt x="14" y="745"/>
                  </a:lnTo>
                  <a:lnTo>
                    <a:pt x="16" y="731"/>
                  </a:lnTo>
                  <a:lnTo>
                    <a:pt x="19" y="719"/>
                  </a:lnTo>
                  <a:lnTo>
                    <a:pt x="21" y="707"/>
                  </a:lnTo>
                  <a:lnTo>
                    <a:pt x="21" y="696"/>
                  </a:lnTo>
                  <a:lnTo>
                    <a:pt x="23" y="681"/>
                  </a:lnTo>
                  <a:lnTo>
                    <a:pt x="26" y="670"/>
                  </a:lnTo>
                  <a:lnTo>
                    <a:pt x="28" y="658"/>
                  </a:lnTo>
                  <a:lnTo>
                    <a:pt x="30" y="643"/>
                  </a:lnTo>
                  <a:lnTo>
                    <a:pt x="30" y="632"/>
                  </a:lnTo>
                  <a:lnTo>
                    <a:pt x="33" y="627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3"/>
                  </a:lnTo>
                  <a:lnTo>
                    <a:pt x="33" y="610"/>
                  </a:lnTo>
                  <a:lnTo>
                    <a:pt x="35" y="608"/>
                  </a:lnTo>
                  <a:lnTo>
                    <a:pt x="37" y="608"/>
                  </a:lnTo>
                  <a:lnTo>
                    <a:pt x="40" y="606"/>
                  </a:lnTo>
                  <a:lnTo>
                    <a:pt x="40" y="603"/>
                  </a:lnTo>
                  <a:lnTo>
                    <a:pt x="42" y="601"/>
                  </a:lnTo>
                  <a:lnTo>
                    <a:pt x="42" y="596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47" y="589"/>
                  </a:lnTo>
                  <a:lnTo>
                    <a:pt x="47" y="584"/>
                  </a:lnTo>
                  <a:lnTo>
                    <a:pt x="45" y="582"/>
                  </a:lnTo>
                  <a:lnTo>
                    <a:pt x="45" y="580"/>
                  </a:lnTo>
                  <a:lnTo>
                    <a:pt x="45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68"/>
                  </a:lnTo>
                  <a:lnTo>
                    <a:pt x="49" y="565"/>
                  </a:lnTo>
                  <a:lnTo>
                    <a:pt x="47" y="565"/>
                  </a:lnTo>
                  <a:lnTo>
                    <a:pt x="47" y="565"/>
                  </a:lnTo>
                  <a:lnTo>
                    <a:pt x="47" y="563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47" y="558"/>
                  </a:lnTo>
                  <a:lnTo>
                    <a:pt x="47" y="558"/>
                  </a:lnTo>
                  <a:lnTo>
                    <a:pt x="45" y="558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37" y="558"/>
                  </a:lnTo>
                  <a:lnTo>
                    <a:pt x="37" y="556"/>
                  </a:lnTo>
                  <a:lnTo>
                    <a:pt x="37" y="556"/>
                  </a:lnTo>
                  <a:lnTo>
                    <a:pt x="37" y="554"/>
                  </a:lnTo>
                  <a:lnTo>
                    <a:pt x="35" y="554"/>
                  </a:lnTo>
                  <a:lnTo>
                    <a:pt x="35" y="554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28" y="554"/>
                  </a:lnTo>
                  <a:lnTo>
                    <a:pt x="28" y="551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39"/>
                  </a:lnTo>
                  <a:lnTo>
                    <a:pt x="28" y="537"/>
                  </a:lnTo>
                  <a:lnTo>
                    <a:pt x="30" y="535"/>
                  </a:lnTo>
                  <a:lnTo>
                    <a:pt x="30" y="532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5"/>
                  </a:lnTo>
                  <a:lnTo>
                    <a:pt x="35" y="525"/>
                  </a:lnTo>
                  <a:lnTo>
                    <a:pt x="35" y="525"/>
                  </a:lnTo>
                  <a:lnTo>
                    <a:pt x="37" y="525"/>
                  </a:lnTo>
                  <a:lnTo>
                    <a:pt x="40" y="523"/>
                  </a:lnTo>
                  <a:lnTo>
                    <a:pt x="40" y="520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7" y="509"/>
                  </a:lnTo>
                  <a:lnTo>
                    <a:pt x="49" y="504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9" y="499"/>
                  </a:lnTo>
                  <a:lnTo>
                    <a:pt x="61" y="497"/>
                  </a:lnTo>
                  <a:lnTo>
                    <a:pt x="61" y="494"/>
                  </a:lnTo>
                  <a:lnTo>
                    <a:pt x="68" y="490"/>
                  </a:lnTo>
                  <a:lnTo>
                    <a:pt x="71" y="485"/>
                  </a:lnTo>
                  <a:lnTo>
                    <a:pt x="71" y="483"/>
                  </a:lnTo>
                  <a:lnTo>
                    <a:pt x="73" y="478"/>
                  </a:lnTo>
                  <a:lnTo>
                    <a:pt x="73" y="475"/>
                  </a:lnTo>
                  <a:lnTo>
                    <a:pt x="73" y="475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75" y="468"/>
                  </a:lnTo>
                  <a:lnTo>
                    <a:pt x="87" y="456"/>
                  </a:lnTo>
                  <a:lnTo>
                    <a:pt x="89" y="452"/>
                  </a:lnTo>
                  <a:lnTo>
                    <a:pt x="92" y="445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94" y="438"/>
                  </a:lnTo>
                  <a:lnTo>
                    <a:pt x="97" y="435"/>
                  </a:lnTo>
                  <a:lnTo>
                    <a:pt x="97" y="433"/>
                  </a:lnTo>
                  <a:lnTo>
                    <a:pt x="101" y="428"/>
                  </a:lnTo>
                  <a:lnTo>
                    <a:pt x="104" y="426"/>
                  </a:lnTo>
                  <a:lnTo>
                    <a:pt x="108" y="421"/>
                  </a:lnTo>
                  <a:lnTo>
                    <a:pt x="108" y="419"/>
                  </a:lnTo>
                  <a:lnTo>
                    <a:pt x="108" y="416"/>
                  </a:lnTo>
                  <a:lnTo>
                    <a:pt x="111" y="414"/>
                  </a:lnTo>
                  <a:lnTo>
                    <a:pt x="113" y="414"/>
                  </a:lnTo>
                  <a:lnTo>
                    <a:pt x="115" y="412"/>
                  </a:lnTo>
                  <a:lnTo>
                    <a:pt x="118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2"/>
                  </a:lnTo>
                  <a:lnTo>
                    <a:pt x="115" y="395"/>
                  </a:lnTo>
                  <a:lnTo>
                    <a:pt x="115" y="390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5"/>
                  </a:lnTo>
                  <a:lnTo>
                    <a:pt x="108" y="383"/>
                  </a:lnTo>
                  <a:lnTo>
                    <a:pt x="104" y="381"/>
                  </a:lnTo>
                  <a:lnTo>
                    <a:pt x="101" y="378"/>
                  </a:lnTo>
                  <a:lnTo>
                    <a:pt x="101" y="376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4" y="371"/>
                  </a:lnTo>
                  <a:lnTo>
                    <a:pt x="89" y="364"/>
                  </a:lnTo>
                  <a:lnTo>
                    <a:pt x="87" y="357"/>
                  </a:lnTo>
                  <a:lnTo>
                    <a:pt x="87" y="355"/>
                  </a:lnTo>
                  <a:lnTo>
                    <a:pt x="87" y="352"/>
                  </a:lnTo>
                  <a:lnTo>
                    <a:pt x="87" y="348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85" y="338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7" y="322"/>
                  </a:lnTo>
                  <a:lnTo>
                    <a:pt x="85" y="319"/>
                  </a:lnTo>
                  <a:lnTo>
                    <a:pt x="82" y="314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5"/>
                  </a:lnTo>
                  <a:lnTo>
                    <a:pt x="82" y="300"/>
                  </a:lnTo>
                  <a:lnTo>
                    <a:pt x="82" y="298"/>
                  </a:lnTo>
                  <a:lnTo>
                    <a:pt x="85" y="279"/>
                  </a:lnTo>
                  <a:lnTo>
                    <a:pt x="89" y="260"/>
                  </a:lnTo>
                  <a:lnTo>
                    <a:pt x="92" y="241"/>
                  </a:lnTo>
                  <a:lnTo>
                    <a:pt x="94" y="222"/>
                  </a:lnTo>
                  <a:lnTo>
                    <a:pt x="97" y="203"/>
                  </a:lnTo>
                  <a:lnTo>
                    <a:pt x="99" y="184"/>
                  </a:lnTo>
                  <a:lnTo>
                    <a:pt x="101" y="165"/>
                  </a:lnTo>
                  <a:lnTo>
                    <a:pt x="106" y="146"/>
                  </a:lnTo>
                  <a:lnTo>
                    <a:pt x="108" y="130"/>
                  </a:lnTo>
                  <a:lnTo>
                    <a:pt x="111" y="111"/>
                  </a:lnTo>
                  <a:lnTo>
                    <a:pt x="113" y="92"/>
                  </a:lnTo>
                  <a:lnTo>
                    <a:pt x="115" y="73"/>
                  </a:lnTo>
                  <a:lnTo>
                    <a:pt x="120" y="54"/>
                  </a:lnTo>
                  <a:lnTo>
                    <a:pt x="123" y="35"/>
                  </a:lnTo>
                  <a:lnTo>
                    <a:pt x="125" y="19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56" y="4"/>
                  </a:lnTo>
                  <a:lnTo>
                    <a:pt x="175" y="7"/>
                  </a:lnTo>
                  <a:lnTo>
                    <a:pt x="194" y="9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26"/>
                  </a:lnTo>
                  <a:lnTo>
                    <a:pt x="208" y="40"/>
                  </a:lnTo>
                  <a:lnTo>
                    <a:pt x="208" y="54"/>
                  </a:lnTo>
                  <a:lnTo>
                    <a:pt x="205" y="66"/>
                  </a:lnTo>
                  <a:lnTo>
                    <a:pt x="203" y="80"/>
                  </a:lnTo>
                  <a:lnTo>
                    <a:pt x="201" y="94"/>
                  </a:lnTo>
                  <a:lnTo>
                    <a:pt x="198" y="109"/>
                  </a:lnTo>
                  <a:lnTo>
                    <a:pt x="196" y="123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8" y="132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2" y="156"/>
                  </a:lnTo>
                  <a:lnTo>
                    <a:pt x="212" y="158"/>
                  </a:lnTo>
                  <a:lnTo>
                    <a:pt x="212" y="158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17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2" y="177"/>
                  </a:lnTo>
                  <a:lnTo>
                    <a:pt x="222" y="177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217" y="184"/>
                  </a:lnTo>
                  <a:lnTo>
                    <a:pt x="220" y="187"/>
                  </a:lnTo>
                  <a:lnTo>
                    <a:pt x="220" y="187"/>
                  </a:lnTo>
                  <a:lnTo>
                    <a:pt x="220" y="189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0" y="196"/>
                  </a:lnTo>
                  <a:lnTo>
                    <a:pt x="217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199"/>
                  </a:lnTo>
                  <a:lnTo>
                    <a:pt x="220" y="201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9" y="210"/>
                  </a:lnTo>
                  <a:lnTo>
                    <a:pt x="229" y="213"/>
                  </a:lnTo>
                  <a:lnTo>
                    <a:pt x="231" y="215"/>
                  </a:lnTo>
                  <a:lnTo>
                    <a:pt x="231" y="215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34" y="217"/>
                  </a:lnTo>
                  <a:lnTo>
                    <a:pt x="238" y="220"/>
                  </a:lnTo>
                  <a:lnTo>
                    <a:pt x="246" y="222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50" y="229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0" y="232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3" y="236"/>
                  </a:lnTo>
                  <a:lnTo>
                    <a:pt x="253" y="236"/>
                  </a:lnTo>
                  <a:lnTo>
                    <a:pt x="255" y="239"/>
                  </a:lnTo>
                  <a:lnTo>
                    <a:pt x="257" y="239"/>
                  </a:lnTo>
                  <a:lnTo>
                    <a:pt x="257" y="243"/>
                  </a:lnTo>
                  <a:lnTo>
                    <a:pt x="260" y="246"/>
                  </a:lnTo>
                  <a:lnTo>
                    <a:pt x="267" y="255"/>
                  </a:lnTo>
                  <a:lnTo>
                    <a:pt x="267" y="255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60"/>
                  </a:lnTo>
                  <a:lnTo>
                    <a:pt x="269" y="260"/>
                  </a:lnTo>
                  <a:lnTo>
                    <a:pt x="272" y="260"/>
                  </a:lnTo>
                  <a:lnTo>
                    <a:pt x="272" y="262"/>
                  </a:lnTo>
                  <a:lnTo>
                    <a:pt x="272" y="262"/>
                  </a:lnTo>
                  <a:lnTo>
                    <a:pt x="274" y="265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9"/>
                  </a:lnTo>
                  <a:lnTo>
                    <a:pt x="276" y="279"/>
                  </a:lnTo>
                  <a:lnTo>
                    <a:pt x="279" y="281"/>
                  </a:lnTo>
                  <a:lnTo>
                    <a:pt x="281" y="281"/>
                  </a:lnTo>
                  <a:lnTo>
                    <a:pt x="281" y="284"/>
                  </a:lnTo>
                  <a:lnTo>
                    <a:pt x="283" y="284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91"/>
                  </a:lnTo>
                  <a:lnTo>
                    <a:pt x="288" y="291"/>
                  </a:lnTo>
                  <a:lnTo>
                    <a:pt x="288" y="293"/>
                  </a:lnTo>
                  <a:lnTo>
                    <a:pt x="288" y="293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91" y="296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8" y="293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8"/>
                  </a:lnTo>
                  <a:lnTo>
                    <a:pt x="300" y="298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3"/>
                  </a:lnTo>
                  <a:lnTo>
                    <a:pt x="298" y="303"/>
                  </a:lnTo>
                  <a:lnTo>
                    <a:pt x="300" y="303"/>
                  </a:lnTo>
                  <a:lnTo>
                    <a:pt x="302" y="305"/>
                  </a:lnTo>
                  <a:lnTo>
                    <a:pt x="302" y="305"/>
                  </a:lnTo>
                  <a:lnTo>
                    <a:pt x="305" y="307"/>
                  </a:lnTo>
                  <a:lnTo>
                    <a:pt x="305" y="307"/>
                  </a:lnTo>
                  <a:lnTo>
                    <a:pt x="307" y="307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10"/>
                  </a:lnTo>
                  <a:lnTo>
                    <a:pt x="326" y="312"/>
                  </a:lnTo>
                  <a:lnTo>
                    <a:pt x="324" y="312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22"/>
                  </a:lnTo>
                  <a:lnTo>
                    <a:pt x="321" y="322"/>
                  </a:lnTo>
                  <a:lnTo>
                    <a:pt x="324" y="322"/>
                  </a:lnTo>
                  <a:lnTo>
                    <a:pt x="321" y="322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3"/>
                  </a:lnTo>
                  <a:lnTo>
                    <a:pt x="314" y="336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4" y="341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2" y="345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09" y="357"/>
                  </a:lnTo>
                  <a:lnTo>
                    <a:pt x="309" y="357"/>
                  </a:lnTo>
                  <a:lnTo>
                    <a:pt x="309" y="359"/>
                  </a:lnTo>
                  <a:lnTo>
                    <a:pt x="309" y="359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5" y="362"/>
                  </a:lnTo>
                  <a:lnTo>
                    <a:pt x="302" y="362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2" y="376"/>
                  </a:lnTo>
                  <a:lnTo>
                    <a:pt x="302" y="376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5" y="385"/>
                  </a:lnTo>
                  <a:lnTo>
                    <a:pt x="307" y="385"/>
                  </a:lnTo>
                  <a:lnTo>
                    <a:pt x="307" y="385"/>
                  </a:lnTo>
                  <a:lnTo>
                    <a:pt x="309" y="388"/>
                  </a:lnTo>
                  <a:lnTo>
                    <a:pt x="309" y="388"/>
                  </a:lnTo>
                  <a:lnTo>
                    <a:pt x="307" y="388"/>
                  </a:lnTo>
                  <a:lnTo>
                    <a:pt x="307" y="390"/>
                  </a:lnTo>
                  <a:lnTo>
                    <a:pt x="307" y="390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5"/>
                  </a:lnTo>
                  <a:lnTo>
                    <a:pt x="307" y="397"/>
                  </a:lnTo>
                  <a:lnTo>
                    <a:pt x="307" y="397"/>
                  </a:lnTo>
                  <a:lnTo>
                    <a:pt x="307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2" y="402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4"/>
                  </a:lnTo>
                  <a:lnTo>
                    <a:pt x="295" y="404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3" y="409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5" y="416"/>
                  </a:lnTo>
                  <a:lnTo>
                    <a:pt x="295" y="419"/>
                  </a:lnTo>
                  <a:lnTo>
                    <a:pt x="295" y="419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3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3"/>
                  </a:lnTo>
                  <a:lnTo>
                    <a:pt x="291" y="433"/>
                  </a:lnTo>
                  <a:lnTo>
                    <a:pt x="288" y="433"/>
                  </a:lnTo>
                  <a:lnTo>
                    <a:pt x="288" y="435"/>
                  </a:lnTo>
                  <a:lnTo>
                    <a:pt x="288" y="435"/>
                  </a:lnTo>
                  <a:lnTo>
                    <a:pt x="291" y="435"/>
                  </a:lnTo>
                  <a:lnTo>
                    <a:pt x="293" y="435"/>
                  </a:lnTo>
                  <a:lnTo>
                    <a:pt x="295" y="438"/>
                  </a:lnTo>
                  <a:lnTo>
                    <a:pt x="298" y="438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2" y="442"/>
                  </a:lnTo>
                  <a:lnTo>
                    <a:pt x="305" y="445"/>
                  </a:lnTo>
                  <a:lnTo>
                    <a:pt x="305" y="447"/>
                  </a:lnTo>
                  <a:lnTo>
                    <a:pt x="305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5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4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38"/>
                  </a:lnTo>
                  <a:lnTo>
                    <a:pt x="328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0"/>
                  </a:lnTo>
                  <a:lnTo>
                    <a:pt x="338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7" y="428"/>
                  </a:lnTo>
                  <a:lnTo>
                    <a:pt x="350" y="430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5"/>
                  </a:lnTo>
                  <a:lnTo>
                    <a:pt x="350" y="435"/>
                  </a:lnTo>
                  <a:lnTo>
                    <a:pt x="354" y="438"/>
                  </a:lnTo>
                  <a:lnTo>
                    <a:pt x="357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5"/>
                  </a:lnTo>
                  <a:lnTo>
                    <a:pt x="354" y="445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9"/>
                  </a:lnTo>
                  <a:lnTo>
                    <a:pt x="359" y="449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6"/>
                  </a:lnTo>
                  <a:lnTo>
                    <a:pt x="357" y="456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1"/>
                  </a:lnTo>
                  <a:lnTo>
                    <a:pt x="357" y="464"/>
                  </a:lnTo>
                  <a:lnTo>
                    <a:pt x="359" y="466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468"/>
                  </a:lnTo>
                  <a:lnTo>
                    <a:pt x="359" y="471"/>
                  </a:lnTo>
                  <a:lnTo>
                    <a:pt x="359" y="473"/>
                  </a:lnTo>
                  <a:lnTo>
                    <a:pt x="359" y="473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61" y="475"/>
                  </a:lnTo>
                  <a:lnTo>
                    <a:pt x="361" y="478"/>
                  </a:lnTo>
                  <a:lnTo>
                    <a:pt x="364" y="478"/>
                  </a:lnTo>
                  <a:lnTo>
                    <a:pt x="364" y="480"/>
                  </a:lnTo>
                  <a:lnTo>
                    <a:pt x="364" y="480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90"/>
                  </a:lnTo>
                  <a:lnTo>
                    <a:pt x="369" y="490"/>
                  </a:lnTo>
                  <a:lnTo>
                    <a:pt x="369" y="492"/>
                  </a:lnTo>
                  <a:lnTo>
                    <a:pt x="371" y="492"/>
                  </a:lnTo>
                  <a:lnTo>
                    <a:pt x="371" y="492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499"/>
                  </a:lnTo>
                  <a:lnTo>
                    <a:pt x="373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501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8" y="509"/>
                  </a:lnTo>
                  <a:lnTo>
                    <a:pt x="380" y="509"/>
                  </a:lnTo>
                  <a:lnTo>
                    <a:pt x="380" y="513"/>
                  </a:lnTo>
                  <a:lnTo>
                    <a:pt x="380" y="513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8"/>
                  </a:lnTo>
                  <a:lnTo>
                    <a:pt x="380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8"/>
                  </a:lnTo>
                  <a:lnTo>
                    <a:pt x="378" y="530"/>
                  </a:lnTo>
                  <a:lnTo>
                    <a:pt x="378" y="532"/>
                  </a:lnTo>
                  <a:lnTo>
                    <a:pt x="378" y="532"/>
                  </a:lnTo>
                  <a:lnTo>
                    <a:pt x="380" y="535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9"/>
                  </a:lnTo>
                  <a:lnTo>
                    <a:pt x="385" y="542"/>
                  </a:lnTo>
                  <a:lnTo>
                    <a:pt x="388" y="542"/>
                  </a:lnTo>
                  <a:lnTo>
                    <a:pt x="388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2" y="539"/>
                  </a:lnTo>
                  <a:lnTo>
                    <a:pt x="392" y="539"/>
                  </a:lnTo>
                  <a:lnTo>
                    <a:pt x="395" y="539"/>
                  </a:lnTo>
                  <a:lnTo>
                    <a:pt x="395" y="539"/>
                  </a:lnTo>
                  <a:lnTo>
                    <a:pt x="397" y="539"/>
                  </a:lnTo>
                  <a:lnTo>
                    <a:pt x="399" y="539"/>
                  </a:lnTo>
                  <a:lnTo>
                    <a:pt x="399" y="542"/>
                  </a:lnTo>
                  <a:lnTo>
                    <a:pt x="402" y="544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9" y="554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11" y="561"/>
                  </a:lnTo>
                  <a:lnTo>
                    <a:pt x="411" y="561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5"/>
                  </a:lnTo>
                  <a:lnTo>
                    <a:pt x="414" y="575"/>
                  </a:lnTo>
                  <a:lnTo>
                    <a:pt x="414" y="575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1" y="582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4" y="584"/>
                  </a:lnTo>
                  <a:lnTo>
                    <a:pt x="414" y="584"/>
                  </a:lnTo>
                  <a:lnTo>
                    <a:pt x="414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8" y="589"/>
                  </a:lnTo>
                  <a:lnTo>
                    <a:pt x="418" y="589"/>
                  </a:lnTo>
                  <a:lnTo>
                    <a:pt x="418" y="591"/>
                  </a:lnTo>
                  <a:lnTo>
                    <a:pt x="423" y="591"/>
                  </a:lnTo>
                  <a:lnTo>
                    <a:pt x="423" y="594"/>
                  </a:lnTo>
                  <a:lnTo>
                    <a:pt x="423" y="594"/>
                  </a:lnTo>
                  <a:lnTo>
                    <a:pt x="425" y="596"/>
                  </a:lnTo>
                  <a:lnTo>
                    <a:pt x="425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9"/>
                  </a:lnTo>
                  <a:lnTo>
                    <a:pt x="430" y="589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7" y="584"/>
                  </a:lnTo>
                  <a:lnTo>
                    <a:pt x="440" y="584"/>
                  </a:lnTo>
                  <a:lnTo>
                    <a:pt x="440" y="582"/>
                  </a:lnTo>
                  <a:lnTo>
                    <a:pt x="442" y="582"/>
                  </a:lnTo>
                  <a:lnTo>
                    <a:pt x="442" y="582"/>
                  </a:lnTo>
                  <a:lnTo>
                    <a:pt x="444" y="584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8" y="589"/>
                  </a:lnTo>
                  <a:lnTo>
                    <a:pt x="458" y="589"/>
                  </a:lnTo>
                  <a:lnTo>
                    <a:pt x="461" y="589"/>
                  </a:lnTo>
                  <a:lnTo>
                    <a:pt x="463" y="589"/>
                  </a:lnTo>
                  <a:lnTo>
                    <a:pt x="463" y="589"/>
                  </a:lnTo>
                  <a:lnTo>
                    <a:pt x="466" y="589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8" y="591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3" y="587"/>
                  </a:lnTo>
                  <a:lnTo>
                    <a:pt x="473" y="584"/>
                  </a:lnTo>
                  <a:lnTo>
                    <a:pt x="475" y="584"/>
                  </a:lnTo>
                  <a:lnTo>
                    <a:pt x="475" y="582"/>
                  </a:lnTo>
                  <a:lnTo>
                    <a:pt x="475" y="582"/>
                  </a:lnTo>
                  <a:lnTo>
                    <a:pt x="477" y="582"/>
                  </a:lnTo>
                  <a:lnTo>
                    <a:pt x="477" y="582"/>
                  </a:lnTo>
                  <a:lnTo>
                    <a:pt x="480" y="582"/>
                  </a:lnTo>
                  <a:lnTo>
                    <a:pt x="480" y="582"/>
                  </a:lnTo>
                  <a:lnTo>
                    <a:pt x="482" y="582"/>
                  </a:lnTo>
                  <a:lnTo>
                    <a:pt x="482" y="580"/>
                  </a:lnTo>
                  <a:lnTo>
                    <a:pt x="482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9" y="582"/>
                  </a:lnTo>
                  <a:lnTo>
                    <a:pt x="492" y="582"/>
                  </a:lnTo>
                  <a:lnTo>
                    <a:pt x="494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506" y="584"/>
                  </a:lnTo>
                  <a:lnTo>
                    <a:pt x="508" y="584"/>
                  </a:lnTo>
                  <a:lnTo>
                    <a:pt x="508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5" y="589"/>
                  </a:lnTo>
                  <a:lnTo>
                    <a:pt x="525" y="589"/>
                  </a:lnTo>
                  <a:lnTo>
                    <a:pt x="527" y="589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4" y="587"/>
                  </a:lnTo>
                  <a:lnTo>
                    <a:pt x="534" y="587"/>
                  </a:lnTo>
                  <a:lnTo>
                    <a:pt x="546" y="587"/>
                  </a:lnTo>
                  <a:lnTo>
                    <a:pt x="546" y="587"/>
                  </a:lnTo>
                  <a:lnTo>
                    <a:pt x="548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3" y="589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0"/>
                  </a:lnTo>
                  <a:lnTo>
                    <a:pt x="551" y="580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5" y="577"/>
                  </a:lnTo>
                  <a:lnTo>
                    <a:pt x="555" y="577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8" y="570"/>
                  </a:lnTo>
                  <a:lnTo>
                    <a:pt x="558" y="568"/>
                  </a:lnTo>
                  <a:lnTo>
                    <a:pt x="558" y="568"/>
                  </a:lnTo>
                  <a:lnTo>
                    <a:pt x="560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7" y="565"/>
                  </a:lnTo>
                  <a:lnTo>
                    <a:pt x="570" y="568"/>
                  </a:lnTo>
                  <a:lnTo>
                    <a:pt x="570" y="570"/>
                  </a:lnTo>
                  <a:lnTo>
                    <a:pt x="570" y="572"/>
                  </a:lnTo>
                  <a:lnTo>
                    <a:pt x="574" y="577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77" y="580"/>
                  </a:lnTo>
                  <a:lnTo>
                    <a:pt x="577" y="580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4"/>
                  </a:lnTo>
                  <a:lnTo>
                    <a:pt x="577" y="584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9" y="589"/>
                  </a:lnTo>
                  <a:lnTo>
                    <a:pt x="579" y="589"/>
                  </a:lnTo>
                  <a:lnTo>
                    <a:pt x="581" y="589"/>
                  </a:lnTo>
                  <a:lnTo>
                    <a:pt x="581" y="591"/>
                  </a:lnTo>
                  <a:lnTo>
                    <a:pt x="584" y="594"/>
                  </a:lnTo>
                  <a:lnTo>
                    <a:pt x="586" y="596"/>
                  </a:lnTo>
                  <a:lnTo>
                    <a:pt x="586" y="599"/>
                  </a:lnTo>
                  <a:lnTo>
                    <a:pt x="591" y="601"/>
                  </a:lnTo>
                  <a:lnTo>
                    <a:pt x="591" y="60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9134896" y="1834115"/>
              <a:ext cx="660714" cy="407994"/>
            </a:xfrm>
            <a:custGeom>
              <a:rect b="b" l="l" r="r" t="t"/>
              <a:pathLst>
                <a:path extrusionOk="0" h="381" w="617">
                  <a:moveTo>
                    <a:pt x="565" y="113"/>
                  </a:moveTo>
                  <a:lnTo>
                    <a:pt x="563" y="118"/>
                  </a:lnTo>
                  <a:lnTo>
                    <a:pt x="565" y="118"/>
                  </a:lnTo>
                  <a:lnTo>
                    <a:pt x="568" y="120"/>
                  </a:lnTo>
                  <a:lnTo>
                    <a:pt x="570" y="120"/>
                  </a:lnTo>
                  <a:lnTo>
                    <a:pt x="570" y="123"/>
                  </a:lnTo>
                  <a:lnTo>
                    <a:pt x="575" y="125"/>
                  </a:lnTo>
                  <a:lnTo>
                    <a:pt x="582" y="130"/>
                  </a:lnTo>
                  <a:lnTo>
                    <a:pt x="587" y="132"/>
                  </a:lnTo>
                  <a:lnTo>
                    <a:pt x="589" y="137"/>
                  </a:lnTo>
                  <a:lnTo>
                    <a:pt x="589" y="134"/>
                  </a:lnTo>
                  <a:lnTo>
                    <a:pt x="589" y="142"/>
                  </a:lnTo>
                  <a:lnTo>
                    <a:pt x="589" y="144"/>
                  </a:lnTo>
                  <a:lnTo>
                    <a:pt x="594" y="146"/>
                  </a:lnTo>
                  <a:lnTo>
                    <a:pt x="596" y="149"/>
                  </a:lnTo>
                  <a:lnTo>
                    <a:pt x="596" y="149"/>
                  </a:lnTo>
                  <a:lnTo>
                    <a:pt x="598" y="149"/>
                  </a:lnTo>
                  <a:lnTo>
                    <a:pt x="605" y="153"/>
                  </a:lnTo>
                  <a:lnTo>
                    <a:pt x="608" y="153"/>
                  </a:lnTo>
                  <a:lnTo>
                    <a:pt x="610" y="158"/>
                  </a:lnTo>
                  <a:lnTo>
                    <a:pt x="610" y="158"/>
                  </a:lnTo>
                  <a:lnTo>
                    <a:pt x="613" y="158"/>
                  </a:lnTo>
                  <a:lnTo>
                    <a:pt x="613" y="158"/>
                  </a:lnTo>
                  <a:lnTo>
                    <a:pt x="613" y="160"/>
                  </a:lnTo>
                  <a:lnTo>
                    <a:pt x="613" y="163"/>
                  </a:lnTo>
                  <a:lnTo>
                    <a:pt x="615" y="163"/>
                  </a:lnTo>
                  <a:lnTo>
                    <a:pt x="617" y="168"/>
                  </a:lnTo>
                  <a:lnTo>
                    <a:pt x="617" y="170"/>
                  </a:lnTo>
                  <a:lnTo>
                    <a:pt x="617" y="175"/>
                  </a:lnTo>
                  <a:lnTo>
                    <a:pt x="615" y="179"/>
                  </a:lnTo>
                  <a:lnTo>
                    <a:pt x="615" y="186"/>
                  </a:lnTo>
                  <a:lnTo>
                    <a:pt x="615" y="194"/>
                  </a:lnTo>
                  <a:lnTo>
                    <a:pt x="613" y="196"/>
                  </a:lnTo>
                  <a:lnTo>
                    <a:pt x="613" y="196"/>
                  </a:lnTo>
                  <a:lnTo>
                    <a:pt x="610" y="198"/>
                  </a:lnTo>
                  <a:lnTo>
                    <a:pt x="608" y="201"/>
                  </a:lnTo>
                  <a:lnTo>
                    <a:pt x="605" y="203"/>
                  </a:lnTo>
                  <a:lnTo>
                    <a:pt x="605" y="205"/>
                  </a:lnTo>
                  <a:lnTo>
                    <a:pt x="603" y="208"/>
                  </a:lnTo>
                  <a:lnTo>
                    <a:pt x="603" y="210"/>
                  </a:lnTo>
                  <a:lnTo>
                    <a:pt x="603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3" y="217"/>
                  </a:lnTo>
                  <a:lnTo>
                    <a:pt x="603" y="217"/>
                  </a:lnTo>
                  <a:lnTo>
                    <a:pt x="603" y="220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24"/>
                  </a:lnTo>
                  <a:lnTo>
                    <a:pt x="596" y="227"/>
                  </a:lnTo>
                  <a:lnTo>
                    <a:pt x="596" y="227"/>
                  </a:lnTo>
                  <a:lnTo>
                    <a:pt x="596" y="229"/>
                  </a:lnTo>
                  <a:lnTo>
                    <a:pt x="594" y="231"/>
                  </a:lnTo>
                  <a:lnTo>
                    <a:pt x="589" y="231"/>
                  </a:lnTo>
                  <a:lnTo>
                    <a:pt x="579" y="236"/>
                  </a:lnTo>
                  <a:lnTo>
                    <a:pt x="579" y="236"/>
                  </a:lnTo>
                  <a:lnTo>
                    <a:pt x="575" y="241"/>
                  </a:lnTo>
                  <a:lnTo>
                    <a:pt x="575" y="243"/>
                  </a:lnTo>
                  <a:lnTo>
                    <a:pt x="570" y="243"/>
                  </a:lnTo>
                  <a:lnTo>
                    <a:pt x="542" y="248"/>
                  </a:lnTo>
                  <a:lnTo>
                    <a:pt x="539" y="250"/>
                  </a:lnTo>
                  <a:lnTo>
                    <a:pt x="537" y="255"/>
                  </a:lnTo>
                  <a:lnTo>
                    <a:pt x="534" y="260"/>
                  </a:lnTo>
                  <a:lnTo>
                    <a:pt x="534" y="265"/>
                  </a:lnTo>
                  <a:lnTo>
                    <a:pt x="534" y="272"/>
                  </a:lnTo>
                  <a:lnTo>
                    <a:pt x="534" y="274"/>
                  </a:lnTo>
                  <a:lnTo>
                    <a:pt x="534" y="276"/>
                  </a:lnTo>
                  <a:lnTo>
                    <a:pt x="537" y="279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44" y="284"/>
                  </a:lnTo>
                  <a:lnTo>
                    <a:pt x="549" y="288"/>
                  </a:lnTo>
                  <a:lnTo>
                    <a:pt x="551" y="293"/>
                  </a:lnTo>
                  <a:lnTo>
                    <a:pt x="551" y="298"/>
                  </a:lnTo>
                  <a:lnTo>
                    <a:pt x="551" y="302"/>
                  </a:lnTo>
                  <a:lnTo>
                    <a:pt x="549" y="307"/>
                  </a:lnTo>
                  <a:lnTo>
                    <a:pt x="542" y="319"/>
                  </a:lnTo>
                  <a:lnTo>
                    <a:pt x="539" y="321"/>
                  </a:lnTo>
                  <a:lnTo>
                    <a:pt x="539" y="324"/>
                  </a:lnTo>
                  <a:lnTo>
                    <a:pt x="539" y="326"/>
                  </a:lnTo>
                  <a:lnTo>
                    <a:pt x="539" y="331"/>
                  </a:lnTo>
                  <a:lnTo>
                    <a:pt x="539" y="333"/>
                  </a:lnTo>
                  <a:lnTo>
                    <a:pt x="537" y="340"/>
                  </a:lnTo>
                  <a:lnTo>
                    <a:pt x="534" y="343"/>
                  </a:lnTo>
                  <a:lnTo>
                    <a:pt x="532" y="345"/>
                  </a:lnTo>
                  <a:lnTo>
                    <a:pt x="527" y="347"/>
                  </a:lnTo>
                  <a:lnTo>
                    <a:pt x="525" y="347"/>
                  </a:lnTo>
                  <a:lnTo>
                    <a:pt x="520" y="350"/>
                  </a:lnTo>
                  <a:lnTo>
                    <a:pt x="518" y="352"/>
                  </a:lnTo>
                  <a:lnTo>
                    <a:pt x="513" y="355"/>
                  </a:lnTo>
                  <a:lnTo>
                    <a:pt x="511" y="357"/>
                  </a:lnTo>
                  <a:lnTo>
                    <a:pt x="511" y="357"/>
                  </a:lnTo>
                  <a:lnTo>
                    <a:pt x="511" y="359"/>
                  </a:lnTo>
                  <a:lnTo>
                    <a:pt x="511" y="359"/>
                  </a:lnTo>
                  <a:lnTo>
                    <a:pt x="511" y="362"/>
                  </a:lnTo>
                  <a:lnTo>
                    <a:pt x="513" y="362"/>
                  </a:lnTo>
                  <a:lnTo>
                    <a:pt x="516" y="364"/>
                  </a:lnTo>
                  <a:lnTo>
                    <a:pt x="516" y="366"/>
                  </a:lnTo>
                  <a:lnTo>
                    <a:pt x="516" y="371"/>
                  </a:lnTo>
                  <a:lnTo>
                    <a:pt x="516" y="373"/>
                  </a:lnTo>
                  <a:lnTo>
                    <a:pt x="516" y="376"/>
                  </a:lnTo>
                  <a:lnTo>
                    <a:pt x="516" y="378"/>
                  </a:lnTo>
                  <a:lnTo>
                    <a:pt x="516" y="378"/>
                  </a:lnTo>
                  <a:lnTo>
                    <a:pt x="511" y="381"/>
                  </a:lnTo>
                  <a:lnTo>
                    <a:pt x="508" y="381"/>
                  </a:lnTo>
                  <a:lnTo>
                    <a:pt x="506" y="381"/>
                  </a:lnTo>
                  <a:lnTo>
                    <a:pt x="504" y="378"/>
                  </a:lnTo>
                  <a:lnTo>
                    <a:pt x="501" y="376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7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4"/>
                  </a:lnTo>
                  <a:lnTo>
                    <a:pt x="490" y="364"/>
                  </a:lnTo>
                  <a:lnTo>
                    <a:pt x="487" y="362"/>
                  </a:lnTo>
                  <a:lnTo>
                    <a:pt x="487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5" y="359"/>
                  </a:lnTo>
                  <a:lnTo>
                    <a:pt x="482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0" y="355"/>
                  </a:lnTo>
                  <a:lnTo>
                    <a:pt x="480" y="355"/>
                  </a:lnTo>
                  <a:lnTo>
                    <a:pt x="480" y="352"/>
                  </a:lnTo>
                  <a:lnTo>
                    <a:pt x="475" y="355"/>
                  </a:lnTo>
                  <a:lnTo>
                    <a:pt x="466" y="355"/>
                  </a:lnTo>
                  <a:lnTo>
                    <a:pt x="442" y="357"/>
                  </a:lnTo>
                  <a:lnTo>
                    <a:pt x="421" y="357"/>
                  </a:lnTo>
                  <a:lnTo>
                    <a:pt x="397" y="359"/>
                  </a:lnTo>
                  <a:lnTo>
                    <a:pt x="374" y="362"/>
                  </a:lnTo>
                  <a:lnTo>
                    <a:pt x="350" y="364"/>
                  </a:lnTo>
                  <a:lnTo>
                    <a:pt x="326" y="364"/>
                  </a:lnTo>
                  <a:lnTo>
                    <a:pt x="303" y="366"/>
                  </a:lnTo>
                  <a:lnTo>
                    <a:pt x="279" y="369"/>
                  </a:lnTo>
                  <a:lnTo>
                    <a:pt x="258" y="369"/>
                  </a:lnTo>
                  <a:lnTo>
                    <a:pt x="234" y="371"/>
                  </a:lnTo>
                  <a:lnTo>
                    <a:pt x="210" y="371"/>
                  </a:lnTo>
                  <a:lnTo>
                    <a:pt x="187" y="373"/>
                  </a:lnTo>
                  <a:lnTo>
                    <a:pt x="163" y="373"/>
                  </a:lnTo>
                  <a:lnTo>
                    <a:pt x="139" y="376"/>
                  </a:lnTo>
                  <a:lnTo>
                    <a:pt x="116" y="376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6"/>
                  </a:lnTo>
                  <a:lnTo>
                    <a:pt x="92" y="373"/>
                  </a:lnTo>
                  <a:lnTo>
                    <a:pt x="92" y="371"/>
                  </a:lnTo>
                  <a:lnTo>
                    <a:pt x="90" y="369"/>
                  </a:lnTo>
                  <a:lnTo>
                    <a:pt x="85" y="369"/>
                  </a:lnTo>
                  <a:lnTo>
                    <a:pt x="83" y="366"/>
                  </a:lnTo>
                  <a:lnTo>
                    <a:pt x="83" y="364"/>
                  </a:lnTo>
                  <a:lnTo>
                    <a:pt x="83" y="364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85" y="357"/>
                  </a:lnTo>
                  <a:lnTo>
                    <a:pt x="85" y="355"/>
                  </a:lnTo>
                  <a:lnTo>
                    <a:pt x="85" y="355"/>
                  </a:lnTo>
                  <a:lnTo>
                    <a:pt x="85" y="352"/>
                  </a:lnTo>
                  <a:lnTo>
                    <a:pt x="85" y="350"/>
                  </a:lnTo>
                  <a:lnTo>
                    <a:pt x="85" y="347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0"/>
                  </a:lnTo>
                  <a:lnTo>
                    <a:pt x="85" y="336"/>
                  </a:lnTo>
                  <a:lnTo>
                    <a:pt x="83" y="336"/>
                  </a:lnTo>
                  <a:lnTo>
                    <a:pt x="85" y="333"/>
                  </a:lnTo>
                  <a:lnTo>
                    <a:pt x="85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19"/>
                  </a:lnTo>
                  <a:lnTo>
                    <a:pt x="80" y="317"/>
                  </a:lnTo>
                  <a:lnTo>
                    <a:pt x="80" y="314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83" y="307"/>
                  </a:lnTo>
                  <a:lnTo>
                    <a:pt x="80" y="307"/>
                  </a:lnTo>
                  <a:lnTo>
                    <a:pt x="76" y="305"/>
                  </a:lnTo>
                  <a:lnTo>
                    <a:pt x="76" y="305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6" y="295"/>
                  </a:lnTo>
                  <a:lnTo>
                    <a:pt x="78" y="293"/>
                  </a:lnTo>
                  <a:lnTo>
                    <a:pt x="80" y="291"/>
                  </a:lnTo>
                  <a:lnTo>
                    <a:pt x="78" y="291"/>
                  </a:lnTo>
                  <a:lnTo>
                    <a:pt x="78" y="291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4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1" y="272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59" y="262"/>
                  </a:lnTo>
                  <a:lnTo>
                    <a:pt x="59" y="260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7" y="255"/>
                  </a:lnTo>
                  <a:lnTo>
                    <a:pt x="57" y="253"/>
                  </a:lnTo>
                  <a:lnTo>
                    <a:pt x="57" y="250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9" y="231"/>
                  </a:lnTo>
                  <a:lnTo>
                    <a:pt x="57" y="229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0" y="210"/>
                  </a:lnTo>
                  <a:lnTo>
                    <a:pt x="45" y="205"/>
                  </a:lnTo>
                  <a:lnTo>
                    <a:pt x="42" y="205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1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31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1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1" y="146"/>
                  </a:lnTo>
                  <a:lnTo>
                    <a:pt x="16" y="146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2" y="123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45" y="26"/>
                  </a:lnTo>
                  <a:lnTo>
                    <a:pt x="76" y="23"/>
                  </a:lnTo>
                  <a:lnTo>
                    <a:pt x="106" y="23"/>
                  </a:lnTo>
                  <a:lnTo>
                    <a:pt x="137" y="21"/>
                  </a:lnTo>
                  <a:lnTo>
                    <a:pt x="165" y="18"/>
                  </a:lnTo>
                  <a:lnTo>
                    <a:pt x="196" y="18"/>
                  </a:lnTo>
                  <a:lnTo>
                    <a:pt x="227" y="16"/>
                  </a:lnTo>
                  <a:lnTo>
                    <a:pt x="258" y="14"/>
                  </a:lnTo>
                  <a:lnTo>
                    <a:pt x="286" y="14"/>
                  </a:lnTo>
                  <a:lnTo>
                    <a:pt x="317" y="11"/>
                  </a:lnTo>
                  <a:lnTo>
                    <a:pt x="348" y="9"/>
                  </a:lnTo>
                  <a:lnTo>
                    <a:pt x="378" y="7"/>
                  </a:lnTo>
                  <a:lnTo>
                    <a:pt x="407" y="4"/>
                  </a:lnTo>
                  <a:lnTo>
                    <a:pt x="437" y="4"/>
                  </a:lnTo>
                  <a:lnTo>
                    <a:pt x="468" y="2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4"/>
                  </a:lnTo>
                  <a:lnTo>
                    <a:pt x="501" y="7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1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13" y="16"/>
                  </a:lnTo>
                  <a:lnTo>
                    <a:pt x="516" y="18"/>
                  </a:lnTo>
                  <a:lnTo>
                    <a:pt x="516" y="23"/>
                  </a:lnTo>
                  <a:lnTo>
                    <a:pt x="513" y="28"/>
                  </a:lnTo>
                  <a:lnTo>
                    <a:pt x="511" y="35"/>
                  </a:lnTo>
                  <a:lnTo>
                    <a:pt x="508" y="40"/>
                  </a:lnTo>
                  <a:lnTo>
                    <a:pt x="511" y="47"/>
                  </a:lnTo>
                  <a:lnTo>
                    <a:pt x="511" y="52"/>
                  </a:lnTo>
                  <a:lnTo>
                    <a:pt x="511" y="56"/>
                  </a:lnTo>
                  <a:lnTo>
                    <a:pt x="511" y="59"/>
                  </a:lnTo>
                  <a:lnTo>
                    <a:pt x="513" y="59"/>
                  </a:lnTo>
                  <a:lnTo>
                    <a:pt x="513" y="66"/>
                  </a:lnTo>
                  <a:lnTo>
                    <a:pt x="513" y="68"/>
                  </a:lnTo>
                  <a:lnTo>
                    <a:pt x="516" y="68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0" y="75"/>
                  </a:lnTo>
                  <a:lnTo>
                    <a:pt x="520" y="82"/>
                  </a:lnTo>
                  <a:lnTo>
                    <a:pt x="520" y="82"/>
                  </a:lnTo>
                  <a:lnTo>
                    <a:pt x="525" y="89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32" y="94"/>
                  </a:lnTo>
                  <a:lnTo>
                    <a:pt x="549" y="94"/>
                  </a:lnTo>
                  <a:lnTo>
                    <a:pt x="553" y="97"/>
                  </a:lnTo>
                  <a:lnTo>
                    <a:pt x="556" y="97"/>
                  </a:lnTo>
                  <a:lnTo>
                    <a:pt x="558" y="97"/>
                  </a:lnTo>
                  <a:lnTo>
                    <a:pt x="558" y="99"/>
                  </a:lnTo>
                  <a:lnTo>
                    <a:pt x="560" y="104"/>
                  </a:lnTo>
                  <a:lnTo>
                    <a:pt x="563" y="106"/>
                  </a:lnTo>
                  <a:lnTo>
                    <a:pt x="565" y="108"/>
                  </a:lnTo>
                  <a:lnTo>
                    <a:pt x="565" y="111"/>
                  </a:lnTo>
                  <a:lnTo>
                    <a:pt x="565" y="111"/>
                  </a:lnTo>
                  <a:lnTo>
                    <a:pt x="565" y="113"/>
                  </a:lnTo>
                  <a:lnTo>
                    <a:pt x="565" y="11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10370654" y="2850350"/>
              <a:ext cx="587896" cy="592179"/>
            </a:xfrm>
            <a:custGeom>
              <a:rect b="b" l="l" r="r" t="t"/>
              <a:pathLst>
                <a:path extrusionOk="0" h="553" w="549">
                  <a:moveTo>
                    <a:pt x="509" y="490"/>
                  </a:moveTo>
                  <a:lnTo>
                    <a:pt x="509" y="490"/>
                  </a:lnTo>
                  <a:lnTo>
                    <a:pt x="511" y="485"/>
                  </a:lnTo>
                  <a:lnTo>
                    <a:pt x="511" y="480"/>
                  </a:lnTo>
                  <a:lnTo>
                    <a:pt x="511" y="475"/>
                  </a:lnTo>
                  <a:lnTo>
                    <a:pt x="511" y="473"/>
                  </a:lnTo>
                  <a:lnTo>
                    <a:pt x="511" y="468"/>
                  </a:lnTo>
                  <a:lnTo>
                    <a:pt x="509" y="466"/>
                  </a:lnTo>
                  <a:lnTo>
                    <a:pt x="509" y="466"/>
                  </a:lnTo>
                  <a:lnTo>
                    <a:pt x="509" y="471"/>
                  </a:lnTo>
                  <a:lnTo>
                    <a:pt x="504" y="475"/>
                  </a:lnTo>
                  <a:lnTo>
                    <a:pt x="504" y="480"/>
                  </a:lnTo>
                  <a:lnTo>
                    <a:pt x="504" y="480"/>
                  </a:lnTo>
                  <a:lnTo>
                    <a:pt x="506" y="482"/>
                  </a:lnTo>
                  <a:lnTo>
                    <a:pt x="506" y="485"/>
                  </a:lnTo>
                  <a:lnTo>
                    <a:pt x="506" y="485"/>
                  </a:lnTo>
                  <a:lnTo>
                    <a:pt x="506" y="487"/>
                  </a:lnTo>
                  <a:lnTo>
                    <a:pt x="509" y="497"/>
                  </a:lnTo>
                  <a:lnTo>
                    <a:pt x="511" y="497"/>
                  </a:lnTo>
                  <a:lnTo>
                    <a:pt x="511" y="497"/>
                  </a:lnTo>
                  <a:lnTo>
                    <a:pt x="511" y="494"/>
                  </a:lnTo>
                  <a:lnTo>
                    <a:pt x="509" y="490"/>
                  </a:lnTo>
                  <a:close/>
                  <a:moveTo>
                    <a:pt x="547" y="326"/>
                  </a:moveTo>
                  <a:lnTo>
                    <a:pt x="544" y="326"/>
                  </a:lnTo>
                  <a:lnTo>
                    <a:pt x="544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7" y="326"/>
                  </a:lnTo>
                  <a:lnTo>
                    <a:pt x="537" y="326"/>
                  </a:lnTo>
                  <a:lnTo>
                    <a:pt x="535" y="324"/>
                  </a:lnTo>
                  <a:lnTo>
                    <a:pt x="535" y="324"/>
                  </a:lnTo>
                  <a:lnTo>
                    <a:pt x="530" y="322"/>
                  </a:lnTo>
                  <a:lnTo>
                    <a:pt x="528" y="322"/>
                  </a:lnTo>
                  <a:lnTo>
                    <a:pt x="521" y="324"/>
                  </a:lnTo>
                  <a:lnTo>
                    <a:pt x="521" y="324"/>
                  </a:lnTo>
                  <a:lnTo>
                    <a:pt x="518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1" y="310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5"/>
                  </a:lnTo>
                  <a:lnTo>
                    <a:pt x="511" y="303"/>
                  </a:lnTo>
                  <a:lnTo>
                    <a:pt x="511" y="303"/>
                  </a:lnTo>
                  <a:lnTo>
                    <a:pt x="511" y="300"/>
                  </a:lnTo>
                  <a:lnTo>
                    <a:pt x="511" y="298"/>
                  </a:lnTo>
                  <a:lnTo>
                    <a:pt x="511" y="295"/>
                  </a:lnTo>
                  <a:lnTo>
                    <a:pt x="511" y="293"/>
                  </a:lnTo>
                  <a:lnTo>
                    <a:pt x="509" y="293"/>
                  </a:lnTo>
                  <a:lnTo>
                    <a:pt x="506" y="293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2" y="277"/>
                  </a:lnTo>
                  <a:lnTo>
                    <a:pt x="499" y="277"/>
                  </a:lnTo>
                  <a:lnTo>
                    <a:pt x="497" y="277"/>
                  </a:lnTo>
                  <a:lnTo>
                    <a:pt x="497" y="274"/>
                  </a:lnTo>
                  <a:lnTo>
                    <a:pt x="497" y="274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0" y="269"/>
                  </a:lnTo>
                  <a:lnTo>
                    <a:pt x="490" y="269"/>
                  </a:lnTo>
                  <a:lnTo>
                    <a:pt x="487" y="267"/>
                  </a:lnTo>
                  <a:lnTo>
                    <a:pt x="487" y="267"/>
                  </a:lnTo>
                  <a:lnTo>
                    <a:pt x="483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78" y="265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76" y="260"/>
                  </a:lnTo>
                  <a:lnTo>
                    <a:pt x="476" y="258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3" y="255"/>
                  </a:lnTo>
                  <a:lnTo>
                    <a:pt x="473" y="253"/>
                  </a:lnTo>
                  <a:lnTo>
                    <a:pt x="473" y="253"/>
                  </a:lnTo>
                  <a:lnTo>
                    <a:pt x="473" y="250"/>
                  </a:lnTo>
                  <a:lnTo>
                    <a:pt x="473" y="250"/>
                  </a:lnTo>
                  <a:lnTo>
                    <a:pt x="473" y="248"/>
                  </a:lnTo>
                  <a:lnTo>
                    <a:pt x="473" y="246"/>
                  </a:lnTo>
                  <a:lnTo>
                    <a:pt x="471" y="246"/>
                  </a:lnTo>
                  <a:lnTo>
                    <a:pt x="471" y="243"/>
                  </a:lnTo>
                  <a:lnTo>
                    <a:pt x="471" y="241"/>
                  </a:lnTo>
                  <a:lnTo>
                    <a:pt x="471" y="239"/>
                  </a:lnTo>
                  <a:lnTo>
                    <a:pt x="469" y="236"/>
                  </a:lnTo>
                  <a:lnTo>
                    <a:pt x="461" y="227"/>
                  </a:lnTo>
                  <a:lnTo>
                    <a:pt x="459" y="227"/>
                  </a:lnTo>
                  <a:lnTo>
                    <a:pt x="459" y="224"/>
                  </a:lnTo>
                  <a:lnTo>
                    <a:pt x="459" y="220"/>
                  </a:lnTo>
                  <a:lnTo>
                    <a:pt x="459" y="217"/>
                  </a:lnTo>
                  <a:lnTo>
                    <a:pt x="457" y="215"/>
                  </a:lnTo>
                  <a:lnTo>
                    <a:pt x="457" y="215"/>
                  </a:lnTo>
                  <a:lnTo>
                    <a:pt x="454" y="213"/>
                  </a:lnTo>
                  <a:lnTo>
                    <a:pt x="452" y="213"/>
                  </a:lnTo>
                  <a:lnTo>
                    <a:pt x="450" y="213"/>
                  </a:lnTo>
                  <a:lnTo>
                    <a:pt x="447" y="210"/>
                  </a:lnTo>
                  <a:lnTo>
                    <a:pt x="443" y="208"/>
                  </a:lnTo>
                  <a:lnTo>
                    <a:pt x="433" y="206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26" y="198"/>
                  </a:lnTo>
                  <a:lnTo>
                    <a:pt x="426" y="196"/>
                  </a:lnTo>
                  <a:lnTo>
                    <a:pt x="424" y="196"/>
                  </a:lnTo>
                  <a:lnTo>
                    <a:pt x="421" y="196"/>
                  </a:lnTo>
                  <a:lnTo>
                    <a:pt x="419" y="196"/>
                  </a:lnTo>
                  <a:lnTo>
                    <a:pt x="416" y="194"/>
                  </a:lnTo>
                  <a:lnTo>
                    <a:pt x="419" y="191"/>
                  </a:lnTo>
                  <a:lnTo>
                    <a:pt x="419" y="191"/>
                  </a:lnTo>
                  <a:lnTo>
                    <a:pt x="419" y="189"/>
                  </a:lnTo>
                  <a:lnTo>
                    <a:pt x="416" y="189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4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2" y="187"/>
                  </a:lnTo>
                  <a:lnTo>
                    <a:pt x="407" y="182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5" y="177"/>
                  </a:lnTo>
                  <a:lnTo>
                    <a:pt x="405" y="175"/>
                  </a:lnTo>
                  <a:lnTo>
                    <a:pt x="407" y="175"/>
                  </a:lnTo>
                  <a:lnTo>
                    <a:pt x="407" y="172"/>
                  </a:lnTo>
                  <a:lnTo>
                    <a:pt x="405" y="172"/>
                  </a:lnTo>
                  <a:lnTo>
                    <a:pt x="405" y="170"/>
                  </a:lnTo>
                  <a:lnTo>
                    <a:pt x="405" y="168"/>
                  </a:lnTo>
                  <a:lnTo>
                    <a:pt x="400" y="165"/>
                  </a:lnTo>
                  <a:lnTo>
                    <a:pt x="398" y="163"/>
                  </a:lnTo>
                  <a:lnTo>
                    <a:pt x="393" y="158"/>
                  </a:lnTo>
                  <a:lnTo>
                    <a:pt x="388" y="158"/>
                  </a:lnTo>
                  <a:lnTo>
                    <a:pt x="388" y="156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2" y="149"/>
                  </a:lnTo>
                  <a:lnTo>
                    <a:pt x="372" y="146"/>
                  </a:lnTo>
                  <a:lnTo>
                    <a:pt x="369" y="144"/>
                  </a:lnTo>
                  <a:lnTo>
                    <a:pt x="367" y="139"/>
                  </a:lnTo>
                  <a:lnTo>
                    <a:pt x="364" y="137"/>
                  </a:lnTo>
                  <a:lnTo>
                    <a:pt x="357" y="132"/>
                  </a:lnTo>
                  <a:lnTo>
                    <a:pt x="353" y="130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1" y="125"/>
                  </a:lnTo>
                  <a:lnTo>
                    <a:pt x="338" y="123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1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7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2" y="106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7" y="101"/>
                  </a:lnTo>
                  <a:lnTo>
                    <a:pt x="317" y="99"/>
                  </a:lnTo>
                  <a:lnTo>
                    <a:pt x="315" y="99"/>
                  </a:lnTo>
                  <a:lnTo>
                    <a:pt x="312" y="97"/>
                  </a:lnTo>
                  <a:lnTo>
                    <a:pt x="310" y="97"/>
                  </a:lnTo>
                  <a:lnTo>
                    <a:pt x="310" y="94"/>
                  </a:lnTo>
                  <a:lnTo>
                    <a:pt x="308" y="94"/>
                  </a:lnTo>
                  <a:lnTo>
                    <a:pt x="305" y="82"/>
                  </a:lnTo>
                  <a:lnTo>
                    <a:pt x="303" y="80"/>
                  </a:lnTo>
                  <a:lnTo>
                    <a:pt x="296" y="73"/>
                  </a:lnTo>
                  <a:lnTo>
                    <a:pt x="296" y="71"/>
                  </a:lnTo>
                  <a:lnTo>
                    <a:pt x="293" y="68"/>
                  </a:lnTo>
                  <a:lnTo>
                    <a:pt x="291" y="64"/>
                  </a:lnTo>
                  <a:lnTo>
                    <a:pt x="291" y="61"/>
                  </a:lnTo>
                  <a:lnTo>
                    <a:pt x="286" y="59"/>
                  </a:lnTo>
                  <a:lnTo>
                    <a:pt x="279" y="61"/>
                  </a:lnTo>
                  <a:lnTo>
                    <a:pt x="275" y="61"/>
                  </a:lnTo>
                  <a:lnTo>
                    <a:pt x="270" y="61"/>
                  </a:lnTo>
                  <a:lnTo>
                    <a:pt x="267" y="59"/>
                  </a:lnTo>
                  <a:lnTo>
                    <a:pt x="267" y="56"/>
                  </a:lnTo>
                  <a:lnTo>
                    <a:pt x="265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49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9"/>
                  </a:lnTo>
                  <a:lnTo>
                    <a:pt x="249" y="47"/>
                  </a:lnTo>
                  <a:lnTo>
                    <a:pt x="239" y="42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1" y="19"/>
                  </a:lnTo>
                  <a:lnTo>
                    <a:pt x="244" y="14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3" y="2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39" y="2"/>
                  </a:lnTo>
                  <a:lnTo>
                    <a:pt x="232" y="2"/>
                  </a:lnTo>
                  <a:lnTo>
                    <a:pt x="223" y="4"/>
                  </a:lnTo>
                  <a:lnTo>
                    <a:pt x="215" y="4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5" y="11"/>
                  </a:lnTo>
                  <a:lnTo>
                    <a:pt x="170" y="14"/>
                  </a:lnTo>
                  <a:lnTo>
                    <a:pt x="163" y="14"/>
                  </a:lnTo>
                  <a:lnTo>
                    <a:pt x="154" y="16"/>
                  </a:lnTo>
                  <a:lnTo>
                    <a:pt x="147" y="16"/>
                  </a:lnTo>
                  <a:lnTo>
                    <a:pt x="140" y="19"/>
                  </a:lnTo>
                  <a:lnTo>
                    <a:pt x="133" y="19"/>
                  </a:lnTo>
                  <a:lnTo>
                    <a:pt x="123" y="21"/>
                  </a:lnTo>
                  <a:lnTo>
                    <a:pt x="114" y="21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6" y="26"/>
                  </a:lnTo>
                  <a:lnTo>
                    <a:pt x="64" y="28"/>
                  </a:lnTo>
                  <a:lnTo>
                    <a:pt x="50" y="28"/>
                  </a:lnTo>
                  <a:lnTo>
                    <a:pt x="38" y="30"/>
                  </a:lnTo>
                  <a:lnTo>
                    <a:pt x="26" y="33"/>
                  </a:lnTo>
                  <a:lnTo>
                    <a:pt x="12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66"/>
                  </a:lnTo>
                  <a:lnTo>
                    <a:pt x="12" y="73"/>
                  </a:lnTo>
                  <a:lnTo>
                    <a:pt x="14" y="82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4" y="113"/>
                  </a:lnTo>
                  <a:lnTo>
                    <a:pt x="26" y="123"/>
                  </a:lnTo>
                  <a:lnTo>
                    <a:pt x="31" y="135"/>
                  </a:lnTo>
                  <a:lnTo>
                    <a:pt x="33" y="146"/>
                  </a:lnTo>
                  <a:lnTo>
                    <a:pt x="38" y="158"/>
                  </a:lnTo>
                  <a:lnTo>
                    <a:pt x="40" y="168"/>
                  </a:lnTo>
                  <a:lnTo>
                    <a:pt x="45" y="179"/>
                  </a:lnTo>
                  <a:lnTo>
                    <a:pt x="47" y="191"/>
                  </a:lnTo>
                  <a:lnTo>
                    <a:pt x="52" y="201"/>
                  </a:lnTo>
                  <a:lnTo>
                    <a:pt x="55" y="213"/>
                  </a:lnTo>
                  <a:lnTo>
                    <a:pt x="57" y="222"/>
                  </a:lnTo>
                  <a:lnTo>
                    <a:pt x="62" y="232"/>
                  </a:lnTo>
                  <a:lnTo>
                    <a:pt x="64" y="241"/>
                  </a:lnTo>
                  <a:lnTo>
                    <a:pt x="66" y="248"/>
                  </a:lnTo>
                  <a:lnTo>
                    <a:pt x="69" y="255"/>
                  </a:lnTo>
                  <a:lnTo>
                    <a:pt x="71" y="262"/>
                  </a:lnTo>
                  <a:lnTo>
                    <a:pt x="71" y="269"/>
                  </a:lnTo>
                  <a:lnTo>
                    <a:pt x="74" y="272"/>
                  </a:lnTo>
                  <a:lnTo>
                    <a:pt x="76" y="277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1" y="293"/>
                  </a:lnTo>
                  <a:lnTo>
                    <a:pt x="81" y="298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5" y="303"/>
                  </a:lnTo>
                  <a:lnTo>
                    <a:pt x="88" y="303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7"/>
                  </a:lnTo>
                  <a:lnTo>
                    <a:pt x="88" y="307"/>
                  </a:lnTo>
                  <a:lnTo>
                    <a:pt x="90" y="312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5" y="322"/>
                  </a:lnTo>
                  <a:lnTo>
                    <a:pt x="95" y="322"/>
                  </a:lnTo>
                  <a:lnTo>
                    <a:pt x="102" y="331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7" y="338"/>
                  </a:lnTo>
                  <a:lnTo>
                    <a:pt x="107" y="340"/>
                  </a:lnTo>
                  <a:lnTo>
                    <a:pt x="109" y="343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09" y="355"/>
                  </a:lnTo>
                  <a:lnTo>
                    <a:pt x="109" y="355"/>
                  </a:lnTo>
                  <a:lnTo>
                    <a:pt x="111" y="357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1" y="362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6" y="364"/>
                  </a:lnTo>
                  <a:lnTo>
                    <a:pt x="118" y="366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6" y="369"/>
                  </a:lnTo>
                  <a:lnTo>
                    <a:pt x="114" y="369"/>
                  </a:lnTo>
                  <a:lnTo>
                    <a:pt x="114" y="369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4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81"/>
                  </a:lnTo>
                  <a:lnTo>
                    <a:pt x="107" y="383"/>
                  </a:lnTo>
                  <a:lnTo>
                    <a:pt x="107" y="385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3"/>
                  </a:lnTo>
                  <a:lnTo>
                    <a:pt x="107" y="395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400"/>
                  </a:lnTo>
                  <a:lnTo>
                    <a:pt x="107" y="402"/>
                  </a:lnTo>
                  <a:lnTo>
                    <a:pt x="104" y="407"/>
                  </a:lnTo>
                  <a:lnTo>
                    <a:pt x="102" y="411"/>
                  </a:lnTo>
                  <a:lnTo>
                    <a:pt x="102" y="416"/>
                  </a:lnTo>
                  <a:lnTo>
                    <a:pt x="102" y="416"/>
                  </a:lnTo>
                  <a:lnTo>
                    <a:pt x="102" y="419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7" y="437"/>
                  </a:lnTo>
                  <a:lnTo>
                    <a:pt x="109" y="440"/>
                  </a:lnTo>
                  <a:lnTo>
                    <a:pt x="114" y="445"/>
                  </a:lnTo>
                  <a:lnTo>
                    <a:pt x="114" y="445"/>
                  </a:lnTo>
                  <a:lnTo>
                    <a:pt x="114" y="447"/>
                  </a:lnTo>
                  <a:lnTo>
                    <a:pt x="114" y="452"/>
                  </a:lnTo>
                  <a:lnTo>
                    <a:pt x="116" y="452"/>
                  </a:lnTo>
                  <a:lnTo>
                    <a:pt x="116" y="454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6" y="471"/>
                  </a:lnTo>
                  <a:lnTo>
                    <a:pt x="116" y="47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7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8" y="501"/>
                  </a:lnTo>
                  <a:lnTo>
                    <a:pt x="121" y="501"/>
                  </a:lnTo>
                  <a:lnTo>
                    <a:pt x="123" y="506"/>
                  </a:lnTo>
                  <a:lnTo>
                    <a:pt x="128" y="511"/>
                  </a:lnTo>
                  <a:lnTo>
                    <a:pt x="130" y="516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3" y="525"/>
                  </a:lnTo>
                  <a:lnTo>
                    <a:pt x="133" y="525"/>
                  </a:lnTo>
                  <a:lnTo>
                    <a:pt x="135" y="527"/>
                  </a:lnTo>
                  <a:lnTo>
                    <a:pt x="135" y="530"/>
                  </a:lnTo>
                  <a:lnTo>
                    <a:pt x="137" y="530"/>
                  </a:lnTo>
                  <a:lnTo>
                    <a:pt x="137" y="535"/>
                  </a:lnTo>
                  <a:lnTo>
                    <a:pt x="140" y="537"/>
                  </a:lnTo>
                  <a:lnTo>
                    <a:pt x="140" y="542"/>
                  </a:lnTo>
                  <a:lnTo>
                    <a:pt x="142" y="549"/>
                  </a:lnTo>
                  <a:lnTo>
                    <a:pt x="149" y="553"/>
                  </a:lnTo>
                  <a:lnTo>
                    <a:pt x="149" y="553"/>
                  </a:lnTo>
                  <a:lnTo>
                    <a:pt x="152" y="553"/>
                  </a:lnTo>
                  <a:lnTo>
                    <a:pt x="154" y="553"/>
                  </a:lnTo>
                  <a:lnTo>
                    <a:pt x="156" y="553"/>
                  </a:lnTo>
                  <a:lnTo>
                    <a:pt x="159" y="553"/>
                  </a:lnTo>
                  <a:lnTo>
                    <a:pt x="163" y="553"/>
                  </a:lnTo>
                  <a:lnTo>
                    <a:pt x="168" y="553"/>
                  </a:lnTo>
                  <a:lnTo>
                    <a:pt x="175" y="551"/>
                  </a:lnTo>
                  <a:lnTo>
                    <a:pt x="182" y="551"/>
                  </a:lnTo>
                  <a:lnTo>
                    <a:pt x="189" y="551"/>
                  </a:lnTo>
                  <a:lnTo>
                    <a:pt x="199" y="551"/>
                  </a:lnTo>
                  <a:lnTo>
                    <a:pt x="208" y="549"/>
                  </a:lnTo>
                  <a:lnTo>
                    <a:pt x="220" y="549"/>
                  </a:lnTo>
                  <a:lnTo>
                    <a:pt x="230" y="549"/>
                  </a:lnTo>
                  <a:lnTo>
                    <a:pt x="241" y="546"/>
                  </a:lnTo>
                  <a:lnTo>
                    <a:pt x="253" y="546"/>
                  </a:lnTo>
                  <a:lnTo>
                    <a:pt x="265" y="546"/>
                  </a:lnTo>
                  <a:lnTo>
                    <a:pt x="277" y="544"/>
                  </a:lnTo>
                  <a:lnTo>
                    <a:pt x="289" y="544"/>
                  </a:lnTo>
                  <a:lnTo>
                    <a:pt x="301" y="542"/>
                  </a:lnTo>
                  <a:lnTo>
                    <a:pt x="312" y="542"/>
                  </a:lnTo>
                  <a:lnTo>
                    <a:pt x="324" y="539"/>
                  </a:lnTo>
                  <a:lnTo>
                    <a:pt x="336" y="539"/>
                  </a:lnTo>
                  <a:lnTo>
                    <a:pt x="348" y="539"/>
                  </a:lnTo>
                  <a:lnTo>
                    <a:pt x="357" y="537"/>
                  </a:lnTo>
                  <a:lnTo>
                    <a:pt x="369" y="537"/>
                  </a:lnTo>
                  <a:lnTo>
                    <a:pt x="379" y="537"/>
                  </a:lnTo>
                  <a:lnTo>
                    <a:pt x="388" y="535"/>
                  </a:lnTo>
                  <a:lnTo>
                    <a:pt x="398" y="535"/>
                  </a:lnTo>
                  <a:lnTo>
                    <a:pt x="405" y="535"/>
                  </a:lnTo>
                  <a:lnTo>
                    <a:pt x="412" y="532"/>
                  </a:lnTo>
                  <a:lnTo>
                    <a:pt x="416" y="532"/>
                  </a:lnTo>
                  <a:lnTo>
                    <a:pt x="424" y="532"/>
                  </a:lnTo>
                  <a:lnTo>
                    <a:pt x="426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4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8" y="549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3" y="553"/>
                  </a:lnTo>
                  <a:lnTo>
                    <a:pt x="443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50" y="553"/>
                  </a:lnTo>
                  <a:lnTo>
                    <a:pt x="452" y="553"/>
                  </a:lnTo>
                  <a:lnTo>
                    <a:pt x="452" y="553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49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4" y="535"/>
                  </a:lnTo>
                  <a:lnTo>
                    <a:pt x="454" y="527"/>
                  </a:lnTo>
                  <a:lnTo>
                    <a:pt x="454" y="525"/>
                  </a:lnTo>
                  <a:lnTo>
                    <a:pt x="454" y="525"/>
                  </a:lnTo>
                  <a:lnTo>
                    <a:pt x="454" y="523"/>
                  </a:lnTo>
                  <a:lnTo>
                    <a:pt x="454" y="523"/>
                  </a:lnTo>
                  <a:lnTo>
                    <a:pt x="452" y="520"/>
                  </a:lnTo>
                  <a:lnTo>
                    <a:pt x="450" y="520"/>
                  </a:lnTo>
                  <a:lnTo>
                    <a:pt x="450" y="518"/>
                  </a:lnTo>
                  <a:lnTo>
                    <a:pt x="450" y="518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50" y="513"/>
                  </a:lnTo>
                  <a:lnTo>
                    <a:pt x="450" y="511"/>
                  </a:lnTo>
                  <a:lnTo>
                    <a:pt x="450" y="511"/>
                  </a:lnTo>
                  <a:lnTo>
                    <a:pt x="450" y="508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4"/>
                  </a:lnTo>
                  <a:lnTo>
                    <a:pt x="457" y="494"/>
                  </a:lnTo>
                  <a:lnTo>
                    <a:pt x="457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64" y="494"/>
                  </a:lnTo>
                  <a:lnTo>
                    <a:pt x="466" y="497"/>
                  </a:lnTo>
                  <a:lnTo>
                    <a:pt x="476" y="499"/>
                  </a:lnTo>
                  <a:lnTo>
                    <a:pt x="476" y="499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80" y="499"/>
                  </a:lnTo>
                  <a:lnTo>
                    <a:pt x="480" y="499"/>
                  </a:lnTo>
                  <a:lnTo>
                    <a:pt x="483" y="499"/>
                  </a:lnTo>
                  <a:lnTo>
                    <a:pt x="483" y="499"/>
                  </a:lnTo>
                  <a:lnTo>
                    <a:pt x="490" y="501"/>
                  </a:lnTo>
                  <a:lnTo>
                    <a:pt x="490" y="501"/>
                  </a:lnTo>
                  <a:lnTo>
                    <a:pt x="492" y="501"/>
                  </a:lnTo>
                  <a:lnTo>
                    <a:pt x="492" y="501"/>
                  </a:lnTo>
                  <a:lnTo>
                    <a:pt x="495" y="501"/>
                  </a:lnTo>
                  <a:lnTo>
                    <a:pt x="495" y="501"/>
                  </a:lnTo>
                  <a:lnTo>
                    <a:pt x="499" y="501"/>
                  </a:lnTo>
                  <a:lnTo>
                    <a:pt x="499" y="501"/>
                  </a:lnTo>
                  <a:lnTo>
                    <a:pt x="504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4"/>
                  </a:lnTo>
                  <a:lnTo>
                    <a:pt x="506" y="492"/>
                  </a:lnTo>
                  <a:lnTo>
                    <a:pt x="504" y="492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87"/>
                  </a:lnTo>
                  <a:lnTo>
                    <a:pt x="502" y="485"/>
                  </a:lnTo>
                  <a:lnTo>
                    <a:pt x="502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502" y="482"/>
                  </a:lnTo>
                  <a:lnTo>
                    <a:pt x="502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0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6" y="471"/>
                  </a:lnTo>
                  <a:lnTo>
                    <a:pt x="506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499" y="468"/>
                  </a:lnTo>
                  <a:lnTo>
                    <a:pt x="499" y="466"/>
                  </a:lnTo>
                  <a:lnTo>
                    <a:pt x="504" y="466"/>
                  </a:lnTo>
                  <a:lnTo>
                    <a:pt x="504" y="464"/>
                  </a:lnTo>
                  <a:lnTo>
                    <a:pt x="504" y="461"/>
                  </a:lnTo>
                  <a:lnTo>
                    <a:pt x="504" y="459"/>
                  </a:lnTo>
                  <a:lnTo>
                    <a:pt x="499" y="456"/>
                  </a:lnTo>
                  <a:lnTo>
                    <a:pt x="497" y="454"/>
                  </a:lnTo>
                  <a:lnTo>
                    <a:pt x="499" y="454"/>
                  </a:lnTo>
                  <a:lnTo>
                    <a:pt x="502" y="456"/>
                  </a:lnTo>
                  <a:lnTo>
                    <a:pt x="506" y="459"/>
                  </a:lnTo>
                  <a:lnTo>
                    <a:pt x="506" y="461"/>
                  </a:lnTo>
                  <a:lnTo>
                    <a:pt x="509" y="461"/>
                  </a:lnTo>
                  <a:lnTo>
                    <a:pt x="509" y="452"/>
                  </a:lnTo>
                  <a:lnTo>
                    <a:pt x="509" y="447"/>
                  </a:lnTo>
                  <a:lnTo>
                    <a:pt x="506" y="449"/>
                  </a:lnTo>
                  <a:lnTo>
                    <a:pt x="506" y="452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2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7"/>
                  </a:lnTo>
                  <a:lnTo>
                    <a:pt x="504" y="449"/>
                  </a:lnTo>
                  <a:lnTo>
                    <a:pt x="504" y="447"/>
                  </a:lnTo>
                  <a:lnTo>
                    <a:pt x="502" y="445"/>
                  </a:lnTo>
                  <a:lnTo>
                    <a:pt x="502" y="440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4" y="435"/>
                  </a:lnTo>
                  <a:lnTo>
                    <a:pt x="504" y="437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9" y="445"/>
                  </a:lnTo>
                  <a:lnTo>
                    <a:pt x="511" y="442"/>
                  </a:lnTo>
                  <a:lnTo>
                    <a:pt x="513" y="440"/>
                  </a:lnTo>
                  <a:lnTo>
                    <a:pt x="516" y="433"/>
                  </a:lnTo>
                  <a:lnTo>
                    <a:pt x="518" y="433"/>
                  </a:lnTo>
                  <a:lnTo>
                    <a:pt x="518" y="433"/>
                  </a:lnTo>
                  <a:lnTo>
                    <a:pt x="518" y="428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1" y="423"/>
                  </a:lnTo>
                  <a:lnTo>
                    <a:pt x="511" y="423"/>
                  </a:lnTo>
                  <a:lnTo>
                    <a:pt x="506" y="423"/>
                  </a:lnTo>
                  <a:lnTo>
                    <a:pt x="502" y="423"/>
                  </a:lnTo>
                  <a:lnTo>
                    <a:pt x="497" y="421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7" y="419"/>
                  </a:lnTo>
                  <a:lnTo>
                    <a:pt x="499" y="421"/>
                  </a:lnTo>
                  <a:lnTo>
                    <a:pt x="511" y="421"/>
                  </a:lnTo>
                  <a:lnTo>
                    <a:pt x="516" y="421"/>
                  </a:lnTo>
                  <a:lnTo>
                    <a:pt x="516" y="419"/>
                  </a:lnTo>
                  <a:lnTo>
                    <a:pt x="516" y="416"/>
                  </a:lnTo>
                  <a:lnTo>
                    <a:pt x="513" y="414"/>
                  </a:lnTo>
                  <a:lnTo>
                    <a:pt x="511" y="411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9"/>
                  </a:lnTo>
                  <a:lnTo>
                    <a:pt x="513" y="409"/>
                  </a:lnTo>
                  <a:lnTo>
                    <a:pt x="513" y="411"/>
                  </a:lnTo>
                  <a:lnTo>
                    <a:pt x="513" y="411"/>
                  </a:lnTo>
                  <a:lnTo>
                    <a:pt x="516" y="411"/>
                  </a:lnTo>
                  <a:lnTo>
                    <a:pt x="516" y="414"/>
                  </a:lnTo>
                  <a:lnTo>
                    <a:pt x="516" y="411"/>
                  </a:lnTo>
                  <a:lnTo>
                    <a:pt x="518" y="411"/>
                  </a:lnTo>
                  <a:lnTo>
                    <a:pt x="516" y="411"/>
                  </a:lnTo>
                  <a:lnTo>
                    <a:pt x="516" y="409"/>
                  </a:lnTo>
                  <a:lnTo>
                    <a:pt x="523" y="397"/>
                  </a:lnTo>
                  <a:lnTo>
                    <a:pt x="523" y="393"/>
                  </a:lnTo>
                  <a:lnTo>
                    <a:pt x="521" y="393"/>
                  </a:lnTo>
                  <a:lnTo>
                    <a:pt x="516" y="395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3" y="397"/>
                  </a:lnTo>
                  <a:lnTo>
                    <a:pt x="513" y="395"/>
                  </a:lnTo>
                  <a:lnTo>
                    <a:pt x="511" y="395"/>
                  </a:lnTo>
                  <a:lnTo>
                    <a:pt x="511" y="395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3"/>
                  </a:lnTo>
                  <a:lnTo>
                    <a:pt x="506" y="393"/>
                  </a:lnTo>
                  <a:lnTo>
                    <a:pt x="509" y="393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6" y="390"/>
                  </a:lnTo>
                  <a:lnTo>
                    <a:pt x="518" y="390"/>
                  </a:lnTo>
                  <a:lnTo>
                    <a:pt x="521" y="385"/>
                  </a:lnTo>
                  <a:lnTo>
                    <a:pt x="518" y="385"/>
                  </a:lnTo>
                  <a:lnTo>
                    <a:pt x="516" y="383"/>
                  </a:lnTo>
                  <a:lnTo>
                    <a:pt x="513" y="381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21" y="383"/>
                  </a:lnTo>
                  <a:lnTo>
                    <a:pt x="521" y="383"/>
                  </a:lnTo>
                  <a:lnTo>
                    <a:pt x="523" y="388"/>
                  </a:lnTo>
                  <a:lnTo>
                    <a:pt x="523" y="390"/>
                  </a:lnTo>
                  <a:lnTo>
                    <a:pt x="523" y="388"/>
                  </a:lnTo>
                  <a:lnTo>
                    <a:pt x="525" y="388"/>
                  </a:lnTo>
                  <a:lnTo>
                    <a:pt x="525" y="378"/>
                  </a:lnTo>
                  <a:lnTo>
                    <a:pt x="525" y="376"/>
                  </a:lnTo>
                  <a:lnTo>
                    <a:pt x="525" y="374"/>
                  </a:lnTo>
                  <a:lnTo>
                    <a:pt x="523" y="371"/>
                  </a:lnTo>
                  <a:lnTo>
                    <a:pt x="521" y="374"/>
                  </a:lnTo>
                  <a:lnTo>
                    <a:pt x="521" y="374"/>
                  </a:lnTo>
                  <a:lnTo>
                    <a:pt x="523" y="376"/>
                  </a:lnTo>
                  <a:lnTo>
                    <a:pt x="523" y="376"/>
                  </a:lnTo>
                  <a:lnTo>
                    <a:pt x="516" y="378"/>
                  </a:lnTo>
                  <a:lnTo>
                    <a:pt x="513" y="378"/>
                  </a:lnTo>
                  <a:lnTo>
                    <a:pt x="518" y="374"/>
                  </a:lnTo>
                  <a:lnTo>
                    <a:pt x="518" y="371"/>
                  </a:lnTo>
                  <a:lnTo>
                    <a:pt x="513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11" y="366"/>
                  </a:lnTo>
                  <a:lnTo>
                    <a:pt x="511" y="366"/>
                  </a:lnTo>
                  <a:lnTo>
                    <a:pt x="513" y="366"/>
                  </a:lnTo>
                  <a:lnTo>
                    <a:pt x="516" y="369"/>
                  </a:lnTo>
                  <a:lnTo>
                    <a:pt x="521" y="369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21" y="352"/>
                  </a:lnTo>
                  <a:lnTo>
                    <a:pt x="521" y="352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3" y="348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25" y="345"/>
                  </a:lnTo>
                  <a:lnTo>
                    <a:pt x="525" y="348"/>
                  </a:lnTo>
                  <a:lnTo>
                    <a:pt x="525" y="348"/>
                  </a:lnTo>
                  <a:lnTo>
                    <a:pt x="528" y="348"/>
                  </a:lnTo>
                  <a:lnTo>
                    <a:pt x="532" y="348"/>
                  </a:lnTo>
                  <a:lnTo>
                    <a:pt x="535" y="350"/>
                  </a:lnTo>
                  <a:lnTo>
                    <a:pt x="537" y="350"/>
                  </a:lnTo>
                  <a:lnTo>
                    <a:pt x="539" y="348"/>
                  </a:lnTo>
                  <a:lnTo>
                    <a:pt x="542" y="343"/>
                  </a:lnTo>
                  <a:lnTo>
                    <a:pt x="539" y="343"/>
                  </a:lnTo>
                  <a:lnTo>
                    <a:pt x="537" y="340"/>
                  </a:lnTo>
                  <a:lnTo>
                    <a:pt x="537" y="338"/>
                  </a:lnTo>
                  <a:lnTo>
                    <a:pt x="537" y="338"/>
                  </a:lnTo>
                  <a:lnTo>
                    <a:pt x="537" y="336"/>
                  </a:lnTo>
                  <a:lnTo>
                    <a:pt x="537" y="336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42" y="336"/>
                  </a:lnTo>
                  <a:lnTo>
                    <a:pt x="542" y="336"/>
                  </a:lnTo>
                  <a:lnTo>
                    <a:pt x="542" y="338"/>
                  </a:lnTo>
                  <a:lnTo>
                    <a:pt x="547" y="333"/>
                  </a:lnTo>
                  <a:lnTo>
                    <a:pt x="549" y="329"/>
                  </a:lnTo>
                  <a:lnTo>
                    <a:pt x="547" y="326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0214310" y="3379348"/>
              <a:ext cx="996960" cy="871670"/>
            </a:xfrm>
            <a:custGeom>
              <a:rect b="b" l="l" r="r" t="t"/>
              <a:pathLst>
                <a:path extrusionOk="0" h="814" w="931">
                  <a:moveTo>
                    <a:pt x="340" y="166"/>
                  </a:moveTo>
                  <a:lnTo>
                    <a:pt x="338" y="168"/>
                  </a:lnTo>
                  <a:lnTo>
                    <a:pt x="333" y="171"/>
                  </a:lnTo>
                  <a:lnTo>
                    <a:pt x="333" y="173"/>
                  </a:lnTo>
                  <a:lnTo>
                    <a:pt x="338" y="171"/>
                  </a:lnTo>
                  <a:lnTo>
                    <a:pt x="340" y="168"/>
                  </a:lnTo>
                  <a:lnTo>
                    <a:pt x="343" y="166"/>
                  </a:lnTo>
                  <a:lnTo>
                    <a:pt x="340" y="166"/>
                  </a:lnTo>
                  <a:lnTo>
                    <a:pt x="340" y="166"/>
                  </a:lnTo>
                  <a:close/>
                  <a:moveTo>
                    <a:pt x="328" y="175"/>
                  </a:moveTo>
                  <a:lnTo>
                    <a:pt x="328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1" y="183"/>
                  </a:lnTo>
                  <a:lnTo>
                    <a:pt x="300" y="197"/>
                  </a:lnTo>
                  <a:lnTo>
                    <a:pt x="298" y="199"/>
                  </a:lnTo>
                  <a:lnTo>
                    <a:pt x="295" y="199"/>
                  </a:lnTo>
                  <a:lnTo>
                    <a:pt x="290" y="199"/>
                  </a:lnTo>
                  <a:lnTo>
                    <a:pt x="288" y="199"/>
                  </a:lnTo>
                  <a:lnTo>
                    <a:pt x="293" y="199"/>
                  </a:lnTo>
                  <a:lnTo>
                    <a:pt x="295" y="199"/>
                  </a:lnTo>
                  <a:lnTo>
                    <a:pt x="300" y="199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2" y="192"/>
                  </a:lnTo>
                  <a:lnTo>
                    <a:pt x="321" y="185"/>
                  </a:lnTo>
                  <a:lnTo>
                    <a:pt x="326" y="180"/>
                  </a:lnTo>
                  <a:lnTo>
                    <a:pt x="328" y="178"/>
                  </a:lnTo>
                  <a:lnTo>
                    <a:pt x="328" y="178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28" y="175"/>
                  </a:lnTo>
                  <a:close/>
                  <a:moveTo>
                    <a:pt x="290" y="192"/>
                  </a:moveTo>
                  <a:lnTo>
                    <a:pt x="290" y="190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3" y="190"/>
                  </a:lnTo>
                  <a:lnTo>
                    <a:pt x="281" y="192"/>
                  </a:lnTo>
                  <a:lnTo>
                    <a:pt x="281" y="192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79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7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6" y="197"/>
                  </a:lnTo>
                  <a:lnTo>
                    <a:pt x="288" y="197"/>
                  </a:lnTo>
                  <a:lnTo>
                    <a:pt x="288" y="197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2"/>
                  </a:lnTo>
                  <a:lnTo>
                    <a:pt x="290" y="192"/>
                  </a:lnTo>
                  <a:close/>
                  <a:moveTo>
                    <a:pt x="108" y="121"/>
                  </a:moveTo>
                  <a:lnTo>
                    <a:pt x="106" y="123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92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0" y="133"/>
                  </a:lnTo>
                  <a:lnTo>
                    <a:pt x="66" y="135"/>
                  </a:lnTo>
                  <a:lnTo>
                    <a:pt x="5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9" y="140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5" y="121"/>
                  </a:lnTo>
                  <a:lnTo>
                    <a:pt x="113" y="121"/>
                  </a:lnTo>
                  <a:lnTo>
                    <a:pt x="108" y="121"/>
                  </a:lnTo>
                  <a:close/>
                  <a:moveTo>
                    <a:pt x="903" y="597"/>
                  </a:moveTo>
                  <a:lnTo>
                    <a:pt x="903" y="599"/>
                  </a:lnTo>
                  <a:lnTo>
                    <a:pt x="903" y="599"/>
                  </a:lnTo>
                  <a:lnTo>
                    <a:pt x="903" y="599"/>
                  </a:lnTo>
                  <a:lnTo>
                    <a:pt x="905" y="599"/>
                  </a:lnTo>
                  <a:lnTo>
                    <a:pt x="905" y="597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3" y="590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7"/>
                  </a:lnTo>
                  <a:lnTo>
                    <a:pt x="903" y="597"/>
                  </a:lnTo>
                  <a:close/>
                  <a:moveTo>
                    <a:pt x="683" y="540"/>
                  </a:moveTo>
                  <a:lnTo>
                    <a:pt x="681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6" y="540"/>
                  </a:lnTo>
                  <a:lnTo>
                    <a:pt x="674" y="540"/>
                  </a:lnTo>
                  <a:lnTo>
                    <a:pt x="671" y="540"/>
                  </a:lnTo>
                  <a:lnTo>
                    <a:pt x="671" y="540"/>
                  </a:lnTo>
                  <a:lnTo>
                    <a:pt x="669" y="540"/>
                  </a:lnTo>
                  <a:lnTo>
                    <a:pt x="667" y="538"/>
                  </a:lnTo>
                  <a:lnTo>
                    <a:pt x="664" y="535"/>
                  </a:lnTo>
                  <a:lnTo>
                    <a:pt x="664" y="533"/>
                  </a:lnTo>
                  <a:lnTo>
                    <a:pt x="664" y="533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59" y="530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4" y="540"/>
                  </a:lnTo>
                  <a:lnTo>
                    <a:pt x="667" y="540"/>
                  </a:lnTo>
                  <a:lnTo>
                    <a:pt x="667" y="540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6" y="545"/>
                  </a:lnTo>
                  <a:lnTo>
                    <a:pt x="678" y="542"/>
                  </a:lnTo>
                  <a:lnTo>
                    <a:pt x="681" y="540"/>
                  </a:lnTo>
                  <a:lnTo>
                    <a:pt x="683" y="540"/>
                  </a:lnTo>
                  <a:lnTo>
                    <a:pt x="683" y="540"/>
                  </a:lnTo>
                  <a:lnTo>
                    <a:pt x="683" y="540"/>
                  </a:lnTo>
                  <a:close/>
                  <a:moveTo>
                    <a:pt x="901" y="547"/>
                  </a:moveTo>
                  <a:lnTo>
                    <a:pt x="901" y="545"/>
                  </a:lnTo>
                  <a:lnTo>
                    <a:pt x="901" y="545"/>
                  </a:lnTo>
                  <a:lnTo>
                    <a:pt x="901" y="540"/>
                  </a:lnTo>
                  <a:lnTo>
                    <a:pt x="901" y="521"/>
                  </a:lnTo>
                  <a:lnTo>
                    <a:pt x="901" y="519"/>
                  </a:lnTo>
                  <a:lnTo>
                    <a:pt x="901" y="516"/>
                  </a:lnTo>
                  <a:lnTo>
                    <a:pt x="901" y="514"/>
                  </a:lnTo>
                  <a:lnTo>
                    <a:pt x="898" y="512"/>
                  </a:lnTo>
                  <a:lnTo>
                    <a:pt x="898" y="509"/>
                  </a:lnTo>
                  <a:lnTo>
                    <a:pt x="901" y="504"/>
                  </a:lnTo>
                  <a:lnTo>
                    <a:pt x="898" y="488"/>
                  </a:lnTo>
                  <a:lnTo>
                    <a:pt x="898" y="488"/>
                  </a:lnTo>
                  <a:lnTo>
                    <a:pt x="898" y="483"/>
                  </a:lnTo>
                  <a:lnTo>
                    <a:pt x="896" y="469"/>
                  </a:lnTo>
                  <a:lnTo>
                    <a:pt x="896" y="464"/>
                  </a:lnTo>
                  <a:lnTo>
                    <a:pt x="894" y="464"/>
                  </a:lnTo>
                  <a:lnTo>
                    <a:pt x="894" y="462"/>
                  </a:lnTo>
                  <a:lnTo>
                    <a:pt x="894" y="459"/>
                  </a:lnTo>
                  <a:lnTo>
                    <a:pt x="894" y="457"/>
                  </a:lnTo>
                  <a:lnTo>
                    <a:pt x="889" y="445"/>
                  </a:lnTo>
                  <a:lnTo>
                    <a:pt x="889" y="445"/>
                  </a:lnTo>
                  <a:lnTo>
                    <a:pt x="887" y="443"/>
                  </a:lnTo>
                  <a:lnTo>
                    <a:pt x="884" y="443"/>
                  </a:lnTo>
                  <a:lnTo>
                    <a:pt x="882" y="443"/>
                  </a:lnTo>
                  <a:lnTo>
                    <a:pt x="882" y="443"/>
                  </a:lnTo>
                  <a:lnTo>
                    <a:pt x="884" y="441"/>
                  </a:lnTo>
                  <a:lnTo>
                    <a:pt x="884" y="441"/>
                  </a:lnTo>
                  <a:lnTo>
                    <a:pt x="887" y="441"/>
                  </a:lnTo>
                  <a:lnTo>
                    <a:pt x="887" y="438"/>
                  </a:lnTo>
                  <a:lnTo>
                    <a:pt x="887" y="438"/>
                  </a:lnTo>
                  <a:lnTo>
                    <a:pt x="884" y="433"/>
                  </a:lnTo>
                  <a:lnTo>
                    <a:pt x="879" y="426"/>
                  </a:lnTo>
                  <a:lnTo>
                    <a:pt x="877" y="422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0" y="417"/>
                  </a:lnTo>
                  <a:lnTo>
                    <a:pt x="870" y="417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4"/>
                  </a:lnTo>
                  <a:lnTo>
                    <a:pt x="861" y="414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6" y="410"/>
                  </a:lnTo>
                  <a:lnTo>
                    <a:pt x="856" y="410"/>
                  </a:lnTo>
                  <a:lnTo>
                    <a:pt x="858" y="410"/>
                  </a:lnTo>
                  <a:lnTo>
                    <a:pt x="858" y="410"/>
                  </a:lnTo>
                  <a:lnTo>
                    <a:pt x="861" y="412"/>
                  </a:lnTo>
                  <a:lnTo>
                    <a:pt x="865" y="412"/>
                  </a:lnTo>
                  <a:lnTo>
                    <a:pt x="868" y="412"/>
                  </a:lnTo>
                  <a:lnTo>
                    <a:pt x="868" y="414"/>
                  </a:lnTo>
                  <a:lnTo>
                    <a:pt x="868" y="412"/>
                  </a:lnTo>
                  <a:lnTo>
                    <a:pt x="844" y="377"/>
                  </a:lnTo>
                  <a:lnTo>
                    <a:pt x="837" y="360"/>
                  </a:lnTo>
                  <a:lnTo>
                    <a:pt x="790" y="289"/>
                  </a:lnTo>
                  <a:lnTo>
                    <a:pt x="787" y="284"/>
                  </a:lnTo>
                  <a:lnTo>
                    <a:pt x="782" y="280"/>
                  </a:lnTo>
                  <a:lnTo>
                    <a:pt x="780" y="272"/>
                  </a:lnTo>
                  <a:lnTo>
                    <a:pt x="778" y="270"/>
                  </a:lnTo>
                  <a:lnTo>
                    <a:pt x="773" y="258"/>
                  </a:lnTo>
                  <a:lnTo>
                    <a:pt x="773" y="254"/>
                  </a:lnTo>
                  <a:lnTo>
                    <a:pt x="771" y="251"/>
                  </a:lnTo>
                  <a:lnTo>
                    <a:pt x="768" y="246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6" y="242"/>
                  </a:lnTo>
                  <a:lnTo>
                    <a:pt x="761" y="230"/>
                  </a:lnTo>
                  <a:lnTo>
                    <a:pt x="764" y="230"/>
                  </a:lnTo>
                  <a:lnTo>
                    <a:pt x="768" y="235"/>
                  </a:lnTo>
                  <a:lnTo>
                    <a:pt x="773" y="235"/>
                  </a:lnTo>
                  <a:lnTo>
                    <a:pt x="775" y="237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44"/>
                  </a:lnTo>
                  <a:lnTo>
                    <a:pt x="773" y="246"/>
                  </a:lnTo>
                  <a:lnTo>
                    <a:pt x="773" y="249"/>
                  </a:lnTo>
                  <a:lnTo>
                    <a:pt x="775" y="251"/>
                  </a:lnTo>
                  <a:lnTo>
                    <a:pt x="778" y="251"/>
                  </a:lnTo>
                  <a:lnTo>
                    <a:pt x="785" y="251"/>
                  </a:lnTo>
                  <a:lnTo>
                    <a:pt x="785" y="251"/>
                  </a:lnTo>
                  <a:lnTo>
                    <a:pt x="787" y="251"/>
                  </a:lnTo>
                  <a:lnTo>
                    <a:pt x="787" y="249"/>
                  </a:lnTo>
                  <a:lnTo>
                    <a:pt x="785" y="249"/>
                  </a:lnTo>
                  <a:lnTo>
                    <a:pt x="785" y="246"/>
                  </a:lnTo>
                  <a:lnTo>
                    <a:pt x="787" y="246"/>
                  </a:lnTo>
                  <a:lnTo>
                    <a:pt x="787" y="246"/>
                  </a:lnTo>
                  <a:lnTo>
                    <a:pt x="787" y="249"/>
                  </a:lnTo>
                  <a:lnTo>
                    <a:pt x="787" y="249"/>
                  </a:lnTo>
                  <a:lnTo>
                    <a:pt x="790" y="246"/>
                  </a:lnTo>
                  <a:lnTo>
                    <a:pt x="792" y="249"/>
                  </a:lnTo>
                  <a:lnTo>
                    <a:pt x="794" y="249"/>
                  </a:lnTo>
                  <a:lnTo>
                    <a:pt x="794" y="251"/>
                  </a:lnTo>
                  <a:lnTo>
                    <a:pt x="797" y="256"/>
                  </a:lnTo>
                  <a:lnTo>
                    <a:pt x="797" y="261"/>
                  </a:lnTo>
                  <a:lnTo>
                    <a:pt x="797" y="277"/>
                  </a:lnTo>
                  <a:lnTo>
                    <a:pt x="799" y="298"/>
                  </a:lnTo>
                  <a:lnTo>
                    <a:pt x="801" y="303"/>
                  </a:lnTo>
                  <a:lnTo>
                    <a:pt x="806" y="310"/>
                  </a:lnTo>
                  <a:lnTo>
                    <a:pt x="816" y="322"/>
                  </a:lnTo>
                  <a:lnTo>
                    <a:pt x="816" y="327"/>
                  </a:lnTo>
                  <a:lnTo>
                    <a:pt x="820" y="329"/>
                  </a:lnTo>
                  <a:lnTo>
                    <a:pt x="820" y="329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5" y="332"/>
                  </a:lnTo>
                  <a:lnTo>
                    <a:pt x="813" y="320"/>
                  </a:lnTo>
                  <a:lnTo>
                    <a:pt x="811" y="313"/>
                  </a:lnTo>
                  <a:lnTo>
                    <a:pt x="808" y="313"/>
                  </a:lnTo>
                  <a:lnTo>
                    <a:pt x="806" y="308"/>
                  </a:lnTo>
                  <a:lnTo>
                    <a:pt x="801" y="296"/>
                  </a:lnTo>
                  <a:lnTo>
                    <a:pt x="801" y="289"/>
                  </a:lnTo>
                  <a:lnTo>
                    <a:pt x="801" y="287"/>
                  </a:lnTo>
                  <a:lnTo>
                    <a:pt x="799" y="287"/>
                  </a:lnTo>
                  <a:lnTo>
                    <a:pt x="801" y="284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801" y="270"/>
                  </a:lnTo>
                  <a:lnTo>
                    <a:pt x="801" y="268"/>
                  </a:lnTo>
                  <a:lnTo>
                    <a:pt x="801" y="268"/>
                  </a:lnTo>
                  <a:lnTo>
                    <a:pt x="804" y="265"/>
                  </a:lnTo>
                  <a:lnTo>
                    <a:pt x="804" y="263"/>
                  </a:lnTo>
                  <a:lnTo>
                    <a:pt x="801" y="261"/>
                  </a:lnTo>
                  <a:lnTo>
                    <a:pt x="797" y="254"/>
                  </a:lnTo>
                  <a:lnTo>
                    <a:pt x="790" y="244"/>
                  </a:lnTo>
                  <a:lnTo>
                    <a:pt x="782" y="237"/>
                  </a:lnTo>
                  <a:lnTo>
                    <a:pt x="773" y="225"/>
                  </a:lnTo>
                  <a:lnTo>
                    <a:pt x="754" y="204"/>
                  </a:lnTo>
                  <a:lnTo>
                    <a:pt x="754" y="201"/>
                  </a:lnTo>
                  <a:lnTo>
                    <a:pt x="752" y="199"/>
                  </a:lnTo>
                  <a:lnTo>
                    <a:pt x="749" y="199"/>
                  </a:lnTo>
                  <a:lnTo>
                    <a:pt x="749" y="197"/>
                  </a:lnTo>
                  <a:lnTo>
                    <a:pt x="749" y="194"/>
                  </a:lnTo>
                  <a:lnTo>
                    <a:pt x="735" y="178"/>
                  </a:lnTo>
                  <a:lnTo>
                    <a:pt x="726" y="159"/>
                  </a:lnTo>
                  <a:lnTo>
                    <a:pt x="716" y="147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9" y="135"/>
                  </a:lnTo>
                  <a:lnTo>
                    <a:pt x="707" y="133"/>
                  </a:lnTo>
                  <a:lnTo>
                    <a:pt x="707" y="130"/>
                  </a:lnTo>
                  <a:lnTo>
                    <a:pt x="702" y="123"/>
                  </a:lnTo>
                  <a:lnTo>
                    <a:pt x="700" y="116"/>
                  </a:lnTo>
                  <a:lnTo>
                    <a:pt x="697" y="116"/>
                  </a:lnTo>
                  <a:lnTo>
                    <a:pt x="697" y="114"/>
                  </a:lnTo>
                  <a:lnTo>
                    <a:pt x="695" y="109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0" y="102"/>
                  </a:lnTo>
                  <a:lnTo>
                    <a:pt x="690" y="100"/>
                  </a:lnTo>
                  <a:lnTo>
                    <a:pt x="685" y="85"/>
                  </a:lnTo>
                  <a:lnTo>
                    <a:pt x="683" y="76"/>
                  </a:lnTo>
                  <a:lnTo>
                    <a:pt x="683" y="74"/>
                  </a:lnTo>
                  <a:lnTo>
                    <a:pt x="678" y="69"/>
                  </a:lnTo>
                  <a:lnTo>
                    <a:pt x="678" y="69"/>
                  </a:lnTo>
                  <a:lnTo>
                    <a:pt x="671" y="55"/>
                  </a:lnTo>
                  <a:lnTo>
                    <a:pt x="671" y="50"/>
                  </a:lnTo>
                  <a:lnTo>
                    <a:pt x="671" y="45"/>
                  </a:lnTo>
                  <a:lnTo>
                    <a:pt x="671" y="43"/>
                  </a:lnTo>
                  <a:lnTo>
                    <a:pt x="669" y="43"/>
                  </a:lnTo>
                  <a:lnTo>
                    <a:pt x="669" y="43"/>
                  </a:lnTo>
                  <a:lnTo>
                    <a:pt x="669" y="41"/>
                  </a:lnTo>
                  <a:lnTo>
                    <a:pt x="669" y="38"/>
                  </a:lnTo>
                  <a:lnTo>
                    <a:pt x="667" y="36"/>
                  </a:lnTo>
                  <a:lnTo>
                    <a:pt x="667" y="36"/>
                  </a:lnTo>
                  <a:lnTo>
                    <a:pt x="667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59" y="29"/>
                  </a:lnTo>
                  <a:lnTo>
                    <a:pt x="659" y="29"/>
                  </a:lnTo>
                  <a:lnTo>
                    <a:pt x="657" y="26"/>
                  </a:lnTo>
                  <a:lnTo>
                    <a:pt x="655" y="26"/>
                  </a:lnTo>
                  <a:lnTo>
                    <a:pt x="655" y="24"/>
                  </a:lnTo>
                  <a:lnTo>
                    <a:pt x="655" y="22"/>
                  </a:lnTo>
                  <a:lnTo>
                    <a:pt x="655" y="19"/>
                  </a:lnTo>
                  <a:lnTo>
                    <a:pt x="655" y="17"/>
                  </a:lnTo>
                  <a:lnTo>
                    <a:pt x="655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7" y="19"/>
                  </a:lnTo>
                  <a:lnTo>
                    <a:pt x="659" y="19"/>
                  </a:lnTo>
                  <a:lnTo>
                    <a:pt x="659" y="24"/>
                  </a:lnTo>
                  <a:lnTo>
                    <a:pt x="659" y="26"/>
                  </a:lnTo>
                  <a:lnTo>
                    <a:pt x="662" y="26"/>
                  </a:lnTo>
                  <a:lnTo>
                    <a:pt x="662" y="29"/>
                  </a:lnTo>
                  <a:lnTo>
                    <a:pt x="662" y="24"/>
                  </a:lnTo>
                  <a:lnTo>
                    <a:pt x="659" y="14"/>
                  </a:lnTo>
                  <a:lnTo>
                    <a:pt x="659" y="10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5" y="7"/>
                  </a:lnTo>
                  <a:lnTo>
                    <a:pt x="655" y="7"/>
                  </a:lnTo>
                  <a:lnTo>
                    <a:pt x="652" y="7"/>
                  </a:lnTo>
                  <a:lnTo>
                    <a:pt x="652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5" y="7"/>
                  </a:lnTo>
                  <a:lnTo>
                    <a:pt x="645" y="7"/>
                  </a:lnTo>
                  <a:lnTo>
                    <a:pt x="641" y="7"/>
                  </a:lnTo>
                  <a:lnTo>
                    <a:pt x="641" y="7"/>
                  </a:lnTo>
                  <a:lnTo>
                    <a:pt x="638" y="7"/>
                  </a:lnTo>
                  <a:lnTo>
                    <a:pt x="638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26" y="5"/>
                  </a:lnTo>
                  <a:lnTo>
                    <a:pt x="626" y="5"/>
                  </a:lnTo>
                  <a:lnTo>
                    <a:pt x="624" y="5"/>
                  </a:lnTo>
                  <a:lnTo>
                    <a:pt x="624" y="5"/>
                  </a:lnTo>
                  <a:lnTo>
                    <a:pt x="622" y="5"/>
                  </a:lnTo>
                  <a:lnTo>
                    <a:pt x="622" y="5"/>
                  </a:lnTo>
                  <a:lnTo>
                    <a:pt x="612" y="3"/>
                  </a:lnTo>
                  <a:lnTo>
                    <a:pt x="61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4"/>
                  </a:lnTo>
                  <a:lnTo>
                    <a:pt x="596" y="17"/>
                  </a:lnTo>
                  <a:lnTo>
                    <a:pt x="596" y="17"/>
                  </a:lnTo>
                  <a:lnTo>
                    <a:pt x="596" y="19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596" y="26"/>
                  </a:lnTo>
                  <a:lnTo>
                    <a:pt x="598" y="26"/>
                  </a:lnTo>
                  <a:lnTo>
                    <a:pt x="600" y="29"/>
                  </a:lnTo>
                  <a:lnTo>
                    <a:pt x="600" y="29"/>
                  </a:lnTo>
                  <a:lnTo>
                    <a:pt x="600" y="31"/>
                  </a:lnTo>
                  <a:lnTo>
                    <a:pt x="600" y="31"/>
                  </a:lnTo>
                  <a:lnTo>
                    <a:pt x="600" y="33"/>
                  </a:lnTo>
                  <a:lnTo>
                    <a:pt x="600" y="41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2"/>
                  </a:lnTo>
                  <a:lnTo>
                    <a:pt x="600" y="55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598" y="59"/>
                  </a:lnTo>
                  <a:lnTo>
                    <a:pt x="598" y="59"/>
                  </a:lnTo>
                  <a:lnTo>
                    <a:pt x="596" y="59"/>
                  </a:lnTo>
                  <a:lnTo>
                    <a:pt x="593" y="59"/>
                  </a:lnTo>
                  <a:lnTo>
                    <a:pt x="593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5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0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2" y="38"/>
                  </a:lnTo>
                  <a:lnTo>
                    <a:pt x="570" y="38"/>
                  </a:lnTo>
                  <a:lnTo>
                    <a:pt x="562" y="38"/>
                  </a:lnTo>
                  <a:lnTo>
                    <a:pt x="558" y="38"/>
                  </a:lnTo>
                  <a:lnTo>
                    <a:pt x="551" y="41"/>
                  </a:lnTo>
                  <a:lnTo>
                    <a:pt x="544" y="41"/>
                  </a:lnTo>
                  <a:lnTo>
                    <a:pt x="534" y="41"/>
                  </a:lnTo>
                  <a:lnTo>
                    <a:pt x="525" y="43"/>
                  </a:lnTo>
                  <a:lnTo>
                    <a:pt x="515" y="43"/>
                  </a:lnTo>
                  <a:lnTo>
                    <a:pt x="503" y="43"/>
                  </a:lnTo>
                  <a:lnTo>
                    <a:pt x="494" y="45"/>
                  </a:lnTo>
                  <a:lnTo>
                    <a:pt x="482" y="45"/>
                  </a:lnTo>
                  <a:lnTo>
                    <a:pt x="470" y="45"/>
                  </a:lnTo>
                  <a:lnTo>
                    <a:pt x="458" y="48"/>
                  </a:lnTo>
                  <a:lnTo>
                    <a:pt x="447" y="48"/>
                  </a:lnTo>
                  <a:lnTo>
                    <a:pt x="435" y="50"/>
                  </a:lnTo>
                  <a:lnTo>
                    <a:pt x="423" y="50"/>
                  </a:lnTo>
                  <a:lnTo>
                    <a:pt x="411" y="52"/>
                  </a:lnTo>
                  <a:lnTo>
                    <a:pt x="399" y="52"/>
                  </a:lnTo>
                  <a:lnTo>
                    <a:pt x="387" y="52"/>
                  </a:lnTo>
                  <a:lnTo>
                    <a:pt x="376" y="55"/>
                  </a:lnTo>
                  <a:lnTo>
                    <a:pt x="366" y="55"/>
                  </a:lnTo>
                  <a:lnTo>
                    <a:pt x="354" y="55"/>
                  </a:lnTo>
                  <a:lnTo>
                    <a:pt x="345" y="57"/>
                  </a:lnTo>
                  <a:lnTo>
                    <a:pt x="335" y="57"/>
                  </a:lnTo>
                  <a:lnTo>
                    <a:pt x="328" y="57"/>
                  </a:lnTo>
                  <a:lnTo>
                    <a:pt x="321" y="57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0" y="59"/>
                  </a:lnTo>
                  <a:lnTo>
                    <a:pt x="298" y="59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88" y="55"/>
                  </a:lnTo>
                  <a:lnTo>
                    <a:pt x="286" y="48"/>
                  </a:lnTo>
                  <a:lnTo>
                    <a:pt x="286" y="43"/>
                  </a:lnTo>
                  <a:lnTo>
                    <a:pt x="283" y="41"/>
                  </a:lnTo>
                  <a:lnTo>
                    <a:pt x="283" y="36"/>
                  </a:lnTo>
                  <a:lnTo>
                    <a:pt x="281" y="36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6"/>
                  </a:lnTo>
                  <a:lnTo>
                    <a:pt x="260" y="29"/>
                  </a:lnTo>
                  <a:lnTo>
                    <a:pt x="243" y="31"/>
                  </a:lnTo>
                  <a:lnTo>
                    <a:pt x="224" y="33"/>
                  </a:lnTo>
                  <a:lnTo>
                    <a:pt x="208" y="36"/>
                  </a:lnTo>
                  <a:lnTo>
                    <a:pt x="191" y="38"/>
                  </a:lnTo>
                  <a:lnTo>
                    <a:pt x="175" y="41"/>
                  </a:lnTo>
                  <a:lnTo>
                    <a:pt x="158" y="43"/>
                  </a:lnTo>
                  <a:lnTo>
                    <a:pt x="141" y="45"/>
                  </a:lnTo>
                  <a:lnTo>
                    <a:pt x="125" y="48"/>
                  </a:lnTo>
                  <a:lnTo>
                    <a:pt x="108" y="50"/>
                  </a:lnTo>
                  <a:lnTo>
                    <a:pt x="89" y="50"/>
                  </a:lnTo>
                  <a:lnTo>
                    <a:pt x="73" y="52"/>
                  </a:lnTo>
                  <a:lnTo>
                    <a:pt x="56" y="55"/>
                  </a:lnTo>
                  <a:lnTo>
                    <a:pt x="40" y="57"/>
                  </a:lnTo>
                  <a:lnTo>
                    <a:pt x="23" y="59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3" y="114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3" y="130"/>
                  </a:lnTo>
                  <a:lnTo>
                    <a:pt x="30" y="133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3" y="142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3" y="149"/>
                  </a:lnTo>
                  <a:lnTo>
                    <a:pt x="23" y="147"/>
                  </a:lnTo>
                  <a:lnTo>
                    <a:pt x="40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4" y="130"/>
                  </a:lnTo>
                  <a:lnTo>
                    <a:pt x="47" y="130"/>
                  </a:lnTo>
                  <a:lnTo>
                    <a:pt x="49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9"/>
                  </a:lnTo>
                  <a:lnTo>
                    <a:pt x="70" y="109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8" y="119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3" y="128"/>
                  </a:lnTo>
                  <a:lnTo>
                    <a:pt x="70" y="128"/>
                  </a:lnTo>
                  <a:lnTo>
                    <a:pt x="66" y="128"/>
                  </a:lnTo>
                  <a:lnTo>
                    <a:pt x="59" y="130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9" y="135"/>
                  </a:lnTo>
                  <a:lnTo>
                    <a:pt x="68" y="130"/>
                  </a:lnTo>
                  <a:lnTo>
                    <a:pt x="85" y="126"/>
                  </a:lnTo>
                  <a:lnTo>
                    <a:pt x="92" y="126"/>
                  </a:lnTo>
                  <a:lnTo>
                    <a:pt x="94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6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30" y="109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32" y="109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6" y="107"/>
                  </a:lnTo>
                  <a:lnTo>
                    <a:pt x="149" y="107"/>
                  </a:lnTo>
                  <a:lnTo>
                    <a:pt x="153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3" y="107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58" y="116"/>
                  </a:lnTo>
                  <a:lnTo>
                    <a:pt x="156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3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6" y="116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7" y="123"/>
                  </a:lnTo>
                  <a:lnTo>
                    <a:pt x="141" y="123"/>
                  </a:lnTo>
                  <a:lnTo>
                    <a:pt x="160" y="126"/>
                  </a:lnTo>
                  <a:lnTo>
                    <a:pt x="175" y="128"/>
                  </a:lnTo>
                  <a:lnTo>
                    <a:pt x="186" y="133"/>
                  </a:lnTo>
                  <a:lnTo>
                    <a:pt x="198" y="135"/>
                  </a:lnTo>
                  <a:lnTo>
                    <a:pt x="212" y="145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12" y="140"/>
                  </a:lnTo>
                  <a:lnTo>
                    <a:pt x="210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0" y="133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5" y="130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198" y="128"/>
                  </a:lnTo>
                  <a:lnTo>
                    <a:pt x="201" y="126"/>
                  </a:lnTo>
                  <a:lnTo>
                    <a:pt x="203" y="126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8" y="121"/>
                  </a:lnTo>
                  <a:lnTo>
                    <a:pt x="210" y="123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7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2" y="126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4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15" y="135"/>
                  </a:lnTo>
                  <a:lnTo>
                    <a:pt x="212" y="138"/>
                  </a:lnTo>
                  <a:lnTo>
                    <a:pt x="215" y="138"/>
                  </a:lnTo>
                  <a:lnTo>
                    <a:pt x="215" y="138"/>
                  </a:lnTo>
                  <a:lnTo>
                    <a:pt x="215" y="140"/>
                  </a:lnTo>
                  <a:lnTo>
                    <a:pt x="220" y="140"/>
                  </a:lnTo>
                  <a:lnTo>
                    <a:pt x="222" y="140"/>
                  </a:lnTo>
                  <a:lnTo>
                    <a:pt x="222" y="142"/>
                  </a:lnTo>
                  <a:lnTo>
                    <a:pt x="224" y="142"/>
                  </a:lnTo>
                  <a:lnTo>
                    <a:pt x="227" y="142"/>
                  </a:lnTo>
                  <a:lnTo>
                    <a:pt x="229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6" y="142"/>
                  </a:lnTo>
                  <a:lnTo>
                    <a:pt x="236" y="145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41" y="147"/>
                  </a:lnTo>
                  <a:lnTo>
                    <a:pt x="241" y="149"/>
                  </a:lnTo>
                  <a:lnTo>
                    <a:pt x="241" y="152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8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48" y="152"/>
                  </a:lnTo>
                  <a:lnTo>
                    <a:pt x="248" y="154"/>
                  </a:lnTo>
                  <a:lnTo>
                    <a:pt x="246" y="154"/>
                  </a:lnTo>
                  <a:lnTo>
                    <a:pt x="241" y="154"/>
                  </a:lnTo>
                  <a:lnTo>
                    <a:pt x="238" y="152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27" y="147"/>
                  </a:lnTo>
                  <a:lnTo>
                    <a:pt x="227" y="145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20" y="145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43" y="159"/>
                  </a:lnTo>
                  <a:lnTo>
                    <a:pt x="241" y="159"/>
                  </a:lnTo>
                  <a:lnTo>
                    <a:pt x="238" y="159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1" y="154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9"/>
                  </a:lnTo>
                  <a:lnTo>
                    <a:pt x="238" y="161"/>
                  </a:lnTo>
                  <a:lnTo>
                    <a:pt x="250" y="164"/>
                  </a:lnTo>
                  <a:lnTo>
                    <a:pt x="253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3"/>
                  </a:lnTo>
                  <a:lnTo>
                    <a:pt x="262" y="178"/>
                  </a:lnTo>
                  <a:lnTo>
                    <a:pt x="264" y="180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67" y="190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0" y="194"/>
                  </a:lnTo>
                  <a:lnTo>
                    <a:pt x="257" y="190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5" y="183"/>
                  </a:lnTo>
                  <a:lnTo>
                    <a:pt x="253" y="173"/>
                  </a:lnTo>
                  <a:lnTo>
                    <a:pt x="253" y="173"/>
                  </a:lnTo>
                  <a:lnTo>
                    <a:pt x="253" y="175"/>
                  </a:lnTo>
                  <a:lnTo>
                    <a:pt x="253" y="180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2"/>
                  </a:lnTo>
                  <a:lnTo>
                    <a:pt x="267" y="192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86" y="187"/>
                  </a:lnTo>
                  <a:lnTo>
                    <a:pt x="288" y="185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0" y="180"/>
                  </a:lnTo>
                  <a:lnTo>
                    <a:pt x="302" y="180"/>
                  </a:lnTo>
                  <a:lnTo>
                    <a:pt x="305" y="178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09" y="180"/>
                  </a:lnTo>
                  <a:lnTo>
                    <a:pt x="309" y="180"/>
                  </a:lnTo>
                  <a:lnTo>
                    <a:pt x="309" y="183"/>
                  </a:lnTo>
                  <a:lnTo>
                    <a:pt x="312" y="183"/>
                  </a:lnTo>
                  <a:lnTo>
                    <a:pt x="312" y="180"/>
                  </a:lnTo>
                  <a:lnTo>
                    <a:pt x="314" y="180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4" y="173"/>
                  </a:lnTo>
                  <a:lnTo>
                    <a:pt x="326" y="173"/>
                  </a:lnTo>
                  <a:lnTo>
                    <a:pt x="331" y="166"/>
                  </a:lnTo>
                  <a:lnTo>
                    <a:pt x="333" y="164"/>
                  </a:lnTo>
                  <a:lnTo>
                    <a:pt x="338" y="161"/>
                  </a:lnTo>
                  <a:lnTo>
                    <a:pt x="343" y="156"/>
                  </a:lnTo>
                  <a:lnTo>
                    <a:pt x="347" y="152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52" y="152"/>
                  </a:lnTo>
                  <a:lnTo>
                    <a:pt x="354" y="152"/>
                  </a:lnTo>
                  <a:lnTo>
                    <a:pt x="359" y="152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66" y="149"/>
                  </a:lnTo>
                  <a:lnTo>
                    <a:pt x="364" y="147"/>
                  </a:lnTo>
                  <a:lnTo>
                    <a:pt x="361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0" y="145"/>
                  </a:lnTo>
                  <a:lnTo>
                    <a:pt x="352" y="142"/>
                  </a:lnTo>
                  <a:lnTo>
                    <a:pt x="354" y="142"/>
                  </a:lnTo>
                  <a:lnTo>
                    <a:pt x="357" y="142"/>
                  </a:lnTo>
                  <a:lnTo>
                    <a:pt x="359" y="145"/>
                  </a:lnTo>
                  <a:lnTo>
                    <a:pt x="361" y="145"/>
                  </a:lnTo>
                  <a:lnTo>
                    <a:pt x="364" y="145"/>
                  </a:lnTo>
                  <a:lnTo>
                    <a:pt x="364" y="145"/>
                  </a:lnTo>
                  <a:lnTo>
                    <a:pt x="361" y="142"/>
                  </a:lnTo>
                  <a:lnTo>
                    <a:pt x="361" y="140"/>
                  </a:lnTo>
                  <a:lnTo>
                    <a:pt x="361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5"/>
                  </a:lnTo>
                  <a:lnTo>
                    <a:pt x="361" y="135"/>
                  </a:lnTo>
                  <a:lnTo>
                    <a:pt x="364" y="133"/>
                  </a:lnTo>
                  <a:lnTo>
                    <a:pt x="366" y="133"/>
                  </a:lnTo>
                  <a:lnTo>
                    <a:pt x="369" y="133"/>
                  </a:lnTo>
                  <a:lnTo>
                    <a:pt x="369" y="130"/>
                  </a:lnTo>
                  <a:lnTo>
                    <a:pt x="369" y="130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3" y="126"/>
                  </a:lnTo>
                  <a:lnTo>
                    <a:pt x="390" y="126"/>
                  </a:lnTo>
                  <a:lnTo>
                    <a:pt x="395" y="123"/>
                  </a:lnTo>
                  <a:lnTo>
                    <a:pt x="397" y="123"/>
                  </a:lnTo>
                  <a:lnTo>
                    <a:pt x="404" y="128"/>
                  </a:lnTo>
                  <a:lnTo>
                    <a:pt x="416" y="133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5" y="135"/>
                  </a:lnTo>
                  <a:lnTo>
                    <a:pt x="428" y="138"/>
                  </a:lnTo>
                  <a:lnTo>
                    <a:pt x="430" y="138"/>
                  </a:lnTo>
                  <a:lnTo>
                    <a:pt x="430" y="138"/>
                  </a:lnTo>
                  <a:lnTo>
                    <a:pt x="435" y="140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442" y="147"/>
                  </a:lnTo>
                  <a:lnTo>
                    <a:pt x="444" y="149"/>
                  </a:lnTo>
                  <a:lnTo>
                    <a:pt x="444" y="149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47" y="152"/>
                  </a:lnTo>
                  <a:lnTo>
                    <a:pt x="449" y="154"/>
                  </a:lnTo>
                  <a:lnTo>
                    <a:pt x="449" y="156"/>
                  </a:lnTo>
                  <a:lnTo>
                    <a:pt x="449" y="159"/>
                  </a:lnTo>
                  <a:lnTo>
                    <a:pt x="451" y="159"/>
                  </a:lnTo>
                  <a:lnTo>
                    <a:pt x="454" y="161"/>
                  </a:lnTo>
                  <a:lnTo>
                    <a:pt x="456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3" y="166"/>
                  </a:lnTo>
                  <a:lnTo>
                    <a:pt x="463" y="166"/>
                  </a:lnTo>
                  <a:lnTo>
                    <a:pt x="466" y="166"/>
                  </a:lnTo>
                  <a:lnTo>
                    <a:pt x="468" y="166"/>
                  </a:lnTo>
                  <a:lnTo>
                    <a:pt x="470" y="166"/>
                  </a:lnTo>
                  <a:lnTo>
                    <a:pt x="470" y="168"/>
                  </a:lnTo>
                  <a:lnTo>
                    <a:pt x="473" y="171"/>
                  </a:lnTo>
                  <a:lnTo>
                    <a:pt x="473" y="173"/>
                  </a:lnTo>
                  <a:lnTo>
                    <a:pt x="473" y="175"/>
                  </a:lnTo>
                  <a:lnTo>
                    <a:pt x="470" y="178"/>
                  </a:lnTo>
                  <a:lnTo>
                    <a:pt x="473" y="180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3" y="185"/>
                  </a:lnTo>
                  <a:lnTo>
                    <a:pt x="475" y="185"/>
                  </a:lnTo>
                  <a:lnTo>
                    <a:pt x="477" y="185"/>
                  </a:lnTo>
                  <a:lnTo>
                    <a:pt x="477" y="185"/>
                  </a:lnTo>
                  <a:lnTo>
                    <a:pt x="484" y="192"/>
                  </a:lnTo>
                  <a:lnTo>
                    <a:pt x="487" y="192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6" y="197"/>
                  </a:lnTo>
                  <a:lnTo>
                    <a:pt x="499" y="199"/>
                  </a:lnTo>
                  <a:lnTo>
                    <a:pt x="501" y="204"/>
                  </a:lnTo>
                  <a:lnTo>
                    <a:pt x="501" y="204"/>
                  </a:lnTo>
                  <a:lnTo>
                    <a:pt x="503" y="206"/>
                  </a:lnTo>
                  <a:lnTo>
                    <a:pt x="503" y="206"/>
                  </a:lnTo>
                  <a:lnTo>
                    <a:pt x="503" y="209"/>
                  </a:lnTo>
                  <a:lnTo>
                    <a:pt x="503" y="209"/>
                  </a:lnTo>
                  <a:lnTo>
                    <a:pt x="506" y="209"/>
                  </a:lnTo>
                  <a:lnTo>
                    <a:pt x="508" y="211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20" y="220"/>
                  </a:lnTo>
                  <a:lnTo>
                    <a:pt x="522" y="220"/>
                  </a:lnTo>
                  <a:lnTo>
                    <a:pt x="522" y="220"/>
                  </a:lnTo>
                  <a:lnTo>
                    <a:pt x="525" y="220"/>
                  </a:lnTo>
                  <a:lnTo>
                    <a:pt x="525" y="220"/>
                  </a:lnTo>
                  <a:lnTo>
                    <a:pt x="529" y="218"/>
                  </a:lnTo>
                  <a:lnTo>
                    <a:pt x="529" y="218"/>
                  </a:lnTo>
                  <a:lnTo>
                    <a:pt x="532" y="218"/>
                  </a:lnTo>
                  <a:lnTo>
                    <a:pt x="534" y="220"/>
                  </a:lnTo>
                  <a:lnTo>
                    <a:pt x="536" y="220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41" y="220"/>
                  </a:lnTo>
                  <a:lnTo>
                    <a:pt x="541" y="220"/>
                  </a:lnTo>
                  <a:lnTo>
                    <a:pt x="541" y="218"/>
                  </a:lnTo>
                  <a:lnTo>
                    <a:pt x="544" y="218"/>
                  </a:lnTo>
                  <a:lnTo>
                    <a:pt x="544" y="220"/>
                  </a:lnTo>
                  <a:lnTo>
                    <a:pt x="546" y="223"/>
                  </a:lnTo>
                  <a:lnTo>
                    <a:pt x="546" y="223"/>
                  </a:lnTo>
                  <a:lnTo>
                    <a:pt x="548" y="225"/>
                  </a:lnTo>
                  <a:lnTo>
                    <a:pt x="546" y="225"/>
                  </a:lnTo>
                  <a:lnTo>
                    <a:pt x="548" y="227"/>
                  </a:lnTo>
                  <a:lnTo>
                    <a:pt x="553" y="230"/>
                  </a:lnTo>
                  <a:lnTo>
                    <a:pt x="553" y="230"/>
                  </a:lnTo>
                  <a:lnTo>
                    <a:pt x="553" y="235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5" y="239"/>
                  </a:lnTo>
                  <a:lnTo>
                    <a:pt x="555" y="239"/>
                  </a:lnTo>
                  <a:lnTo>
                    <a:pt x="555" y="242"/>
                  </a:lnTo>
                  <a:lnTo>
                    <a:pt x="555" y="244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5" y="249"/>
                  </a:lnTo>
                  <a:lnTo>
                    <a:pt x="567" y="249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70" y="263"/>
                  </a:lnTo>
                  <a:lnTo>
                    <a:pt x="567" y="261"/>
                  </a:lnTo>
                  <a:lnTo>
                    <a:pt x="565" y="258"/>
                  </a:lnTo>
                  <a:lnTo>
                    <a:pt x="565" y="261"/>
                  </a:lnTo>
                  <a:lnTo>
                    <a:pt x="565" y="263"/>
                  </a:lnTo>
                  <a:lnTo>
                    <a:pt x="567" y="265"/>
                  </a:lnTo>
                  <a:lnTo>
                    <a:pt x="567" y="265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2" y="272"/>
                  </a:lnTo>
                  <a:lnTo>
                    <a:pt x="572" y="272"/>
                  </a:lnTo>
                  <a:lnTo>
                    <a:pt x="572" y="275"/>
                  </a:lnTo>
                  <a:lnTo>
                    <a:pt x="572" y="275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80"/>
                  </a:lnTo>
                  <a:lnTo>
                    <a:pt x="572" y="280"/>
                  </a:lnTo>
                  <a:lnTo>
                    <a:pt x="572" y="282"/>
                  </a:lnTo>
                  <a:lnTo>
                    <a:pt x="572" y="294"/>
                  </a:lnTo>
                  <a:lnTo>
                    <a:pt x="572" y="296"/>
                  </a:lnTo>
                  <a:lnTo>
                    <a:pt x="572" y="298"/>
                  </a:lnTo>
                  <a:lnTo>
                    <a:pt x="572" y="306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0" y="313"/>
                  </a:lnTo>
                  <a:lnTo>
                    <a:pt x="567" y="325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5"/>
                  </a:lnTo>
                  <a:lnTo>
                    <a:pt x="570" y="327"/>
                  </a:lnTo>
                  <a:lnTo>
                    <a:pt x="567" y="329"/>
                  </a:lnTo>
                  <a:lnTo>
                    <a:pt x="567" y="334"/>
                  </a:lnTo>
                  <a:lnTo>
                    <a:pt x="567" y="334"/>
                  </a:lnTo>
                  <a:lnTo>
                    <a:pt x="565" y="336"/>
                  </a:lnTo>
                  <a:lnTo>
                    <a:pt x="565" y="336"/>
                  </a:lnTo>
                  <a:lnTo>
                    <a:pt x="565" y="339"/>
                  </a:lnTo>
                  <a:lnTo>
                    <a:pt x="565" y="341"/>
                  </a:lnTo>
                  <a:lnTo>
                    <a:pt x="565" y="341"/>
                  </a:lnTo>
                  <a:lnTo>
                    <a:pt x="567" y="346"/>
                  </a:lnTo>
                  <a:lnTo>
                    <a:pt x="567" y="348"/>
                  </a:lnTo>
                  <a:lnTo>
                    <a:pt x="570" y="348"/>
                  </a:lnTo>
                  <a:lnTo>
                    <a:pt x="567" y="351"/>
                  </a:lnTo>
                  <a:lnTo>
                    <a:pt x="567" y="351"/>
                  </a:lnTo>
                  <a:lnTo>
                    <a:pt x="567" y="355"/>
                  </a:lnTo>
                  <a:lnTo>
                    <a:pt x="567" y="367"/>
                  </a:lnTo>
                  <a:lnTo>
                    <a:pt x="565" y="377"/>
                  </a:lnTo>
                  <a:lnTo>
                    <a:pt x="565" y="374"/>
                  </a:lnTo>
                  <a:lnTo>
                    <a:pt x="565" y="372"/>
                  </a:lnTo>
                  <a:lnTo>
                    <a:pt x="565" y="372"/>
                  </a:lnTo>
                  <a:lnTo>
                    <a:pt x="565" y="370"/>
                  </a:lnTo>
                  <a:lnTo>
                    <a:pt x="565" y="370"/>
                  </a:lnTo>
                  <a:lnTo>
                    <a:pt x="562" y="372"/>
                  </a:lnTo>
                  <a:lnTo>
                    <a:pt x="562" y="374"/>
                  </a:lnTo>
                  <a:lnTo>
                    <a:pt x="562" y="377"/>
                  </a:lnTo>
                  <a:lnTo>
                    <a:pt x="562" y="379"/>
                  </a:lnTo>
                  <a:lnTo>
                    <a:pt x="565" y="381"/>
                  </a:lnTo>
                  <a:lnTo>
                    <a:pt x="565" y="384"/>
                  </a:lnTo>
                  <a:lnTo>
                    <a:pt x="567" y="386"/>
                  </a:lnTo>
                  <a:lnTo>
                    <a:pt x="574" y="393"/>
                  </a:lnTo>
                  <a:lnTo>
                    <a:pt x="577" y="396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3"/>
                  </a:lnTo>
                  <a:lnTo>
                    <a:pt x="581" y="403"/>
                  </a:lnTo>
                  <a:lnTo>
                    <a:pt x="581" y="400"/>
                  </a:lnTo>
                  <a:lnTo>
                    <a:pt x="581" y="398"/>
                  </a:lnTo>
                  <a:lnTo>
                    <a:pt x="579" y="396"/>
                  </a:lnTo>
                  <a:lnTo>
                    <a:pt x="577" y="393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70" y="384"/>
                  </a:lnTo>
                  <a:lnTo>
                    <a:pt x="572" y="384"/>
                  </a:lnTo>
                  <a:lnTo>
                    <a:pt x="577" y="388"/>
                  </a:lnTo>
                  <a:lnTo>
                    <a:pt x="579" y="388"/>
                  </a:lnTo>
                  <a:lnTo>
                    <a:pt x="581" y="393"/>
                  </a:lnTo>
                  <a:lnTo>
                    <a:pt x="581" y="393"/>
                  </a:lnTo>
                  <a:lnTo>
                    <a:pt x="584" y="393"/>
                  </a:lnTo>
                  <a:lnTo>
                    <a:pt x="584" y="393"/>
                  </a:lnTo>
                  <a:lnTo>
                    <a:pt x="584" y="396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9" y="398"/>
                  </a:lnTo>
                  <a:lnTo>
                    <a:pt x="591" y="396"/>
                  </a:lnTo>
                  <a:lnTo>
                    <a:pt x="591" y="393"/>
                  </a:lnTo>
                  <a:lnTo>
                    <a:pt x="591" y="391"/>
                  </a:lnTo>
                  <a:lnTo>
                    <a:pt x="591" y="391"/>
                  </a:lnTo>
                  <a:lnTo>
                    <a:pt x="591" y="386"/>
                  </a:lnTo>
                  <a:lnTo>
                    <a:pt x="591" y="386"/>
                  </a:lnTo>
                  <a:lnTo>
                    <a:pt x="591" y="384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79"/>
                  </a:lnTo>
                  <a:lnTo>
                    <a:pt x="591" y="377"/>
                  </a:lnTo>
                  <a:lnTo>
                    <a:pt x="591" y="377"/>
                  </a:lnTo>
                  <a:lnTo>
                    <a:pt x="593" y="374"/>
                  </a:lnTo>
                  <a:lnTo>
                    <a:pt x="596" y="372"/>
                  </a:lnTo>
                  <a:lnTo>
                    <a:pt x="591" y="374"/>
                  </a:lnTo>
                  <a:lnTo>
                    <a:pt x="586" y="372"/>
                  </a:lnTo>
                  <a:lnTo>
                    <a:pt x="581" y="370"/>
                  </a:lnTo>
                  <a:lnTo>
                    <a:pt x="577" y="370"/>
                  </a:lnTo>
                  <a:lnTo>
                    <a:pt x="579" y="367"/>
                  </a:lnTo>
                  <a:lnTo>
                    <a:pt x="584" y="365"/>
                  </a:lnTo>
                  <a:lnTo>
                    <a:pt x="584" y="362"/>
                  </a:lnTo>
                  <a:lnTo>
                    <a:pt x="581" y="365"/>
                  </a:lnTo>
                  <a:lnTo>
                    <a:pt x="579" y="365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9" y="358"/>
                  </a:lnTo>
                  <a:lnTo>
                    <a:pt x="579" y="358"/>
                  </a:lnTo>
                  <a:lnTo>
                    <a:pt x="579" y="355"/>
                  </a:lnTo>
                  <a:lnTo>
                    <a:pt x="584" y="360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6" y="360"/>
                  </a:lnTo>
                  <a:lnTo>
                    <a:pt x="589" y="360"/>
                  </a:lnTo>
                  <a:lnTo>
                    <a:pt x="589" y="362"/>
                  </a:lnTo>
                  <a:lnTo>
                    <a:pt x="589" y="362"/>
                  </a:lnTo>
                  <a:lnTo>
                    <a:pt x="589" y="365"/>
                  </a:lnTo>
                  <a:lnTo>
                    <a:pt x="591" y="362"/>
                  </a:lnTo>
                  <a:lnTo>
                    <a:pt x="593" y="362"/>
                  </a:lnTo>
                  <a:lnTo>
                    <a:pt x="596" y="365"/>
                  </a:lnTo>
                  <a:lnTo>
                    <a:pt x="598" y="367"/>
                  </a:lnTo>
                  <a:lnTo>
                    <a:pt x="598" y="374"/>
                  </a:lnTo>
                  <a:lnTo>
                    <a:pt x="598" y="377"/>
                  </a:lnTo>
                  <a:lnTo>
                    <a:pt x="600" y="379"/>
                  </a:lnTo>
                  <a:lnTo>
                    <a:pt x="600" y="379"/>
                  </a:lnTo>
                  <a:lnTo>
                    <a:pt x="605" y="379"/>
                  </a:lnTo>
                  <a:lnTo>
                    <a:pt x="605" y="377"/>
                  </a:lnTo>
                  <a:lnTo>
                    <a:pt x="605" y="377"/>
                  </a:lnTo>
                  <a:lnTo>
                    <a:pt x="605" y="374"/>
                  </a:lnTo>
                  <a:lnTo>
                    <a:pt x="603" y="370"/>
                  </a:lnTo>
                  <a:lnTo>
                    <a:pt x="603" y="367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7" y="365"/>
                  </a:lnTo>
                  <a:lnTo>
                    <a:pt x="610" y="365"/>
                  </a:lnTo>
                  <a:lnTo>
                    <a:pt x="612" y="372"/>
                  </a:lnTo>
                  <a:lnTo>
                    <a:pt x="615" y="377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2" y="384"/>
                  </a:lnTo>
                  <a:lnTo>
                    <a:pt x="612" y="386"/>
                  </a:lnTo>
                  <a:lnTo>
                    <a:pt x="607" y="388"/>
                  </a:lnTo>
                  <a:lnTo>
                    <a:pt x="607" y="391"/>
                  </a:lnTo>
                  <a:lnTo>
                    <a:pt x="607" y="393"/>
                  </a:lnTo>
                  <a:lnTo>
                    <a:pt x="607" y="393"/>
                  </a:lnTo>
                  <a:lnTo>
                    <a:pt x="605" y="396"/>
                  </a:lnTo>
                  <a:lnTo>
                    <a:pt x="605" y="396"/>
                  </a:lnTo>
                  <a:lnTo>
                    <a:pt x="605" y="398"/>
                  </a:lnTo>
                  <a:lnTo>
                    <a:pt x="605" y="398"/>
                  </a:lnTo>
                  <a:lnTo>
                    <a:pt x="603" y="400"/>
                  </a:lnTo>
                  <a:lnTo>
                    <a:pt x="600" y="403"/>
                  </a:lnTo>
                  <a:lnTo>
                    <a:pt x="600" y="407"/>
                  </a:lnTo>
                  <a:lnTo>
                    <a:pt x="600" y="410"/>
                  </a:lnTo>
                  <a:lnTo>
                    <a:pt x="598" y="410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0" y="412"/>
                  </a:lnTo>
                  <a:lnTo>
                    <a:pt x="600" y="414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3" y="417"/>
                  </a:lnTo>
                  <a:lnTo>
                    <a:pt x="596" y="417"/>
                  </a:lnTo>
                  <a:lnTo>
                    <a:pt x="598" y="419"/>
                  </a:lnTo>
                  <a:lnTo>
                    <a:pt x="598" y="419"/>
                  </a:lnTo>
                  <a:lnTo>
                    <a:pt x="600" y="419"/>
                  </a:lnTo>
                  <a:lnTo>
                    <a:pt x="598" y="419"/>
                  </a:lnTo>
                  <a:lnTo>
                    <a:pt x="593" y="419"/>
                  </a:lnTo>
                  <a:lnTo>
                    <a:pt x="591" y="419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4"/>
                  </a:lnTo>
                  <a:lnTo>
                    <a:pt x="593" y="424"/>
                  </a:lnTo>
                  <a:lnTo>
                    <a:pt x="593" y="426"/>
                  </a:lnTo>
                  <a:lnTo>
                    <a:pt x="591" y="424"/>
                  </a:lnTo>
                  <a:lnTo>
                    <a:pt x="589" y="424"/>
                  </a:lnTo>
                  <a:lnTo>
                    <a:pt x="586" y="424"/>
                  </a:lnTo>
                  <a:lnTo>
                    <a:pt x="586" y="422"/>
                  </a:lnTo>
                  <a:lnTo>
                    <a:pt x="584" y="419"/>
                  </a:lnTo>
                  <a:lnTo>
                    <a:pt x="584" y="419"/>
                  </a:lnTo>
                  <a:lnTo>
                    <a:pt x="584" y="422"/>
                  </a:lnTo>
                  <a:lnTo>
                    <a:pt x="586" y="426"/>
                  </a:lnTo>
                  <a:lnTo>
                    <a:pt x="589" y="426"/>
                  </a:lnTo>
                  <a:lnTo>
                    <a:pt x="591" y="429"/>
                  </a:lnTo>
                  <a:lnTo>
                    <a:pt x="596" y="429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5" y="438"/>
                  </a:lnTo>
                  <a:lnTo>
                    <a:pt x="607" y="443"/>
                  </a:lnTo>
                  <a:lnTo>
                    <a:pt x="610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8"/>
                  </a:lnTo>
                  <a:lnTo>
                    <a:pt x="610" y="450"/>
                  </a:lnTo>
                  <a:lnTo>
                    <a:pt x="610" y="452"/>
                  </a:lnTo>
                  <a:lnTo>
                    <a:pt x="612" y="455"/>
                  </a:lnTo>
                  <a:lnTo>
                    <a:pt x="615" y="455"/>
                  </a:lnTo>
                  <a:lnTo>
                    <a:pt x="612" y="452"/>
                  </a:lnTo>
                  <a:lnTo>
                    <a:pt x="615" y="452"/>
                  </a:lnTo>
                  <a:lnTo>
                    <a:pt x="615" y="455"/>
                  </a:lnTo>
                  <a:lnTo>
                    <a:pt x="617" y="455"/>
                  </a:lnTo>
                  <a:lnTo>
                    <a:pt x="617" y="457"/>
                  </a:lnTo>
                  <a:lnTo>
                    <a:pt x="617" y="457"/>
                  </a:lnTo>
                  <a:lnTo>
                    <a:pt x="615" y="457"/>
                  </a:lnTo>
                  <a:lnTo>
                    <a:pt x="615" y="455"/>
                  </a:lnTo>
                  <a:lnTo>
                    <a:pt x="615" y="457"/>
                  </a:lnTo>
                  <a:lnTo>
                    <a:pt x="619" y="462"/>
                  </a:lnTo>
                  <a:lnTo>
                    <a:pt x="622" y="467"/>
                  </a:lnTo>
                  <a:lnTo>
                    <a:pt x="633" y="485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88"/>
                  </a:lnTo>
                  <a:lnTo>
                    <a:pt x="636" y="488"/>
                  </a:lnTo>
                  <a:lnTo>
                    <a:pt x="636" y="483"/>
                  </a:lnTo>
                  <a:lnTo>
                    <a:pt x="633" y="483"/>
                  </a:lnTo>
                  <a:lnTo>
                    <a:pt x="638" y="485"/>
                  </a:lnTo>
                  <a:lnTo>
                    <a:pt x="643" y="495"/>
                  </a:lnTo>
                  <a:lnTo>
                    <a:pt x="645" y="497"/>
                  </a:lnTo>
                  <a:lnTo>
                    <a:pt x="648" y="497"/>
                  </a:lnTo>
                  <a:lnTo>
                    <a:pt x="648" y="497"/>
                  </a:lnTo>
                  <a:lnTo>
                    <a:pt x="650" y="497"/>
                  </a:lnTo>
                  <a:lnTo>
                    <a:pt x="650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7" y="497"/>
                  </a:lnTo>
                  <a:lnTo>
                    <a:pt x="657" y="500"/>
                  </a:lnTo>
                  <a:lnTo>
                    <a:pt x="657" y="497"/>
                  </a:lnTo>
                  <a:lnTo>
                    <a:pt x="657" y="497"/>
                  </a:lnTo>
                  <a:lnTo>
                    <a:pt x="657" y="495"/>
                  </a:lnTo>
                  <a:lnTo>
                    <a:pt x="657" y="495"/>
                  </a:lnTo>
                  <a:lnTo>
                    <a:pt x="659" y="497"/>
                  </a:lnTo>
                  <a:lnTo>
                    <a:pt x="659" y="500"/>
                  </a:lnTo>
                  <a:lnTo>
                    <a:pt x="662" y="500"/>
                  </a:lnTo>
                  <a:lnTo>
                    <a:pt x="662" y="497"/>
                  </a:lnTo>
                  <a:lnTo>
                    <a:pt x="662" y="495"/>
                  </a:lnTo>
                  <a:lnTo>
                    <a:pt x="659" y="490"/>
                  </a:lnTo>
                  <a:lnTo>
                    <a:pt x="657" y="485"/>
                  </a:lnTo>
                  <a:lnTo>
                    <a:pt x="657" y="485"/>
                  </a:lnTo>
                  <a:lnTo>
                    <a:pt x="655" y="485"/>
                  </a:lnTo>
                  <a:lnTo>
                    <a:pt x="652" y="481"/>
                  </a:lnTo>
                  <a:lnTo>
                    <a:pt x="652" y="481"/>
                  </a:lnTo>
                  <a:lnTo>
                    <a:pt x="650" y="481"/>
                  </a:lnTo>
                  <a:lnTo>
                    <a:pt x="650" y="481"/>
                  </a:lnTo>
                  <a:lnTo>
                    <a:pt x="645" y="476"/>
                  </a:lnTo>
                  <a:lnTo>
                    <a:pt x="645" y="476"/>
                  </a:lnTo>
                  <a:lnTo>
                    <a:pt x="643" y="474"/>
                  </a:lnTo>
                  <a:lnTo>
                    <a:pt x="645" y="474"/>
                  </a:lnTo>
                  <a:lnTo>
                    <a:pt x="648" y="476"/>
                  </a:lnTo>
                  <a:lnTo>
                    <a:pt x="650" y="478"/>
                  </a:lnTo>
                  <a:lnTo>
                    <a:pt x="652" y="478"/>
                  </a:lnTo>
                  <a:lnTo>
                    <a:pt x="655" y="478"/>
                  </a:lnTo>
                  <a:lnTo>
                    <a:pt x="655" y="478"/>
                  </a:lnTo>
                  <a:lnTo>
                    <a:pt x="655" y="481"/>
                  </a:lnTo>
                  <a:lnTo>
                    <a:pt x="657" y="481"/>
                  </a:lnTo>
                  <a:lnTo>
                    <a:pt x="659" y="483"/>
                  </a:lnTo>
                  <a:lnTo>
                    <a:pt x="659" y="483"/>
                  </a:lnTo>
                  <a:lnTo>
                    <a:pt x="659" y="481"/>
                  </a:lnTo>
                  <a:lnTo>
                    <a:pt x="662" y="481"/>
                  </a:lnTo>
                  <a:lnTo>
                    <a:pt x="662" y="481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7" y="478"/>
                  </a:lnTo>
                  <a:lnTo>
                    <a:pt x="669" y="476"/>
                  </a:lnTo>
                  <a:lnTo>
                    <a:pt x="674" y="474"/>
                  </a:lnTo>
                  <a:lnTo>
                    <a:pt x="676" y="471"/>
                  </a:lnTo>
                  <a:lnTo>
                    <a:pt x="676" y="471"/>
                  </a:lnTo>
                  <a:lnTo>
                    <a:pt x="676" y="476"/>
                  </a:lnTo>
                  <a:lnTo>
                    <a:pt x="676" y="476"/>
                  </a:lnTo>
                  <a:lnTo>
                    <a:pt x="674" y="476"/>
                  </a:lnTo>
                  <a:lnTo>
                    <a:pt x="671" y="478"/>
                  </a:lnTo>
                  <a:lnTo>
                    <a:pt x="667" y="481"/>
                  </a:lnTo>
                  <a:lnTo>
                    <a:pt x="664" y="483"/>
                  </a:lnTo>
                  <a:lnTo>
                    <a:pt x="667" y="485"/>
                  </a:lnTo>
                  <a:lnTo>
                    <a:pt x="669" y="488"/>
                  </a:lnTo>
                  <a:lnTo>
                    <a:pt x="669" y="488"/>
                  </a:lnTo>
                  <a:lnTo>
                    <a:pt x="671" y="488"/>
                  </a:lnTo>
                  <a:lnTo>
                    <a:pt x="671" y="493"/>
                  </a:lnTo>
                  <a:lnTo>
                    <a:pt x="671" y="495"/>
                  </a:lnTo>
                  <a:lnTo>
                    <a:pt x="671" y="509"/>
                  </a:lnTo>
                  <a:lnTo>
                    <a:pt x="671" y="512"/>
                  </a:lnTo>
                  <a:lnTo>
                    <a:pt x="671" y="514"/>
                  </a:lnTo>
                  <a:lnTo>
                    <a:pt x="676" y="519"/>
                  </a:lnTo>
                  <a:lnTo>
                    <a:pt x="676" y="519"/>
                  </a:lnTo>
                  <a:lnTo>
                    <a:pt x="676" y="523"/>
                  </a:lnTo>
                  <a:lnTo>
                    <a:pt x="676" y="523"/>
                  </a:lnTo>
                  <a:lnTo>
                    <a:pt x="676" y="526"/>
                  </a:lnTo>
                  <a:lnTo>
                    <a:pt x="678" y="528"/>
                  </a:lnTo>
                  <a:lnTo>
                    <a:pt x="678" y="530"/>
                  </a:lnTo>
                  <a:lnTo>
                    <a:pt x="681" y="530"/>
                  </a:lnTo>
                  <a:lnTo>
                    <a:pt x="683" y="528"/>
                  </a:lnTo>
                  <a:lnTo>
                    <a:pt x="683" y="526"/>
                  </a:lnTo>
                  <a:lnTo>
                    <a:pt x="685" y="528"/>
                  </a:lnTo>
                  <a:lnTo>
                    <a:pt x="685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90" y="516"/>
                  </a:lnTo>
                  <a:lnTo>
                    <a:pt x="693" y="514"/>
                  </a:lnTo>
                  <a:lnTo>
                    <a:pt x="695" y="509"/>
                  </a:lnTo>
                  <a:lnTo>
                    <a:pt x="697" y="507"/>
                  </a:lnTo>
                  <a:lnTo>
                    <a:pt x="697" y="504"/>
                  </a:lnTo>
                  <a:lnTo>
                    <a:pt x="700" y="504"/>
                  </a:lnTo>
                  <a:lnTo>
                    <a:pt x="702" y="502"/>
                  </a:lnTo>
                  <a:lnTo>
                    <a:pt x="704" y="502"/>
                  </a:lnTo>
                  <a:lnTo>
                    <a:pt x="704" y="504"/>
                  </a:lnTo>
                  <a:lnTo>
                    <a:pt x="704" y="504"/>
                  </a:lnTo>
                  <a:lnTo>
                    <a:pt x="702" y="507"/>
                  </a:lnTo>
                  <a:lnTo>
                    <a:pt x="702" y="507"/>
                  </a:lnTo>
                  <a:lnTo>
                    <a:pt x="700" y="507"/>
                  </a:lnTo>
                  <a:lnTo>
                    <a:pt x="700" y="507"/>
                  </a:lnTo>
                  <a:lnTo>
                    <a:pt x="700" y="509"/>
                  </a:lnTo>
                  <a:lnTo>
                    <a:pt x="697" y="509"/>
                  </a:lnTo>
                  <a:lnTo>
                    <a:pt x="695" y="514"/>
                  </a:lnTo>
                  <a:lnTo>
                    <a:pt x="693" y="516"/>
                  </a:lnTo>
                  <a:lnTo>
                    <a:pt x="695" y="519"/>
                  </a:lnTo>
                  <a:lnTo>
                    <a:pt x="693" y="523"/>
                  </a:lnTo>
                  <a:lnTo>
                    <a:pt x="690" y="526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5" y="530"/>
                  </a:lnTo>
                  <a:lnTo>
                    <a:pt x="685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3"/>
                  </a:lnTo>
                  <a:lnTo>
                    <a:pt x="683" y="535"/>
                  </a:lnTo>
                  <a:lnTo>
                    <a:pt x="683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8" y="535"/>
                  </a:lnTo>
                  <a:lnTo>
                    <a:pt x="693" y="538"/>
                  </a:lnTo>
                  <a:lnTo>
                    <a:pt x="695" y="535"/>
                  </a:lnTo>
                  <a:lnTo>
                    <a:pt x="697" y="535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700" y="535"/>
                  </a:lnTo>
                  <a:lnTo>
                    <a:pt x="697" y="533"/>
                  </a:lnTo>
                  <a:lnTo>
                    <a:pt x="697" y="530"/>
                  </a:lnTo>
                  <a:lnTo>
                    <a:pt x="697" y="533"/>
                  </a:lnTo>
                  <a:lnTo>
                    <a:pt x="702" y="535"/>
                  </a:lnTo>
                  <a:lnTo>
                    <a:pt x="702" y="538"/>
                  </a:lnTo>
                  <a:lnTo>
                    <a:pt x="704" y="540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2" y="547"/>
                  </a:lnTo>
                  <a:lnTo>
                    <a:pt x="704" y="549"/>
                  </a:lnTo>
                  <a:lnTo>
                    <a:pt x="709" y="554"/>
                  </a:lnTo>
                  <a:lnTo>
                    <a:pt x="709" y="554"/>
                  </a:lnTo>
                  <a:lnTo>
                    <a:pt x="709" y="556"/>
                  </a:lnTo>
                  <a:lnTo>
                    <a:pt x="709" y="559"/>
                  </a:lnTo>
                  <a:lnTo>
                    <a:pt x="712" y="568"/>
                  </a:lnTo>
                  <a:lnTo>
                    <a:pt x="714" y="578"/>
                  </a:lnTo>
                  <a:lnTo>
                    <a:pt x="716" y="578"/>
                  </a:lnTo>
                  <a:lnTo>
                    <a:pt x="714" y="575"/>
                  </a:lnTo>
                  <a:lnTo>
                    <a:pt x="714" y="575"/>
                  </a:lnTo>
                  <a:lnTo>
                    <a:pt x="714" y="573"/>
                  </a:lnTo>
                  <a:lnTo>
                    <a:pt x="716" y="573"/>
                  </a:lnTo>
                  <a:lnTo>
                    <a:pt x="719" y="580"/>
                  </a:lnTo>
                  <a:lnTo>
                    <a:pt x="721" y="585"/>
                  </a:lnTo>
                  <a:lnTo>
                    <a:pt x="723" y="585"/>
                  </a:lnTo>
                  <a:lnTo>
                    <a:pt x="723" y="587"/>
                  </a:lnTo>
                  <a:lnTo>
                    <a:pt x="723" y="590"/>
                  </a:lnTo>
                  <a:lnTo>
                    <a:pt x="726" y="590"/>
                  </a:lnTo>
                  <a:lnTo>
                    <a:pt x="726" y="590"/>
                  </a:lnTo>
                  <a:lnTo>
                    <a:pt x="728" y="590"/>
                  </a:lnTo>
                  <a:lnTo>
                    <a:pt x="730" y="590"/>
                  </a:lnTo>
                  <a:lnTo>
                    <a:pt x="733" y="590"/>
                  </a:lnTo>
                  <a:lnTo>
                    <a:pt x="733" y="592"/>
                  </a:lnTo>
                  <a:lnTo>
                    <a:pt x="730" y="592"/>
                  </a:lnTo>
                  <a:lnTo>
                    <a:pt x="730" y="594"/>
                  </a:lnTo>
                  <a:lnTo>
                    <a:pt x="730" y="594"/>
                  </a:lnTo>
                  <a:lnTo>
                    <a:pt x="728" y="594"/>
                  </a:lnTo>
                  <a:lnTo>
                    <a:pt x="726" y="594"/>
                  </a:lnTo>
                  <a:lnTo>
                    <a:pt x="726" y="592"/>
                  </a:lnTo>
                  <a:lnTo>
                    <a:pt x="723" y="594"/>
                  </a:lnTo>
                  <a:lnTo>
                    <a:pt x="726" y="597"/>
                  </a:lnTo>
                  <a:lnTo>
                    <a:pt x="726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5" y="597"/>
                  </a:lnTo>
                  <a:lnTo>
                    <a:pt x="735" y="597"/>
                  </a:lnTo>
                  <a:lnTo>
                    <a:pt x="735" y="594"/>
                  </a:lnTo>
                  <a:lnTo>
                    <a:pt x="738" y="592"/>
                  </a:lnTo>
                  <a:lnTo>
                    <a:pt x="738" y="594"/>
                  </a:lnTo>
                  <a:lnTo>
                    <a:pt x="740" y="594"/>
                  </a:lnTo>
                  <a:lnTo>
                    <a:pt x="740" y="594"/>
                  </a:lnTo>
                  <a:lnTo>
                    <a:pt x="742" y="594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5" y="597"/>
                  </a:lnTo>
                  <a:lnTo>
                    <a:pt x="745" y="594"/>
                  </a:lnTo>
                  <a:lnTo>
                    <a:pt x="745" y="594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2" y="597"/>
                  </a:lnTo>
                  <a:lnTo>
                    <a:pt x="752" y="599"/>
                  </a:lnTo>
                  <a:lnTo>
                    <a:pt x="754" y="597"/>
                  </a:lnTo>
                  <a:lnTo>
                    <a:pt x="754" y="597"/>
                  </a:lnTo>
                  <a:lnTo>
                    <a:pt x="756" y="599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4" y="599"/>
                  </a:lnTo>
                  <a:lnTo>
                    <a:pt x="764" y="601"/>
                  </a:lnTo>
                  <a:lnTo>
                    <a:pt x="768" y="601"/>
                  </a:lnTo>
                  <a:lnTo>
                    <a:pt x="771" y="604"/>
                  </a:lnTo>
                  <a:lnTo>
                    <a:pt x="773" y="606"/>
                  </a:lnTo>
                  <a:lnTo>
                    <a:pt x="773" y="609"/>
                  </a:lnTo>
                  <a:lnTo>
                    <a:pt x="771" y="611"/>
                  </a:lnTo>
                  <a:lnTo>
                    <a:pt x="771" y="611"/>
                  </a:lnTo>
                  <a:lnTo>
                    <a:pt x="773" y="613"/>
                  </a:lnTo>
                  <a:lnTo>
                    <a:pt x="773" y="613"/>
                  </a:lnTo>
                  <a:lnTo>
                    <a:pt x="775" y="616"/>
                  </a:lnTo>
                  <a:lnTo>
                    <a:pt x="775" y="616"/>
                  </a:lnTo>
                  <a:lnTo>
                    <a:pt x="778" y="616"/>
                  </a:lnTo>
                  <a:lnTo>
                    <a:pt x="780" y="616"/>
                  </a:lnTo>
                  <a:lnTo>
                    <a:pt x="780" y="618"/>
                  </a:lnTo>
                  <a:lnTo>
                    <a:pt x="782" y="620"/>
                  </a:lnTo>
                  <a:lnTo>
                    <a:pt x="782" y="620"/>
                  </a:lnTo>
                  <a:lnTo>
                    <a:pt x="782" y="623"/>
                  </a:lnTo>
                  <a:lnTo>
                    <a:pt x="785" y="625"/>
                  </a:lnTo>
                  <a:lnTo>
                    <a:pt x="787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2" y="632"/>
                  </a:lnTo>
                  <a:lnTo>
                    <a:pt x="794" y="632"/>
                  </a:lnTo>
                  <a:lnTo>
                    <a:pt x="794" y="632"/>
                  </a:lnTo>
                  <a:lnTo>
                    <a:pt x="794" y="635"/>
                  </a:lnTo>
                  <a:lnTo>
                    <a:pt x="794" y="635"/>
                  </a:lnTo>
                  <a:lnTo>
                    <a:pt x="792" y="637"/>
                  </a:lnTo>
                  <a:lnTo>
                    <a:pt x="792" y="639"/>
                  </a:lnTo>
                  <a:lnTo>
                    <a:pt x="797" y="642"/>
                  </a:lnTo>
                  <a:lnTo>
                    <a:pt x="799" y="646"/>
                  </a:lnTo>
                  <a:lnTo>
                    <a:pt x="799" y="649"/>
                  </a:lnTo>
                  <a:lnTo>
                    <a:pt x="801" y="651"/>
                  </a:lnTo>
                  <a:lnTo>
                    <a:pt x="801" y="651"/>
                  </a:lnTo>
                  <a:lnTo>
                    <a:pt x="801" y="654"/>
                  </a:lnTo>
                  <a:lnTo>
                    <a:pt x="808" y="656"/>
                  </a:lnTo>
                  <a:lnTo>
                    <a:pt x="813" y="656"/>
                  </a:lnTo>
                  <a:lnTo>
                    <a:pt x="813" y="656"/>
                  </a:lnTo>
                  <a:lnTo>
                    <a:pt x="816" y="656"/>
                  </a:lnTo>
                  <a:lnTo>
                    <a:pt x="820" y="656"/>
                  </a:lnTo>
                  <a:lnTo>
                    <a:pt x="823" y="658"/>
                  </a:lnTo>
                  <a:lnTo>
                    <a:pt x="830" y="663"/>
                  </a:lnTo>
                  <a:lnTo>
                    <a:pt x="830" y="665"/>
                  </a:lnTo>
                  <a:lnTo>
                    <a:pt x="830" y="668"/>
                  </a:lnTo>
                  <a:lnTo>
                    <a:pt x="827" y="670"/>
                  </a:lnTo>
                  <a:lnTo>
                    <a:pt x="825" y="670"/>
                  </a:lnTo>
                  <a:lnTo>
                    <a:pt x="823" y="672"/>
                  </a:lnTo>
                  <a:lnTo>
                    <a:pt x="820" y="670"/>
                  </a:lnTo>
                  <a:lnTo>
                    <a:pt x="820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68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1" y="665"/>
                  </a:lnTo>
                  <a:lnTo>
                    <a:pt x="808" y="661"/>
                  </a:lnTo>
                  <a:lnTo>
                    <a:pt x="808" y="661"/>
                  </a:lnTo>
                  <a:lnTo>
                    <a:pt x="806" y="661"/>
                  </a:lnTo>
                  <a:lnTo>
                    <a:pt x="806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1" y="663"/>
                  </a:lnTo>
                  <a:lnTo>
                    <a:pt x="801" y="668"/>
                  </a:lnTo>
                  <a:lnTo>
                    <a:pt x="801" y="672"/>
                  </a:lnTo>
                  <a:lnTo>
                    <a:pt x="804" y="677"/>
                  </a:lnTo>
                  <a:lnTo>
                    <a:pt x="806" y="680"/>
                  </a:lnTo>
                  <a:lnTo>
                    <a:pt x="813" y="684"/>
                  </a:lnTo>
                  <a:lnTo>
                    <a:pt x="813" y="684"/>
                  </a:lnTo>
                  <a:lnTo>
                    <a:pt x="820" y="682"/>
                  </a:lnTo>
                  <a:lnTo>
                    <a:pt x="823" y="680"/>
                  </a:lnTo>
                  <a:lnTo>
                    <a:pt x="827" y="680"/>
                  </a:lnTo>
                  <a:lnTo>
                    <a:pt x="832" y="677"/>
                  </a:lnTo>
                  <a:lnTo>
                    <a:pt x="835" y="677"/>
                  </a:lnTo>
                  <a:lnTo>
                    <a:pt x="835" y="675"/>
                  </a:lnTo>
                  <a:lnTo>
                    <a:pt x="837" y="675"/>
                  </a:lnTo>
                  <a:lnTo>
                    <a:pt x="839" y="672"/>
                  </a:lnTo>
                  <a:lnTo>
                    <a:pt x="842" y="672"/>
                  </a:lnTo>
                  <a:lnTo>
                    <a:pt x="844" y="672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6" y="672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2"/>
                  </a:lnTo>
                  <a:lnTo>
                    <a:pt x="849" y="672"/>
                  </a:lnTo>
                  <a:lnTo>
                    <a:pt x="851" y="675"/>
                  </a:lnTo>
                  <a:lnTo>
                    <a:pt x="853" y="675"/>
                  </a:lnTo>
                  <a:lnTo>
                    <a:pt x="853" y="675"/>
                  </a:lnTo>
                  <a:lnTo>
                    <a:pt x="856" y="672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61" y="670"/>
                  </a:lnTo>
                  <a:lnTo>
                    <a:pt x="861" y="670"/>
                  </a:lnTo>
                  <a:lnTo>
                    <a:pt x="863" y="670"/>
                  </a:lnTo>
                  <a:lnTo>
                    <a:pt x="861" y="670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8" y="665"/>
                  </a:lnTo>
                  <a:lnTo>
                    <a:pt x="868" y="661"/>
                  </a:lnTo>
                  <a:lnTo>
                    <a:pt x="868" y="658"/>
                  </a:lnTo>
                  <a:lnTo>
                    <a:pt x="870" y="658"/>
                  </a:lnTo>
                  <a:lnTo>
                    <a:pt x="875" y="658"/>
                  </a:lnTo>
                  <a:lnTo>
                    <a:pt x="875" y="656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7" y="661"/>
                  </a:lnTo>
                  <a:lnTo>
                    <a:pt x="877" y="663"/>
                  </a:lnTo>
                  <a:lnTo>
                    <a:pt x="877" y="663"/>
                  </a:lnTo>
                  <a:lnTo>
                    <a:pt x="879" y="661"/>
                  </a:lnTo>
                  <a:lnTo>
                    <a:pt x="882" y="661"/>
                  </a:lnTo>
                  <a:lnTo>
                    <a:pt x="884" y="663"/>
                  </a:lnTo>
                  <a:lnTo>
                    <a:pt x="884" y="665"/>
                  </a:lnTo>
                  <a:lnTo>
                    <a:pt x="884" y="665"/>
                  </a:lnTo>
                  <a:lnTo>
                    <a:pt x="884" y="663"/>
                  </a:lnTo>
                  <a:lnTo>
                    <a:pt x="882" y="661"/>
                  </a:lnTo>
                  <a:lnTo>
                    <a:pt x="879" y="661"/>
                  </a:lnTo>
                  <a:lnTo>
                    <a:pt x="877" y="661"/>
                  </a:lnTo>
                  <a:lnTo>
                    <a:pt x="879" y="658"/>
                  </a:lnTo>
                  <a:lnTo>
                    <a:pt x="882" y="656"/>
                  </a:lnTo>
                  <a:lnTo>
                    <a:pt x="882" y="656"/>
                  </a:lnTo>
                  <a:lnTo>
                    <a:pt x="882" y="658"/>
                  </a:lnTo>
                  <a:lnTo>
                    <a:pt x="884" y="658"/>
                  </a:lnTo>
                  <a:lnTo>
                    <a:pt x="887" y="661"/>
                  </a:lnTo>
                  <a:lnTo>
                    <a:pt x="889" y="663"/>
                  </a:lnTo>
                  <a:lnTo>
                    <a:pt x="889" y="661"/>
                  </a:lnTo>
                  <a:lnTo>
                    <a:pt x="887" y="661"/>
                  </a:lnTo>
                  <a:lnTo>
                    <a:pt x="887" y="658"/>
                  </a:lnTo>
                  <a:lnTo>
                    <a:pt x="887" y="656"/>
                  </a:lnTo>
                  <a:lnTo>
                    <a:pt x="887" y="656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49"/>
                  </a:lnTo>
                  <a:lnTo>
                    <a:pt x="891" y="642"/>
                  </a:lnTo>
                  <a:lnTo>
                    <a:pt x="896" y="639"/>
                  </a:lnTo>
                  <a:lnTo>
                    <a:pt x="896" y="637"/>
                  </a:lnTo>
                  <a:lnTo>
                    <a:pt x="894" y="637"/>
                  </a:lnTo>
                  <a:lnTo>
                    <a:pt x="891" y="635"/>
                  </a:lnTo>
                  <a:lnTo>
                    <a:pt x="891" y="635"/>
                  </a:lnTo>
                  <a:lnTo>
                    <a:pt x="891" y="632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27"/>
                  </a:lnTo>
                  <a:lnTo>
                    <a:pt x="889" y="625"/>
                  </a:lnTo>
                  <a:lnTo>
                    <a:pt x="889" y="623"/>
                  </a:lnTo>
                  <a:lnTo>
                    <a:pt x="889" y="620"/>
                  </a:lnTo>
                  <a:lnTo>
                    <a:pt x="891" y="618"/>
                  </a:lnTo>
                  <a:lnTo>
                    <a:pt x="891" y="616"/>
                  </a:lnTo>
                  <a:lnTo>
                    <a:pt x="891" y="611"/>
                  </a:lnTo>
                  <a:lnTo>
                    <a:pt x="891" y="609"/>
                  </a:lnTo>
                  <a:lnTo>
                    <a:pt x="894" y="604"/>
                  </a:lnTo>
                  <a:lnTo>
                    <a:pt x="894" y="599"/>
                  </a:lnTo>
                  <a:lnTo>
                    <a:pt x="894" y="594"/>
                  </a:lnTo>
                  <a:lnTo>
                    <a:pt x="894" y="594"/>
                  </a:lnTo>
                  <a:lnTo>
                    <a:pt x="896" y="592"/>
                  </a:lnTo>
                  <a:lnTo>
                    <a:pt x="896" y="592"/>
                  </a:lnTo>
                  <a:lnTo>
                    <a:pt x="898" y="592"/>
                  </a:lnTo>
                  <a:lnTo>
                    <a:pt x="898" y="592"/>
                  </a:lnTo>
                  <a:lnTo>
                    <a:pt x="901" y="590"/>
                  </a:lnTo>
                  <a:lnTo>
                    <a:pt x="898" y="585"/>
                  </a:lnTo>
                  <a:lnTo>
                    <a:pt x="901" y="580"/>
                  </a:lnTo>
                  <a:lnTo>
                    <a:pt x="901" y="575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5" y="575"/>
                  </a:lnTo>
                  <a:lnTo>
                    <a:pt x="905" y="580"/>
                  </a:lnTo>
                  <a:lnTo>
                    <a:pt x="905" y="585"/>
                  </a:lnTo>
                  <a:lnTo>
                    <a:pt x="908" y="585"/>
                  </a:lnTo>
                  <a:lnTo>
                    <a:pt x="903" y="549"/>
                  </a:lnTo>
                  <a:lnTo>
                    <a:pt x="901" y="547"/>
                  </a:lnTo>
                  <a:close/>
                  <a:moveTo>
                    <a:pt x="792" y="256"/>
                  </a:moveTo>
                  <a:lnTo>
                    <a:pt x="792" y="254"/>
                  </a:lnTo>
                  <a:lnTo>
                    <a:pt x="790" y="249"/>
                  </a:lnTo>
                  <a:lnTo>
                    <a:pt x="790" y="249"/>
                  </a:lnTo>
                  <a:lnTo>
                    <a:pt x="787" y="251"/>
                  </a:lnTo>
                  <a:lnTo>
                    <a:pt x="785" y="254"/>
                  </a:lnTo>
                  <a:lnTo>
                    <a:pt x="782" y="254"/>
                  </a:lnTo>
                  <a:lnTo>
                    <a:pt x="782" y="256"/>
                  </a:lnTo>
                  <a:lnTo>
                    <a:pt x="782" y="258"/>
                  </a:lnTo>
                  <a:lnTo>
                    <a:pt x="780" y="258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2" y="268"/>
                  </a:lnTo>
                  <a:lnTo>
                    <a:pt x="785" y="277"/>
                  </a:lnTo>
                  <a:lnTo>
                    <a:pt x="785" y="280"/>
                  </a:lnTo>
                  <a:lnTo>
                    <a:pt x="787" y="282"/>
                  </a:lnTo>
                  <a:lnTo>
                    <a:pt x="794" y="294"/>
                  </a:lnTo>
                  <a:lnTo>
                    <a:pt x="797" y="296"/>
                  </a:lnTo>
                  <a:lnTo>
                    <a:pt x="794" y="294"/>
                  </a:lnTo>
                  <a:lnTo>
                    <a:pt x="794" y="291"/>
                  </a:lnTo>
                  <a:lnTo>
                    <a:pt x="792" y="289"/>
                  </a:lnTo>
                  <a:lnTo>
                    <a:pt x="792" y="289"/>
                  </a:lnTo>
                  <a:lnTo>
                    <a:pt x="792" y="287"/>
                  </a:lnTo>
                  <a:lnTo>
                    <a:pt x="792" y="284"/>
                  </a:lnTo>
                  <a:lnTo>
                    <a:pt x="790" y="270"/>
                  </a:lnTo>
                  <a:lnTo>
                    <a:pt x="790" y="265"/>
                  </a:lnTo>
                  <a:lnTo>
                    <a:pt x="792" y="256"/>
                  </a:lnTo>
                  <a:close/>
                  <a:moveTo>
                    <a:pt x="797" y="298"/>
                  </a:moveTo>
                  <a:lnTo>
                    <a:pt x="799" y="298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298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8"/>
                  </a:lnTo>
                  <a:close/>
                  <a:moveTo>
                    <a:pt x="832" y="348"/>
                  </a:moveTo>
                  <a:lnTo>
                    <a:pt x="835" y="351"/>
                  </a:lnTo>
                  <a:lnTo>
                    <a:pt x="835" y="353"/>
                  </a:lnTo>
                  <a:lnTo>
                    <a:pt x="837" y="353"/>
                  </a:lnTo>
                  <a:lnTo>
                    <a:pt x="837" y="355"/>
                  </a:lnTo>
                  <a:lnTo>
                    <a:pt x="839" y="360"/>
                  </a:lnTo>
                  <a:lnTo>
                    <a:pt x="839" y="362"/>
                  </a:lnTo>
                  <a:lnTo>
                    <a:pt x="842" y="362"/>
                  </a:lnTo>
                  <a:lnTo>
                    <a:pt x="842" y="365"/>
                  </a:lnTo>
                  <a:lnTo>
                    <a:pt x="849" y="384"/>
                  </a:lnTo>
                  <a:lnTo>
                    <a:pt x="851" y="386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6" y="391"/>
                  </a:lnTo>
                  <a:lnTo>
                    <a:pt x="856" y="391"/>
                  </a:lnTo>
                  <a:lnTo>
                    <a:pt x="865" y="405"/>
                  </a:lnTo>
                  <a:lnTo>
                    <a:pt x="868" y="410"/>
                  </a:lnTo>
                  <a:lnTo>
                    <a:pt x="870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0" y="412"/>
                  </a:lnTo>
                  <a:lnTo>
                    <a:pt x="844" y="365"/>
                  </a:lnTo>
                  <a:lnTo>
                    <a:pt x="842" y="362"/>
                  </a:lnTo>
                  <a:lnTo>
                    <a:pt x="842" y="360"/>
                  </a:lnTo>
                  <a:lnTo>
                    <a:pt x="842" y="358"/>
                  </a:lnTo>
                  <a:lnTo>
                    <a:pt x="839" y="355"/>
                  </a:lnTo>
                  <a:lnTo>
                    <a:pt x="832" y="348"/>
                  </a:lnTo>
                  <a:lnTo>
                    <a:pt x="830" y="343"/>
                  </a:lnTo>
                  <a:lnTo>
                    <a:pt x="827" y="339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5" y="336"/>
                  </a:lnTo>
                  <a:lnTo>
                    <a:pt x="825" y="336"/>
                  </a:lnTo>
                  <a:lnTo>
                    <a:pt x="827" y="341"/>
                  </a:lnTo>
                  <a:lnTo>
                    <a:pt x="832" y="348"/>
                  </a:lnTo>
                  <a:close/>
                  <a:moveTo>
                    <a:pt x="908" y="814"/>
                  </a:moveTo>
                  <a:lnTo>
                    <a:pt x="910" y="814"/>
                  </a:lnTo>
                  <a:lnTo>
                    <a:pt x="910" y="814"/>
                  </a:lnTo>
                  <a:lnTo>
                    <a:pt x="910" y="814"/>
                  </a:lnTo>
                  <a:lnTo>
                    <a:pt x="908" y="814"/>
                  </a:lnTo>
                  <a:close/>
                  <a:moveTo>
                    <a:pt x="920" y="810"/>
                  </a:moveTo>
                  <a:lnTo>
                    <a:pt x="920" y="807"/>
                  </a:lnTo>
                  <a:lnTo>
                    <a:pt x="920" y="807"/>
                  </a:lnTo>
                  <a:lnTo>
                    <a:pt x="920" y="810"/>
                  </a:lnTo>
                  <a:close/>
                  <a:moveTo>
                    <a:pt x="922" y="807"/>
                  </a:moveTo>
                  <a:lnTo>
                    <a:pt x="922" y="807"/>
                  </a:lnTo>
                  <a:lnTo>
                    <a:pt x="922" y="807"/>
                  </a:lnTo>
                  <a:lnTo>
                    <a:pt x="922" y="807"/>
                  </a:lnTo>
                  <a:close/>
                  <a:moveTo>
                    <a:pt x="927" y="803"/>
                  </a:moveTo>
                  <a:lnTo>
                    <a:pt x="929" y="803"/>
                  </a:lnTo>
                  <a:lnTo>
                    <a:pt x="927" y="803"/>
                  </a:lnTo>
                  <a:lnTo>
                    <a:pt x="927" y="803"/>
                  </a:lnTo>
                  <a:close/>
                  <a:moveTo>
                    <a:pt x="931" y="803"/>
                  </a:moveTo>
                  <a:lnTo>
                    <a:pt x="931" y="803"/>
                  </a:lnTo>
                  <a:lnTo>
                    <a:pt x="931" y="803"/>
                  </a:lnTo>
                  <a:lnTo>
                    <a:pt x="931" y="803"/>
                  </a:lnTo>
                  <a:close/>
                  <a:moveTo>
                    <a:pt x="570" y="282"/>
                  </a:move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close/>
                  <a:moveTo>
                    <a:pt x="567" y="254"/>
                  </a:move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4"/>
                  </a:lnTo>
                  <a:lnTo>
                    <a:pt x="567" y="254"/>
                  </a:lnTo>
                  <a:close/>
                  <a:moveTo>
                    <a:pt x="567" y="268"/>
                  </a:moveTo>
                  <a:lnTo>
                    <a:pt x="567" y="268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67" y="268"/>
                  </a:lnTo>
                  <a:close/>
                  <a:moveTo>
                    <a:pt x="565" y="270"/>
                  </a:move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2"/>
                  </a:lnTo>
                  <a:lnTo>
                    <a:pt x="565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5" y="270"/>
                  </a:lnTo>
                  <a:close/>
                  <a:moveTo>
                    <a:pt x="567" y="275"/>
                  </a:moveTo>
                  <a:lnTo>
                    <a:pt x="567" y="272"/>
                  </a:lnTo>
                  <a:lnTo>
                    <a:pt x="567" y="275"/>
                  </a:lnTo>
                  <a:lnTo>
                    <a:pt x="567" y="275"/>
                  </a:lnTo>
                  <a:lnTo>
                    <a:pt x="567" y="275"/>
                  </a:lnTo>
                  <a:close/>
                  <a:moveTo>
                    <a:pt x="565" y="263"/>
                  </a:moveTo>
                  <a:lnTo>
                    <a:pt x="565" y="263"/>
                  </a:lnTo>
                  <a:lnTo>
                    <a:pt x="562" y="263"/>
                  </a:lnTo>
                  <a:lnTo>
                    <a:pt x="562" y="265"/>
                  </a:lnTo>
                  <a:lnTo>
                    <a:pt x="562" y="265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2" y="265"/>
                  </a:lnTo>
                  <a:lnTo>
                    <a:pt x="562" y="268"/>
                  </a:lnTo>
                  <a:lnTo>
                    <a:pt x="565" y="268"/>
                  </a:lnTo>
                  <a:lnTo>
                    <a:pt x="565" y="268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5" y="263"/>
                  </a:lnTo>
                  <a:close/>
                  <a:moveTo>
                    <a:pt x="567" y="280"/>
                  </a:moveTo>
                  <a:lnTo>
                    <a:pt x="567" y="280"/>
                  </a:lnTo>
                  <a:lnTo>
                    <a:pt x="567" y="277"/>
                  </a:lnTo>
                  <a:lnTo>
                    <a:pt x="567" y="280"/>
                  </a:lnTo>
                  <a:close/>
                  <a:moveTo>
                    <a:pt x="560" y="254"/>
                  </a:moveTo>
                  <a:lnTo>
                    <a:pt x="558" y="254"/>
                  </a:lnTo>
                  <a:lnTo>
                    <a:pt x="558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close/>
                  <a:moveTo>
                    <a:pt x="560" y="261"/>
                  </a:moveTo>
                  <a:lnTo>
                    <a:pt x="560" y="261"/>
                  </a:lnTo>
                  <a:lnTo>
                    <a:pt x="558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2" y="261"/>
                  </a:lnTo>
                  <a:lnTo>
                    <a:pt x="560" y="261"/>
                  </a:lnTo>
                  <a:lnTo>
                    <a:pt x="560" y="261"/>
                  </a:lnTo>
                  <a:close/>
                  <a:moveTo>
                    <a:pt x="558" y="256"/>
                  </a:move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close/>
                  <a:moveTo>
                    <a:pt x="565" y="254"/>
                  </a:moveTo>
                  <a:lnTo>
                    <a:pt x="565" y="254"/>
                  </a:lnTo>
                  <a:lnTo>
                    <a:pt x="565" y="254"/>
                  </a:lnTo>
                  <a:lnTo>
                    <a:pt x="565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5" y="254"/>
                  </a:lnTo>
                  <a:close/>
                  <a:moveTo>
                    <a:pt x="558" y="265"/>
                  </a:moveTo>
                  <a:lnTo>
                    <a:pt x="558" y="265"/>
                  </a:lnTo>
                  <a:lnTo>
                    <a:pt x="558" y="263"/>
                  </a:lnTo>
                  <a:lnTo>
                    <a:pt x="558" y="263"/>
                  </a:lnTo>
                  <a:lnTo>
                    <a:pt x="558" y="265"/>
                  </a:lnTo>
                  <a:close/>
                  <a:moveTo>
                    <a:pt x="546" y="225"/>
                  </a:move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5"/>
                  </a:lnTo>
                  <a:close/>
                  <a:moveTo>
                    <a:pt x="520" y="225"/>
                  </a:moveTo>
                  <a:lnTo>
                    <a:pt x="518" y="225"/>
                  </a:lnTo>
                  <a:lnTo>
                    <a:pt x="518" y="225"/>
                  </a:lnTo>
                  <a:lnTo>
                    <a:pt x="518" y="225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close/>
                  <a:moveTo>
                    <a:pt x="562" y="251"/>
                  </a:moveTo>
                  <a:lnTo>
                    <a:pt x="562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2" y="251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51"/>
                  </a:lnTo>
                  <a:lnTo>
                    <a:pt x="562" y="251"/>
                  </a:lnTo>
                  <a:lnTo>
                    <a:pt x="562" y="251"/>
                  </a:lnTo>
                  <a:close/>
                  <a:moveTo>
                    <a:pt x="562" y="272"/>
                  </a:move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close/>
                  <a:moveTo>
                    <a:pt x="752" y="765"/>
                  </a:move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49" y="765"/>
                  </a:lnTo>
                  <a:lnTo>
                    <a:pt x="747" y="767"/>
                  </a:lnTo>
                  <a:lnTo>
                    <a:pt x="747" y="767"/>
                  </a:lnTo>
                  <a:lnTo>
                    <a:pt x="745" y="767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7" y="767"/>
                  </a:lnTo>
                  <a:lnTo>
                    <a:pt x="749" y="767"/>
                  </a:lnTo>
                  <a:lnTo>
                    <a:pt x="749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2" y="765"/>
                  </a:lnTo>
                  <a:close/>
                  <a:moveTo>
                    <a:pt x="745" y="599"/>
                  </a:moveTo>
                  <a:lnTo>
                    <a:pt x="745" y="599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599"/>
                  </a:lnTo>
                  <a:close/>
                  <a:moveTo>
                    <a:pt x="709" y="767"/>
                  </a:moveTo>
                  <a:lnTo>
                    <a:pt x="707" y="767"/>
                  </a:lnTo>
                  <a:lnTo>
                    <a:pt x="707" y="767"/>
                  </a:lnTo>
                  <a:lnTo>
                    <a:pt x="707" y="769"/>
                  </a:lnTo>
                  <a:lnTo>
                    <a:pt x="707" y="767"/>
                  </a:lnTo>
                  <a:lnTo>
                    <a:pt x="707" y="767"/>
                  </a:lnTo>
                  <a:lnTo>
                    <a:pt x="709" y="769"/>
                  </a:lnTo>
                  <a:lnTo>
                    <a:pt x="709" y="769"/>
                  </a:lnTo>
                  <a:lnTo>
                    <a:pt x="712" y="769"/>
                  </a:lnTo>
                  <a:lnTo>
                    <a:pt x="712" y="772"/>
                  </a:lnTo>
                  <a:lnTo>
                    <a:pt x="712" y="769"/>
                  </a:lnTo>
                  <a:lnTo>
                    <a:pt x="709" y="769"/>
                  </a:lnTo>
                  <a:lnTo>
                    <a:pt x="709" y="767"/>
                  </a:lnTo>
                  <a:close/>
                  <a:moveTo>
                    <a:pt x="709" y="772"/>
                  </a:moveTo>
                  <a:lnTo>
                    <a:pt x="709" y="774"/>
                  </a:lnTo>
                  <a:lnTo>
                    <a:pt x="709" y="772"/>
                  </a:lnTo>
                  <a:lnTo>
                    <a:pt x="712" y="772"/>
                  </a:lnTo>
                  <a:lnTo>
                    <a:pt x="709" y="772"/>
                  </a:lnTo>
                  <a:lnTo>
                    <a:pt x="709" y="772"/>
                  </a:lnTo>
                  <a:close/>
                  <a:moveTo>
                    <a:pt x="707" y="774"/>
                  </a:move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close/>
                  <a:moveTo>
                    <a:pt x="761" y="758"/>
                  </a:moveTo>
                  <a:lnTo>
                    <a:pt x="761" y="758"/>
                  </a:lnTo>
                  <a:lnTo>
                    <a:pt x="761" y="758"/>
                  </a:lnTo>
                  <a:lnTo>
                    <a:pt x="759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4" y="760"/>
                  </a:lnTo>
                  <a:lnTo>
                    <a:pt x="754" y="760"/>
                  </a:lnTo>
                  <a:lnTo>
                    <a:pt x="754" y="762"/>
                  </a:lnTo>
                  <a:lnTo>
                    <a:pt x="754" y="762"/>
                  </a:lnTo>
                  <a:lnTo>
                    <a:pt x="756" y="762"/>
                  </a:lnTo>
                  <a:lnTo>
                    <a:pt x="756" y="762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61" y="760"/>
                  </a:lnTo>
                  <a:lnTo>
                    <a:pt x="761" y="760"/>
                  </a:lnTo>
                  <a:lnTo>
                    <a:pt x="761" y="758"/>
                  </a:lnTo>
                  <a:close/>
                  <a:moveTo>
                    <a:pt x="766" y="609"/>
                  </a:moveTo>
                  <a:lnTo>
                    <a:pt x="766" y="609"/>
                  </a:lnTo>
                  <a:lnTo>
                    <a:pt x="766" y="609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4"/>
                  </a:lnTo>
                  <a:lnTo>
                    <a:pt x="766" y="604"/>
                  </a:lnTo>
                  <a:lnTo>
                    <a:pt x="766" y="604"/>
                  </a:lnTo>
                  <a:lnTo>
                    <a:pt x="764" y="601"/>
                  </a:lnTo>
                  <a:lnTo>
                    <a:pt x="764" y="601"/>
                  </a:lnTo>
                  <a:lnTo>
                    <a:pt x="761" y="601"/>
                  </a:lnTo>
                  <a:lnTo>
                    <a:pt x="759" y="601"/>
                  </a:lnTo>
                  <a:lnTo>
                    <a:pt x="759" y="604"/>
                  </a:lnTo>
                  <a:lnTo>
                    <a:pt x="761" y="604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4" y="606"/>
                  </a:lnTo>
                  <a:lnTo>
                    <a:pt x="764" y="609"/>
                  </a:lnTo>
                  <a:lnTo>
                    <a:pt x="766" y="609"/>
                  </a:lnTo>
                  <a:close/>
                  <a:moveTo>
                    <a:pt x="768" y="606"/>
                  </a:moveTo>
                  <a:lnTo>
                    <a:pt x="766" y="606"/>
                  </a:lnTo>
                  <a:lnTo>
                    <a:pt x="766" y="609"/>
                  </a:lnTo>
                  <a:lnTo>
                    <a:pt x="768" y="609"/>
                  </a:lnTo>
                  <a:lnTo>
                    <a:pt x="771" y="609"/>
                  </a:lnTo>
                  <a:lnTo>
                    <a:pt x="771" y="606"/>
                  </a:lnTo>
                  <a:lnTo>
                    <a:pt x="771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close/>
                  <a:moveTo>
                    <a:pt x="704" y="772"/>
                  </a:moveTo>
                  <a:lnTo>
                    <a:pt x="707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747" y="597"/>
                  </a:moveTo>
                  <a:lnTo>
                    <a:pt x="747" y="597"/>
                  </a:lnTo>
                  <a:lnTo>
                    <a:pt x="745" y="597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601"/>
                  </a:lnTo>
                  <a:lnTo>
                    <a:pt x="747" y="604"/>
                  </a:lnTo>
                  <a:lnTo>
                    <a:pt x="747" y="604"/>
                  </a:lnTo>
                  <a:lnTo>
                    <a:pt x="749" y="601"/>
                  </a:lnTo>
                  <a:lnTo>
                    <a:pt x="749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7"/>
                  </a:lnTo>
                  <a:close/>
                  <a:moveTo>
                    <a:pt x="754" y="601"/>
                  </a:moveTo>
                  <a:lnTo>
                    <a:pt x="754" y="604"/>
                  </a:lnTo>
                  <a:lnTo>
                    <a:pt x="754" y="601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9" y="606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6" y="601"/>
                  </a:lnTo>
                  <a:lnTo>
                    <a:pt x="756" y="599"/>
                  </a:lnTo>
                  <a:lnTo>
                    <a:pt x="756" y="599"/>
                  </a:lnTo>
                  <a:lnTo>
                    <a:pt x="754" y="599"/>
                  </a:lnTo>
                  <a:lnTo>
                    <a:pt x="754" y="601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4" y="601"/>
                  </a:lnTo>
                  <a:close/>
                  <a:moveTo>
                    <a:pt x="733" y="599"/>
                  </a:moveTo>
                  <a:lnTo>
                    <a:pt x="730" y="599"/>
                  </a:lnTo>
                  <a:lnTo>
                    <a:pt x="730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5" y="601"/>
                  </a:lnTo>
                  <a:lnTo>
                    <a:pt x="733" y="599"/>
                  </a:lnTo>
                  <a:lnTo>
                    <a:pt x="733" y="599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17" y="777"/>
                  </a:moveTo>
                  <a:lnTo>
                    <a:pt x="617" y="777"/>
                  </a:lnTo>
                  <a:lnTo>
                    <a:pt x="617" y="777"/>
                  </a:lnTo>
                  <a:lnTo>
                    <a:pt x="617" y="777"/>
                  </a:lnTo>
                  <a:close/>
                  <a:moveTo>
                    <a:pt x="603" y="441"/>
                  </a:moveTo>
                  <a:lnTo>
                    <a:pt x="598" y="436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1" y="429"/>
                  </a:lnTo>
                  <a:lnTo>
                    <a:pt x="591" y="431"/>
                  </a:lnTo>
                  <a:lnTo>
                    <a:pt x="593" y="433"/>
                  </a:lnTo>
                  <a:lnTo>
                    <a:pt x="593" y="433"/>
                  </a:lnTo>
                  <a:lnTo>
                    <a:pt x="596" y="436"/>
                  </a:lnTo>
                  <a:lnTo>
                    <a:pt x="600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close/>
                  <a:moveTo>
                    <a:pt x="667" y="514"/>
                  </a:moveTo>
                  <a:lnTo>
                    <a:pt x="664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59" y="512"/>
                  </a:lnTo>
                  <a:lnTo>
                    <a:pt x="662" y="514"/>
                  </a:lnTo>
                  <a:lnTo>
                    <a:pt x="664" y="519"/>
                  </a:lnTo>
                  <a:lnTo>
                    <a:pt x="667" y="521"/>
                  </a:lnTo>
                  <a:lnTo>
                    <a:pt x="667" y="523"/>
                  </a:lnTo>
                  <a:lnTo>
                    <a:pt x="669" y="526"/>
                  </a:lnTo>
                  <a:lnTo>
                    <a:pt x="671" y="533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6" y="535"/>
                  </a:lnTo>
                  <a:lnTo>
                    <a:pt x="676" y="533"/>
                  </a:lnTo>
                  <a:lnTo>
                    <a:pt x="674" y="526"/>
                  </a:lnTo>
                  <a:lnTo>
                    <a:pt x="671" y="526"/>
                  </a:lnTo>
                  <a:lnTo>
                    <a:pt x="669" y="523"/>
                  </a:lnTo>
                  <a:lnTo>
                    <a:pt x="669" y="521"/>
                  </a:lnTo>
                  <a:lnTo>
                    <a:pt x="669" y="516"/>
                  </a:lnTo>
                  <a:lnTo>
                    <a:pt x="667" y="514"/>
                  </a:lnTo>
                  <a:close/>
                  <a:moveTo>
                    <a:pt x="704" y="774"/>
                  </a:move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close/>
                  <a:moveTo>
                    <a:pt x="626" y="774"/>
                  </a:moveTo>
                  <a:lnTo>
                    <a:pt x="626" y="774"/>
                  </a:lnTo>
                  <a:lnTo>
                    <a:pt x="624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close/>
                  <a:moveTo>
                    <a:pt x="704" y="772"/>
                  </a:moveTo>
                  <a:lnTo>
                    <a:pt x="704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657" y="521"/>
                  </a:moveTo>
                  <a:lnTo>
                    <a:pt x="655" y="516"/>
                  </a:lnTo>
                  <a:lnTo>
                    <a:pt x="652" y="514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5" y="519"/>
                  </a:lnTo>
                  <a:lnTo>
                    <a:pt x="655" y="521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1"/>
                  </a:lnTo>
                  <a:close/>
                  <a:moveTo>
                    <a:pt x="773" y="746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3" y="751"/>
                  </a:lnTo>
                  <a:lnTo>
                    <a:pt x="775" y="751"/>
                  </a:lnTo>
                  <a:lnTo>
                    <a:pt x="775" y="751"/>
                  </a:lnTo>
                  <a:lnTo>
                    <a:pt x="775" y="753"/>
                  </a:lnTo>
                  <a:lnTo>
                    <a:pt x="775" y="753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71" y="753"/>
                  </a:lnTo>
                  <a:lnTo>
                    <a:pt x="773" y="753"/>
                  </a:lnTo>
                  <a:lnTo>
                    <a:pt x="771" y="753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68" y="758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8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71" y="755"/>
                  </a:lnTo>
                  <a:lnTo>
                    <a:pt x="775" y="755"/>
                  </a:lnTo>
                  <a:lnTo>
                    <a:pt x="778" y="751"/>
                  </a:lnTo>
                  <a:lnTo>
                    <a:pt x="778" y="751"/>
                  </a:lnTo>
                  <a:lnTo>
                    <a:pt x="773" y="746"/>
                  </a:lnTo>
                  <a:close/>
                  <a:moveTo>
                    <a:pt x="650" y="502"/>
                  </a:move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2"/>
                  </a:lnTo>
                  <a:lnTo>
                    <a:pt x="650" y="509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07"/>
                  </a:lnTo>
                  <a:lnTo>
                    <a:pt x="650" y="504"/>
                  </a:lnTo>
                  <a:lnTo>
                    <a:pt x="650" y="502"/>
                  </a:lnTo>
                  <a:close/>
                  <a:moveTo>
                    <a:pt x="808" y="661"/>
                  </a:moveTo>
                  <a:lnTo>
                    <a:pt x="808" y="661"/>
                  </a:lnTo>
                  <a:lnTo>
                    <a:pt x="808" y="661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08" y="658"/>
                  </a:lnTo>
                  <a:lnTo>
                    <a:pt x="808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8" y="661"/>
                  </a:lnTo>
                  <a:close/>
                  <a:moveTo>
                    <a:pt x="823" y="665"/>
                  </a:moveTo>
                  <a:lnTo>
                    <a:pt x="825" y="665"/>
                  </a:lnTo>
                  <a:lnTo>
                    <a:pt x="825" y="665"/>
                  </a:lnTo>
                  <a:lnTo>
                    <a:pt x="825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close/>
                  <a:moveTo>
                    <a:pt x="825" y="670"/>
                  </a:moveTo>
                  <a:lnTo>
                    <a:pt x="827" y="670"/>
                  </a:lnTo>
                  <a:lnTo>
                    <a:pt x="827" y="670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5" y="670"/>
                  </a:lnTo>
                  <a:close/>
                  <a:moveTo>
                    <a:pt x="813" y="661"/>
                  </a:moveTo>
                  <a:lnTo>
                    <a:pt x="816" y="658"/>
                  </a:lnTo>
                  <a:lnTo>
                    <a:pt x="816" y="658"/>
                  </a:lnTo>
                  <a:lnTo>
                    <a:pt x="813" y="658"/>
                  </a:lnTo>
                  <a:lnTo>
                    <a:pt x="813" y="658"/>
                  </a:lnTo>
                  <a:lnTo>
                    <a:pt x="811" y="658"/>
                  </a:lnTo>
                  <a:lnTo>
                    <a:pt x="813" y="661"/>
                  </a:lnTo>
                  <a:lnTo>
                    <a:pt x="813" y="661"/>
                  </a:lnTo>
                  <a:lnTo>
                    <a:pt x="813" y="661"/>
                  </a:lnTo>
                  <a:close/>
                  <a:moveTo>
                    <a:pt x="811" y="661"/>
                  </a:moveTo>
                  <a:lnTo>
                    <a:pt x="811" y="663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6" y="663"/>
                  </a:lnTo>
                  <a:lnTo>
                    <a:pt x="816" y="663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3" y="661"/>
                  </a:lnTo>
                  <a:lnTo>
                    <a:pt x="811" y="661"/>
                  </a:lnTo>
                  <a:lnTo>
                    <a:pt x="811" y="661"/>
                  </a:lnTo>
                  <a:close/>
                  <a:moveTo>
                    <a:pt x="811" y="656"/>
                  </a:moveTo>
                  <a:lnTo>
                    <a:pt x="811" y="656"/>
                  </a:lnTo>
                  <a:lnTo>
                    <a:pt x="808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11" y="656"/>
                  </a:lnTo>
                  <a:close/>
                  <a:moveTo>
                    <a:pt x="596" y="414"/>
                  </a:move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6" y="414"/>
                  </a:lnTo>
                  <a:close/>
                  <a:moveTo>
                    <a:pt x="827" y="665"/>
                  </a:moveTo>
                  <a:lnTo>
                    <a:pt x="830" y="665"/>
                  </a:lnTo>
                  <a:lnTo>
                    <a:pt x="830" y="668"/>
                  </a:lnTo>
                  <a:lnTo>
                    <a:pt x="830" y="668"/>
                  </a:lnTo>
                  <a:lnTo>
                    <a:pt x="830" y="665"/>
                  </a:lnTo>
                  <a:lnTo>
                    <a:pt x="830" y="665"/>
                  </a:lnTo>
                  <a:lnTo>
                    <a:pt x="830" y="663"/>
                  </a:lnTo>
                  <a:lnTo>
                    <a:pt x="827" y="663"/>
                  </a:lnTo>
                  <a:lnTo>
                    <a:pt x="827" y="663"/>
                  </a:lnTo>
                  <a:lnTo>
                    <a:pt x="827" y="665"/>
                  </a:lnTo>
                  <a:lnTo>
                    <a:pt x="827" y="665"/>
                  </a:lnTo>
                  <a:lnTo>
                    <a:pt x="827" y="665"/>
                  </a:lnTo>
                  <a:close/>
                  <a:moveTo>
                    <a:pt x="778" y="746"/>
                  </a:moveTo>
                  <a:lnTo>
                    <a:pt x="778" y="743"/>
                  </a:lnTo>
                  <a:lnTo>
                    <a:pt x="778" y="743"/>
                  </a:lnTo>
                  <a:lnTo>
                    <a:pt x="778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6"/>
                  </a:lnTo>
                  <a:lnTo>
                    <a:pt x="775" y="746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6"/>
                  </a:lnTo>
                  <a:lnTo>
                    <a:pt x="778" y="746"/>
                  </a:lnTo>
                  <a:close/>
                  <a:moveTo>
                    <a:pt x="572" y="294"/>
                  </a:moveTo>
                  <a:lnTo>
                    <a:pt x="572" y="294"/>
                  </a:lnTo>
                  <a:lnTo>
                    <a:pt x="572" y="294"/>
                  </a:lnTo>
                  <a:lnTo>
                    <a:pt x="572" y="294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4"/>
                  </a:lnTo>
                  <a:close/>
                  <a:moveTo>
                    <a:pt x="875" y="665"/>
                  </a:moveTo>
                  <a:lnTo>
                    <a:pt x="875" y="665"/>
                  </a:lnTo>
                  <a:lnTo>
                    <a:pt x="875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5" y="665"/>
                  </a:lnTo>
                  <a:lnTo>
                    <a:pt x="875" y="665"/>
                  </a:lnTo>
                  <a:close/>
                  <a:moveTo>
                    <a:pt x="861" y="677"/>
                  </a:moveTo>
                  <a:lnTo>
                    <a:pt x="861" y="675"/>
                  </a:lnTo>
                  <a:lnTo>
                    <a:pt x="858" y="675"/>
                  </a:lnTo>
                  <a:lnTo>
                    <a:pt x="858" y="677"/>
                  </a:lnTo>
                  <a:lnTo>
                    <a:pt x="861" y="677"/>
                  </a:lnTo>
                  <a:lnTo>
                    <a:pt x="861" y="677"/>
                  </a:lnTo>
                  <a:close/>
                  <a:moveTo>
                    <a:pt x="863" y="703"/>
                  </a:moveTo>
                  <a:lnTo>
                    <a:pt x="863" y="703"/>
                  </a:lnTo>
                  <a:lnTo>
                    <a:pt x="863" y="703"/>
                  </a:lnTo>
                  <a:lnTo>
                    <a:pt x="863" y="703"/>
                  </a:lnTo>
                  <a:close/>
                  <a:moveTo>
                    <a:pt x="863" y="677"/>
                  </a:move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80"/>
                  </a:lnTo>
                  <a:lnTo>
                    <a:pt x="863" y="680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close/>
                  <a:moveTo>
                    <a:pt x="856" y="675"/>
                  </a:moveTo>
                  <a:lnTo>
                    <a:pt x="856" y="675"/>
                  </a:lnTo>
                  <a:lnTo>
                    <a:pt x="856" y="675"/>
                  </a:lnTo>
                  <a:lnTo>
                    <a:pt x="856" y="675"/>
                  </a:lnTo>
                  <a:close/>
                  <a:moveTo>
                    <a:pt x="861" y="708"/>
                  </a:moveTo>
                  <a:lnTo>
                    <a:pt x="861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1" y="710"/>
                  </a:lnTo>
                  <a:lnTo>
                    <a:pt x="861" y="708"/>
                  </a:lnTo>
                  <a:lnTo>
                    <a:pt x="863" y="708"/>
                  </a:lnTo>
                  <a:lnTo>
                    <a:pt x="863" y="706"/>
                  </a:lnTo>
                  <a:lnTo>
                    <a:pt x="863" y="706"/>
                  </a:lnTo>
                  <a:lnTo>
                    <a:pt x="861" y="708"/>
                  </a:lnTo>
                  <a:close/>
                  <a:moveTo>
                    <a:pt x="870" y="696"/>
                  </a:moveTo>
                  <a:lnTo>
                    <a:pt x="870" y="698"/>
                  </a:lnTo>
                  <a:lnTo>
                    <a:pt x="868" y="703"/>
                  </a:lnTo>
                  <a:lnTo>
                    <a:pt x="868" y="701"/>
                  </a:lnTo>
                  <a:lnTo>
                    <a:pt x="870" y="698"/>
                  </a:lnTo>
                  <a:lnTo>
                    <a:pt x="870" y="698"/>
                  </a:lnTo>
                  <a:lnTo>
                    <a:pt x="870" y="696"/>
                  </a:lnTo>
                  <a:lnTo>
                    <a:pt x="870" y="696"/>
                  </a:lnTo>
                  <a:close/>
                  <a:moveTo>
                    <a:pt x="865" y="677"/>
                  </a:moveTo>
                  <a:lnTo>
                    <a:pt x="865" y="677"/>
                  </a:lnTo>
                  <a:lnTo>
                    <a:pt x="865" y="675"/>
                  </a:lnTo>
                  <a:lnTo>
                    <a:pt x="863" y="672"/>
                  </a:lnTo>
                  <a:lnTo>
                    <a:pt x="863" y="672"/>
                  </a:lnTo>
                  <a:lnTo>
                    <a:pt x="863" y="675"/>
                  </a:lnTo>
                  <a:lnTo>
                    <a:pt x="863" y="675"/>
                  </a:lnTo>
                  <a:lnTo>
                    <a:pt x="865" y="677"/>
                  </a:lnTo>
                  <a:close/>
                  <a:moveTo>
                    <a:pt x="901" y="639"/>
                  </a:moveTo>
                  <a:lnTo>
                    <a:pt x="898" y="642"/>
                  </a:lnTo>
                  <a:lnTo>
                    <a:pt x="896" y="646"/>
                  </a:lnTo>
                  <a:lnTo>
                    <a:pt x="894" y="646"/>
                  </a:lnTo>
                  <a:lnTo>
                    <a:pt x="891" y="649"/>
                  </a:lnTo>
                  <a:lnTo>
                    <a:pt x="891" y="649"/>
                  </a:lnTo>
                  <a:lnTo>
                    <a:pt x="891" y="651"/>
                  </a:lnTo>
                  <a:lnTo>
                    <a:pt x="891" y="651"/>
                  </a:lnTo>
                  <a:lnTo>
                    <a:pt x="894" y="651"/>
                  </a:lnTo>
                  <a:lnTo>
                    <a:pt x="894" y="654"/>
                  </a:lnTo>
                  <a:lnTo>
                    <a:pt x="894" y="656"/>
                  </a:lnTo>
                  <a:lnTo>
                    <a:pt x="889" y="661"/>
                  </a:lnTo>
                  <a:lnTo>
                    <a:pt x="889" y="668"/>
                  </a:lnTo>
                  <a:lnTo>
                    <a:pt x="884" y="668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68"/>
                  </a:lnTo>
                  <a:lnTo>
                    <a:pt x="884" y="668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2"/>
                  </a:lnTo>
                  <a:lnTo>
                    <a:pt x="887" y="675"/>
                  </a:lnTo>
                  <a:lnTo>
                    <a:pt x="884" y="675"/>
                  </a:lnTo>
                  <a:lnTo>
                    <a:pt x="882" y="675"/>
                  </a:lnTo>
                  <a:lnTo>
                    <a:pt x="882" y="677"/>
                  </a:lnTo>
                  <a:lnTo>
                    <a:pt x="882" y="680"/>
                  </a:lnTo>
                  <a:lnTo>
                    <a:pt x="879" y="682"/>
                  </a:lnTo>
                  <a:lnTo>
                    <a:pt x="879" y="684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5" y="691"/>
                  </a:lnTo>
                  <a:lnTo>
                    <a:pt x="875" y="691"/>
                  </a:lnTo>
                  <a:lnTo>
                    <a:pt x="872" y="694"/>
                  </a:lnTo>
                  <a:lnTo>
                    <a:pt x="872" y="694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5" y="694"/>
                  </a:lnTo>
                  <a:lnTo>
                    <a:pt x="877" y="691"/>
                  </a:lnTo>
                  <a:lnTo>
                    <a:pt x="879" y="687"/>
                  </a:lnTo>
                  <a:lnTo>
                    <a:pt x="882" y="682"/>
                  </a:lnTo>
                  <a:lnTo>
                    <a:pt x="884" y="680"/>
                  </a:lnTo>
                  <a:lnTo>
                    <a:pt x="884" y="677"/>
                  </a:lnTo>
                  <a:lnTo>
                    <a:pt x="884" y="677"/>
                  </a:lnTo>
                  <a:lnTo>
                    <a:pt x="887" y="677"/>
                  </a:lnTo>
                  <a:lnTo>
                    <a:pt x="887" y="675"/>
                  </a:lnTo>
                  <a:lnTo>
                    <a:pt x="894" y="665"/>
                  </a:lnTo>
                  <a:lnTo>
                    <a:pt x="894" y="665"/>
                  </a:lnTo>
                  <a:lnTo>
                    <a:pt x="894" y="663"/>
                  </a:lnTo>
                  <a:lnTo>
                    <a:pt x="894" y="658"/>
                  </a:lnTo>
                  <a:lnTo>
                    <a:pt x="896" y="654"/>
                  </a:lnTo>
                  <a:lnTo>
                    <a:pt x="901" y="649"/>
                  </a:lnTo>
                  <a:lnTo>
                    <a:pt x="901" y="646"/>
                  </a:lnTo>
                  <a:lnTo>
                    <a:pt x="901" y="646"/>
                  </a:lnTo>
                  <a:lnTo>
                    <a:pt x="901" y="644"/>
                  </a:lnTo>
                  <a:lnTo>
                    <a:pt x="901" y="644"/>
                  </a:lnTo>
                  <a:lnTo>
                    <a:pt x="901" y="642"/>
                  </a:lnTo>
                  <a:lnTo>
                    <a:pt x="901" y="642"/>
                  </a:lnTo>
                  <a:lnTo>
                    <a:pt x="903" y="642"/>
                  </a:lnTo>
                  <a:lnTo>
                    <a:pt x="903" y="642"/>
                  </a:lnTo>
                  <a:lnTo>
                    <a:pt x="903" y="639"/>
                  </a:lnTo>
                  <a:lnTo>
                    <a:pt x="901" y="639"/>
                  </a:lnTo>
                  <a:lnTo>
                    <a:pt x="901" y="639"/>
                  </a:lnTo>
                  <a:close/>
                  <a:moveTo>
                    <a:pt x="870" y="668"/>
                  </a:moveTo>
                  <a:lnTo>
                    <a:pt x="868" y="668"/>
                  </a:lnTo>
                  <a:lnTo>
                    <a:pt x="868" y="668"/>
                  </a:lnTo>
                  <a:lnTo>
                    <a:pt x="868" y="668"/>
                  </a:lnTo>
                  <a:lnTo>
                    <a:pt x="868" y="670"/>
                  </a:lnTo>
                  <a:lnTo>
                    <a:pt x="868" y="670"/>
                  </a:lnTo>
                  <a:lnTo>
                    <a:pt x="870" y="668"/>
                  </a:lnTo>
                  <a:close/>
                  <a:moveTo>
                    <a:pt x="863" y="680"/>
                  </a:moveTo>
                  <a:lnTo>
                    <a:pt x="865" y="682"/>
                  </a:lnTo>
                  <a:lnTo>
                    <a:pt x="865" y="680"/>
                  </a:lnTo>
                  <a:lnTo>
                    <a:pt x="865" y="680"/>
                  </a:lnTo>
                  <a:lnTo>
                    <a:pt x="863" y="680"/>
                  </a:lnTo>
                  <a:close/>
                  <a:moveTo>
                    <a:pt x="856" y="691"/>
                  </a:move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close/>
                  <a:moveTo>
                    <a:pt x="861" y="677"/>
                  </a:moveTo>
                  <a:lnTo>
                    <a:pt x="861" y="677"/>
                  </a:lnTo>
                  <a:lnTo>
                    <a:pt x="863" y="680"/>
                  </a:lnTo>
                  <a:lnTo>
                    <a:pt x="861" y="677"/>
                  </a:lnTo>
                  <a:close/>
                  <a:moveTo>
                    <a:pt x="804" y="741"/>
                  </a:moveTo>
                  <a:lnTo>
                    <a:pt x="801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1"/>
                  </a:lnTo>
                  <a:lnTo>
                    <a:pt x="804" y="741"/>
                  </a:lnTo>
                  <a:close/>
                  <a:moveTo>
                    <a:pt x="790" y="739"/>
                  </a:move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92" y="746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7" y="746"/>
                  </a:lnTo>
                  <a:lnTo>
                    <a:pt x="794" y="741"/>
                  </a:lnTo>
                  <a:lnTo>
                    <a:pt x="790" y="739"/>
                  </a:lnTo>
                  <a:close/>
                  <a:moveTo>
                    <a:pt x="782" y="743"/>
                  </a:move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8"/>
                  </a:lnTo>
                  <a:lnTo>
                    <a:pt x="782" y="748"/>
                  </a:lnTo>
                  <a:lnTo>
                    <a:pt x="785" y="748"/>
                  </a:lnTo>
                  <a:lnTo>
                    <a:pt x="785" y="746"/>
                  </a:lnTo>
                  <a:lnTo>
                    <a:pt x="782" y="746"/>
                  </a:lnTo>
                  <a:lnTo>
                    <a:pt x="782" y="743"/>
                  </a:lnTo>
                  <a:close/>
                  <a:moveTo>
                    <a:pt x="785" y="748"/>
                  </a:moveTo>
                  <a:lnTo>
                    <a:pt x="787" y="748"/>
                  </a:lnTo>
                  <a:lnTo>
                    <a:pt x="787" y="748"/>
                  </a:lnTo>
                  <a:lnTo>
                    <a:pt x="787" y="746"/>
                  </a:lnTo>
                  <a:lnTo>
                    <a:pt x="787" y="746"/>
                  </a:lnTo>
                  <a:lnTo>
                    <a:pt x="785" y="748"/>
                  </a:lnTo>
                  <a:close/>
                  <a:moveTo>
                    <a:pt x="797" y="739"/>
                  </a:moveTo>
                  <a:lnTo>
                    <a:pt x="794" y="739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7" y="741"/>
                  </a:lnTo>
                  <a:lnTo>
                    <a:pt x="797" y="743"/>
                  </a:lnTo>
                  <a:lnTo>
                    <a:pt x="797" y="741"/>
                  </a:lnTo>
                  <a:lnTo>
                    <a:pt x="797" y="741"/>
                  </a:lnTo>
                  <a:lnTo>
                    <a:pt x="797" y="739"/>
                  </a:lnTo>
                  <a:close/>
                  <a:moveTo>
                    <a:pt x="851" y="701"/>
                  </a:moveTo>
                  <a:lnTo>
                    <a:pt x="851" y="701"/>
                  </a:lnTo>
                  <a:lnTo>
                    <a:pt x="851" y="701"/>
                  </a:lnTo>
                  <a:lnTo>
                    <a:pt x="851" y="701"/>
                  </a:lnTo>
                  <a:close/>
                  <a:moveTo>
                    <a:pt x="853" y="713"/>
                  </a:moveTo>
                  <a:lnTo>
                    <a:pt x="853" y="713"/>
                  </a:lnTo>
                  <a:lnTo>
                    <a:pt x="853" y="713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49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51" y="717"/>
                  </a:lnTo>
                  <a:lnTo>
                    <a:pt x="853" y="717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3"/>
                  </a:lnTo>
                  <a:lnTo>
                    <a:pt x="853" y="713"/>
                  </a:lnTo>
                  <a:close/>
                  <a:moveTo>
                    <a:pt x="842" y="691"/>
                  </a:moveTo>
                  <a:lnTo>
                    <a:pt x="842" y="691"/>
                  </a:lnTo>
                  <a:lnTo>
                    <a:pt x="842" y="691"/>
                  </a:lnTo>
                  <a:lnTo>
                    <a:pt x="842" y="691"/>
                  </a:lnTo>
                  <a:close/>
                  <a:moveTo>
                    <a:pt x="827" y="729"/>
                  </a:moveTo>
                  <a:lnTo>
                    <a:pt x="827" y="729"/>
                  </a:lnTo>
                  <a:lnTo>
                    <a:pt x="825" y="732"/>
                  </a:lnTo>
                  <a:lnTo>
                    <a:pt x="820" y="734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20" y="734"/>
                  </a:lnTo>
                  <a:lnTo>
                    <a:pt x="823" y="734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5" y="734"/>
                  </a:lnTo>
                  <a:lnTo>
                    <a:pt x="825" y="734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27" y="729"/>
                  </a:lnTo>
                  <a:lnTo>
                    <a:pt x="827" y="729"/>
                  </a:lnTo>
                  <a:close/>
                  <a:moveTo>
                    <a:pt x="839" y="722"/>
                  </a:moveTo>
                  <a:lnTo>
                    <a:pt x="839" y="722"/>
                  </a:lnTo>
                  <a:lnTo>
                    <a:pt x="837" y="725"/>
                  </a:lnTo>
                  <a:lnTo>
                    <a:pt x="827" y="732"/>
                  </a:lnTo>
                  <a:lnTo>
                    <a:pt x="830" y="732"/>
                  </a:lnTo>
                  <a:lnTo>
                    <a:pt x="830" y="732"/>
                  </a:lnTo>
                  <a:lnTo>
                    <a:pt x="837" y="727"/>
                  </a:lnTo>
                  <a:lnTo>
                    <a:pt x="837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2"/>
                  </a:lnTo>
                  <a:lnTo>
                    <a:pt x="839" y="722"/>
                  </a:lnTo>
                  <a:close/>
                  <a:moveTo>
                    <a:pt x="853" y="689"/>
                  </a:moveTo>
                  <a:lnTo>
                    <a:pt x="853" y="687"/>
                  </a:lnTo>
                  <a:lnTo>
                    <a:pt x="853" y="687"/>
                  </a:lnTo>
                  <a:lnTo>
                    <a:pt x="853" y="689"/>
                  </a:lnTo>
                  <a:lnTo>
                    <a:pt x="853" y="689"/>
                  </a:lnTo>
                  <a:close/>
                  <a:moveTo>
                    <a:pt x="905" y="620"/>
                  </a:move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30"/>
                  </a:lnTo>
                  <a:lnTo>
                    <a:pt x="903" y="630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5" y="630"/>
                  </a:lnTo>
                  <a:lnTo>
                    <a:pt x="905" y="627"/>
                  </a:lnTo>
                  <a:lnTo>
                    <a:pt x="905" y="625"/>
                  </a:lnTo>
                  <a:lnTo>
                    <a:pt x="905" y="623"/>
                  </a:lnTo>
                  <a:lnTo>
                    <a:pt x="905" y="623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close/>
                  <a:moveTo>
                    <a:pt x="882" y="672"/>
                  </a:moveTo>
                  <a:lnTo>
                    <a:pt x="882" y="672"/>
                  </a:lnTo>
                  <a:lnTo>
                    <a:pt x="882" y="672"/>
                  </a:lnTo>
                  <a:lnTo>
                    <a:pt x="882" y="672"/>
                  </a:lnTo>
                  <a:lnTo>
                    <a:pt x="882" y="675"/>
                  </a:lnTo>
                  <a:lnTo>
                    <a:pt x="879" y="675"/>
                  </a:lnTo>
                  <a:lnTo>
                    <a:pt x="879" y="675"/>
                  </a:lnTo>
                  <a:lnTo>
                    <a:pt x="882" y="675"/>
                  </a:lnTo>
                  <a:lnTo>
                    <a:pt x="882" y="672"/>
                  </a:lnTo>
                  <a:lnTo>
                    <a:pt x="882" y="672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1295867" y="2066489"/>
              <a:ext cx="113509" cy="185258"/>
            </a:xfrm>
            <a:custGeom>
              <a:rect b="b" l="l" r="r" t="t"/>
              <a:pathLst>
                <a:path extrusionOk="0" h="173" w="106">
                  <a:moveTo>
                    <a:pt x="33" y="3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2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71"/>
                  </a:lnTo>
                  <a:lnTo>
                    <a:pt x="52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9" y="93"/>
                  </a:lnTo>
                  <a:lnTo>
                    <a:pt x="61" y="95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5" y="112"/>
                  </a:lnTo>
                  <a:lnTo>
                    <a:pt x="82" y="116"/>
                  </a:lnTo>
                  <a:lnTo>
                    <a:pt x="85" y="119"/>
                  </a:lnTo>
                  <a:lnTo>
                    <a:pt x="89" y="119"/>
                  </a:lnTo>
                  <a:lnTo>
                    <a:pt x="92" y="119"/>
                  </a:lnTo>
                  <a:lnTo>
                    <a:pt x="92" y="116"/>
                  </a:lnTo>
                  <a:lnTo>
                    <a:pt x="94" y="119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0"/>
                  </a:lnTo>
                  <a:lnTo>
                    <a:pt x="94" y="128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2" y="138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4" y="140"/>
                  </a:lnTo>
                  <a:lnTo>
                    <a:pt x="87" y="142"/>
                  </a:lnTo>
                  <a:lnTo>
                    <a:pt x="87" y="145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9" y="147"/>
                  </a:lnTo>
                  <a:lnTo>
                    <a:pt x="92" y="145"/>
                  </a:lnTo>
                  <a:lnTo>
                    <a:pt x="94" y="142"/>
                  </a:lnTo>
                  <a:lnTo>
                    <a:pt x="94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5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1" y="147"/>
                  </a:lnTo>
                  <a:lnTo>
                    <a:pt x="104" y="149"/>
                  </a:lnTo>
                  <a:lnTo>
                    <a:pt x="104" y="152"/>
                  </a:lnTo>
                  <a:lnTo>
                    <a:pt x="106" y="154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4" y="161"/>
                  </a:lnTo>
                  <a:lnTo>
                    <a:pt x="87" y="161"/>
                  </a:lnTo>
                  <a:lnTo>
                    <a:pt x="80" y="164"/>
                  </a:lnTo>
                  <a:lnTo>
                    <a:pt x="73" y="166"/>
                  </a:lnTo>
                  <a:lnTo>
                    <a:pt x="66" y="166"/>
                  </a:lnTo>
                  <a:lnTo>
                    <a:pt x="56" y="168"/>
                  </a:lnTo>
                  <a:lnTo>
                    <a:pt x="49" y="171"/>
                  </a:lnTo>
                  <a:lnTo>
                    <a:pt x="42" y="173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7" y="152"/>
                  </a:lnTo>
                  <a:lnTo>
                    <a:pt x="35" y="142"/>
                  </a:lnTo>
                  <a:lnTo>
                    <a:pt x="33" y="135"/>
                  </a:lnTo>
                  <a:lnTo>
                    <a:pt x="30" y="126"/>
                  </a:lnTo>
                  <a:lnTo>
                    <a:pt x="28" y="116"/>
                  </a:lnTo>
                  <a:lnTo>
                    <a:pt x="26" y="109"/>
                  </a:lnTo>
                  <a:lnTo>
                    <a:pt x="23" y="100"/>
                  </a:lnTo>
                  <a:lnTo>
                    <a:pt x="21" y="90"/>
                  </a:lnTo>
                  <a:lnTo>
                    <a:pt x="18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1181285" y="2208910"/>
              <a:ext cx="20346" cy="24630"/>
            </a:xfrm>
            <a:custGeom>
              <a:rect b="b" l="l" r="r" t="t"/>
              <a:pathLst>
                <a:path extrusionOk="0" h="23" w="19">
                  <a:moveTo>
                    <a:pt x="14" y="23"/>
                  </a:moveTo>
                  <a:lnTo>
                    <a:pt x="12" y="21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19" y="12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1457564" y="1699188"/>
              <a:ext cx="185258" cy="174548"/>
            </a:xfrm>
            <a:custGeom>
              <a:rect b="b" l="l" r="r" t="t"/>
              <a:pathLst>
                <a:path extrusionOk="0" h="163" w="173">
                  <a:moveTo>
                    <a:pt x="154" y="0"/>
                  </a:moveTo>
                  <a:lnTo>
                    <a:pt x="156" y="7"/>
                  </a:lnTo>
                  <a:lnTo>
                    <a:pt x="158" y="14"/>
                  </a:lnTo>
                  <a:lnTo>
                    <a:pt x="161" y="21"/>
                  </a:lnTo>
                  <a:lnTo>
                    <a:pt x="163" y="28"/>
                  </a:lnTo>
                  <a:lnTo>
                    <a:pt x="163" y="36"/>
                  </a:lnTo>
                  <a:lnTo>
                    <a:pt x="166" y="43"/>
                  </a:lnTo>
                  <a:lnTo>
                    <a:pt x="168" y="47"/>
                  </a:lnTo>
                  <a:lnTo>
                    <a:pt x="170" y="55"/>
                  </a:lnTo>
                  <a:lnTo>
                    <a:pt x="170" y="59"/>
                  </a:lnTo>
                  <a:lnTo>
                    <a:pt x="170" y="64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73" y="81"/>
                  </a:lnTo>
                  <a:lnTo>
                    <a:pt x="173" y="83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4" y="88"/>
                  </a:lnTo>
                  <a:lnTo>
                    <a:pt x="149" y="85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92"/>
                  </a:lnTo>
                  <a:lnTo>
                    <a:pt x="142" y="90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7" y="95"/>
                  </a:lnTo>
                  <a:lnTo>
                    <a:pt x="132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9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0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1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66" y="123"/>
                  </a:lnTo>
                  <a:lnTo>
                    <a:pt x="64" y="123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4" y="133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19" y="159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59"/>
                  </a:lnTo>
                  <a:lnTo>
                    <a:pt x="9" y="156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19" y="140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1" y="133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6" y="126"/>
                  </a:lnTo>
                  <a:lnTo>
                    <a:pt x="14" y="123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2" y="107"/>
                  </a:lnTo>
                  <a:lnTo>
                    <a:pt x="12" y="102"/>
                  </a:lnTo>
                  <a:lnTo>
                    <a:pt x="9" y="95"/>
                  </a:lnTo>
                  <a:lnTo>
                    <a:pt x="9" y="90"/>
                  </a:lnTo>
                  <a:lnTo>
                    <a:pt x="9" y="85"/>
                  </a:lnTo>
                  <a:lnTo>
                    <a:pt x="7" y="78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33" y="26"/>
                  </a:lnTo>
                  <a:lnTo>
                    <a:pt x="45" y="24"/>
                  </a:lnTo>
                  <a:lnTo>
                    <a:pt x="52" y="24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14"/>
                  </a:lnTo>
                  <a:lnTo>
                    <a:pt x="104" y="12"/>
                  </a:lnTo>
                  <a:lnTo>
                    <a:pt x="116" y="7"/>
                  </a:lnTo>
                  <a:lnTo>
                    <a:pt x="130" y="5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830603" y="2157511"/>
              <a:ext cx="759231" cy="565408"/>
            </a:xfrm>
            <a:custGeom>
              <a:rect b="b" l="l" r="r" t="t"/>
              <a:pathLst>
                <a:path extrusionOk="0" h="528" w="709">
                  <a:moveTo>
                    <a:pt x="707" y="157"/>
                  </a:moveTo>
                  <a:lnTo>
                    <a:pt x="707" y="169"/>
                  </a:lnTo>
                  <a:lnTo>
                    <a:pt x="707" y="178"/>
                  </a:lnTo>
                  <a:lnTo>
                    <a:pt x="707" y="190"/>
                  </a:lnTo>
                  <a:lnTo>
                    <a:pt x="707" y="202"/>
                  </a:lnTo>
                  <a:lnTo>
                    <a:pt x="707" y="213"/>
                  </a:lnTo>
                  <a:lnTo>
                    <a:pt x="707" y="225"/>
                  </a:lnTo>
                  <a:lnTo>
                    <a:pt x="707" y="237"/>
                  </a:lnTo>
                  <a:lnTo>
                    <a:pt x="707" y="249"/>
                  </a:lnTo>
                  <a:lnTo>
                    <a:pt x="707" y="261"/>
                  </a:lnTo>
                  <a:lnTo>
                    <a:pt x="707" y="273"/>
                  </a:lnTo>
                  <a:lnTo>
                    <a:pt x="707" y="284"/>
                  </a:lnTo>
                  <a:lnTo>
                    <a:pt x="705" y="294"/>
                  </a:lnTo>
                  <a:lnTo>
                    <a:pt x="705" y="306"/>
                  </a:lnTo>
                  <a:lnTo>
                    <a:pt x="705" y="318"/>
                  </a:lnTo>
                  <a:lnTo>
                    <a:pt x="705" y="329"/>
                  </a:lnTo>
                  <a:lnTo>
                    <a:pt x="705" y="341"/>
                  </a:lnTo>
                  <a:lnTo>
                    <a:pt x="705" y="353"/>
                  </a:lnTo>
                  <a:lnTo>
                    <a:pt x="705" y="365"/>
                  </a:lnTo>
                  <a:lnTo>
                    <a:pt x="705" y="377"/>
                  </a:lnTo>
                  <a:lnTo>
                    <a:pt x="705" y="389"/>
                  </a:lnTo>
                  <a:lnTo>
                    <a:pt x="705" y="400"/>
                  </a:lnTo>
                  <a:lnTo>
                    <a:pt x="705" y="410"/>
                  </a:lnTo>
                  <a:lnTo>
                    <a:pt x="705" y="422"/>
                  </a:lnTo>
                  <a:lnTo>
                    <a:pt x="705" y="434"/>
                  </a:lnTo>
                  <a:lnTo>
                    <a:pt x="705" y="445"/>
                  </a:lnTo>
                  <a:lnTo>
                    <a:pt x="702" y="457"/>
                  </a:lnTo>
                  <a:lnTo>
                    <a:pt x="702" y="469"/>
                  </a:lnTo>
                  <a:lnTo>
                    <a:pt x="702" y="481"/>
                  </a:lnTo>
                  <a:lnTo>
                    <a:pt x="702" y="493"/>
                  </a:lnTo>
                  <a:lnTo>
                    <a:pt x="702" y="505"/>
                  </a:lnTo>
                  <a:lnTo>
                    <a:pt x="702" y="516"/>
                  </a:lnTo>
                  <a:lnTo>
                    <a:pt x="702" y="528"/>
                  </a:lnTo>
                  <a:lnTo>
                    <a:pt x="690" y="528"/>
                  </a:lnTo>
                  <a:lnTo>
                    <a:pt x="679" y="526"/>
                  </a:lnTo>
                  <a:lnTo>
                    <a:pt x="664" y="526"/>
                  </a:lnTo>
                  <a:lnTo>
                    <a:pt x="653" y="526"/>
                  </a:lnTo>
                  <a:lnTo>
                    <a:pt x="641" y="526"/>
                  </a:lnTo>
                  <a:lnTo>
                    <a:pt x="629" y="526"/>
                  </a:lnTo>
                  <a:lnTo>
                    <a:pt x="615" y="526"/>
                  </a:lnTo>
                  <a:lnTo>
                    <a:pt x="603" y="526"/>
                  </a:lnTo>
                  <a:lnTo>
                    <a:pt x="584" y="524"/>
                  </a:lnTo>
                  <a:lnTo>
                    <a:pt x="565" y="524"/>
                  </a:lnTo>
                  <a:lnTo>
                    <a:pt x="546" y="524"/>
                  </a:lnTo>
                  <a:lnTo>
                    <a:pt x="527" y="524"/>
                  </a:lnTo>
                  <a:lnTo>
                    <a:pt x="508" y="521"/>
                  </a:lnTo>
                  <a:lnTo>
                    <a:pt x="489" y="521"/>
                  </a:lnTo>
                  <a:lnTo>
                    <a:pt x="470" y="521"/>
                  </a:lnTo>
                  <a:lnTo>
                    <a:pt x="452" y="519"/>
                  </a:lnTo>
                  <a:lnTo>
                    <a:pt x="433" y="519"/>
                  </a:lnTo>
                  <a:lnTo>
                    <a:pt x="414" y="519"/>
                  </a:lnTo>
                  <a:lnTo>
                    <a:pt x="395" y="516"/>
                  </a:lnTo>
                  <a:lnTo>
                    <a:pt x="376" y="516"/>
                  </a:lnTo>
                  <a:lnTo>
                    <a:pt x="357" y="516"/>
                  </a:lnTo>
                  <a:lnTo>
                    <a:pt x="338" y="514"/>
                  </a:lnTo>
                  <a:lnTo>
                    <a:pt x="319" y="514"/>
                  </a:lnTo>
                  <a:lnTo>
                    <a:pt x="300" y="512"/>
                  </a:lnTo>
                  <a:lnTo>
                    <a:pt x="281" y="512"/>
                  </a:lnTo>
                  <a:lnTo>
                    <a:pt x="262" y="512"/>
                  </a:lnTo>
                  <a:lnTo>
                    <a:pt x="243" y="509"/>
                  </a:lnTo>
                  <a:lnTo>
                    <a:pt x="224" y="509"/>
                  </a:lnTo>
                  <a:lnTo>
                    <a:pt x="206" y="507"/>
                  </a:lnTo>
                  <a:lnTo>
                    <a:pt x="187" y="507"/>
                  </a:lnTo>
                  <a:lnTo>
                    <a:pt x="168" y="505"/>
                  </a:lnTo>
                  <a:lnTo>
                    <a:pt x="149" y="505"/>
                  </a:lnTo>
                  <a:lnTo>
                    <a:pt x="130" y="502"/>
                  </a:lnTo>
                  <a:lnTo>
                    <a:pt x="111" y="500"/>
                  </a:lnTo>
                  <a:lnTo>
                    <a:pt x="92" y="500"/>
                  </a:lnTo>
                  <a:lnTo>
                    <a:pt x="75" y="498"/>
                  </a:lnTo>
                  <a:lnTo>
                    <a:pt x="57" y="498"/>
                  </a:lnTo>
                  <a:lnTo>
                    <a:pt x="38" y="495"/>
                  </a:lnTo>
                  <a:lnTo>
                    <a:pt x="19" y="493"/>
                  </a:lnTo>
                  <a:lnTo>
                    <a:pt x="0" y="493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2" y="445"/>
                  </a:lnTo>
                  <a:lnTo>
                    <a:pt x="4" y="431"/>
                  </a:lnTo>
                  <a:lnTo>
                    <a:pt x="4" y="415"/>
                  </a:lnTo>
                  <a:lnTo>
                    <a:pt x="7" y="400"/>
                  </a:lnTo>
                  <a:lnTo>
                    <a:pt x="7" y="384"/>
                  </a:lnTo>
                  <a:lnTo>
                    <a:pt x="9" y="370"/>
                  </a:lnTo>
                  <a:lnTo>
                    <a:pt x="9" y="353"/>
                  </a:lnTo>
                  <a:lnTo>
                    <a:pt x="12" y="337"/>
                  </a:lnTo>
                  <a:lnTo>
                    <a:pt x="12" y="322"/>
                  </a:lnTo>
                  <a:lnTo>
                    <a:pt x="14" y="306"/>
                  </a:lnTo>
                  <a:lnTo>
                    <a:pt x="16" y="292"/>
                  </a:lnTo>
                  <a:lnTo>
                    <a:pt x="16" y="275"/>
                  </a:lnTo>
                  <a:lnTo>
                    <a:pt x="19" y="261"/>
                  </a:lnTo>
                  <a:lnTo>
                    <a:pt x="19" y="244"/>
                  </a:lnTo>
                  <a:lnTo>
                    <a:pt x="21" y="230"/>
                  </a:lnTo>
                  <a:lnTo>
                    <a:pt x="21" y="213"/>
                  </a:lnTo>
                  <a:lnTo>
                    <a:pt x="23" y="199"/>
                  </a:lnTo>
                  <a:lnTo>
                    <a:pt x="23" y="183"/>
                  </a:lnTo>
                  <a:lnTo>
                    <a:pt x="26" y="169"/>
                  </a:lnTo>
                  <a:lnTo>
                    <a:pt x="26" y="152"/>
                  </a:lnTo>
                  <a:lnTo>
                    <a:pt x="28" y="138"/>
                  </a:lnTo>
                  <a:lnTo>
                    <a:pt x="28" y="12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3" y="76"/>
                  </a:lnTo>
                  <a:lnTo>
                    <a:pt x="35" y="60"/>
                  </a:lnTo>
                  <a:lnTo>
                    <a:pt x="35" y="45"/>
                  </a:lnTo>
                  <a:lnTo>
                    <a:pt x="38" y="29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8" y="3"/>
                  </a:lnTo>
                  <a:lnTo>
                    <a:pt x="85" y="3"/>
                  </a:lnTo>
                  <a:lnTo>
                    <a:pt x="99" y="5"/>
                  </a:lnTo>
                  <a:lnTo>
                    <a:pt x="113" y="5"/>
                  </a:lnTo>
                  <a:lnTo>
                    <a:pt x="130" y="5"/>
                  </a:lnTo>
                  <a:lnTo>
                    <a:pt x="144" y="8"/>
                  </a:lnTo>
                  <a:lnTo>
                    <a:pt x="158" y="8"/>
                  </a:lnTo>
                  <a:lnTo>
                    <a:pt x="175" y="10"/>
                  </a:lnTo>
                  <a:lnTo>
                    <a:pt x="189" y="10"/>
                  </a:lnTo>
                  <a:lnTo>
                    <a:pt x="203" y="12"/>
                  </a:lnTo>
                  <a:lnTo>
                    <a:pt x="220" y="12"/>
                  </a:lnTo>
                  <a:lnTo>
                    <a:pt x="234" y="15"/>
                  </a:lnTo>
                  <a:lnTo>
                    <a:pt x="248" y="15"/>
                  </a:lnTo>
                  <a:lnTo>
                    <a:pt x="265" y="15"/>
                  </a:lnTo>
                  <a:lnTo>
                    <a:pt x="279" y="17"/>
                  </a:lnTo>
                  <a:lnTo>
                    <a:pt x="293" y="17"/>
                  </a:lnTo>
                  <a:lnTo>
                    <a:pt x="310" y="17"/>
                  </a:lnTo>
                  <a:lnTo>
                    <a:pt x="324" y="19"/>
                  </a:lnTo>
                  <a:lnTo>
                    <a:pt x="338" y="19"/>
                  </a:lnTo>
                  <a:lnTo>
                    <a:pt x="355" y="19"/>
                  </a:lnTo>
                  <a:lnTo>
                    <a:pt x="369" y="22"/>
                  </a:lnTo>
                  <a:lnTo>
                    <a:pt x="383" y="22"/>
                  </a:lnTo>
                  <a:lnTo>
                    <a:pt x="399" y="22"/>
                  </a:lnTo>
                  <a:lnTo>
                    <a:pt x="414" y="24"/>
                  </a:lnTo>
                  <a:lnTo>
                    <a:pt x="428" y="24"/>
                  </a:lnTo>
                  <a:lnTo>
                    <a:pt x="444" y="24"/>
                  </a:lnTo>
                  <a:lnTo>
                    <a:pt x="459" y="27"/>
                  </a:lnTo>
                  <a:lnTo>
                    <a:pt x="475" y="27"/>
                  </a:lnTo>
                  <a:lnTo>
                    <a:pt x="489" y="27"/>
                  </a:lnTo>
                  <a:lnTo>
                    <a:pt x="504" y="27"/>
                  </a:lnTo>
                  <a:lnTo>
                    <a:pt x="520" y="29"/>
                  </a:lnTo>
                  <a:lnTo>
                    <a:pt x="530" y="29"/>
                  </a:lnTo>
                  <a:lnTo>
                    <a:pt x="541" y="29"/>
                  </a:lnTo>
                  <a:lnTo>
                    <a:pt x="553" y="29"/>
                  </a:lnTo>
                  <a:lnTo>
                    <a:pt x="565" y="29"/>
                  </a:lnTo>
                  <a:lnTo>
                    <a:pt x="577" y="29"/>
                  </a:lnTo>
                  <a:lnTo>
                    <a:pt x="586" y="29"/>
                  </a:lnTo>
                  <a:lnTo>
                    <a:pt x="598" y="31"/>
                  </a:lnTo>
                  <a:lnTo>
                    <a:pt x="610" y="31"/>
                  </a:lnTo>
                  <a:lnTo>
                    <a:pt x="622" y="31"/>
                  </a:lnTo>
                  <a:lnTo>
                    <a:pt x="634" y="31"/>
                  </a:lnTo>
                  <a:lnTo>
                    <a:pt x="643" y="31"/>
                  </a:lnTo>
                  <a:lnTo>
                    <a:pt x="655" y="31"/>
                  </a:lnTo>
                  <a:lnTo>
                    <a:pt x="667" y="31"/>
                  </a:lnTo>
                  <a:lnTo>
                    <a:pt x="679" y="31"/>
                  </a:lnTo>
                  <a:lnTo>
                    <a:pt x="690" y="34"/>
                  </a:lnTo>
                  <a:lnTo>
                    <a:pt x="702" y="34"/>
                  </a:lnTo>
                  <a:lnTo>
                    <a:pt x="709" y="34"/>
                  </a:lnTo>
                  <a:lnTo>
                    <a:pt x="709" y="41"/>
                  </a:lnTo>
                  <a:lnTo>
                    <a:pt x="709" y="48"/>
                  </a:lnTo>
                  <a:lnTo>
                    <a:pt x="709" y="55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09" y="79"/>
                  </a:lnTo>
                  <a:lnTo>
                    <a:pt x="709" y="86"/>
                  </a:lnTo>
                  <a:lnTo>
                    <a:pt x="709" y="95"/>
                  </a:lnTo>
                  <a:lnTo>
                    <a:pt x="709" y="102"/>
                  </a:lnTo>
                  <a:lnTo>
                    <a:pt x="709" y="109"/>
                  </a:lnTo>
                  <a:lnTo>
                    <a:pt x="709" y="116"/>
                  </a:lnTo>
                  <a:lnTo>
                    <a:pt x="709" y="126"/>
                  </a:lnTo>
                  <a:lnTo>
                    <a:pt x="709" y="133"/>
                  </a:lnTo>
                  <a:lnTo>
                    <a:pt x="707" y="140"/>
                  </a:lnTo>
                  <a:lnTo>
                    <a:pt x="707" y="147"/>
                  </a:lnTo>
                  <a:lnTo>
                    <a:pt x="707" y="157"/>
                  </a:lnTo>
                  <a:lnTo>
                    <a:pt x="707" y="157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302502" y="1795564"/>
              <a:ext cx="940204" cy="1391031"/>
            </a:xfrm>
            <a:custGeom>
              <a:rect b="b" l="l" r="r" t="t"/>
              <a:pathLst>
                <a:path extrusionOk="0" h="1299" w="878">
                  <a:moveTo>
                    <a:pt x="410" y="1221"/>
                  </a:moveTo>
                  <a:lnTo>
                    <a:pt x="407" y="1217"/>
                  </a:lnTo>
                  <a:lnTo>
                    <a:pt x="403" y="1212"/>
                  </a:lnTo>
                  <a:lnTo>
                    <a:pt x="400" y="1209"/>
                  </a:lnTo>
                  <a:lnTo>
                    <a:pt x="400" y="1205"/>
                  </a:lnTo>
                  <a:lnTo>
                    <a:pt x="400" y="1205"/>
                  </a:lnTo>
                  <a:lnTo>
                    <a:pt x="400" y="1202"/>
                  </a:lnTo>
                  <a:lnTo>
                    <a:pt x="398" y="1202"/>
                  </a:lnTo>
                  <a:lnTo>
                    <a:pt x="398" y="1200"/>
                  </a:lnTo>
                  <a:lnTo>
                    <a:pt x="398" y="1200"/>
                  </a:lnTo>
                  <a:lnTo>
                    <a:pt x="398" y="1198"/>
                  </a:lnTo>
                  <a:lnTo>
                    <a:pt x="395" y="1198"/>
                  </a:lnTo>
                  <a:lnTo>
                    <a:pt x="395" y="1198"/>
                  </a:lnTo>
                  <a:lnTo>
                    <a:pt x="393" y="1200"/>
                  </a:lnTo>
                  <a:lnTo>
                    <a:pt x="395" y="1205"/>
                  </a:lnTo>
                  <a:lnTo>
                    <a:pt x="398" y="1207"/>
                  </a:lnTo>
                  <a:lnTo>
                    <a:pt x="398" y="1212"/>
                  </a:lnTo>
                  <a:lnTo>
                    <a:pt x="400" y="1219"/>
                  </a:lnTo>
                  <a:lnTo>
                    <a:pt x="403" y="1224"/>
                  </a:lnTo>
                  <a:lnTo>
                    <a:pt x="405" y="1226"/>
                  </a:lnTo>
                  <a:lnTo>
                    <a:pt x="407" y="1226"/>
                  </a:lnTo>
                  <a:lnTo>
                    <a:pt x="407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8"/>
                  </a:lnTo>
                  <a:lnTo>
                    <a:pt x="417" y="1228"/>
                  </a:lnTo>
                  <a:lnTo>
                    <a:pt x="412" y="1224"/>
                  </a:lnTo>
                  <a:lnTo>
                    <a:pt x="410" y="1221"/>
                  </a:lnTo>
                  <a:close/>
                  <a:moveTo>
                    <a:pt x="310" y="1155"/>
                  </a:moveTo>
                  <a:lnTo>
                    <a:pt x="306" y="1153"/>
                  </a:lnTo>
                  <a:lnTo>
                    <a:pt x="306" y="1153"/>
                  </a:lnTo>
                  <a:lnTo>
                    <a:pt x="306" y="1150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1" y="1150"/>
                  </a:lnTo>
                  <a:lnTo>
                    <a:pt x="298" y="1150"/>
                  </a:lnTo>
                  <a:lnTo>
                    <a:pt x="301" y="1153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8" y="1160"/>
                  </a:lnTo>
                  <a:lnTo>
                    <a:pt x="313" y="1160"/>
                  </a:lnTo>
                  <a:lnTo>
                    <a:pt x="313" y="1157"/>
                  </a:lnTo>
                  <a:lnTo>
                    <a:pt x="310" y="1155"/>
                  </a:lnTo>
                  <a:close/>
                  <a:moveTo>
                    <a:pt x="426" y="1155"/>
                  </a:moveTo>
                  <a:lnTo>
                    <a:pt x="417" y="1150"/>
                  </a:lnTo>
                  <a:lnTo>
                    <a:pt x="417" y="1150"/>
                  </a:lnTo>
                  <a:lnTo>
                    <a:pt x="410" y="1146"/>
                  </a:lnTo>
                  <a:lnTo>
                    <a:pt x="407" y="1143"/>
                  </a:lnTo>
                  <a:lnTo>
                    <a:pt x="405" y="1143"/>
                  </a:lnTo>
                  <a:lnTo>
                    <a:pt x="405" y="1146"/>
                  </a:lnTo>
                  <a:lnTo>
                    <a:pt x="405" y="1148"/>
                  </a:lnTo>
                  <a:lnTo>
                    <a:pt x="407" y="1148"/>
                  </a:lnTo>
                  <a:lnTo>
                    <a:pt x="410" y="1150"/>
                  </a:lnTo>
                  <a:lnTo>
                    <a:pt x="412" y="1150"/>
                  </a:lnTo>
                  <a:lnTo>
                    <a:pt x="414" y="1153"/>
                  </a:lnTo>
                  <a:lnTo>
                    <a:pt x="414" y="1155"/>
                  </a:lnTo>
                  <a:lnTo>
                    <a:pt x="414" y="1160"/>
                  </a:lnTo>
                  <a:lnTo>
                    <a:pt x="414" y="1162"/>
                  </a:lnTo>
                  <a:lnTo>
                    <a:pt x="414" y="1164"/>
                  </a:lnTo>
                  <a:lnTo>
                    <a:pt x="417" y="1167"/>
                  </a:lnTo>
                  <a:lnTo>
                    <a:pt x="419" y="1167"/>
                  </a:lnTo>
                  <a:lnTo>
                    <a:pt x="419" y="1167"/>
                  </a:lnTo>
                  <a:lnTo>
                    <a:pt x="421" y="1167"/>
                  </a:lnTo>
                  <a:lnTo>
                    <a:pt x="424" y="1167"/>
                  </a:lnTo>
                  <a:lnTo>
                    <a:pt x="424" y="1167"/>
                  </a:lnTo>
                  <a:lnTo>
                    <a:pt x="426" y="1169"/>
                  </a:lnTo>
                  <a:lnTo>
                    <a:pt x="429" y="1169"/>
                  </a:lnTo>
                  <a:lnTo>
                    <a:pt x="431" y="1169"/>
                  </a:lnTo>
                  <a:lnTo>
                    <a:pt x="431" y="1167"/>
                  </a:lnTo>
                  <a:lnTo>
                    <a:pt x="426" y="1157"/>
                  </a:lnTo>
                  <a:lnTo>
                    <a:pt x="426" y="1155"/>
                  </a:lnTo>
                  <a:close/>
                  <a:moveTo>
                    <a:pt x="268" y="1053"/>
                  </a:moveTo>
                  <a:lnTo>
                    <a:pt x="268" y="1051"/>
                  </a:lnTo>
                  <a:lnTo>
                    <a:pt x="268" y="1049"/>
                  </a:lnTo>
                  <a:lnTo>
                    <a:pt x="265" y="1049"/>
                  </a:lnTo>
                  <a:lnTo>
                    <a:pt x="265" y="1049"/>
                  </a:lnTo>
                  <a:lnTo>
                    <a:pt x="258" y="1049"/>
                  </a:lnTo>
                  <a:lnTo>
                    <a:pt x="256" y="1049"/>
                  </a:lnTo>
                  <a:lnTo>
                    <a:pt x="256" y="1049"/>
                  </a:lnTo>
                  <a:lnTo>
                    <a:pt x="254" y="1049"/>
                  </a:lnTo>
                  <a:lnTo>
                    <a:pt x="251" y="1049"/>
                  </a:lnTo>
                  <a:lnTo>
                    <a:pt x="249" y="1046"/>
                  </a:lnTo>
                  <a:lnTo>
                    <a:pt x="246" y="1049"/>
                  </a:lnTo>
                  <a:lnTo>
                    <a:pt x="246" y="1051"/>
                  </a:lnTo>
                  <a:lnTo>
                    <a:pt x="249" y="1053"/>
                  </a:lnTo>
                  <a:lnTo>
                    <a:pt x="251" y="1056"/>
                  </a:lnTo>
                  <a:lnTo>
                    <a:pt x="251" y="1058"/>
                  </a:lnTo>
                  <a:lnTo>
                    <a:pt x="251" y="1060"/>
                  </a:lnTo>
                  <a:lnTo>
                    <a:pt x="254" y="1063"/>
                  </a:lnTo>
                  <a:lnTo>
                    <a:pt x="256" y="1063"/>
                  </a:lnTo>
                  <a:lnTo>
                    <a:pt x="258" y="1063"/>
                  </a:lnTo>
                  <a:lnTo>
                    <a:pt x="258" y="1063"/>
                  </a:lnTo>
                  <a:lnTo>
                    <a:pt x="261" y="1063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3" y="1063"/>
                  </a:lnTo>
                  <a:lnTo>
                    <a:pt x="270" y="1060"/>
                  </a:lnTo>
                  <a:lnTo>
                    <a:pt x="272" y="1060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0" y="1056"/>
                  </a:lnTo>
                  <a:lnTo>
                    <a:pt x="268" y="1053"/>
                  </a:lnTo>
                  <a:close/>
                  <a:moveTo>
                    <a:pt x="239" y="1044"/>
                  </a:moveTo>
                  <a:lnTo>
                    <a:pt x="239" y="1041"/>
                  </a:lnTo>
                  <a:lnTo>
                    <a:pt x="239" y="1041"/>
                  </a:lnTo>
                  <a:lnTo>
                    <a:pt x="237" y="1041"/>
                  </a:lnTo>
                  <a:lnTo>
                    <a:pt x="237" y="1039"/>
                  </a:lnTo>
                  <a:lnTo>
                    <a:pt x="237" y="1039"/>
                  </a:lnTo>
                  <a:lnTo>
                    <a:pt x="235" y="1037"/>
                  </a:lnTo>
                  <a:lnTo>
                    <a:pt x="235" y="1039"/>
                  </a:lnTo>
                  <a:lnTo>
                    <a:pt x="232" y="1039"/>
                  </a:lnTo>
                  <a:lnTo>
                    <a:pt x="230" y="1039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30" y="1041"/>
                  </a:lnTo>
                  <a:lnTo>
                    <a:pt x="232" y="1044"/>
                  </a:lnTo>
                  <a:lnTo>
                    <a:pt x="235" y="1044"/>
                  </a:lnTo>
                  <a:lnTo>
                    <a:pt x="242" y="1046"/>
                  </a:lnTo>
                  <a:lnTo>
                    <a:pt x="242" y="1044"/>
                  </a:lnTo>
                  <a:lnTo>
                    <a:pt x="239" y="1044"/>
                  </a:lnTo>
                  <a:close/>
                  <a:moveTo>
                    <a:pt x="317" y="1056"/>
                  </a:moveTo>
                  <a:lnTo>
                    <a:pt x="317" y="1056"/>
                  </a:lnTo>
                  <a:lnTo>
                    <a:pt x="315" y="1053"/>
                  </a:lnTo>
                  <a:lnTo>
                    <a:pt x="313" y="1056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298" y="1053"/>
                  </a:lnTo>
                  <a:lnTo>
                    <a:pt x="296" y="1051"/>
                  </a:lnTo>
                  <a:lnTo>
                    <a:pt x="291" y="1051"/>
                  </a:lnTo>
                  <a:lnTo>
                    <a:pt x="291" y="1051"/>
                  </a:lnTo>
                  <a:lnTo>
                    <a:pt x="287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0" y="1046"/>
                  </a:lnTo>
                  <a:lnTo>
                    <a:pt x="280" y="1049"/>
                  </a:lnTo>
                  <a:lnTo>
                    <a:pt x="280" y="1049"/>
                  </a:lnTo>
                  <a:lnTo>
                    <a:pt x="282" y="1049"/>
                  </a:lnTo>
                  <a:lnTo>
                    <a:pt x="282" y="1051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4" y="1058"/>
                  </a:lnTo>
                  <a:lnTo>
                    <a:pt x="289" y="1060"/>
                  </a:lnTo>
                  <a:lnTo>
                    <a:pt x="291" y="1063"/>
                  </a:lnTo>
                  <a:lnTo>
                    <a:pt x="315" y="1063"/>
                  </a:lnTo>
                  <a:lnTo>
                    <a:pt x="317" y="1060"/>
                  </a:lnTo>
                  <a:lnTo>
                    <a:pt x="320" y="1060"/>
                  </a:lnTo>
                  <a:lnTo>
                    <a:pt x="320" y="1058"/>
                  </a:lnTo>
                  <a:lnTo>
                    <a:pt x="320" y="1058"/>
                  </a:lnTo>
                  <a:lnTo>
                    <a:pt x="317" y="1056"/>
                  </a:lnTo>
                  <a:close/>
                  <a:moveTo>
                    <a:pt x="878" y="1108"/>
                  </a:moveTo>
                  <a:lnTo>
                    <a:pt x="878" y="1108"/>
                  </a:lnTo>
                  <a:lnTo>
                    <a:pt x="876" y="1105"/>
                  </a:lnTo>
                  <a:lnTo>
                    <a:pt x="873" y="1103"/>
                  </a:lnTo>
                  <a:lnTo>
                    <a:pt x="873" y="1101"/>
                  </a:lnTo>
                  <a:lnTo>
                    <a:pt x="871" y="1101"/>
                  </a:lnTo>
                  <a:lnTo>
                    <a:pt x="864" y="1093"/>
                  </a:lnTo>
                  <a:lnTo>
                    <a:pt x="861" y="1091"/>
                  </a:lnTo>
                  <a:lnTo>
                    <a:pt x="861" y="1091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6"/>
                  </a:lnTo>
                  <a:lnTo>
                    <a:pt x="859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4" y="1086"/>
                  </a:lnTo>
                  <a:lnTo>
                    <a:pt x="854" y="1084"/>
                  </a:lnTo>
                  <a:lnTo>
                    <a:pt x="854" y="1084"/>
                  </a:lnTo>
                  <a:lnTo>
                    <a:pt x="854" y="1082"/>
                  </a:lnTo>
                  <a:lnTo>
                    <a:pt x="854" y="1082"/>
                  </a:lnTo>
                  <a:lnTo>
                    <a:pt x="854" y="1079"/>
                  </a:lnTo>
                  <a:lnTo>
                    <a:pt x="857" y="1079"/>
                  </a:lnTo>
                  <a:lnTo>
                    <a:pt x="854" y="1077"/>
                  </a:lnTo>
                  <a:lnTo>
                    <a:pt x="854" y="1077"/>
                  </a:lnTo>
                  <a:lnTo>
                    <a:pt x="854" y="1075"/>
                  </a:lnTo>
                  <a:lnTo>
                    <a:pt x="854" y="1072"/>
                  </a:lnTo>
                  <a:lnTo>
                    <a:pt x="852" y="1072"/>
                  </a:lnTo>
                  <a:lnTo>
                    <a:pt x="852" y="1070"/>
                  </a:lnTo>
                  <a:lnTo>
                    <a:pt x="852" y="1070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47" y="1049"/>
                  </a:lnTo>
                  <a:lnTo>
                    <a:pt x="845" y="1049"/>
                  </a:lnTo>
                  <a:lnTo>
                    <a:pt x="842" y="1046"/>
                  </a:lnTo>
                  <a:lnTo>
                    <a:pt x="840" y="1044"/>
                  </a:lnTo>
                  <a:lnTo>
                    <a:pt x="842" y="1041"/>
                  </a:lnTo>
                  <a:lnTo>
                    <a:pt x="840" y="1039"/>
                  </a:lnTo>
                  <a:lnTo>
                    <a:pt x="840" y="1037"/>
                  </a:lnTo>
                  <a:lnTo>
                    <a:pt x="840" y="1034"/>
                  </a:lnTo>
                  <a:lnTo>
                    <a:pt x="838" y="1034"/>
                  </a:lnTo>
                  <a:lnTo>
                    <a:pt x="838" y="1034"/>
                  </a:lnTo>
                  <a:lnTo>
                    <a:pt x="835" y="1032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21" y="996"/>
                  </a:lnTo>
                  <a:lnTo>
                    <a:pt x="805" y="975"/>
                  </a:lnTo>
                  <a:lnTo>
                    <a:pt x="788" y="956"/>
                  </a:lnTo>
                  <a:lnTo>
                    <a:pt x="772" y="935"/>
                  </a:lnTo>
                  <a:lnTo>
                    <a:pt x="757" y="918"/>
                  </a:lnTo>
                  <a:lnTo>
                    <a:pt x="743" y="899"/>
                  </a:lnTo>
                  <a:lnTo>
                    <a:pt x="729" y="883"/>
                  </a:lnTo>
                  <a:lnTo>
                    <a:pt x="715" y="864"/>
                  </a:lnTo>
                  <a:lnTo>
                    <a:pt x="703" y="845"/>
                  </a:lnTo>
                  <a:lnTo>
                    <a:pt x="689" y="828"/>
                  </a:lnTo>
                  <a:lnTo>
                    <a:pt x="675" y="809"/>
                  </a:lnTo>
                  <a:lnTo>
                    <a:pt x="660" y="793"/>
                  </a:lnTo>
                  <a:lnTo>
                    <a:pt x="646" y="772"/>
                  </a:lnTo>
                  <a:lnTo>
                    <a:pt x="630" y="753"/>
                  </a:lnTo>
                  <a:lnTo>
                    <a:pt x="613" y="734"/>
                  </a:lnTo>
                  <a:lnTo>
                    <a:pt x="599" y="712"/>
                  </a:lnTo>
                  <a:lnTo>
                    <a:pt x="582" y="693"/>
                  </a:lnTo>
                  <a:lnTo>
                    <a:pt x="568" y="675"/>
                  </a:lnTo>
                  <a:lnTo>
                    <a:pt x="552" y="653"/>
                  </a:lnTo>
                  <a:lnTo>
                    <a:pt x="537" y="634"/>
                  </a:lnTo>
                  <a:lnTo>
                    <a:pt x="518" y="611"/>
                  </a:lnTo>
                  <a:lnTo>
                    <a:pt x="500" y="587"/>
                  </a:lnTo>
                  <a:lnTo>
                    <a:pt x="478" y="563"/>
                  </a:lnTo>
                  <a:lnTo>
                    <a:pt x="459" y="540"/>
                  </a:lnTo>
                  <a:lnTo>
                    <a:pt x="440" y="516"/>
                  </a:lnTo>
                  <a:lnTo>
                    <a:pt x="421" y="490"/>
                  </a:lnTo>
                  <a:lnTo>
                    <a:pt x="403" y="466"/>
                  </a:lnTo>
                  <a:lnTo>
                    <a:pt x="384" y="443"/>
                  </a:lnTo>
                  <a:lnTo>
                    <a:pt x="384" y="440"/>
                  </a:lnTo>
                  <a:lnTo>
                    <a:pt x="384" y="436"/>
                  </a:lnTo>
                  <a:lnTo>
                    <a:pt x="388" y="412"/>
                  </a:lnTo>
                  <a:lnTo>
                    <a:pt x="393" y="391"/>
                  </a:lnTo>
                  <a:lnTo>
                    <a:pt x="398" y="367"/>
                  </a:lnTo>
                  <a:lnTo>
                    <a:pt x="400" y="346"/>
                  </a:lnTo>
                  <a:lnTo>
                    <a:pt x="405" y="324"/>
                  </a:lnTo>
                  <a:lnTo>
                    <a:pt x="410" y="301"/>
                  </a:lnTo>
                  <a:lnTo>
                    <a:pt x="412" y="279"/>
                  </a:lnTo>
                  <a:lnTo>
                    <a:pt x="417" y="256"/>
                  </a:lnTo>
                  <a:lnTo>
                    <a:pt x="421" y="234"/>
                  </a:lnTo>
                  <a:lnTo>
                    <a:pt x="426" y="213"/>
                  </a:lnTo>
                  <a:lnTo>
                    <a:pt x="429" y="189"/>
                  </a:lnTo>
                  <a:lnTo>
                    <a:pt x="433" y="168"/>
                  </a:lnTo>
                  <a:lnTo>
                    <a:pt x="438" y="147"/>
                  </a:lnTo>
                  <a:lnTo>
                    <a:pt x="440" y="123"/>
                  </a:lnTo>
                  <a:lnTo>
                    <a:pt x="445" y="102"/>
                  </a:lnTo>
                  <a:lnTo>
                    <a:pt x="450" y="80"/>
                  </a:lnTo>
                  <a:lnTo>
                    <a:pt x="426" y="76"/>
                  </a:lnTo>
                  <a:lnTo>
                    <a:pt x="400" y="71"/>
                  </a:lnTo>
                  <a:lnTo>
                    <a:pt x="377" y="66"/>
                  </a:lnTo>
                  <a:lnTo>
                    <a:pt x="353" y="62"/>
                  </a:lnTo>
                  <a:lnTo>
                    <a:pt x="327" y="57"/>
                  </a:lnTo>
                  <a:lnTo>
                    <a:pt x="303" y="52"/>
                  </a:lnTo>
                  <a:lnTo>
                    <a:pt x="280" y="47"/>
                  </a:lnTo>
                  <a:lnTo>
                    <a:pt x="256" y="43"/>
                  </a:lnTo>
                  <a:lnTo>
                    <a:pt x="230" y="38"/>
                  </a:lnTo>
                  <a:lnTo>
                    <a:pt x="206" y="33"/>
                  </a:lnTo>
                  <a:lnTo>
                    <a:pt x="183" y="26"/>
                  </a:lnTo>
                  <a:lnTo>
                    <a:pt x="159" y="21"/>
                  </a:lnTo>
                  <a:lnTo>
                    <a:pt x="133" y="17"/>
                  </a:lnTo>
                  <a:lnTo>
                    <a:pt x="109" y="12"/>
                  </a:lnTo>
                  <a:lnTo>
                    <a:pt x="86" y="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2" y="21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5" y="31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7" y="64"/>
                  </a:lnTo>
                  <a:lnTo>
                    <a:pt x="57" y="71"/>
                  </a:lnTo>
                  <a:lnTo>
                    <a:pt x="57" y="76"/>
                  </a:lnTo>
                  <a:lnTo>
                    <a:pt x="52" y="83"/>
                  </a:lnTo>
                  <a:lnTo>
                    <a:pt x="52" y="88"/>
                  </a:lnTo>
                  <a:lnTo>
                    <a:pt x="48" y="95"/>
                  </a:lnTo>
                  <a:lnTo>
                    <a:pt x="45" y="9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7"/>
                  </a:lnTo>
                  <a:lnTo>
                    <a:pt x="41" y="109"/>
                  </a:lnTo>
                  <a:lnTo>
                    <a:pt x="41" y="111"/>
                  </a:lnTo>
                  <a:lnTo>
                    <a:pt x="38" y="114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31" y="140"/>
                  </a:lnTo>
                  <a:lnTo>
                    <a:pt x="26" y="147"/>
                  </a:lnTo>
                  <a:lnTo>
                    <a:pt x="24" y="149"/>
                  </a:lnTo>
                  <a:lnTo>
                    <a:pt x="26" y="147"/>
                  </a:lnTo>
                  <a:lnTo>
                    <a:pt x="29" y="147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8" y="140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4" y="156"/>
                  </a:lnTo>
                  <a:lnTo>
                    <a:pt x="22" y="159"/>
                  </a:lnTo>
                  <a:lnTo>
                    <a:pt x="22" y="156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17" y="154"/>
                  </a:lnTo>
                  <a:lnTo>
                    <a:pt x="15" y="156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5" y="173"/>
                  </a:lnTo>
                  <a:lnTo>
                    <a:pt x="3" y="175"/>
                  </a:lnTo>
                  <a:lnTo>
                    <a:pt x="3" y="178"/>
                  </a:lnTo>
                  <a:lnTo>
                    <a:pt x="3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3" y="208"/>
                  </a:lnTo>
                  <a:lnTo>
                    <a:pt x="12" y="222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44"/>
                  </a:lnTo>
                  <a:lnTo>
                    <a:pt x="26" y="246"/>
                  </a:lnTo>
                  <a:lnTo>
                    <a:pt x="36" y="270"/>
                  </a:lnTo>
                  <a:lnTo>
                    <a:pt x="36" y="272"/>
                  </a:lnTo>
                  <a:lnTo>
                    <a:pt x="34" y="277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8" y="289"/>
                  </a:lnTo>
                  <a:lnTo>
                    <a:pt x="36" y="296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4" y="308"/>
                  </a:lnTo>
                  <a:lnTo>
                    <a:pt x="31" y="315"/>
                  </a:lnTo>
                  <a:lnTo>
                    <a:pt x="29" y="322"/>
                  </a:lnTo>
                  <a:lnTo>
                    <a:pt x="26" y="327"/>
                  </a:lnTo>
                  <a:lnTo>
                    <a:pt x="26" y="331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6" y="338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9" y="348"/>
                  </a:lnTo>
                  <a:lnTo>
                    <a:pt x="31" y="357"/>
                  </a:lnTo>
                  <a:lnTo>
                    <a:pt x="31" y="360"/>
                  </a:lnTo>
                  <a:lnTo>
                    <a:pt x="29" y="362"/>
                  </a:lnTo>
                  <a:lnTo>
                    <a:pt x="29" y="365"/>
                  </a:lnTo>
                  <a:lnTo>
                    <a:pt x="29" y="367"/>
                  </a:lnTo>
                  <a:lnTo>
                    <a:pt x="29" y="369"/>
                  </a:lnTo>
                  <a:lnTo>
                    <a:pt x="29" y="372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6" y="383"/>
                  </a:lnTo>
                  <a:lnTo>
                    <a:pt x="31" y="393"/>
                  </a:lnTo>
                  <a:lnTo>
                    <a:pt x="36" y="398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8" y="402"/>
                  </a:lnTo>
                  <a:lnTo>
                    <a:pt x="41" y="407"/>
                  </a:lnTo>
                  <a:lnTo>
                    <a:pt x="43" y="409"/>
                  </a:lnTo>
                  <a:lnTo>
                    <a:pt x="55" y="436"/>
                  </a:lnTo>
                  <a:lnTo>
                    <a:pt x="57" y="440"/>
                  </a:lnTo>
                  <a:lnTo>
                    <a:pt x="67" y="447"/>
                  </a:lnTo>
                  <a:lnTo>
                    <a:pt x="69" y="452"/>
                  </a:lnTo>
                  <a:lnTo>
                    <a:pt x="71" y="459"/>
                  </a:lnTo>
                  <a:lnTo>
                    <a:pt x="74" y="462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69"/>
                  </a:lnTo>
                  <a:lnTo>
                    <a:pt x="74" y="466"/>
                  </a:lnTo>
                  <a:lnTo>
                    <a:pt x="78" y="471"/>
                  </a:lnTo>
                  <a:lnTo>
                    <a:pt x="78" y="473"/>
                  </a:lnTo>
                  <a:lnTo>
                    <a:pt x="78" y="476"/>
                  </a:lnTo>
                  <a:lnTo>
                    <a:pt x="78" y="478"/>
                  </a:lnTo>
                  <a:lnTo>
                    <a:pt x="78" y="478"/>
                  </a:lnTo>
                  <a:lnTo>
                    <a:pt x="81" y="483"/>
                  </a:lnTo>
                  <a:lnTo>
                    <a:pt x="83" y="490"/>
                  </a:lnTo>
                  <a:lnTo>
                    <a:pt x="88" y="497"/>
                  </a:lnTo>
                  <a:lnTo>
                    <a:pt x="88" y="499"/>
                  </a:lnTo>
                  <a:lnTo>
                    <a:pt x="88" y="502"/>
                  </a:lnTo>
                  <a:lnTo>
                    <a:pt x="88" y="499"/>
                  </a:lnTo>
                  <a:lnTo>
                    <a:pt x="86" y="497"/>
                  </a:lnTo>
                  <a:lnTo>
                    <a:pt x="83" y="495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78" y="483"/>
                  </a:lnTo>
                  <a:lnTo>
                    <a:pt x="76" y="480"/>
                  </a:lnTo>
                  <a:lnTo>
                    <a:pt x="78" y="488"/>
                  </a:lnTo>
                  <a:lnTo>
                    <a:pt x="78" y="490"/>
                  </a:lnTo>
                  <a:lnTo>
                    <a:pt x="71" y="502"/>
                  </a:lnTo>
                  <a:lnTo>
                    <a:pt x="69" y="507"/>
                  </a:lnTo>
                  <a:lnTo>
                    <a:pt x="67" y="509"/>
                  </a:lnTo>
                  <a:lnTo>
                    <a:pt x="69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4" y="507"/>
                  </a:lnTo>
                  <a:lnTo>
                    <a:pt x="74" y="507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499"/>
                  </a:lnTo>
                  <a:lnTo>
                    <a:pt x="78" y="499"/>
                  </a:lnTo>
                  <a:lnTo>
                    <a:pt x="78" y="499"/>
                  </a:lnTo>
                  <a:lnTo>
                    <a:pt x="78" y="504"/>
                  </a:lnTo>
                  <a:lnTo>
                    <a:pt x="81" y="507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90" y="514"/>
                  </a:lnTo>
                  <a:lnTo>
                    <a:pt x="90" y="518"/>
                  </a:lnTo>
                  <a:lnTo>
                    <a:pt x="90" y="518"/>
                  </a:lnTo>
                  <a:lnTo>
                    <a:pt x="93" y="521"/>
                  </a:lnTo>
                  <a:lnTo>
                    <a:pt x="93" y="521"/>
                  </a:lnTo>
                  <a:lnTo>
                    <a:pt x="95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3"/>
                  </a:lnTo>
                  <a:lnTo>
                    <a:pt x="102" y="528"/>
                  </a:lnTo>
                  <a:lnTo>
                    <a:pt x="105" y="533"/>
                  </a:lnTo>
                  <a:lnTo>
                    <a:pt x="107" y="535"/>
                  </a:lnTo>
                  <a:lnTo>
                    <a:pt x="109" y="537"/>
                  </a:lnTo>
                  <a:lnTo>
                    <a:pt x="112" y="537"/>
                  </a:lnTo>
                  <a:lnTo>
                    <a:pt x="112" y="540"/>
                  </a:lnTo>
                  <a:lnTo>
                    <a:pt x="114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6" y="533"/>
                  </a:lnTo>
                  <a:lnTo>
                    <a:pt x="119" y="533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3"/>
                  </a:lnTo>
                  <a:lnTo>
                    <a:pt x="119" y="530"/>
                  </a:lnTo>
                  <a:lnTo>
                    <a:pt x="116" y="528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6" y="523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21" y="521"/>
                  </a:lnTo>
                  <a:lnTo>
                    <a:pt x="121" y="518"/>
                  </a:lnTo>
                  <a:lnTo>
                    <a:pt x="119" y="516"/>
                  </a:lnTo>
                  <a:lnTo>
                    <a:pt x="119" y="514"/>
                  </a:lnTo>
                  <a:lnTo>
                    <a:pt x="121" y="507"/>
                  </a:lnTo>
                  <a:lnTo>
                    <a:pt x="121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8" y="502"/>
                  </a:lnTo>
                  <a:lnTo>
                    <a:pt x="131" y="499"/>
                  </a:lnTo>
                  <a:lnTo>
                    <a:pt x="140" y="507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42" y="511"/>
                  </a:lnTo>
                  <a:lnTo>
                    <a:pt x="145" y="514"/>
                  </a:lnTo>
                  <a:lnTo>
                    <a:pt x="147" y="514"/>
                  </a:lnTo>
                  <a:lnTo>
                    <a:pt x="152" y="518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7" y="518"/>
                  </a:lnTo>
                  <a:lnTo>
                    <a:pt x="161" y="516"/>
                  </a:lnTo>
                  <a:lnTo>
                    <a:pt x="161" y="514"/>
                  </a:lnTo>
                  <a:lnTo>
                    <a:pt x="161" y="514"/>
                  </a:lnTo>
                  <a:lnTo>
                    <a:pt x="164" y="511"/>
                  </a:lnTo>
                  <a:lnTo>
                    <a:pt x="164" y="511"/>
                  </a:lnTo>
                  <a:lnTo>
                    <a:pt x="164" y="509"/>
                  </a:lnTo>
                  <a:lnTo>
                    <a:pt x="166" y="509"/>
                  </a:lnTo>
                  <a:lnTo>
                    <a:pt x="168" y="509"/>
                  </a:lnTo>
                  <a:lnTo>
                    <a:pt x="171" y="509"/>
                  </a:lnTo>
                  <a:lnTo>
                    <a:pt x="171" y="511"/>
                  </a:lnTo>
                  <a:lnTo>
                    <a:pt x="171" y="511"/>
                  </a:lnTo>
                  <a:lnTo>
                    <a:pt x="168" y="516"/>
                  </a:lnTo>
                  <a:lnTo>
                    <a:pt x="173" y="518"/>
                  </a:lnTo>
                  <a:lnTo>
                    <a:pt x="178" y="518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8" y="523"/>
                  </a:lnTo>
                  <a:lnTo>
                    <a:pt x="180" y="523"/>
                  </a:lnTo>
                  <a:lnTo>
                    <a:pt x="180" y="523"/>
                  </a:lnTo>
                  <a:lnTo>
                    <a:pt x="180" y="521"/>
                  </a:lnTo>
                  <a:lnTo>
                    <a:pt x="183" y="521"/>
                  </a:lnTo>
                  <a:lnTo>
                    <a:pt x="185" y="523"/>
                  </a:lnTo>
                  <a:lnTo>
                    <a:pt x="187" y="523"/>
                  </a:lnTo>
                  <a:lnTo>
                    <a:pt x="192" y="523"/>
                  </a:lnTo>
                  <a:lnTo>
                    <a:pt x="192" y="521"/>
                  </a:lnTo>
                  <a:lnTo>
                    <a:pt x="197" y="518"/>
                  </a:lnTo>
                  <a:lnTo>
                    <a:pt x="199" y="516"/>
                  </a:lnTo>
                  <a:lnTo>
                    <a:pt x="199" y="516"/>
                  </a:lnTo>
                  <a:lnTo>
                    <a:pt x="199" y="518"/>
                  </a:lnTo>
                  <a:lnTo>
                    <a:pt x="197" y="521"/>
                  </a:lnTo>
                  <a:lnTo>
                    <a:pt x="197" y="521"/>
                  </a:lnTo>
                  <a:lnTo>
                    <a:pt x="194" y="523"/>
                  </a:lnTo>
                  <a:lnTo>
                    <a:pt x="192" y="523"/>
                  </a:lnTo>
                  <a:lnTo>
                    <a:pt x="192" y="523"/>
                  </a:lnTo>
                  <a:lnTo>
                    <a:pt x="190" y="523"/>
                  </a:lnTo>
                  <a:lnTo>
                    <a:pt x="190" y="523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8"/>
                  </a:lnTo>
                  <a:lnTo>
                    <a:pt x="194" y="528"/>
                  </a:lnTo>
                  <a:lnTo>
                    <a:pt x="197" y="528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9" y="523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4" y="521"/>
                  </a:lnTo>
                  <a:lnTo>
                    <a:pt x="206" y="521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11" y="523"/>
                  </a:lnTo>
                  <a:lnTo>
                    <a:pt x="216" y="530"/>
                  </a:lnTo>
                  <a:lnTo>
                    <a:pt x="218" y="533"/>
                  </a:lnTo>
                  <a:lnTo>
                    <a:pt x="218" y="533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37"/>
                  </a:lnTo>
                  <a:lnTo>
                    <a:pt x="218" y="537"/>
                  </a:lnTo>
                  <a:lnTo>
                    <a:pt x="218" y="535"/>
                  </a:lnTo>
                  <a:lnTo>
                    <a:pt x="216" y="533"/>
                  </a:lnTo>
                  <a:lnTo>
                    <a:pt x="216" y="530"/>
                  </a:lnTo>
                  <a:lnTo>
                    <a:pt x="213" y="530"/>
                  </a:lnTo>
                  <a:lnTo>
                    <a:pt x="211" y="530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8"/>
                  </a:lnTo>
                  <a:lnTo>
                    <a:pt x="199" y="528"/>
                  </a:lnTo>
                  <a:lnTo>
                    <a:pt x="197" y="528"/>
                  </a:lnTo>
                  <a:lnTo>
                    <a:pt x="197" y="528"/>
                  </a:lnTo>
                  <a:lnTo>
                    <a:pt x="194" y="528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7" y="530"/>
                  </a:lnTo>
                  <a:lnTo>
                    <a:pt x="197" y="533"/>
                  </a:lnTo>
                  <a:lnTo>
                    <a:pt x="194" y="530"/>
                  </a:lnTo>
                  <a:lnTo>
                    <a:pt x="190" y="528"/>
                  </a:lnTo>
                  <a:lnTo>
                    <a:pt x="178" y="525"/>
                  </a:lnTo>
                  <a:lnTo>
                    <a:pt x="173" y="523"/>
                  </a:lnTo>
                  <a:lnTo>
                    <a:pt x="161" y="518"/>
                  </a:lnTo>
                  <a:lnTo>
                    <a:pt x="161" y="518"/>
                  </a:lnTo>
                  <a:lnTo>
                    <a:pt x="154" y="521"/>
                  </a:lnTo>
                  <a:lnTo>
                    <a:pt x="152" y="521"/>
                  </a:lnTo>
                  <a:lnTo>
                    <a:pt x="152" y="521"/>
                  </a:lnTo>
                  <a:lnTo>
                    <a:pt x="147" y="516"/>
                  </a:lnTo>
                  <a:lnTo>
                    <a:pt x="145" y="516"/>
                  </a:lnTo>
                  <a:lnTo>
                    <a:pt x="145" y="516"/>
                  </a:lnTo>
                  <a:lnTo>
                    <a:pt x="142" y="516"/>
                  </a:lnTo>
                  <a:lnTo>
                    <a:pt x="135" y="521"/>
                  </a:lnTo>
                  <a:lnTo>
                    <a:pt x="135" y="521"/>
                  </a:lnTo>
                  <a:lnTo>
                    <a:pt x="133" y="521"/>
                  </a:lnTo>
                  <a:lnTo>
                    <a:pt x="133" y="521"/>
                  </a:lnTo>
                  <a:lnTo>
                    <a:pt x="133" y="518"/>
                  </a:lnTo>
                  <a:lnTo>
                    <a:pt x="131" y="518"/>
                  </a:lnTo>
                  <a:lnTo>
                    <a:pt x="131" y="521"/>
                  </a:lnTo>
                  <a:lnTo>
                    <a:pt x="128" y="523"/>
                  </a:lnTo>
                  <a:lnTo>
                    <a:pt x="126" y="525"/>
                  </a:lnTo>
                  <a:lnTo>
                    <a:pt x="126" y="525"/>
                  </a:lnTo>
                  <a:lnTo>
                    <a:pt x="126" y="530"/>
                  </a:lnTo>
                  <a:lnTo>
                    <a:pt x="131" y="533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1" y="544"/>
                  </a:lnTo>
                  <a:lnTo>
                    <a:pt x="131" y="547"/>
                  </a:lnTo>
                  <a:lnTo>
                    <a:pt x="131" y="549"/>
                  </a:lnTo>
                  <a:lnTo>
                    <a:pt x="133" y="549"/>
                  </a:lnTo>
                  <a:lnTo>
                    <a:pt x="138" y="554"/>
                  </a:lnTo>
                  <a:lnTo>
                    <a:pt x="140" y="554"/>
                  </a:lnTo>
                  <a:lnTo>
                    <a:pt x="135" y="556"/>
                  </a:lnTo>
                  <a:lnTo>
                    <a:pt x="135" y="556"/>
                  </a:lnTo>
                  <a:lnTo>
                    <a:pt x="138" y="556"/>
                  </a:lnTo>
                  <a:lnTo>
                    <a:pt x="135" y="559"/>
                  </a:lnTo>
                  <a:lnTo>
                    <a:pt x="138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61"/>
                  </a:lnTo>
                  <a:lnTo>
                    <a:pt x="142" y="566"/>
                  </a:lnTo>
                  <a:lnTo>
                    <a:pt x="142" y="580"/>
                  </a:lnTo>
                  <a:lnTo>
                    <a:pt x="145" y="585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92"/>
                  </a:lnTo>
                  <a:lnTo>
                    <a:pt x="149" y="592"/>
                  </a:lnTo>
                  <a:lnTo>
                    <a:pt x="152" y="592"/>
                  </a:lnTo>
                  <a:lnTo>
                    <a:pt x="149" y="594"/>
                  </a:lnTo>
                  <a:lnTo>
                    <a:pt x="147" y="594"/>
                  </a:lnTo>
                  <a:lnTo>
                    <a:pt x="145" y="592"/>
                  </a:lnTo>
                  <a:lnTo>
                    <a:pt x="142" y="592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0" y="585"/>
                  </a:lnTo>
                  <a:lnTo>
                    <a:pt x="140" y="585"/>
                  </a:lnTo>
                  <a:lnTo>
                    <a:pt x="138" y="585"/>
                  </a:lnTo>
                  <a:lnTo>
                    <a:pt x="138" y="582"/>
                  </a:lnTo>
                  <a:lnTo>
                    <a:pt x="138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8"/>
                  </a:lnTo>
                  <a:lnTo>
                    <a:pt x="131" y="578"/>
                  </a:lnTo>
                  <a:lnTo>
                    <a:pt x="131" y="575"/>
                  </a:lnTo>
                  <a:lnTo>
                    <a:pt x="131" y="575"/>
                  </a:lnTo>
                  <a:lnTo>
                    <a:pt x="128" y="575"/>
                  </a:lnTo>
                  <a:lnTo>
                    <a:pt x="126" y="573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3" y="570"/>
                  </a:lnTo>
                  <a:lnTo>
                    <a:pt x="121" y="570"/>
                  </a:lnTo>
                  <a:lnTo>
                    <a:pt x="121" y="568"/>
                  </a:lnTo>
                  <a:lnTo>
                    <a:pt x="121" y="568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6" y="554"/>
                  </a:lnTo>
                  <a:lnTo>
                    <a:pt x="123" y="554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49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1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4" y="542"/>
                  </a:lnTo>
                  <a:lnTo>
                    <a:pt x="109" y="547"/>
                  </a:lnTo>
                  <a:lnTo>
                    <a:pt x="109" y="551"/>
                  </a:lnTo>
                  <a:lnTo>
                    <a:pt x="109" y="559"/>
                  </a:lnTo>
                  <a:lnTo>
                    <a:pt x="109" y="563"/>
                  </a:lnTo>
                  <a:lnTo>
                    <a:pt x="109" y="566"/>
                  </a:lnTo>
                  <a:lnTo>
                    <a:pt x="107" y="568"/>
                  </a:lnTo>
                  <a:lnTo>
                    <a:pt x="105" y="570"/>
                  </a:lnTo>
                  <a:lnTo>
                    <a:pt x="105" y="578"/>
                  </a:lnTo>
                  <a:lnTo>
                    <a:pt x="105" y="578"/>
                  </a:lnTo>
                  <a:lnTo>
                    <a:pt x="107" y="578"/>
                  </a:lnTo>
                  <a:lnTo>
                    <a:pt x="107" y="578"/>
                  </a:lnTo>
                  <a:lnTo>
                    <a:pt x="109" y="580"/>
                  </a:lnTo>
                  <a:lnTo>
                    <a:pt x="109" y="582"/>
                  </a:lnTo>
                  <a:lnTo>
                    <a:pt x="109" y="587"/>
                  </a:lnTo>
                  <a:lnTo>
                    <a:pt x="112" y="589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9"/>
                  </a:lnTo>
                  <a:lnTo>
                    <a:pt x="109" y="606"/>
                  </a:lnTo>
                  <a:lnTo>
                    <a:pt x="109" y="611"/>
                  </a:lnTo>
                  <a:lnTo>
                    <a:pt x="107" y="613"/>
                  </a:lnTo>
                  <a:lnTo>
                    <a:pt x="109" y="620"/>
                  </a:lnTo>
                  <a:lnTo>
                    <a:pt x="112" y="622"/>
                  </a:lnTo>
                  <a:lnTo>
                    <a:pt x="112" y="625"/>
                  </a:lnTo>
                  <a:lnTo>
                    <a:pt x="112" y="627"/>
                  </a:lnTo>
                  <a:lnTo>
                    <a:pt x="112" y="627"/>
                  </a:lnTo>
                  <a:lnTo>
                    <a:pt x="119" y="634"/>
                  </a:lnTo>
                  <a:lnTo>
                    <a:pt x="121" y="641"/>
                  </a:lnTo>
                  <a:lnTo>
                    <a:pt x="123" y="646"/>
                  </a:lnTo>
                  <a:lnTo>
                    <a:pt x="131" y="653"/>
                  </a:lnTo>
                  <a:lnTo>
                    <a:pt x="133" y="653"/>
                  </a:lnTo>
                  <a:lnTo>
                    <a:pt x="135" y="653"/>
                  </a:lnTo>
                  <a:lnTo>
                    <a:pt x="138" y="653"/>
                  </a:lnTo>
                  <a:lnTo>
                    <a:pt x="140" y="653"/>
                  </a:lnTo>
                  <a:lnTo>
                    <a:pt x="142" y="653"/>
                  </a:lnTo>
                  <a:lnTo>
                    <a:pt x="142" y="656"/>
                  </a:lnTo>
                  <a:lnTo>
                    <a:pt x="147" y="653"/>
                  </a:lnTo>
                  <a:lnTo>
                    <a:pt x="149" y="656"/>
                  </a:lnTo>
                  <a:lnTo>
                    <a:pt x="152" y="656"/>
                  </a:lnTo>
                  <a:lnTo>
                    <a:pt x="154" y="660"/>
                  </a:lnTo>
                  <a:lnTo>
                    <a:pt x="157" y="672"/>
                  </a:lnTo>
                  <a:lnTo>
                    <a:pt x="159" y="677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7" y="686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2" y="693"/>
                  </a:lnTo>
                  <a:lnTo>
                    <a:pt x="152" y="696"/>
                  </a:lnTo>
                  <a:lnTo>
                    <a:pt x="149" y="696"/>
                  </a:lnTo>
                  <a:lnTo>
                    <a:pt x="147" y="698"/>
                  </a:lnTo>
                  <a:lnTo>
                    <a:pt x="145" y="698"/>
                  </a:lnTo>
                  <a:lnTo>
                    <a:pt x="145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38" y="698"/>
                  </a:lnTo>
                  <a:lnTo>
                    <a:pt x="135" y="701"/>
                  </a:lnTo>
                  <a:lnTo>
                    <a:pt x="135" y="703"/>
                  </a:lnTo>
                  <a:lnTo>
                    <a:pt x="138" y="703"/>
                  </a:lnTo>
                  <a:lnTo>
                    <a:pt x="138" y="705"/>
                  </a:lnTo>
                  <a:lnTo>
                    <a:pt x="140" y="705"/>
                  </a:lnTo>
                  <a:lnTo>
                    <a:pt x="140" y="708"/>
                  </a:lnTo>
                  <a:lnTo>
                    <a:pt x="138" y="708"/>
                  </a:lnTo>
                  <a:lnTo>
                    <a:pt x="135" y="708"/>
                  </a:lnTo>
                  <a:lnTo>
                    <a:pt x="135" y="710"/>
                  </a:lnTo>
                  <a:lnTo>
                    <a:pt x="135" y="712"/>
                  </a:lnTo>
                  <a:lnTo>
                    <a:pt x="138" y="717"/>
                  </a:lnTo>
                  <a:lnTo>
                    <a:pt x="138" y="724"/>
                  </a:lnTo>
                  <a:lnTo>
                    <a:pt x="135" y="729"/>
                  </a:lnTo>
                  <a:lnTo>
                    <a:pt x="135" y="729"/>
                  </a:lnTo>
                  <a:lnTo>
                    <a:pt x="138" y="734"/>
                  </a:lnTo>
                  <a:lnTo>
                    <a:pt x="138" y="734"/>
                  </a:lnTo>
                  <a:lnTo>
                    <a:pt x="138" y="736"/>
                  </a:lnTo>
                  <a:lnTo>
                    <a:pt x="138" y="736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0" y="738"/>
                  </a:lnTo>
                  <a:lnTo>
                    <a:pt x="140" y="741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6"/>
                  </a:lnTo>
                  <a:lnTo>
                    <a:pt x="142" y="746"/>
                  </a:lnTo>
                  <a:lnTo>
                    <a:pt x="145" y="748"/>
                  </a:lnTo>
                  <a:lnTo>
                    <a:pt x="152" y="755"/>
                  </a:lnTo>
                  <a:lnTo>
                    <a:pt x="154" y="760"/>
                  </a:lnTo>
                  <a:lnTo>
                    <a:pt x="159" y="769"/>
                  </a:lnTo>
                  <a:lnTo>
                    <a:pt x="159" y="774"/>
                  </a:lnTo>
                  <a:lnTo>
                    <a:pt x="159" y="776"/>
                  </a:lnTo>
                  <a:lnTo>
                    <a:pt x="161" y="776"/>
                  </a:lnTo>
                  <a:lnTo>
                    <a:pt x="164" y="779"/>
                  </a:lnTo>
                  <a:lnTo>
                    <a:pt x="166" y="779"/>
                  </a:lnTo>
                  <a:lnTo>
                    <a:pt x="166" y="781"/>
                  </a:lnTo>
                  <a:lnTo>
                    <a:pt x="168" y="783"/>
                  </a:lnTo>
                  <a:lnTo>
                    <a:pt x="168" y="786"/>
                  </a:lnTo>
                  <a:lnTo>
                    <a:pt x="168" y="788"/>
                  </a:lnTo>
                  <a:lnTo>
                    <a:pt x="168" y="791"/>
                  </a:lnTo>
                  <a:lnTo>
                    <a:pt x="168" y="793"/>
                  </a:lnTo>
                  <a:lnTo>
                    <a:pt x="168" y="795"/>
                  </a:lnTo>
                  <a:lnTo>
                    <a:pt x="171" y="798"/>
                  </a:lnTo>
                  <a:lnTo>
                    <a:pt x="173" y="802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8" y="809"/>
                  </a:lnTo>
                  <a:lnTo>
                    <a:pt x="180" y="812"/>
                  </a:lnTo>
                  <a:lnTo>
                    <a:pt x="180" y="819"/>
                  </a:lnTo>
                  <a:lnTo>
                    <a:pt x="183" y="826"/>
                  </a:lnTo>
                  <a:lnTo>
                    <a:pt x="183" y="828"/>
                  </a:lnTo>
                  <a:lnTo>
                    <a:pt x="190" y="831"/>
                  </a:lnTo>
                  <a:lnTo>
                    <a:pt x="192" y="833"/>
                  </a:lnTo>
                  <a:lnTo>
                    <a:pt x="194" y="836"/>
                  </a:lnTo>
                  <a:lnTo>
                    <a:pt x="197" y="843"/>
                  </a:lnTo>
                  <a:lnTo>
                    <a:pt x="199" y="847"/>
                  </a:lnTo>
                  <a:lnTo>
                    <a:pt x="201" y="852"/>
                  </a:lnTo>
                  <a:lnTo>
                    <a:pt x="204" y="854"/>
                  </a:lnTo>
                  <a:lnTo>
                    <a:pt x="206" y="857"/>
                  </a:lnTo>
                  <a:lnTo>
                    <a:pt x="213" y="859"/>
                  </a:lnTo>
                  <a:lnTo>
                    <a:pt x="216" y="862"/>
                  </a:lnTo>
                  <a:lnTo>
                    <a:pt x="216" y="864"/>
                  </a:lnTo>
                  <a:lnTo>
                    <a:pt x="216" y="866"/>
                  </a:lnTo>
                  <a:lnTo>
                    <a:pt x="216" y="869"/>
                  </a:lnTo>
                  <a:lnTo>
                    <a:pt x="216" y="871"/>
                  </a:lnTo>
                  <a:lnTo>
                    <a:pt x="218" y="873"/>
                  </a:lnTo>
                  <a:lnTo>
                    <a:pt x="218" y="876"/>
                  </a:lnTo>
                  <a:lnTo>
                    <a:pt x="218" y="876"/>
                  </a:lnTo>
                  <a:lnTo>
                    <a:pt x="216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6" y="871"/>
                  </a:lnTo>
                  <a:lnTo>
                    <a:pt x="211" y="880"/>
                  </a:lnTo>
                  <a:lnTo>
                    <a:pt x="211" y="883"/>
                  </a:lnTo>
                  <a:lnTo>
                    <a:pt x="211" y="885"/>
                  </a:lnTo>
                  <a:lnTo>
                    <a:pt x="211" y="888"/>
                  </a:lnTo>
                  <a:lnTo>
                    <a:pt x="213" y="890"/>
                  </a:lnTo>
                  <a:lnTo>
                    <a:pt x="218" y="895"/>
                  </a:lnTo>
                  <a:lnTo>
                    <a:pt x="220" y="897"/>
                  </a:lnTo>
                  <a:lnTo>
                    <a:pt x="220" y="897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8" y="897"/>
                  </a:lnTo>
                  <a:lnTo>
                    <a:pt x="228" y="897"/>
                  </a:lnTo>
                  <a:lnTo>
                    <a:pt x="230" y="899"/>
                  </a:lnTo>
                  <a:lnTo>
                    <a:pt x="230" y="899"/>
                  </a:lnTo>
                  <a:lnTo>
                    <a:pt x="232" y="902"/>
                  </a:lnTo>
                  <a:lnTo>
                    <a:pt x="232" y="902"/>
                  </a:lnTo>
                  <a:lnTo>
                    <a:pt x="232" y="907"/>
                  </a:lnTo>
                  <a:lnTo>
                    <a:pt x="232" y="911"/>
                  </a:lnTo>
                  <a:lnTo>
                    <a:pt x="230" y="916"/>
                  </a:lnTo>
                  <a:lnTo>
                    <a:pt x="230" y="921"/>
                  </a:lnTo>
                  <a:lnTo>
                    <a:pt x="225" y="928"/>
                  </a:lnTo>
                  <a:lnTo>
                    <a:pt x="223" y="930"/>
                  </a:lnTo>
                  <a:lnTo>
                    <a:pt x="225" y="930"/>
                  </a:lnTo>
                  <a:lnTo>
                    <a:pt x="228" y="935"/>
                  </a:lnTo>
                  <a:lnTo>
                    <a:pt x="228" y="935"/>
                  </a:lnTo>
                  <a:lnTo>
                    <a:pt x="228" y="937"/>
                  </a:lnTo>
                  <a:lnTo>
                    <a:pt x="228" y="937"/>
                  </a:lnTo>
                  <a:lnTo>
                    <a:pt x="228" y="940"/>
                  </a:lnTo>
                  <a:lnTo>
                    <a:pt x="228" y="942"/>
                  </a:lnTo>
                  <a:lnTo>
                    <a:pt x="225" y="947"/>
                  </a:lnTo>
                  <a:lnTo>
                    <a:pt x="223" y="949"/>
                  </a:lnTo>
                  <a:lnTo>
                    <a:pt x="225" y="951"/>
                  </a:lnTo>
                  <a:lnTo>
                    <a:pt x="225" y="954"/>
                  </a:lnTo>
                  <a:lnTo>
                    <a:pt x="225" y="956"/>
                  </a:lnTo>
                  <a:lnTo>
                    <a:pt x="225" y="959"/>
                  </a:lnTo>
                  <a:lnTo>
                    <a:pt x="223" y="961"/>
                  </a:lnTo>
                  <a:lnTo>
                    <a:pt x="223" y="963"/>
                  </a:lnTo>
                  <a:lnTo>
                    <a:pt x="220" y="963"/>
                  </a:lnTo>
                  <a:lnTo>
                    <a:pt x="220" y="968"/>
                  </a:lnTo>
                  <a:lnTo>
                    <a:pt x="218" y="970"/>
                  </a:lnTo>
                  <a:lnTo>
                    <a:pt x="218" y="970"/>
                  </a:lnTo>
                  <a:lnTo>
                    <a:pt x="220" y="973"/>
                  </a:lnTo>
                  <a:lnTo>
                    <a:pt x="223" y="975"/>
                  </a:lnTo>
                  <a:lnTo>
                    <a:pt x="225" y="975"/>
                  </a:lnTo>
                  <a:lnTo>
                    <a:pt x="228" y="975"/>
                  </a:lnTo>
                  <a:lnTo>
                    <a:pt x="230" y="980"/>
                  </a:lnTo>
                  <a:lnTo>
                    <a:pt x="232" y="985"/>
                  </a:lnTo>
                  <a:lnTo>
                    <a:pt x="235" y="989"/>
                  </a:lnTo>
                  <a:lnTo>
                    <a:pt x="239" y="989"/>
                  </a:lnTo>
                  <a:lnTo>
                    <a:pt x="249" y="989"/>
                  </a:lnTo>
                  <a:lnTo>
                    <a:pt x="263" y="992"/>
                  </a:lnTo>
                  <a:lnTo>
                    <a:pt x="268" y="994"/>
                  </a:lnTo>
                  <a:lnTo>
                    <a:pt x="272" y="996"/>
                  </a:lnTo>
                  <a:lnTo>
                    <a:pt x="277" y="996"/>
                  </a:lnTo>
                  <a:lnTo>
                    <a:pt x="284" y="999"/>
                  </a:lnTo>
                  <a:lnTo>
                    <a:pt x="294" y="1006"/>
                  </a:lnTo>
                  <a:lnTo>
                    <a:pt x="296" y="1006"/>
                  </a:lnTo>
                  <a:lnTo>
                    <a:pt x="298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8"/>
                  </a:lnTo>
                  <a:lnTo>
                    <a:pt x="306" y="1008"/>
                  </a:lnTo>
                  <a:lnTo>
                    <a:pt x="308" y="1011"/>
                  </a:lnTo>
                  <a:lnTo>
                    <a:pt x="308" y="1011"/>
                  </a:lnTo>
                  <a:lnTo>
                    <a:pt x="310" y="1011"/>
                  </a:lnTo>
                  <a:lnTo>
                    <a:pt x="310" y="1011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0" y="1011"/>
                  </a:lnTo>
                  <a:lnTo>
                    <a:pt x="322" y="1011"/>
                  </a:lnTo>
                  <a:lnTo>
                    <a:pt x="322" y="1011"/>
                  </a:lnTo>
                  <a:lnTo>
                    <a:pt x="324" y="1011"/>
                  </a:lnTo>
                  <a:lnTo>
                    <a:pt x="327" y="1013"/>
                  </a:lnTo>
                  <a:lnTo>
                    <a:pt x="332" y="1018"/>
                  </a:lnTo>
                  <a:lnTo>
                    <a:pt x="336" y="1020"/>
                  </a:lnTo>
                  <a:lnTo>
                    <a:pt x="346" y="1032"/>
                  </a:lnTo>
                  <a:lnTo>
                    <a:pt x="348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3" y="1037"/>
                  </a:lnTo>
                  <a:lnTo>
                    <a:pt x="351" y="1037"/>
                  </a:lnTo>
                  <a:lnTo>
                    <a:pt x="351" y="1039"/>
                  </a:lnTo>
                  <a:lnTo>
                    <a:pt x="353" y="1039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4"/>
                  </a:lnTo>
                  <a:lnTo>
                    <a:pt x="353" y="1046"/>
                  </a:lnTo>
                  <a:lnTo>
                    <a:pt x="353" y="1046"/>
                  </a:lnTo>
                  <a:lnTo>
                    <a:pt x="353" y="1049"/>
                  </a:lnTo>
                  <a:lnTo>
                    <a:pt x="355" y="1049"/>
                  </a:lnTo>
                  <a:lnTo>
                    <a:pt x="355" y="1049"/>
                  </a:lnTo>
                  <a:lnTo>
                    <a:pt x="355" y="1051"/>
                  </a:lnTo>
                  <a:lnTo>
                    <a:pt x="355" y="1051"/>
                  </a:lnTo>
                  <a:lnTo>
                    <a:pt x="360" y="1056"/>
                  </a:lnTo>
                  <a:lnTo>
                    <a:pt x="362" y="1058"/>
                  </a:lnTo>
                  <a:lnTo>
                    <a:pt x="365" y="1058"/>
                  </a:lnTo>
                  <a:lnTo>
                    <a:pt x="365" y="1058"/>
                  </a:lnTo>
                  <a:lnTo>
                    <a:pt x="362" y="1058"/>
                  </a:lnTo>
                  <a:lnTo>
                    <a:pt x="362" y="1058"/>
                  </a:lnTo>
                  <a:lnTo>
                    <a:pt x="362" y="1056"/>
                  </a:lnTo>
                  <a:lnTo>
                    <a:pt x="365" y="1058"/>
                  </a:lnTo>
                  <a:lnTo>
                    <a:pt x="374" y="1063"/>
                  </a:lnTo>
                  <a:lnTo>
                    <a:pt x="384" y="1067"/>
                  </a:lnTo>
                  <a:lnTo>
                    <a:pt x="388" y="1070"/>
                  </a:lnTo>
                  <a:lnTo>
                    <a:pt x="391" y="1072"/>
                  </a:lnTo>
                  <a:lnTo>
                    <a:pt x="393" y="1075"/>
                  </a:lnTo>
                  <a:lnTo>
                    <a:pt x="395" y="1075"/>
                  </a:lnTo>
                  <a:lnTo>
                    <a:pt x="398" y="1072"/>
                  </a:lnTo>
                  <a:lnTo>
                    <a:pt x="412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7" y="1075"/>
                  </a:lnTo>
                  <a:lnTo>
                    <a:pt x="419" y="1075"/>
                  </a:lnTo>
                  <a:lnTo>
                    <a:pt x="421" y="1075"/>
                  </a:lnTo>
                  <a:lnTo>
                    <a:pt x="424" y="1077"/>
                  </a:lnTo>
                  <a:lnTo>
                    <a:pt x="426" y="1082"/>
                  </a:lnTo>
                  <a:lnTo>
                    <a:pt x="429" y="1089"/>
                  </a:lnTo>
                  <a:lnTo>
                    <a:pt x="431" y="1093"/>
                  </a:lnTo>
                  <a:lnTo>
                    <a:pt x="431" y="1098"/>
                  </a:lnTo>
                  <a:lnTo>
                    <a:pt x="433" y="1101"/>
                  </a:lnTo>
                  <a:lnTo>
                    <a:pt x="431" y="1103"/>
                  </a:lnTo>
                  <a:lnTo>
                    <a:pt x="431" y="1108"/>
                  </a:lnTo>
                  <a:lnTo>
                    <a:pt x="431" y="1108"/>
                  </a:lnTo>
                  <a:lnTo>
                    <a:pt x="429" y="1110"/>
                  </a:lnTo>
                  <a:lnTo>
                    <a:pt x="429" y="1112"/>
                  </a:lnTo>
                  <a:lnTo>
                    <a:pt x="429" y="1115"/>
                  </a:lnTo>
                  <a:lnTo>
                    <a:pt x="431" y="1115"/>
                  </a:lnTo>
                  <a:lnTo>
                    <a:pt x="431" y="1117"/>
                  </a:lnTo>
                  <a:lnTo>
                    <a:pt x="431" y="1117"/>
                  </a:lnTo>
                  <a:lnTo>
                    <a:pt x="433" y="1117"/>
                  </a:lnTo>
                  <a:lnTo>
                    <a:pt x="433" y="1115"/>
                  </a:lnTo>
                  <a:lnTo>
                    <a:pt x="436" y="1117"/>
                  </a:lnTo>
                  <a:lnTo>
                    <a:pt x="436" y="1120"/>
                  </a:lnTo>
                  <a:lnTo>
                    <a:pt x="436" y="1120"/>
                  </a:lnTo>
                  <a:lnTo>
                    <a:pt x="438" y="1120"/>
                  </a:lnTo>
                  <a:lnTo>
                    <a:pt x="438" y="1122"/>
                  </a:lnTo>
                  <a:lnTo>
                    <a:pt x="440" y="1122"/>
                  </a:lnTo>
                  <a:lnTo>
                    <a:pt x="440" y="1122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15"/>
                  </a:lnTo>
                  <a:lnTo>
                    <a:pt x="445" y="1115"/>
                  </a:lnTo>
                  <a:lnTo>
                    <a:pt x="445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50" y="1115"/>
                  </a:lnTo>
                  <a:lnTo>
                    <a:pt x="452" y="1117"/>
                  </a:lnTo>
                  <a:lnTo>
                    <a:pt x="455" y="1117"/>
                  </a:lnTo>
                  <a:lnTo>
                    <a:pt x="457" y="1117"/>
                  </a:lnTo>
                  <a:lnTo>
                    <a:pt x="459" y="1117"/>
                  </a:lnTo>
                  <a:lnTo>
                    <a:pt x="471" y="1134"/>
                  </a:lnTo>
                  <a:lnTo>
                    <a:pt x="474" y="1138"/>
                  </a:lnTo>
                  <a:lnTo>
                    <a:pt x="485" y="1146"/>
                  </a:lnTo>
                  <a:lnTo>
                    <a:pt x="490" y="1150"/>
                  </a:lnTo>
                  <a:lnTo>
                    <a:pt x="492" y="1157"/>
                  </a:lnTo>
                  <a:lnTo>
                    <a:pt x="495" y="1157"/>
                  </a:lnTo>
                  <a:lnTo>
                    <a:pt x="500" y="1162"/>
                  </a:lnTo>
                  <a:lnTo>
                    <a:pt x="500" y="1164"/>
                  </a:lnTo>
                  <a:lnTo>
                    <a:pt x="504" y="1172"/>
                  </a:lnTo>
                  <a:lnTo>
                    <a:pt x="514" y="1179"/>
                  </a:lnTo>
                  <a:lnTo>
                    <a:pt x="526" y="1202"/>
                  </a:lnTo>
                  <a:lnTo>
                    <a:pt x="528" y="1214"/>
                  </a:lnTo>
                  <a:lnTo>
                    <a:pt x="530" y="1221"/>
                  </a:lnTo>
                  <a:lnTo>
                    <a:pt x="530" y="1224"/>
                  </a:lnTo>
                  <a:lnTo>
                    <a:pt x="530" y="1226"/>
                  </a:lnTo>
                  <a:lnTo>
                    <a:pt x="530" y="1238"/>
                  </a:lnTo>
                  <a:lnTo>
                    <a:pt x="530" y="1240"/>
                  </a:lnTo>
                  <a:lnTo>
                    <a:pt x="530" y="1243"/>
                  </a:lnTo>
                  <a:lnTo>
                    <a:pt x="528" y="1243"/>
                  </a:lnTo>
                  <a:lnTo>
                    <a:pt x="528" y="1245"/>
                  </a:lnTo>
                  <a:lnTo>
                    <a:pt x="526" y="1247"/>
                  </a:lnTo>
                  <a:lnTo>
                    <a:pt x="528" y="1252"/>
                  </a:lnTo>
                  <a:lnTo>
                    <a:pt x="528" y="1254"/>
                  </a:lnTo>
                  <a:lnTo>
                    <a:pt x="528" y="1257"/>
                  </a:lnTo>
                  <a:lnTo>
                    <a:pt x="526" y="1262"/>
                  </a:lnTo>
                  <a:lnTo>
                    <a:pt x="526" y="1262"/>
                  </a:lnTo>
                  <a:lnTo>
                    <a:pt x="528" y="1264"/>
                  </a:lnTo>
                  <a:lnTo>
                    <a:pt x="528" y="1266"/>
                  </a:lnTo>
                  <a:lnTo>
                    <a:pt x="528" y="1266"/>
                  </a:lnTo>
                  <a:lnTo>
                    <a:pt x="530" y="1262"/>
                  </a:lnTo>
                  <a:lnTo>
                    <a:pt x="530" y="1262"/>
                  </a:lnTo>
                  <a:lnTo>
                    <a:pt x="533" y="1259"/>
                  </a:lnTo>
                  <a:lnTo>
                    <a:pt x="533" y="1259"/>
                  </a:lnTo>
                  <a:lnTo>
                    <a:pt x="535" y="1262"/>
                  </a:lnTo>
                  <a:lnTo>
                    <a:pt x="535" y="1262"/>
                  </a:lnTo>
                  <a:lnTo>
                    <a:pt x="537" y="1264"/>
                  </a:lnTo>
                  <a:lnTo>
                    <a:pt x="540" y="1264"/>
                  </a:lnTo>
                  <a:lnTo>
                    <a:pt x="540" y="1269"/>
                  </a:lnTo>
                  <a:lnTo>
                    <a:pt x="542" y="1271"/>
                  </a:lnTo>
                  <a:lnTo>
                    <a:pt x="542" y="1273"/>
                  </a:lnTo>
                  <a:lnTo>
                    <a:pt x="540" y="1273"/>
                  </a:lnTo>
                  <a:lnTo>
                    <a:pt x="540" y="1273"/>
                  </a:lnTo>
                  <a:lnTo>
                    <a:pt x="540" y="1271"/>
                  </a:lnTo>
                  <a:lnTo>
                    <a:pt x="537" y="1269"/>
                  </a:lnTo>
                  <a:lnTo>
                    <a:pt x="537" y="1266"/>
                  </a:lnTo>
                  <a:lnTo>
                    <a:pt x="535" y="1264"/>
                  </a:lnTo>
                  <a:lnTo>
                    <a:pt x="535" y="1264"/>
                  </a:lnTo>
                  <a:lnTo>
                    <a:pt x="535" y="1262"/>
                  </a:lnTo>
                  <a:lnTo>
                    <a:pt x="533" y="1262"/>
                  </a:lnTo>
                  <a:lnTo>
                    <a:pt x="530" y="1264"/>
                  </a:lnTo>
                  <a:lnTo>
                    <a:pt x="530" y="1264"/>
                  </a:lnTo>
                  <a:lnTo>
                    <a:pt x="533" y="1264"/>
                  </a:lnTo>
                  <a:lnTo>
                    <a:pt x="535" y="1266"/>
                  </a:lnTo>
                  <a:lnTo>
                    <a:pt x="537" y="1271"/>
                  </a:lnTo>
                  <a:lnTo>
                    <a:pt x="537" y="1273"/>
                  </a:lnTo>
                  <a:lnTo>
                    <a:pt x="537" y="1278"/>
                  </a:lnTo>
                  <a:lnTo>
                    <a:pt x="537" y="1280"/>
                  </a:lnTo>
                  <a:lnTo>
                    <a:pt x="537" y="1283"/>
                  </a:lnTo>
                  <a:lnTo>
                    <a:pt x="537" y="1285"/>
                  </a:lnTo>
                  <a:lnTo>
                    <a:pt x="537" y="1285"/>
                  </a:lnTo>
                  <a:lnTo>
                    <a:pt x="544" y="1285"/>
                  </a:lnTo>
                  <a:lnTo>
                    <a:pt x="554" y="1285"/>
                  </a:lnTo>
                  <a:lnTo>
                    <a:pt x="561" y="1285"/>
                  </a:lnTo>
                  <a:lnTo>
                    <a:pt x="568" y="1288"/>
                  </a:lnTo>
                  <a:lnTo>
                    <a:pt x="575" y="1288"/>
                  </a:lnTo>
                  <a:lnTo>
                    <a:pt x="585" y="1288"/>
                  </a:lnTo>
                  <a:lnTo>
                    <a:pt x="592" y="1288"/>
                  </a:lnTo>
                  <a:lnTo>
                    <a:pt x="599" y="1288"/>
                  </a:lnTo>
                  <a:lnTo>
                    <a:pt x="608" y="1290"/>
                  </a:lnTo>
                  <a:lnTo>
                    <a:pt x="615" y="1290"/>
                  </a:lnTo>
                  <a:lnTo>
                    <a:pt x="623" y="1290"/>
                  </a:lnTo>
                  <a:lnTo>
                    <a:pt x="630" y="1290"/>
                  </a:lnTo>
                  <a:lnTo>
                    <a:pt x="639" y="1290"/>
                  </a:lnTo>
                  <a:lnTo>
                    <a:pt x="646" y="1290"/>
                  </a:lnTo>
                  <a:lnTo>
                    <a:pt x="653" y="1292"/>
                  </a:lnTo>
                  <a:lnTo>
                    <a:pt x="670" y="1292"/>
                  </a:lnTo>
                  <a:lnTo>
                    <a:pt x="677" y="1292"/>
                  </a:lnTo>
                  <a:lnTo>
                    <a:pt x="684" y="1292"/>
                  </a:lnTo>
                  <a:lnTo>
                    <a:pt x="693" y="1295"/>
                  </a:lnTo>
                  <a:lnTo>
                    <a:pt x="701" y="1295"/>
                  </a:lnTo>
                  <a:lnTo>
                    <a:pt x="708" y="1295"/>
                  </a:lnTo>
                  <a:lnTo>
                    <a:pt x="715" y="1295"/>
                  </a:lnTo>
                  <a:lnTo>
                    <a:pt x="724" y="1295"/>
                  </a:lnTo>
                  <a:lnTo>
                    <a:pt x="731" y="1295"/>
                  </a:lnTo>
                  <a:lnTo>
                    <a:pt x="738" y="1297"/>
                  </a:lnTo>
                  <a:lnTo>
                    <a:pt x="748" y="1297"/>
                  </a:lnTo>
                  <a:lnTo>
                    <a:pt x="755" y="1297"/>
                  </a:lnTo>
                  <a:lnTo>
                    <a:pt x="762" y="1297"/>
                  </a:lnTo>
                  <a:lnTo>
                    <a:pt x="769" y="1297"/>
                  </a:lnTo>
                  <a:lnTo>
                    <a:pt x="779" y="1297"/>
                  </a:lnTo>
                  <a:lnTo>
                    <a:pt x="786" y="1297"/>
                  </a:lnTo>
                  <a:lnTo>
                    <a:pt x="790" y="1297"/>
                  </a:lnTo>
                  <a:lnTo>
                    <a:pt x="790" y="1299"/>
                  </a:lnTo>
                  <a:lnTo>
                    <a:pt x="790" y="1297"/>
                  </a:lnTo>
                  <a:lnTo>
                    <a:pt x="795" y="1295"/>
                  </a:lnTo>
                  <a:lnTo>
                    <a:pt x="805" y="1297"/>
                  </a:lnTo>
                  <a:lnTo>
                    <a:pt x="809" y="1297"/>
                  </a:lnTo>
                  <a:lnTo>
                    <a:pt x="812" y="1297"/>
                  </a:lnTo>
                  <a:lnTo>
                    <a:pt x="812" y="1295"/>
                  </a:lnTo>
                  <a:lnTo>
                    <a:pt x="812" y="1292"/>
                  </a:lnTo>
                  <a:lnTo>
                    <a:pt x="812" y="1290"/>
                  </a:lnTo>
                  <a:lnTo>
                    <a:pt x="814" y="1288"/>
                  </a:lnTo>
                  <a:lnTo>
                    <a:pt x="819" y="1285"/>
                  </a:lnTo>
                  <a:lnTo>
                    <a:pt x="819" y="1285"/>
                  </a:lnTo>
                  <a:lnTo>
                    <a:pt x="821" y="1283"/>
                  </a:lnTo>
                  <a:lnTo>
                    <a:pt x="819" y="1273"/>
                  </a:lnTo>
                  <a:lnTo>
                    <a:pt x="819" y="1271"/>
                  </a:lnTo>
                  <a:lnTo>
                    <a:pt x="821" y="1271"/>
                  </a:lnTo>
                  <a:lnTo>
                    <a:pt x="821" y="1269"/>
                  </a:lnTo>
                  <a:lnTo>
                    <a:pt x="821" y="1269"/>
                  </a:lnTo>
                  <a:lnTo>
                    <a:pt x="819" y="1264"/>
                  </a:lnTo>
                  <a:lnTo>
                    <a:pt x="814" y="1262"/>
                  </a:lnTo>
                  <a:lnTo>
                    <a:pt x="805" y="1259"/>
                  </a:lnTo>
                  <a:lnTo>
                    <a:pt x="802" y="1257"/>
                  </a:lnTo>
                  <a:lnTo>
                    <a:pt x="800" y="1252"/>
                  </a:lnTo>
                  <a:lnTo>
                    <a:pt x="800" y="1247"/>
                  </a:lnTo>
                  <a:lnTo>
                    <a:pt x="802" y="1243"/>
                  </a:lnTo>
                  <a:lnTo>
                    <a:pt x="802" y="1238"/>
                  </a:lnTo>
                  <a:lnTo>
                    <a:pt x="802" y="1231"/>
                  </a:lnTo>
                  <a:lnTo>
                    <a:pt x="802" y="1228"/>
                  </a:lnTo>
                  <a:lnTo>
                    <a:pt x="800" y="1226"/>
                  </a:lnTo>
                  <a:lnTo>
                    <a:pt x="800" y="1224"/>
                  </a:lnTo>
                  <a:lnTo>
                    <a:pt x="802" y="1219"/>
                  </a:lnTo>
                  <a:lnTo>
                    <a:pt x="802" y="1219"/>
                  </a:lnTo>
                  <a:lnTo>
                    <a:pt x="802" y="1217"/>
                  </a:lnTo>
                  <a:lnTo>
                    <a:pt x="802" y="1217"/>
                  </a:lnTo>
                  <a:lnTo>
                    <a:pt x="802" y="1214"/>
                  </a:lnTo>
                  <a:lnTo>
                    <a:pt x="802" y="1214"/>
                  </a:lnTo>
                  <a:lnTo>
                    <a:pt x="800" y="1212"/>
                  </a:lnTo>
                  <a:lnTo>
                    <a:pt x="802" y="1212"/>
                  </a:lnTo>
                  <a:lnTo>
                    <a:pt x="807" y="1212"/>
                  </a:lnTo>
                  <a:lnTo>
                    <a:pt x="809" y="1212"/>
                  </a:lnTo>
                  <a:lnTo>
                    <a:pt x="812" y="1209"/>
                  </a:lnTo>
                  <a:lnTo>
                    <a:pt x="816" y="1202"/>
                  </a:lnTo>
                  <a:lnTo>
                    <a:pt x="819" y="1200"/>
                  </a:lnTo>
                  <a:lnTo>
                    <a:pt x="819" y="1200"/>
                  </a:lnTo>
                  <a:lnTo>
                    <a:pt x="821" y="1198"/>
                  </a:lnTo>
                  <a:lnTo>
                    <a:pt x="824" y="1195"/>
                  </a:lnTo>
                  <a:lnTo>
                    <a:pt x="824" y="1195"/>
                  </a:lnTo>
                  <a:lnTo>
                    <a:pt x="824" y="1193"/>
                  </a:lnTo>
                  <a:lnTo>
                    <a:pt x="824" y="1191"/>
                  </a:lnTo>
                  <a:lnTo>
                    <a:pt x="824" y="1188"/>
                  </a:lnTo>
                  <a:lnTo>
                    <a:pt x="826" y="1188"/>
                  </a:lnTo>
                  <a:lnTo>
                    <a:pt x="826" y="1188"/>
                  </a:lnTo>
                  <a:lnTo>
                    <a:pt x="826" y="1186"/>
                  </a:lnTo>
                  <a:lnTo>
                    <a:pt x="826" y="1183"/>
                  </a:lnTo>
                  <a:lnTo>
                    <a:pt x="826" y="1181"/>
                  </a:lnTo>
                  <a:lnTo>
                    <a:pt x="828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4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69"/>
                  </a:lnTo>
                  <a:lnTo>
                    <a:pt x="831" y="1169"/>
                  </a:lnTo>
                  <a:lnTo>
                    <a:pt x="831" y="1167"/>
                  </a:lnTo>
                  <a:lnTo>
                    <a:pt x="831" y="1167"/>
                  </a:lnTo>
                  <a:lnTo>
                    <a:pt x="831" y="1162"/>
                  </a:lnTo>
                  <a:lnTo>
                    <a:pt x="831" y="1160"/>
                  </a:lnTo>
                  <a:lnTo>
                    <a:pt x="831" y="1157"/>
                  </a:lnTo>
                  <a:lnTo>
                    <a:pt x="833" y="1157"/>
                  </a:lnTo>
                  <a:lnTo>
                    <a:pt x="833" y="1155"/>
                  </a:lnTo>
                  <a:lnTo>
                    <a:pt x="833" y="1155"/>
                  </a:lnTo>
                  <a:lnTo>
                    <a:pt x="831" y="1153"/>
                  </a:lnTo>
                  <a:lnTo>
                    <a:pt x="831" y="1150"/>
                  </a:lnTo>
                  <a:lnTo>
                    <a:pt x="831" y="1150"/>
                  </a:lnTo>
                  <a:lnTo>
                    <a:pt x="831" y="1146"/>
                  </a:lnTo>
                  <a:lnTo>
                    <a:pt x="833" y="1146"/>
                  </a:lnTo>
                  <a:lnTo>
                    <a:pt x="838" y="1143"/>
                  </a:lnTo>
                  <a:lnTo>
                    <a:pt x="840" y="1141"/>
                  </a:lnTo>
                  <a:lnTo>
                    <a:pt x="842" y="1141"/>
                  </a:lnTo>
                  <a:lnTo>
                    <a:pt x="842" y="1138"/>
                  </a:lnTo>
                  <a:lnTo>
                    <a:pt x="845" y="1131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52" y="1129"/>
                  </a:lnTo>
                  <a:lnTo>
                    <a:pt x="864" y="1122"/>
                  </a:lnTo>
                  <a:lnTo>
                    <a:pt x="866" y="1122"/>
                  </a:lnTo>
                  <a:lnTo>
                    <a:pt x="869" y="1117"/>
                  </a:lnTo>
                  <a:lnTo>
                    <a:pt x="873" y="1115"/>
                  </a:lnTo>
                  <a:lnTo>
                    <a:pt x="876" y="1112"/>
                  </a:lnTo>
                  <a:lnTo>
                    <a:pt x="878" y="1110"/>
                  </a:lnTo>
                  <a:lnTo>
                    <a:pt x="878" y="1108"/>
                  </a:lnTo>
                  <a:close/>
                  <a:moveTo>
                    <a:pt x="62" y="544"/>
                  </a:move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close/>
                  <a:moveTo>
                    <a:pt x="121" y="535"/>
                  </a:move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close/>
                  <a:moveTo>
                    <a:pt x="126" y="540"/>
                  </a:moveTo>
                  <a:lnTo>
                    <a:pt x="126" y="542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close/>
                  <a:moveTo>
                    <a:pt x="334" y="1063"/>
                  </a:moveTo>
                  <a:lnTo>
                    <a:pt x="332" y="1063"/>
                  </a:lnTo>
                  <a:lnTo>
                    <a:pt x="332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32" y="1063"/>
                  </a:lnTo>
                  <a:lnTo>
                    <a:pt x="332" y="1063"/>
                  </a:lnTo>
                  <a:lnTo>
                    <a:pt x="334" y="1065"/>
                  </a:lnTo>
                  <a:lnTo>
                    <a:pt x="334" y="1065"/>
                  </a:lnTo>
                  <a:lnTo>
                    <a:pt x="334" y="1063"/>
                  </a:lnTo>
                  <a:lnTo>
                    <a:pt x="334" y="1063"/>
                  </a:lnTo>
                  <a:close/>
                  <a:moveTo>
                    <a:pt x="360" y="1134"/>
                  </a:moveTo>
                  <a:lnTo>
                    <a:pt x="360" y="1134"/>
                  </a:lnTo>
                  <a:lnTo>
                    <a:pt x="358" y="1134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60" y="1136"/>
                  </a:lnTo>
                  <a:lnTo>
                    <a:pt x="360" y="1134"/>
                  </a:lnTo>
                  <a:lnTo>
                    <a:pt x="360" y="1134"/>
                  </a:lnTo>
                  <a:lnTo>
                    <a:pt x="360" y="1134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7133480" y="2629755"/>
              <a:ext cx="697123" cy="808490"/>
            </a:xfrm>
            <a:custGeom>
              <a:rect b="b" l="l" r="r" t="t"/>
              <a:pathLst>
                <a:path extrusionOk="0" h="755" w="651">
                  <a:moveTo>
                    <a:pt x="641" y="161"/>
                  </a:moveTo>
                  <a:lnTo>
                    <a:pt x="639" y="182"/>
                  </a:lnTo>
                  <a:lnTo>
                    <a:pt x="637" y="206"/>
                  </a:lnTo>
                  <a:lnTo>
                    <a:pt x="637" y="227"/>
                  </a:lnTo>
                  <a:lnTo>
                    <a:pt x="634" y="248"/>
                  </a:lnTo>
                  <a:lnTo>
                    <a:pt x="632" y="272"/>
                  </a:lnTo>
                  <a:lnTo>
                    <a:pt x="629" y="293"/>
                  </a:lnTo>
                  <a:lnTo>
                    <a:pt x="627" y="314"/>
                  </a:lnTo>
                  <a:lnTo>
                    <a:pt x="627" y="336"/>
                  </a:lnTo>
                  <a:lnTo>
                    <a:pt x="625" y="359"/>
                  </a:lnTo>
                  <a:lnTo>
                    <a:pt x="622" y="381"/>
                  </a:lnTo>
                  <a:lnTo>
                    <a:pt x="620" y="402"/>
                  </a:lnTo>
                  <a:lnTo>
                    <a:pt x="620" y="426"/>
                  </a:lnTo>
                  <a:lnTo>
                    <a:pt x="618" y="447"/>
                  </a:lnTo>
                  <a:lnTo>
                    <a:pt x="615" y="468"/>
                  </a:lnTo>
                  <a:lnTo>
                    <a:pt x="613" y="490"/>
                  </a:lnTo>
                  <a:lnTo>
                    <a:pt x="613" y="513"/>
                  </a:lnTo>
                  <a:lnTo>
                    <a:pt x="611" y="535"/>
                  </a:lnTo>
                  <a:lnTo>
                    <a:pt x="608" y="556"/>
                  </a:lnTo>
                  <a:lnTo>
                    <a:pt x="606" y="580"/>
                  </a:lnTo>
                  <a:lnTo>
                    <a:pt x="606" y="601"/>
                  </a:lnTo>
                  <a:lnTo>
                    <a:pt x="603" y="622"/>
                  </a:lnTo>
                  <a:lnTo>
                    <a:pt x="601" y="643"/>
                  </a:lnTo>
                  <a:lnTo>
                    <a:pt x="599" y="667"/>
                  </a:lnTo>
                  <a:lnTo>
                    <a:pt x="599" y="688"/>
                  </a:lnTo>
                  <a:lnTo>
                    <a:pt x="596" y="710"/>
                  </a:lnTo>
                  <a:lnTo>
                    <a:pt x="594" y="733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89" y="755"/>
                  </a:lnTo>
                  <a:lnTo>
                    <a:pt x="585" y="755"/>
                  </a:lnTo>
                  <a:lnTo>
                    <a:pt x="580" y="755"/>
                  </a:lnTo>
                  <a:lnTo>
                    <a:pt x="575" y="755"/>
                  </a:lnTo>
                  <a:lnTo>
                    <a:pt x="573" y="755"/>
                  </a:lnTo>
                  <a:lnTo>
                    <a:pt x="568" y="752"/>
                  </a:lnTo>
                  <a:lnTo>
                    <a:pt x="563" y="752"/>
                  </a:lnTo>
                  <a:lnTo>
                    <a:pt x="558" y="752"/>
                  </a:lnTo>
                  <a:lnTo>
                    <a:pt x="554" y="752"/>
                  </a:lnTo>
                  <a:lnTo>
                    <a:pt x="549" y="752"/>
                  </a:lnTo>
                  <a:lnTo>
                    <a:pt x="544" y="752"/>
                  </a:lnTo>
                  <a:lnTo>
                    <a:pt x="540" y="750"/>
                  </a:lnTo>
                  <a:lnTo>
                    <a:pt x="535" y="750"/>
                  </a:lnTo>
                  <a:lnTo>
                    <a:pt x="530" y="750"/>
                  </a:lnTo>
                  <a:lnTo>
                    <a:pt x="525" y="750"/>
                  </a:lnTo>
                  <a:lnTo>
                    <a:pt x="521" y="750"/>
                  </a:lnTo>
                  <a:lnTo>
                    <a:pt x="518" y="750"/>
                  </a:lnTo>
                  <a:lnTo>
                    <a:pt x="514" y="748"/>
                  </a:lnTo>
                  <a:lnTo>
                    <a:pt x="509" y="748"/>
                  </a:lnTo>
                  <a:lnTo>
                    <a:pt x="504" y="748"/>
                  </a:lnTo>
                  <a:lnTo>
                    <a:pt x="499" y="748"/>
                  </a:lnTo>
                  <a:lnTo>
                    <a:pt x="495" y="748"/>
                  </a:lnTo>
                  <a:lnTo>
                    <a:pt x="490" y="748"/>
                  </a:lnTo>
                  <a:lnTo>
                    <a:pt x="485" y="745"/>
                  </a:lnTo>
                  <a:lnTo>
                    <a:pt x="480" y="745"/>
                  </a:lnTo>
                  <a:lnTo>
                    <a:pt x="476" y="745"/>
                  </a:lnTo>
                  <a:lnTo>
                    <a:pt x="471" y="745"/>
                  </a:lnTo>
                  <a:lnTo>
                    <a:pt x="466" y="745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54" y="743"/>
                  </a:lnTo>
                  <a:lnTo>
                    <a:pt x="450" y="743"/>
                  </a:lnTo>
                  <a:lnTo>
                    <a:pt x="445" y="743"/>
                  </a:lnTo>
                  <a:lnTo>
                    <a:pt x="440" y="743"/>
                  </a:lnTo>
                  <a:lnTo>
                    <a:pt x="435" y="741"/>
                  </a:lnTo>
                  <a:lnTo>
                    <a:pt x="431" y="741"/>
                  </a:lnTo>
                  <a:lnTo>
                    <a:pt x="426" y="741"/>
                  </a:lnTo>
                  <a:lnTo>
                    <a:pt x="421" y="741"/>
                  </a:lnTo>
                  <a:lnTo>
                    <a:pt x="417" y="741"/>
                  </a:lnTo>
                  <a:lnTo>
                    <a:pt x="412" y="738"/>
                  </a:lnTo>
                  <a:lnTo>
                    <a:pt x="409" y="738"/>
                  </a:lnTo>
                  <a:lnTo>
                    <a:pt x="405" y="738"/>
                  </a:lnTo>
                  <a:lnTo>
                    <a:pt x="400" y="738"/>
                  </a:lnTo>
                  <a:lnTo>
                    <a:pt x="395" y="738"/>
                  </a:lnTo>
                  <a:lnTo>
                    <a:pt x="391" y="738"/>
                  </a:lnTo>
                  <a:lnTo>
                    <a:pt x="383" y="736"/>
                  </a:lnTo>
                  <a:lnTo>
                    <a:pt x="379" y="736"/>
                  </a:lnTo>
                  <a:lnTo>
                    <a:pt x="374" y="733"/>
                  </a:lnTo>
                  <a:lnTo>
                    <a:pt x="369" y="731"/>
                  </a:lnTo>
                  <a:lnTo>
                    <a:pt x="365" y="729"/>
                  </a:lnTo>
                  <a:lnTo>
                    <a:pt x="360" y="726"/>
                  </a:lnTo>
                  <a:lnTo>
                    <a:pt x="355" y="724"/>
                  </a:lnTo>
                  <a:lnTo>
                    <a:pt x="348" y="722"/>
                  </a:lnTo>
                  <a:lnTo>
                    <a:pt x="343" y="717"/>
                  </a:lnTo>
                  <a:lnTo>
                    <a:pt x="339" y="714"/>
                  </a:lnTo>
                  <a:lnTo>
                    <a:pt x="334" y="712"/>
                  </a:lnTo>
                  <a:lnTo>
                    <a:pt x="291" y="693"/>
                  </a:lnTo>
                  <a:lnTo>
                    <a:pt x="251" y="672"/>
                  </a:lnTo>
                  <a:lnTo>
                    <a:pt x="208" y="651"/>
                  </a:lnTo>
                  <a:lnTo>
                    <a:pt x="168" y="632"/>
                  </a:lnTo>
                  <a:lnTo>
                    <a:pt x="126" y="610"/>
                  </a:lnTo>
                  <a:lnTo>
                    <a:pt x="85" y="589"/>
                  </a:lnTo>
                  <a:lnTo>
                    <a:pt x="45" y="568"/>
                  </a:lnTo>
                  <a:lnTo>
                    <a:pt x="5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3" y="537"/>
                  </a:lnTo>
                  <a:lnTo>
                    <a:pt x="5" y="535"/>
                  </a:lnTo>
                  <a:lnTo>
                    <a:pt x="3" y="532"/>
                  </a:lnTo>
                  <a:lnTo>
                    <a:pt x="5" y="530"/>
                  </a:lnTo>
                  <a:lnTo>
                    <a:pt x="7" y="530"/>
                  </a:lnTo>
                  <a:lnTo>
                    <a:pt x="7" y="53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9" y="516"/>
                  </a:lnTo>
                  <a:lnTo>
                    <a:pt x="29" y="518"/>
                  </a:lnTo>
                  <a:lnTo>
                    <a:pt x="33" y="518"/>
                  </a:lnTo>
                  <a:lnTo>
                    <a:pt x="36" y="518"/>
                  </a:lnTo>
                  <a:lnTo>
                    <a:pt x="36" y="516"/>
                  </a:lnTo>
                  <a:lnTo>
                    <a:pt x="36" y="513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3" y="494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43" y="485"/>
                  </a:lnTo>
                  <a:lnTo>
                    <a:pt x="38" y="483"/>
                  </a:lnTo>
                  <a:lnTo>
                    <a:pt x="29" y="480"/>
                  </a:lnTo>
                  <a:lnTo>
                    <a:pt x="26" y="478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4" y="447"/>
                  </a:lnTo>
                  <a:lnTo>
                    <a:pt x="24" y="445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4" y="433"/>
                  </a:lnTo>
                  <a:lnTo>
                    <a:pt x="26" y="433"/>
                  </a:lnTo>
                  <a:lnTo>
                    <a:pt x="31" y="433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40" y="423"/>
                  </a:lnTo>
                  <a:lnTo>
                    <a:pt x="43" y="421"/>
                  </a:lnTo>
                  <a:lnTo>
                    <a:pt x="43" y="421"/>
                  </a:lnTo>
                  <a:lnTo>
                    <a:pt x="45" y="419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4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7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52" y="400"/>
                  </a:lnTo>
                  <a:lnTo>
                    <a:pt x="55" y="400"/>
                  </a:lnTo>
                  <a:lnTo>
                    <a:pt x="55" y="397"/>
                  </a:lnTo>
                  <a:lnTo>
                    <a:pt x="55" y="395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5" y="388"/>
                  </a:lnTo>
                  <a:lnTo>
                    <a:pt x="55" y="388"/>
                  </a:lnTo>
                  <a:lnTo>
                    <a:pt x="55" y="383"/>
                  </a:lnTo>
                  <a:lnTo>
                    <a:pt x="55" y="381"/>
                  </a:lnTo>
                  <a:lnTo>
                    <a:pt x="55" y="378"/>
                  </a:lnTo>
                  <a:lnTo>
                    <a:pt x="57" y="378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5" y="374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5" y="367"/>
                  </a:lnTo>
                  <a:lnTo>
                    <a:pt x="57" y="367"/>
                  </a:lnTo>
                  <a:lnTo>
                    <a:pt x="62" y="364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6" y="359"/>
                  </a:lnTo>
                  <a:lnTo>
                    <a:pt x="69" y="352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6" y="350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3" y="338"/>
                  </a:lnTo>
                  <a:lnTo>
                    <a:pt x="97" y="336"/>
                  </a:lnTo>
                  <a:lnTo>
                    <a:pt x="100" y="333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100" y="326"/>
                  </a:lnTo>
                  <a:lnTo>
                    <a:pt x="97" y="324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88" y="314"/>
                  </a:lnTo>
                  <a:lnTo>
                    <a:pt x="85" y="312"/>
                  </a:lnTo>
                  <a:lnTo>
                    <a:pt x="85" y="312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78" y="307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0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3"/>
                  </a:lnTo>
                  <a:lnTo>
                    <a:pt x="76" y="293"/>
                  </a:lnTo>
                  <a:lnTo>
                    <a:pt x="76" y="291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1" y="270"/>
                  </a:lnTo>
                  <a:lnTo>
                    <a:pt x="69" y="270"/>
                  </a:lnTo>
                  <a:lnTo>
                    <a:pt x="66" y="267"/>
                  </a:lnTo>
                  <a:lnTo>
                    <a:pt x="64" y="265"/>
                  </a:lnTo>
                  <a:lnTo>
                    <a:pt x="66" y="262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59" y="253"/>
                  </a:lnTo>
                  <a:lnTo>
                    <a:pt x="62" y="239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2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2" y="225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15"/>
                  </a:lnTo>
                  <a:lnTo>
                    <a:pt x="71" y="213"/>
                  </a:lnTo>
                  <a:lnTo>
                    <a:pt x="71" y="208"/>
                  </a:lnTo>
                  <a:lnTo>
                    <a:pt x="69" y="201"/>
                  </a:lnTo>
                  <a:lnTo>
                    <a:pt x="71" y="199"/>
                  </a:lnTo>
                  <a:lnTo>
                    <a:pt x="71" y="194"/>
                  </a:lnTo>
                  <a:lnTo>
                    <a:pt x="71" y="191"/>
                  </a:lnTo>
                  <a:lnTo>
                    <a:pt x="69" y="184"/>
                  </a:lnTo>
                  <a:lnTo>
                    <a:pt x="66" y="180"/>
                  </a:lnTo>
                  <a:lnTo>
                    <a:pt x="66" y="175"/>
                  </a:lnTo>
                  <a:lnTo>
                    <a:pt x="69" y="168"/>
                  </a:lnTo>
                  <a:lnTo>
                    <a:pt x="69" y="163"/>
                  </a:lnTo>
                  <a:lnTo>
                    <a:pt x="69" y="161"/>
                  </a:lnTo>
                  <a:lnTo>
                    <a:pt x="69" y="158"/>
                  </a:lnTo>
                  <a:lnTo>
                    <a:pt x="66" y="149"/>
                  </a:lnTo>
                  <a:lnTo>
                    <a:pt x="66" y="146"/>
                  </a:lnTo>
                  <a:lnTo>
                    <a:pt x="66" y="142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8" y="97"/>
                  </a:lnTo>
                  <a:lnTo>
                    <a:pt x="85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4" y="113"/>
                  </a:lnTo>
                  <a:lnTo>
                    <a:pt x="116" y="116"/>
                  </a:lnTo>
                  <a:lnTo>
                    <a:pt x="119" y="118"/>
                  </a:lnTo>
                  <a:lnTo>
                    <a:pt x="121" y="118"/>
                  </a:lnTo>
                  <a:lnTo>
                    <a:pt x="126" y="118"/>
                  </a:lnTo>
                  <a:lnTo>
                    <a:pt x="128" y="116"/>
                  </a:lnTo>
                  <a:lnTo>
                    <a:pt x="130" y="111"/>
                  </a:lnTo>
                  <a:lnTo>
                    <a:pt x="133" y="106"/>
                  </a:lnTo>
                  <a:lnTo>
                    <a:pt x="135" y="101"/>
                  </a:lnTo>
                  <a:lnTo>
                    <a:pt x="137" y="99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87"/>
                  </a:lnTo>
                  <a:lnTo>
                    <a:pt x="142" y="83"/>
                  </a:lnTo>
                  <a:lnTo>
                    <a:pt x="142" y="75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5" y="52"/>
                  </a:lnTo>
                  <a:lnTo>
                    <a:pt x="147" y="45"/>
                  </a:lnTo>
                  <a:lnTo>
                    <a:pt x="147" y="35"/>
                  </a:lnTo>
                  <a:lnTo>
                    <a:pt x="149" y="28"/>
                  </a:lnTo>
                  <a:lnTo>
                    <a:pt x="149" y="21"/>
                  </a:lnTo>
                  <a:lnTo>
                    <a:pt x="152" y="14"/>
                  </a:lnTo>
                  <a:lnTo>
                    <a:pt x="152" y="7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2"/>
                  </a:lnTo>
                  <a:lnTo>
                    <a:pt x="199" y="4"/>
                  </a:lnTo>
                  <a:lnTo>
                    <a:pt x="216" y="7"/>
                  </a:lnTo>
                  <a:lnTo>
                    <a:pt x="230" y="9"/>
                  </a:lnTo>
                  <a:lnTo>
                    <a:pt x="246" y="9"/>
                  </a:lnTo>
                  <a:lnTo>
                    <a:pt x="260" y="12"/>
                  </a:lnTo>
                  <a:lnTo>
                    <a:pt x="277" y="14"/>
                  </a:lnTo>
                  <a:lnTo>
                    <a:pt x="291" y="16"/>
                  </a:lnTo>
                  <a:lnTo>
                    <a:pt x="308" y="19"/>
                  </a:lnTo>
                  <a:lnTo>
                    <a:pt x="324" y="19"/>
                  </a:lnTo>
                  <a:lnTo>
                    <a:pt x="339" y="21"/>
                  </a:lnTo>
                  <a:lnTo>
                    <a:pt x="355" y="23"/>
                  </a:lnTo>
                  <a:lnTo>
                    <a:pt x="369" y="23"/>
                  </a:lnTo>
                  <a:lnTo>
                    <a:pt x="386" y="26"/>
                  </a:lnTo>
                  <a:lnTo>
                    <a:pt x="400" y="28"/>
                  </a:lnTo>
                  <a:lnTo>
                    <a:pt x="417" y="30"/>
                  </a:lnTo>
                  <a:lnTo>
                    <a:pt x="431" y="30"/>
                  </a:lnTo>
                  <a:lnTo>
                    <a:pt x="447" y="33"/>
                  </a:lnTo>
                  <a:lnTo>
                    <a:pt x="464" y="35"/>
                  </a:lnTo>
                  <a:lnTo>
                    <a:pt x="478" y="35"/>
                  </a:lnTo>
                  <a:lnTo>
                    <a:pt x="495" y="38"/>
                  </a:lnTo>
                  <a:lnTo>
                    <a:pt x="509" y="38"/>
                  </a:lnTo>
                  <a:lnTo>
                    <a:pt x="525" y="40"/>
                  </a:lnTo>
                  <a:lnTo>
                    <a:pt x="542" y="42"/>
                  </a:lnTo>
                  <a:lnTo>
                    <a:pt x="556" y="42"/>
                  </a:lnTo>
                  <a:lnTo>
                    <a:pt x="573" y="45"/>
                  </a:lnTo>
                  <a:lnTo>
                    <a:pt x="587" y="45"/>
                  </a:lnTo>
                  <a:lnTo>
                    <a:pt x="603" y="47"/>
                  </a:lnTo>
                  <a:lnTo>
                    <a:pt x="618" y="49"/>
                  </a:lnTo>
                  <a:lnTo>
                    <a:pt x="634" y="49"/>
                  </a:lnTo>
                  <a:lnTo>
                    <a:pt x="651" y="52"/>
                  </a:lnTo>
                  <a:lnTo>
                    <a:pt x="648" y="73"/>
                  </a:lnTo>
                  <a:lnTo>
                    <a:pt x="646" y="94"/>
                  </a:lnTo>
                  <a:lnTo>
                    <a:pt x="644" y="118"/>
                  </a:lnTo>
                  <a:lnTo>
                    <a:pt x="644" y="139"/>
                  </a:lnTo>
                  <a:lnTo>
                    <a:pt x="641" y="161"/>
                  </a:lnTo>
                  <a:lnTo>
                    <a:pt x="641" y="16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9377977" y="2743265"/>
              <a:ext cx="539708" cy="494731"/>
            </a:xfrm>
            <a:custGeom>
              <a:rect b="b" l="l" r="r" t="t"/>
              <a:pathLst>
                <a:path extrusionOk="0" h="462" w="504">
                  <a:moveTo>
                    <a:pt x="499" y="57"/>
                  </a:moveTo>
                  <a:lnTo>
                    <a:pt x="499" y="59"/>
                  </a:lnTo>
                  <a:lnTo>
                    <a:pt x="499" y="62"/>
                  </a:lnTo>
                  <a:lnTo>
                    <a:pt x="504" y="64"/>
                  </a:lnTo>
                  <a:lnTo>
                    <a:pt x="504" y="69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499" y="69"/>
                  </a:lnTo>
                  <a:lnTo>
                    <a:pt x="497" y="69"/>
                  </a:lnTo>
                  <a:lnTo>
                    <a:pt x="494" y="69"/>
                  </a:lnTo>
                  <a:lnTo>
                    <a:pt x="494" y="71"/>
                  </a:lnTo>
                  <a:lnTo>
                    <a:pt x="494" y="74"/>
                  </a:lnTo>
                  <a:lnTo>
                    <a:pt x="497" y="76"/>
                  </a:lnTo>
                  <a:lnTo>
                    <a:pt x="499" y="76"/>
                  </a:lnTo>
                  <a:lnTo>
                    <a:pt x="499" y="78"/>
                  </a:lnTo>
                  <a:lnTo>
                    <a:pt x="494" y="85"/>
                  </a:lnTo>
                  <a:lnTo>
                    <a:pt x="480" y="93"/>
                  </a:lnTo>
                  <a:lnTo>
                    <a:pt x="478" y="95"/>
                  </a:lnTo>
                  <a:lnTo>
                    <a:pt x="478" y="97"/>
                  </a:lnTo>
                  <a:lnTo>
                    <a:pt x="480" y="100"/>
                  </a:lnTo>
                  <a:lnTo>
                    <a:pt x="483" y="102"/>
                  </a:lnTo>
                  <a:lnTo>
                    <a:pt x="483" y="104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80" y="109"/>
                  </a:lnTo>
                  <a:lnTo>
                    <a:pt x="480" y="111"/>
                  </a:lnTo>
                  <a:lnTo>
                    <a:pt x="483" y="114"/>
                  </a:lnTo>
                  <a:lnTo>
                    <a:pt x="483" y="116"/>
                  </a:lnTo>
                  <a:lnTo>
                    <a:pt x="483" y="119"/>
                  </a:lnTo>
                  <a:lnTo>
                    <a:pt x="480" y="119"/>
                  </a:lnTo>
                  <a:lnTo>
                    <a:pt x="478" y="119"/>
                  </a:lnTo>
                  <a:lnTo>
                    <a:pt x="475" y="121"/>
                  </a:lnTo>
                  <a:lnTo>
                    <a:pt x="475" y="121"/>
                  </a:lnTo>
                  <a:lnTo>
                    <a:pt x="473" y="123"/>
                  </a:lnTo>
                  <a:lnTo>
                    <a:pt x="475" y="126"/>
                  </a:lnTo>
                  <a:lnTo>
                    <a:pt x="473" y="128"/>
                  </a:lnTo>
                  <a:lnTo>
                    <a:pt x="473" y="130"/>
                  </a:lnTo>
                  <a:lnTo>
                    <a:pt x="471" y="133"/>
                  </a:lnTo>
                  <a:lnTo>
                    <a:pt x="466" y="137"/>
                  </a:lnTo>
                  <a:lnTo>
                    <a:pt x="466" y="140"/>
                  </a:lnTo>
                  <a:lnTo>
                    <a:pt x="466" y="142"/>
                  </a:lnTo>
                  <a:lnTo>
                    <a:pt x="466" y="149"/>
                  </a:lnTo>
                  <a:lnTo>
                    <a:pt x="466" y="152"/>
                  </a:lnTo>
                  <a:lnTo>
                    <a:pt x="468" y="156"/>
                  </a:lnTo>
                  <a:lnTo>
                    <a:pt x="471" y="161"/>
                  </a:lnTo>
                  <a:lnTo>
                    <a:pt x="471" y="166"/>
                  </a:lnTo>
                  <a:lnTo>
                    <a:pt x="468" y="171"/>
                  </a:lnTo>
                  <a:lnTo>
                    <a:pt x="466" y="171"/>
                  </a:lnTo>
                  <a:lnTo>
                    <a:pt x="464" y="171"/>
                  </a:lnTo>
                  <a:lnTo>
                    <a:pt x="461" y="171"/>
                  </a:lnTo>
                  <a:lnTo>
                    <a:pt x="461" y="173"/>
                  </a:lnTo>
                  <a:lnTo>
                    <a:pt x="461" y="175"/>
                  </a:lnTo>
                  <a:lnTo>
                    <a:pt x="461" y="178"/>
                  </a:lnTo>
                  <a:lnTo>
                    <a:pt x="459" y="180"/>
                  </a:lnTo>
                  <a:lnTo>
                    <a:pt x="459" y="180"/>
                  </a:lnTo>
                  <a:lnTo>
                    <a:pt x="454" y="182"/>
                  </a:lnTo>
                  <a:lnTo>
                    <a:pt x="452" y="185"/>
                  </a:lnTo>
                  <a:lnTo>
                    <a:pt x="449" y="185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52" y="187"/>
                  </a:lnTo>
                  <a:lnTo>
                    <a:pt x="454" y="192"/>
                  </a:lnTo>
                  <a:lnTo>
                    <a:pt x="454" y="197"/>
                  </a:lnTo>
                  <a:lnTo>
                    <a:pt x="452" y="201"/>
                  </a:lnTo>
                  <a:lnTo>
                    <a:pt x="447" y="204"/>
                  </a:lnTo>
                  <a:lnTo>
                    <a:pt x="435" y="211"/>
                  </a:lnTo>
                  <a:lnTo>
                    <a:pt x="435" y="211"/>
                  </a:lnTo>
                  <a:lnTo>
                    <a:pt x="435" y="213"/>
                  </a:lnTo>
                  <a:lnTo>
                    <a:pt x="438" y="216"/>
                  </a:lnTo>
                  <a:lnTo>
                    <a:pt x="438" y="218"/>
                  </a:lnTo>
                  <a:lnTo>
                    <a:pt x="435" y="220"/>
                  </a:lnTo>
                  <a:lnTo>
                    <a:pt x="435" y="223"/>
                  </a:lnTo>
                  <a:lnTo>
                    <a:pt x="433" y="223"/>
                  </a:lnTo>
                  <a:lnTo>
                    <a:pt x="430" y="223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6" y="225"/>
                  </a:lnTo>
                  <a:lnTo>
                    <a:pt x="426" y="230"/>
                  </a:lnTo>
                  <a:lnTo>
                    <a:pt x="426" y="235"/>
                  </a:lnTo>
                  <a:lnTo>
                    <a:pt x="428" y="242"/>
                  </a:lnTo>
                  <a:lnTo>
                    <a:pt x="428" y="253"/>
                  </a:lnTo>
                  <a:lnTo>
                    <a:pt x="428" y="258"/>
                  </a:lnTo>
                  <a:lnTo>
                    <a:pt x="428" y="261"/>
                  </a:lnTo>
                  <a:lnTo>
                    <a:pt x="423" y="265"/>
                  </a:lnTo>
                  <a:lnTo>
                    <a:pt x="421" y="268"/>
                  </a:lnTo>
                  <a:lnTo>
                    <a:pt x="419" y="268"/>
                  </a:lnTo>
                  <a:lnTo>
                    <a:pt x="414" y="270"/>
                  </a:lnTo>
                  <a:lnTo>
                    <a:pt x="412" y="270"/>
                  </a:lnTo>
                  <a:lnTo>
                    <a:pt x="412" y="270"/>
                  </a:lnTo>
                  <a:lnTo>
                    <a:pt x="409" y="268"/>
                  </a:lnTo>
                  <a:lnTo>
                    <a:pt x="409" y="270"/>
                  </a:lnTo>
                  <a:lnTo>
                    <a:pt x="409" y="270"/>
                  </a:lnTo>
                  <a:lnTo>
                    <a:pt x="412" y="272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7"/>
                  </a:lnTo>
                  <a:lnTo>
                    <a:pt x="412" y="279"/>
                  </a:lnTo>
                  <a:lnTo>
                    <a:pt x="409" y="279"/>
                  </a:lnTo>
                  <a:lnTo>
                    <a:pt x="409" y="282"/>
                  </a:lnTo>
                  <a:lnTo>
                    <a:pt x="409" y="282"/>
                  </a:lnTo>
                  <a:lnTo>
                    <a:pt x="407" y="279"/>
                  </a:lnTo>
                  <a:lnTo>
                    <a:pt x="404" y="279"/>
                  </a:lnTo>
                  <a:lnTo>
                    <a:pt x="404" y="279"/>
                  </a:lnTo>
                  <a:lnTo>
                    <a:pt x="404" y="282"/>
                  </a:lnTo>
                  <a:lnTo>
                    <a:pt x="402" y="291"/>
                  </a:lnTo>
                  <a:lnTo>
                    <a:pt x="400" y="291"/>
                  </a:lnTo>
                  <a:lnTo>
                    <a:pt x="400" y="294"/>
                  </a:lnTo>
                  <a:lnTo>
                    <a:pt x="393" y="296"/>
                  </a:lnTo>
                  <a:lnTo>
                    <a:pt x="393" y="298"/>
                  </a:lnTo>
                  <a:lnTo>
                    <a:pt x="393" y="301"/>
                  </a:lnTo>
                  <a:lnTo>
                    <a:pt x="400" y="303"/>
                  </a:lnTo>
                  <a:lnTo>
                    <a:pt x="402" y="308"/>
                  </a:lnTo>
                  <a:lnTo>
                    <a:pt x="400" y="310"/>
                  </a:lnTo>
                  <a:lnTo>
                    <a:pt x="397" y="313"/>
                  </a:lnTo>
                  <a:lnTo>
                    <a:pt x="397" y="313"/>
                  </a:lnTo>
                  <a:lnTo>
                    <a:pt x="395" y="313"/>
                  </a:lnTo>
                  <a:lnTo>
                    <a:pt x="393" y="313"/>
                  </a:lnTo>
                  <a:lnTo>
                    <a:pt x="386" y="317"/>
                  </a:lnTo>
                  <a:lnTo>
                    <a:pt x="381" y="320"/>
                  </a:lnTo>
                  <a:lnTo>
                    <a:pt x="381" y="320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383" y="322"/>
                  </a:lnTo>
                  <a:lnTo>
                    <a:pt x="386" y="324"/>
                  </a:lnTo>
                  <a:lnTo>
                    <a:pt x="386" y="327"/>
                  </a:lnTo>
                  <a:lnTo>
                    <a:pt x="386" y="329"/>
                  </a:lnTo>
                  <a:lnTo>
                    <a:pt x="383" y="332"/>
                  </a:lnTo>
                  <a:lnTo>
                    <a:pt x="386" y="336"/>
                  </a:lnTo>
                  <a:lnTo>
                    <a:pt x="386" y="339"/>
                  </a:lnTo>
                  <a:lnTo>
                    <a:pt x="386" y="341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78" y="348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5"/>
                  </a:lnTo>
                  <a:lnTo>
                    <a:pt x="371" y="358"/>
                  </a:lnTo>
                  <a:lnTo>
                    <a:pt x="369" y="358"/>
                  </a:lnTo>
                  <a:lnTo>
                    <a:pt x="369" y="360"/>
                  </a:lnTo>
                  <a:lnTo>
                    <a:pt x="371" y="362"/>
                  </a:lnTo>
                  <a:lnTo>
                    <a:pt x="376" y="362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8" y="369"/>
                  </a:lnTo>
                  <a:lnTo>
                    <a:pt x="376" y="372"/>
                  </a:lnTo>
                  <a:lnTo>
                    <a:pt x="374" y="372"/>
                  </a:lnTo>
                  <a:lnTo>
                    <a:pt x="371" y="372"/>
                  </a:lnTo>
                  <a:lnTo>
                    <a:pt x="369" y="374"/>
                  </a:lnTo>
                  <a:lnTo>
                    <a:pt x="369" y="377"/>
                  </a:lnTo>
                  <a:lnTo>
                    <a:pt x="371" y="377"/>
                  </a:lnTo>
                  <a:lnTo>
                    <a:pt x="374" y="379"/>
                  </a:lnTo>
                  <a:lnTo>
                    <a:pt x="376" y="379"/>
                  </a:lnTo>
                  <a:lnTo>
                    <a:pt x="378" y="381"/>
                  </a:lnTo>
                  <a:lnTo>
                    <a:pt x="381" y="384"/>
                  </a:lnTo>
                  <a:lnTo>
                    <a:pt x="381" y="386"/>
                  </a:lnTo>
                  <a:lnTo>
                    <a:pt x="383" y="388"/>
                  </a:lnTo>
                  <a:lnTo>
                    <a:pt x="383" y="393"/>
                  </a:lnTo>
                  <a:lnTo>
                    <a:pt x="381" y="395"/>
                  </a:lnTo>
                  <a:lnTo>
                    <a:pt x="378" y="400"/>
                  </a:lnTo>
                  <a:lnTo>
                    <a:pt x="378" y="403"/>
                  </a:lnTo>
                  <a:lnTo>
                    <a:pt x="378" y="405"/>
                  </a:lnTo>
                  <a:lnTo>
                    <a:pt x="381" y="405"/>
                  </a:lnTo>
                  <a:lnTo>
                    <a:pt x="383" y="407"/>
                  </a:lnTo>
                  <a:lnTo>
                    <a:pt x="386" y="407"/>
                  </a:lnTo>
                  <a:lnTo>
                    <a:pt x="386" y="410"/>
                  </a:lnTo>
                  <a:lnTo>
                    <a:pt x="386" y="417"/>
                  </a:lnTo>
                  <a:lnTo>
                    <a:pt x="388" y="419"/>
                  </a:lnTo>
                  <a:lnTo>
                    <a:pt x="388" y="422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3" y="426"/>
                  </a:lnTo>
                  <a:lnTo>
                    <a:pt x="383" y="426"/>
                  </a:lnTo>
                  <a:lnTo>
                    <a:pt x="381" y="429"/>
                  </a:lnTo>
                  <a:lnTo>
                    <a:pt x="383" y="440"/>
                  </a:lnTo>
                  <a:lnTo>
                    <a:pt x="381" y="443"/>
                  </a:lnTo>
                  <a:lnTo>
                    <a:pt x="362" y="443"/>
                  </a:lnTo>
                  <a:lnTo>
                    <a:pt x="343" y="445"/>
                  </a:lnTo>
                  <a:lnTo>
                    <a:pt x="324" y="445"/>
                  </a:lnTo>
                  <a:lnTo>
                    <a:pt x="305" y="448"/>
                  </a:lnTo>
                  <a:lnTo>
                    <a:pt x="289" y="450"/>
                  </a:lnTo>
                  <a:lnTo>
                    <a:pt x="270" y="450"/>
                  </a:lnTo>
                  <a:lnTo>
                    <a:pt x="251" y="452"/>
                  </a:lnTo>
                  <a:lnTo>
                    <a:pt x="232" y="452"/>
                  </a:lnTo>
                  <a:lnTo>
                    <a:pt x="213" y="455"/>
                  </a:lnTo>
                  <a:lnTo>
                    <a:pt x="194" y="455"/>
                  </a:lnTo>
                  <a:lnTo>
                    <a:pt x="175" y="457"/>
                  </a:lnTo>
                  <a:lnTo>
                    <a:pt x="156" y="457"/>
                  </a:lnTo>
                  <a:lnTo>
                    <a:pt x="137" y="459"/>
                  </a:lnTo>
                  <a:lnTo>
                    <a:pt x="118" y="459"/>
                  </a:lnTo>
                  <a:lnTo>
                    <a:pt x="102" y="462"/>
                  </a:lnTo>
                  <a:lnTo>
                    <a:pt x="83" y="462"/>
                  </a:lnTo>
                  <a:lnTo>
                    <a:pt x="80" y="448"/>
                  </a:lnTo>
                  <a:lnTo>
                    <a:pt x="80" y="433"/>
                  </a:lnTo>
                  <a:lnTo>
                    <a:pt x="78" y="417"/>
                  </a:lnTo>
                  <a:lnTo>
                    <a:pt x="78" y="40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6" y="393"/>
                  </a:lnTo>
                  <a:lnTo>
                    <a:pt x="71" y="391"/>
                  </a:lnTo>
                  <a:lnTo>
                    <a:pt x="71" y="393"/>
                  </a:lnTo>
                  <a:lnTo>
                    <a:pt x="69" y="393"/>
                  </a:lnTo>
                  <a:lnTo>
                    <a:pt x="66" y="393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52" y="391"/>
                  </a:lnTo>
                  <a:lnTo>
                    <a:pt x="52" y="391"/>
                  </a:lnTo>
                  <a:lnTo>
                    <a:pt x="50" y="393"/>
                  </a:lnTo>
                  <a:lnTo>
                    <a:pt x="50" y="395"/>
                  </a:lnTo>
                  <a:lnTo>
                    <a:pt x="50" y="395"/>
                  </a:lnTo>
                  <a:lnTo>
                    <a:pt x="47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0" y="393"/>
                  </a:lnTo>
                  <a:lnTo>
                    <a:pt x="38" y="391"/>
                  </a:lnTo>
                  <a:lnTo>
                    <a:pt x="35" y="391"/>
                  </a:lnTo>
                  <a:lnTo>
                    <a:pt x="35" y="388"/>
                  </a:lnTo>
                  <a:lnTo>
                    <a:pt x="33" y="386"/>
                  </a:lnTo>
                  <a:lnTo>
                    <a:pt x="31" y="386"/>
                  </a:lnTo>
                  <a:lnTo>
                    <a:pt x="31" y="358"/>
                  </a:lnTo>
                  <a:lnTo>
                    <a:pt x="31" y="332"/>
                  </a:lnTo>
                  <a:lnTo>
                    <a:pt x="28" y="303"/>
                  </a:lnTo>
                  <a:lnTo>
                    <a:pt x="28" y="277"/>
                  </a:lnTo>
                  <a:lnTo>
                    <a:pt x="28" y="249"/>
                  </a:lnTo>
                  <a:lnTo>
                    <a:pt x="26" y="223"/>
                  </a:lnTo>
                  <a:lnTo>
                    <a:pt x="26" y="197"/>
                  </a:lnTo>
                  <a:lnTo>
                    <a:pt x="26" y="168"/>
                  </a:lnTo>
                  <a:lnTo>
                    <a:pt x="21" y="152"/>
                  </a:lnTo>
                  <a:lnTo>
                    <a:pt x="19" y="135"/>
                  </a:lnTo>
                  <a:lnTo>
                    <a:pt x="17" y="116"/>
                  </a:lnTo>
                  <a:lnTo>
                    <a:pt x="14" y="100"/>
                  </a:lnTo>
                  <a:lnTo>
                    <a:pt x="9" y="83"/>
                  </a:lnTo>
                  <a:lnTo>
                    <a:pt x="7" y="66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28" y="29"/>
                  </a:lnTo>
                  <a:lnTo>
                    <a:pt x="57" y="29"/>
                  </a:lnTo>
                  <a:lnTo>
                    <a:pt x="83" y="26"/>
                  </a:lnTo>
                  <a:lnTo>
                    <a:pt x="111" y="26"/>
                  </a:lnTo>
                  <a:lnTo>
                    <a:pt x="140" y="24"/>
                  </a:lnTo>
                  <a:lnTo>
                    <a:pt x="166" y="22"/>
                  </a:lnTo>
                  <a:lnTo>
                    <a:pt x="194" y="19"/>
                  </a:lnTo>
                  <a:lnTo>
                    <a:pt x="222" y="19"/>
                  </a:lnTo>
                  <a:lnTo>
                    <a:pt x="248" y="17"/>
                  </a:lnTo>
                  <a:lnTo>
                    <a:pt x="277" y="14"/>
                  </a:lnTo>
                  <a:lnTo>
                    <a:pt x="303" y="12"/>
                  </a:lnTo>
                  <a:lnTo>
                    <a:pt x="331" y="10"/>
                  </a:lnTo>
                  <a:lnTo>
                    <a:pt x="360" y="7"/>
                  </a:lnTo>
                  <a:lnTo>
                    <a:pt x="386" y="5"/>
                  </a:lnTo>
                  <a:lnTo>
                    <a:pt x="414" y="3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3"/>
                  </a:lnTo>
                  <a:lnTo>
                    <a:pt x="449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9"/>
                  </a:lnTo>
                  <a:lnTo>
                    <a:pt x="459" y="22"/>
                  </a:lnTo>
                  <a:lnTo>
                    <a:pt x="461" y="24"/>
                  </a:lnTo>
                  <a:lnTo>
                    <a:pt x="461" y="26"/>
                  </a:lnTo>
                  <a:lnTo>
                    <a:pt x="461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6" y="29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3"/>
                  </a:lnTo>
                  <a:lnTo>
                    <a:pt x="454" y="33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49" y="38"/>
                  </a:lnTo>
                  <a:lnTo>
                    <a:pt x="449" y="38"/>
                  </a:lnTo>
                  <a:lnTo>
                    <a:pt x="447" y="40"/>
                  </a:lnTo>
                  <a:lnTo>
                    <a:pt x="447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5" y="43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38" y="52"/>
                  </a:lnTo>
                  <a:lnTo>
                    <a:pt x="435" y="55"/>
                  </a:lnTo>
                  <a:lnTo>
                    <a:pt x="435" y="57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6"/>
                  </a:lnTo>
                  <a:lnTo>
                    <a:pt x="433" y="66"/>
                  </a:lnTo>
                  <a:lnTo>
                    <a:pt x="440" y="64"/>
                  </a:lnTo>
                  <a:lnTo>
                    <a:pt x="454" y="64"/>
                  </a:lnTo>
                  <a:lnTo>
                    <a:pt x="468" y="62"/>
                  </a:lnTo>
                  <a:lnTo>
                    <a:pt x="483" y="59"/>
                  </a:lnTo>
                  <a:lnTo>
                    <a:pt x="497" y="59"/>
                  </a:lnTo>
                  <a:lnTo>
                    <a:pt x="497" y="59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9" y="57"/>
                  </a:lnTo>
                  <a:lnTo>
                    <a:pt x="499" y="57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0090092" y="2887829"/>
              <a:ext cx="419773" cy="667138"/>
            </a:xfrm>
            <a:custGeom>
              <a:rect b="b" l="l" r="r" t="t"/>
              <a:pathLst>
                <a:path extrusionOk="0" h="623" w="392">
                  <a:moveTo>
                    <a:pt x="73" y="615"/>
                  </a:moveTo>
                  <a:lnTo>
                    <a:pt x="71" y="618"/>
                  </a:lnTo>
                  <a:lnTo>
                    <a:pt x="71" y="618"/>
                  </a:lnTo>
                  <a:lnTo>
                    <a:pt x="71" y="618"/>
                  </a:lnTo>
                  <a:lnTo>
                    <a:pt x="68" y="618"/>
                  </a:lnTo>
                  <a:lnTo>
                    <a:pt x="61" y="620"/>
                  </a:lnTo>
                  <a:lnTo>
                    <a:pt x="52" y="623"/>
                  </a:lnTo>
                  <a:lnTo>
                    <a:pt x="52" y="623"/>
                  </a:lnTo>
                  <a:lnTo>
                    <a:pt x="75" y="620"/>
                  </a:lnTo>
                  <a:lnTo>
                    <a:pt x="75" y="620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3" y="615"/>
                  </a:lnTo>
                  <a:close/>
                  <a:moveTo>
                    <a:pt x="392" y="483"/>
                  </a:moveTo>
                  <a:lnTo>
                    <a:pt x="392" y="481"/>
                  </a:lnTo>
                  <a:lnTo>
                    <a:pt x="390" y="476"/>
                  </a:lnTo>
                  <a:lnTo>
                    <a:pt x="385" y="471"/>
                  </a:lnTo>
                  <a:lnTo>
                    <a:pt x="383" y="466"/>
                  </a:lnTo>
                  <a:lnTo>
                    <a:pt x="380" y="466"/>
                  </a:lnTo>
                  <a:lnTo>
                    <a:pt x="378" y="464"/>
                  </a:lnTo>
                  <a:lnTo>
                    <a:pt x="378" y="464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76" y="455"/>
                  </a:lnTo>
                  <a:lnTo>
                    <a:pt x="376" y="455"/>
                  </a:lnTo>
                  <a:lnTo>
                    <a:pt x="376" y="452"/>
                  </a:lnTo>
                  <a:lnTo>
                    <a:pt x="378" y="450"/>
                  </a:lnTo>
                  <a:lnTo>
                    <a:pt x="378" y="450"/>
                  </a:lnTo>
                  <a:lnTo>
                    <a:pt x="378" y="440"/>
                  </a:lnTo>
                  <a:lnTo>
                    <a:pt x="378" y="436"/>
                  </a:lnTo>
                  <a:lnTo>
                    <a:pt x="378" y="431"/>
                  </a:lnTo>
                  <a:lnTo>
                    <a:pt x="378" y="429"/>
                  </a:lnTo>
                  <a:lnTo>
                    <a:pt x="378" y="426"/>
                  </a:lnTo>
                  <a:lnTo>
                    <a:pt x="378" y="424"/>
                  </a:lnTo>
                  <a:lnTo>
                    <a:pt x="378" y="421"/>
                  </a:lnTo>
                  <a:lnTo>
                    <a:pt x="378" y="419"/>
                  </a:lnTo>
                  <a:lnTo>
                    <a:pt x="378" y="417"/>
                  </a:lnTo>
                  <a:lnTo>
                    <a:pt x="376" y="417"/>
                  </a:lnTo>
                  <a:lnTo>
                    <a:pt x="376" y="412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71" y="405"/>
                  </a:lnTo>
                  <a:lnTo>
                    <a:pt x="369" y="402"/>
                  </a:lnTo>
                  <a:lnTo>
                    <a:pt x="364" y="388"/>
                  </a:lnTo>
                  <a:lnTo>
                    <a:pt x="364" y="386"/>
                  </a:lnTo>
                  <a:lnTo>
                    <a:pt x="364" y="384"/>
                  </a:lnTo>
                  <a:lnTo>
                    <a:pt x="364" y="384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364" y="376"/>
                  </a:lnTo>
                  <a:lnTo>
                    <a:pt x="366" y="372"/>
                  </a:lnTo>
                  <a:lnTo>
                    <a:pt x="369" y="367"/>
                  </a:lnTo>
                  <a:lnTo>
                    <a:pt x="369" y="365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8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69" y="350"/>
                  </a:lnTo>
                  <a:lnTo>
                    <a:pt x="369" y="348"/>
                  </a:lnTo>
                  <a:lnTo>
                    <a:pt x="369" y="346"/>
                  </a:lnTo>
                  <a:lnTo>
                    <a:pt x="369" y="341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6" y="339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8" y="334"/>
                  </a:lnTo>
                  <a:lnTo>
                    <a:pt x="378" y="334"/>
                  </a:lnTo>
                  <a:lnTo>
                    <a:pt x="380" y="334"/>
                  </a:lnTo>
                  <a:lnTo>
                    <a:pt x="380" y="331"/>
                  </a:lnTo>
                  <a:lnTo>
                    <a:pt x="378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3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4"/>
                  </a:lnTo>
                  <a:lnTo>
                    <a:pt x="378" y="324"/>
                  </a:lnTo>
                  <a:lnTo>
                    <a:pt x="373" y="322"/>
                  </a:lnTo>
                  <a:lnTo>
                    <a:pt x="371" y="320"/>
                  </a:lnTo>
                  <a:lnTo>
                    <a:pt x="371" y="320"/>
                  </a:lnTo>
                  <a:lnTo>
                    <a:pt x="371" y="315"/>
                  </a:lnTo>
                  <a:lnTo>
                    <a:pt x="371" y="315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0"/>
                  </a:lnTo>
                  <a:lnTo>
                    <a:pt x="371" y="308"/>
                  </a:lnTo>
                  <a:lnTo>
                    <a:pt x="371" y="308"/>
                  </a:lnTo>
                  <a:lnTo>
                    <a:pt x="369" y="305"/>
                  </a:lnTo>
                  <a:lnTo>
                    <a:pt x="369" y="303"/>
                  </a:lnTo>
                  <a:lnTo>
                    <a:pt x="366" y="298"/>
                  </a:lnTo>
                  <a:lnTo>
                    <a:pt x="366" y="298"/>
                  </a:lnTo>
                  <a:lnTo>
                    <a:pt x="364" y="296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7" y="284"/>
                  </a:lnTo>
                  <a:lnTo>
                    <a:pt x="354" y="284"/>
                  </a:lnTo>
                  <a:lnTo>
                    <a:pt x="354" y="284"/>
                  </a:lnTo>
                  <a:lnTo>
                    <a:pt x="354" y="282"/>
                  </a:lnTo>
                  <a:lnTo>
                    <a:pt x="354" y="279"/>
                  </a:lnTo>
                  <a:lnTo>
                    <a:pt x="352" y="277"/>
                  </a:lnTo>
                  <a:lnTo>
                    <a:pt x="350" y="272"/>
                  </a:lnTo>
                  <a:lnTo>
                    <a:pt x="350" y="272"/>
                  </a:lnTo>
                  <a:lnTo>
                    <a:pt x="350" y="270"/>
                  </a:lnTo>
                  <a:lnTo>
                    <a:pt x="347" y="270"/>
                  </a:lnTo>
                  <a:lnTo>
                    <a:pt x="350" y="268"/>
                  </a:lnTo>
                  <a:lnTo>
                    <a:pt x="347" y="268"/>
                  </a:lnTo>
                  <a:lnTo>
                    <a:pt x="345" y="265"/>
                  </a:lnTo>
                  <a:lnTo>
                    <a:pt x="345" y="265"/>
                  </a:lnTo>
                  <a:lnTo>
                    <a:pt x="345" y="263"/>
                  </a:lnTo>
                  <a:lnTo>
                    <a:pt x="345" y="263"/>
                  </a:lnTo>
                  <a:lnTo>
                    <a:pt x="343" y="263"/>
                  </a:lnTo>
                  <a:lnTo>
                    <a:pt x="343" y="258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2"/>
                  </a:lnTo>
                  <a:lnTo>
                    <a:pt x="336" y="237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1" y="220"/>
                  </a:lnTo>
                  <a:lnTo>
                    <a:pt x="328" y="213"/>
                  </a:lnTo>
                  <a:lnTo>
                    <a:pt x="326" y="206"/>
                  </a:lnTo>
                  <a:lnTo>
                    <a:pt x="324" y="197"/>
                  </a:lnTo>
                  <a:lnTo>
                    <a:pt x="319" y="187"/>
                  </a:lnTo>
                  <a:lnTo>
                    <a:pt x="317" y="178"/>
                  </a:lnTo>
                  <a:lnTo>
                    <a:pt x="314" y="166"/>
                  </a:lnTo>
                  <a:lnTo>
                    <a:pt x="309" y="156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300" y="123"/>
                  </a:lnTo>
                  <a:lnTo>
                    <a:pt x="295" y="111"/>
                  </a:lnTo>
                  <a:lnTo>
                    <a:pt x="293" y="100"/>
                  </a:lnTo>
                  <a:lnTo>
                    <a:pt x="288" y="88"/>
                  </a:lnTo>
                  <a:lnTo>
                    <a:pt x="286" y="78"/>
                  </a:lnTo>
                  <a:lnTo>
                    <a:pt x="283" y="66"/>
                  </a:lnTo>
                  <a:lnTo>
                    <a:pt x="279" y="57"/>
                  </a:lnTo>
                  <a:lnTo>
                    <a:pt x="276" y="47"/>
                  </a:lnTo>
                  <a:lnTo>
                    <a:pt x="274" y="38"/>
                  </a:lnTo>
                  <a:lnTo>
                    <a:pt x="272" y="31"/>
                  </a:lnTo>
                  <a:lnTo>
                    <a:pt x="269" y="24"/>
                  </a:lnTo>
                  <a:lnTo>
                    <a:pt x="267" y="17"/>
                  </a:lnTo>
                  <a:lnTo>
                    <a:pt x="265" y="12"/>
                  </a:lnTo>
                  <a:lnTo>
                    <a:pt x="265" y="7"/>
                  </a:lnTo>
                  <a:lnTo>
                    <a:pt x="262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29" y="5"/>
                  </a:lnTo>
                  <a:lnTo>
                    <a:pt x="215" y="5"/>
                  </a:lnTo>
                  <a:lnTo>
                    <a:pt x="198" y="7"/>
                  </a:lnTo>
                  <a:lnTo>
                    <a:pt x="182" y="10"/>
                  </a:lnTo>
                  <a:lnTo>
                    <a:pt x="165" y="12"/>
                  </a:lnTo>
                  <a:lnTo>
                    <a:pt x="149" y="14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1" y="19"/>
                  </a:lnTo>
                  <a:lnTo>
                    <a:pt x="85" y="19"/>
                  </a:lnTo>
                  <a:lnTo>
                    <a:pt x="68" y="21"/>
                  </a:lnTo>
                  <a:lnTo>
                    <a:pt x="54" y="24"/>
                  </a:lnTo>
                  <a:lnTo>
                    <a:pt x="37" y="24"/>
                  </a:lnTo>
                  <a:lnTo>
                    <a:pt x="21" y="26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11" y="73"/>
                  </a:lnTo>
                  <a:lnTo>
                    <a:pt x="11" y="83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11" y="121"/>
                  </a:lnTo>
                  <a:lnTo>
                    <a:pt x="11" y="135"/>
                  </a:lnTo>
                  <a:lnTo>
                    <a:pt x="11" y="149"/>
                  </a:lnTo>
                  <a:lnTo>
                    <a:pt x="11" y="166"/>
                  </a:lnTo>
                  <a:lnTo>
                    <a:pt x="11" y="182"/>
                  </a:lnTo>
                  <a:lnTo>
                    <a:pt x="11" y="199"/>
                  </a:lnTo>
                  <a:lnTo>
                    <a:pt x="11" y="218"/>
                  </a:lnTo>
                  <a:lnTo>
                    <a:pt x="11" y="251"/>
                  </a:lnTo>
                  <a:lnTo>
                    <a:pt x="11" y="270"/>
                  </a:lnTo>
                  <a:lnTo>
                    <a:pt x="11" y="287"/>
                  </a:lnTo>
                  <a:lnTo>
                    <a:pt x="11" y="303"/>
                  </a:lnTo>
                  <a:lnTo>
                    <a:pt x="11" y="320"/>
                  </a:lnTo>
                  <a:lnTo>
                    <a:pt x="11" y="334"/>
                  </a:lnTo>
                  <a:lnTo>
                    <a:pt x="11" y="348"/>
                  </a:lnTo>
                  <a:lnTo>
                    <a:pt x="11" y="362"/>
                  </a:lnTo>
                  <a:lnTo>
                    <a:pt x="11" y="374"/>
                  </a:lnTo>
                  <a:lnTo>
                    <a:pt x="11" y="386"/>
                  </a:lnTo>
                  <a:lnTo>
                    <a:pt x="11" y="395"/>
                  </a:lnTo>
                  <a:lnTo>
                    <a:pt x="11" y="405"/>
                  </a:lnTo>
                  <a:lnTo>
                    <a:pt x="11" y="412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4" y="431"/>
                  </a:lnTo>
                  <a:lnTo>
                    <a:pt x="14" y="443"/>
                  </a:lnTo>
                  <a:lnTo>
                    <a:pt x="16" y="455"/>
                  </a:lnTo>
                  <a:lnTo>
                    <a:pt x="19" y="466"/>
                  </a:lnTo>
                  <a:lnTo>
                    <a:pt x="21" y="478"/>
                  </a:lnTo>
                  <a:lnTo>
                    <a:pt x="21" y="490"/>
                  </a:lnTo>
                  <a:lnTo>
                    <a:pt x="26" y="514"/>
                  </a:lnTo>
                  <a:lnTo>
                    <a:pt x="26" y="526"/>
                  </a:lnTo>
                  <a:lnTo>
                    <a:pt x="28" y="535"/>
                  </a:lnTo>
                  <a:lnTo>
                    <a:pt x="30" y="547"/>
                  </a:lnTo>
                  <a:lnTo>
                    <a:pt x="33" y="559"/>
                  </a:lnTo>
                  <a:lnTo>
                    <a:pt x="35" y="571"/>
                  </a:lnTo>
                  <a:lnTo>
                    <a:pt x="35" y="582"/>
                  </a:lnTo>
                  <a:lnTo>
                    <a:pt x="40" y="606"/>
                  </a:lnTo>
                  <a:lnTo>
                    <a:pt x="42" y="604"/>
                  </a:lnTo>
                  <a:lnTo>
                    <a:pt x="45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49" y="606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52" y="604"/>
                  </a:lnTo>
                  <a:lnTo>
                    <a:pt x="59" y="604"/>
                  </a:lnTo>
                  <a:lnTo>
                    <a:pt x="63" y="606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63" y="611"/>
                  </a:lnTo>
                  <a:lnTo>
                    <a:pt x="66" y="611"/>
                  </a:lnTo>
                  <a:lnTo>
                    <a:pt x="66" y="611"/>
                  </a:lnTo>
                  <a:lnTo>
                    <a:pt x="68" y="608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1" y="599"/>
                  </a:lnTo>
                  <a:lnTo>
                    <a:pt x="71" y="594"/>
                  </a:lnTo>
                  <a:lnTo>
                    <a:pt x="71" y="592"/>
                  </a:lnTo>
                  <a:lnTo>
                    <a:pt x="71" y="587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1" y="582"/>
                  </a:lnTo>
                  <a:lnTo>
                    <a:pt x="71" y="582"/>
                  </a:lnTo>
                  <a:lnTo>
                    <a:pt x="71" y="580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3"/>
                  </a:lnTo>
                  <a:lnTo>
                    <a:pt x="73" y="571"/>
                  </a:lnTo>
                  <a:lnTo>
                    <a:pt x="73" y="568"/>
                  </a:lnTo>
                  <a:lnTo>
                    <a:pt x="73" y="568"/>
                  </a:lnTo>
                  <a:lnTo>
                    <a:pt x="75" y="566"/>
                  </a:lnTo>
                  <a:lnTo>
                    <a:pt x="73" y="563"/>
                  </a:lnTo>
                  <a:lnTo>
                    <a:pt x="75" y="563"/>
                  </a:lnTo>
                  <a:lnTo>
                    <a:pt x="75" y="561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8" y="559"/>
                  </a:lnTo>
                  <a:lnTo>
                    <a:pt x="78" y="561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80" y="563"/>
                  </a:lnTo>
                  <a:lnTo>
                    <a:pt x="82" y="566"/>
                  </a:lnTo>
                  <a:lnTo>
                    <a:pt x="85" y="566"/>
                  </a:lnTo>
                  <a:lnTo>
                    <a:pt x="90" y="575"/>
                  </a:lnTo>
                  <a:lnTo>
                    <a:pt x="90" y="578"/>
                  </a:lnTo>
                  <a:lnTo>
                    <a:pt x="90" y="580"/>
                  </a:lnTo>
                  <a:lnTo>
                    <a:pt x="90" y="582"/>
                  </a:lnTo>
                  <a:lnTo>
                    <a:pt x="87" y="585"/>
                  </a:lnTo>
                  <a:lnTo>
                    <a:pt x="87" y="587"/>
                  </a:lnTo>
                  <a:lnTo>
                    <a:pt x="87" y="589"/>
                  </a:lnTo>
                  <a:lnTo>
                    <a:pt x="87" y="589"/>
                  </a:lnTo>
                  <a:lnTo>
                    <a:pt x="90" y="589"/>
                  </a:lnTo>
                  <a:lnTo>
                    <a:pt x="90" y="592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92" y="597"/>
                  </a:lnTo>
                  <a:lnTo>
                    <a:pt x="92" y="597"/>
                  </a:lnTo>
                  <a:lnTo>
                    <a:pt x="92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7"/>
                  </a:lnTo>
                  <a:lnTo>
                    <a:pt x="99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601"/>
                  </a:lnTo>
                  <a:lnTo>
                    <a:pt x="101" y="601"/>
                  </a:lnTo>
                  <a:lnTo>
                    <a:pt x="101" y="604"/>
                  </a:lnTo>
                  <a:lnTo>
                    <a:pt x="108" y="608"/>
                  </a:lnTo>
                  <a:lnTo>
                    <a:pt x="108" y="611"/>
                  </a:lnTo>
                  <a:lnTo>
                    <a:pt x="106" y="613"/>
                  </a:lnTo>
                  <a:lnTo>
                    <a:pt x="101" y="615"/>
                  </a:lnTo>
                  <a:lnTo>
                    <a:pt x="97" y="618"/>
                  </a:lnTo>
                  <a:lnTo>
                    <a:pt x="94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85" y="618"/>
                  </a:lnTo>
                  <a:lnTo>
                    <a:pt x="82" y="620"/>
                  </a:lnTo>
                  <a:lnTo>
                    <a:pt x="82" y="623"/>
                  </a:lnTo>
                  <a:lnTo>
                    <a:pt x="85" y="620"/>
                  </a:lnTo>
                  <a:lnTo>
                    <a:pt x="94" y="618"/>
                  </a:lnTo>
                  <a:lnTo>
                    <a:pt x="108" y="618"/>
                  </a:lnTo>
                  <a:lnTo>
                    <a:pt x="120" y="613"/>
                  </a:lnTo>
                  <a:lnTo>
                    <a:pt x="127" y="611"/>
                  </a:lnTo>
                  <a:lnTo>
                    <a:pt x="130" y="606"/>
                  </a:lnTo>
                  <a:lnTo>
                    <a:pt x="130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25" y="606"/>
                  </a:lnTo>
                  <a:lnTo>
                    <a:pt x="125" y="604"/>
                  </a:lnTo>
                  <a:lnTo>
                    <a:pt x="125" y="604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7" y="601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2" y="604"/>
                  </a:lnTo>
                  <a:lnTo>
                    <a:pt x="134" y="601"/>
                  </a:lnTo>
                  <a:lnTo>
                    <a:pt x="134" y="599"/>
                  </a:lnTo>
                  <a:lnTo>
                    <a:pt x="137" y="599"/>
                  </a:lnTo>
                  <a:lnTo>
                    <a:pt x="139" y="599"/>
                  </a:lnTo>
                  <a:lnTo>
                    <a:pt x="139" y="597"/>
                  </a:lnTo>
                  <a:lnTo>
                    <a:pt x="142" y="594"/>
                  </a:lnTo>
                  <a:lnTo>
                    <a:pt x="142" y="592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5"/>
                  </a:lnTo>
                  <a:lnTo>
                    <a:pt x="144" y="585"/>
                  </a:lnTo>
                  <a:lnTo>
                    <a:pt x="144" y="585"/>
                  </a:lnTo>
                  <a:lnTo>
                    <a:pt x="142" y="582"/>
                  </a:lnTo>
                  <a:lnTo>
                    <a:pt x="142" y="582"/>
                  </a:lnTo>
                  <a:lnTo>
                    <a:pt x="144" y="582"/>
                  </a:lnTo>
                  <a:lnTo>
                    <a:pt x="144" y="582"/>
                  </a:lnTo>
                  <a:lnTo>
                    <a:pt x="142" y="578"/>
                  </a:lnTo>
                  <a:lnTo>
                    <a:pt x="139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2" y="571"/>
                  </a:lnTo>
                  <a:lnTo>
                    <a:pt x="142" y="566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32" y="554"/>
                  </a:lnTo>
                  <a:lnTo>
                    <a:pt x="130" y="552"/>
                  </a:lnTo>
                  <a:lnTo>
                    <a:pt x="127" y="552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18" y="542"/>
                  </a:lnTo>
                  <a:lnTo>
                    <a:pt x="118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1"/>
                  </a:lnTo>
                  <a:lnTo>
                    <a:pt x="123" y="521"/>
                  </a:lnTo>
                  <a:lnTo>
                    <a:pt x="139" y="518"/>
                  </a:lnTo>
                  <a:lnTo>
                    <a:pt x="156" y="516"/>
                  </a:lnTo>
                  <a:lnTo>
                    <a:pt x="172" y="514"/>
                  </a:lnTo>
                  <a:lnTo>
                    <a:pt x="189" y="511"/>
                  </a:lnTo>
                  <a:lnTo>
                    <a:pt x="205" y="509"/>
                  </a:lnTo>
                  <a:lnTo>
                    <a:pt x="224" y="509"/>
                  </a:lnTo>
                  <a:lnTo>
                    <a:pt x="241" y="507"/>
                  </a:lnTo>
                  <a:lnTo>
                    <a:pt x="257" y="504"/>
                  </a:lnTo>
                  <a:lnTo>
                    <a:pt x="274" y="502"/>
                  </a:lnTo>
                  <a:lnTo>
                    <a:pt x="291" y="500"/>
                  </a:lnTo>
                  <a:lnTo>
                    <a:pt x="307" y="497"/>
                  </a:lnTo>
                  <a:lnTo>
                    <a:pt x="324" y="495"/>
                  </a:lnTo>
                  <a:lnTo>
                    <a:pt x="340" y="492"/>
                  </a:lnTo>
                  <a:lnTo>
                    <a:pt x="359" y="490"/>
                  </a:lnTo>
                  <a:lnTo>
                    <a:pt x="376" y="488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3"/>
                  </a:lnTo>
                  <a:lnTo>
                    <a:pt x="392" y="48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6"/>
          <p:cNvSpPr txBox="1"/>
          <p:nvPr/>
        </p:nvSpPr>
        <p:spPr>
          <a:xfrm flipH="1">
            <a:off x="9534524" y="5452115"/>
            <a:ext cx="240030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fld id="{00000000-1234-1234-1234-123412341234}" type="slidenum">
              <a:rPr b="1" i="0" lang="en-US" sz="9600" u="none" cap="none" strike="noStrike">
                <a:solidFill>
                  <a:srgbClr val="F2F2F2"/>
                </a:solidFill>
                <a:latin typeface="Teko"/>
                <a:ea typeface="Teko"/>
                <a:cs typeface="Teko"/>
                <a:sym typeface="Teko"/>
              </a:rPr>
              <a:t>‹#›</a:t>
            </a:fld>
            <a:endParaRPr b="1" i="0" sz="28700" u="none" cap="none" strike="noStrike">
              <a:solidFill>
                <a:srgbClr val="F2F2F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339013" cy="6858000"/>
          </a:xfrm>
          <a:custGeom>
            <a:rect b="b" l="l" r="r" t="t"/>
            <a:pathLst>
              <a:path extrusionOk="0" h="6858000" w="7339323">
                <a:moveTo>
                  <a:pt x="0" y="0"/>
                </a:moveTo>
                <a:lnTo>
                  <a:pt x="437637" y="0"/>
                </a:lnTo>
                <a:lnTo>
                  <a:pt x="7339323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9" name="Google Shape;199;p7"/>
          <p:cNvSpPr/>
          <p:nvPr/>
        </p:nvSpPr>
        <p:spPr>
          <a:xfrm flipH="1">
            <a:off x="1" y="0"/>
            <a:ext cx="7339323" cy="6858000"/>
          </a:xfrm>
          <a:custGeom>
            <a:rect b="b" l="l" r="r" t="t"/>
            <a:pathLst>
              <a:path extrusionOk="0" h="6858000" w="7339323">
                <a:moveTo>
                  <a:pt x="7339323" y="0"/>
                </a:moveTo>
                <a:lnTo>
                  <a:pt x="6901686" y="0"/>
                </a:lnTo>
                <a:lnTo>
                  <a:pt x="0" y="6858000"/>
                </a:lnTo>
                <a:lnTo>
                  <a:pt x="7339323" y="6858000"/>
                </a:lnTo>
                <a:close/>
              </a:path>
            </a:pathLst>
          </a:custGeom>
          <a:solidFill>
            <a:srgbClr val="262626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7"/>
          <p:cNvGrpSpPr/>
          <p:nvPr/>
        </p:nvGrpSpPr>
        <p:grpSpPr>
          <a:xfrm>
            <a:off x="931069" y="2022814"/>
            <a:ext cx="1996956" cy="657638"/>
            <a:chOff x="931069" y="1570377"/>
            <a:chExt cx="1996956" cy="657638"/>
          </a:xfrm>
        </p:grpSpPr>
        <p:sp>
          <p:nvSpPr>
            <p:cNvPr id="201" name="Google Shape;201;p7"/>
            <p:cNvSpPr/>
            <p:nvPr/>
          </p:nvSpPr>
          <p:spPr>
            <a:xfrm>
              <a:off x="931069" y="1570377"/>
              <a:ext cx="1996954" cy="65763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 txBox="1"/>
            <p:nvPr/>
          </p:nvSpPr>
          <p:spPr>
            <a:xfrm>
              <a:off x="931069" y="1734682"/>
              <a:ext cx="1996956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eko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Teko"/>
                  <a:ea typeface="Teko"/>
                  <a:cs typeface="Teko"/>
                  <a:sym typeface="Teko"/>
                </a:rPr>
                <a:t>ADS SUMMARY</a:t>
              </a:r>
              <a:endParaRPr/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3014296" y="2022814"/>
            <a:ext cx="1996954" cy="657638"/>
            <a:chOff x="3014296" y="1570377"/>
            <a:chExt cx="1996954" cy="657638"/>
          </a:xfrm>
        </p:grpSpPr>
        <p:sp>
          <p:nvSpPr>
            <p:cNvPr id="204" name="Google Shape;204;p7"/>
            <p:cNvSpPr/>
            <p:nvPr/>
          </p:nvSpPr>
          <p:spPr>
            <a:xfrm>
              <a:off x="3014296" y="1570377"/>
              <a:ext cx="1996954" cy="65763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3014296" y="1827946"/>
              <a:ext cx="1996954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4,175</a:t>
              </a:r>
              <a:endParaRPr/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3014296" y="1620053"/>
              <a:ext cx="1996954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Reach</a:t>
              </a:r>
              <a:endParaRPr/>
            </a:p>
          </p:txBody>
        </p:sp>
      </p:grpSp>
      <p:grpSp>
        <p:nvGrpSpPr>
          <p:cNvPr id="207" name="Google Shape;207;p7"/>
          <p:cNvGrpSpPr/>
          <p:nvPr/>
        </p:nvGrpSpPr>
        <p:grpSpPr>
          <a:xfrm>
            <a:off x="5097523" y="2022814"/>
            <a:ext cx="1996954" cy="657638"/>
            <a:chOff x="5097523" y="1570377"/>
            <a:chExt cx="1996954" cy="657638"/>
          </a:xfrm>
        </p:grpSpPr>
        <p:sp>
          <p:nvSpPr>
            <p:cNvPr id="208" name="Google Shape;208;p7"/>
            <p:cNvSpPr/>
            <p:nvPr/>
          </p:nvSpPr>
          <p:spPr>
            <a:xfrm>
              <a:off x="5097523" y="1570377"/>
              <a:ext cx="1996954" cy="65763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5097523" y="1827946"/>
              <a:ext cx="1996954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10,623</a:t>
              </a:r>
              <a:endParaRPr/>
            </a:p>
          </p:txBody>
        </p:sp>
        <p:sp>
          <p:nvSpPr>
            <p:cNvPr id="210" name="Google Shape;210;p7"/>
            <p:cNvSpPr txBox="1"/>
            <p:nvPr/>
          </p:nvSpPr>
          <p:spPr>
            <a:xfrm>
              <a:off x="5097523" y="1620053"/>
              <a:ext cx="1996954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Impressions</a:t>
              </a:r>
              <a:endParaRPr/>
            </a:p>
          </p:txBody>
        </p:sp>
      </p:grpSp>
      <p:grpSp>
        <p:nvGrpSpPr>
          <p:cNvPr id="211" name="Google Shape;211;p7"/>
          <p:cNvGrpSpPr/>
          <p:nvPr/>
        </p:nvGrpSpPr>
        <p:grpSpPr>
          <a:xfrm>
            <a:off x="7180750" y="2022814"/>
            <a:ext cx="1996954" cy="657638"/>
            <a:chOff x="7180750" y="1570377"/>
            <a:chExt cx="1996954" cy="657638"/>
          </a:xfrm>
        </p:grpSpPr>
        <p:sp>
          <p:nvSpPr>
            <p:cNvPr id="212" name="Google Shape;212;p7"/>
            <p:cNvSpPr/>
            <p:nvPr/>
          </p:nvSpPr>
          <p:spPr>
            <a:xfrm>
              <a:off x="7180750" y="1570377"/>
              <a:ext cx="1996954" cy="65763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7180750" y="1827946"/>
              <a:ext cx="1996954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16</a:t>
              </a:r>
              <a:endParaRPr/>
            </a:p>
          </p:txBody>
        </p:sp>
        <p:sp>
          <p:nvSpPr>
            <p:cNvPr id="214" name="Google Shape;214;p7"/>
            <p:cNvSpPr txBox="1"/>
            <p:nvPr/>
          </p:nvSpPr>
          <p:spPr>
            <a:xfrm>
              <a:off x="7180750" y="1620053"/>
              <a:ext cx="1996954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On-Facebook leads</a:t>
              </a:r>
              <a:endParaRPr/>
            </a:p>
          </p:txBody>
        </p:sp>
      </p:grpSp>
      <p:grpSp>
        <p:nvGrpSpPr>
          <p:cNvPr id="215" name="Google Shape;215;p7"/>
          <p:cNvGrpSpPr/>
          <p:nvPr/>
        </p:nvGrpSpPr>
        <p:grpSpPr>
          <a:xfrm>
            <a:off x="9263977" y="2022814"/>
            <a:ext cx="1996954" cy="657638"/>
            <a:chOff x="9263977" y="1570377"/>
            <a:chExt cx="1996954" cy="657638"/>
          </a:xfrm>
        </p:grpSpPr>
        <p:sp>
          <p:nvSpPr>
            <p:cNvPr id="216" name="Google Shape;216;p7"/>
            <p:cNvSpPr/>
            <p:nvPr/>
          </p:nvSpPr>
          <p:spPr>
            <a:xfrm>
              <a:off x="9263977" y="1570377"/>
              <a:ext cx="1996954" cy="65763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9263977" y="1827946"/>
              <a:ext cx="1996954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227</a:t>
              </a:r>
              <a:endParaRPr/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9263977" y="1620053"/>
              <a:ext cx="1996954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Clicks (all)</a:t>
              </a:r>
              <a:endParaRPr/>
            </a:p>
          </p:txBody>
        </p:sp>
      </p:grpSp>
      <p:sp>
        <p:nvSpPr>
          <p:cNvPr id="219" name="Google Shape;219;p7"/>
          <p:cNvSpPr/>
          <p:nvPr/>
        </p:nvSpPr>
        <p:spPr>
          <a:xfrm>
            <a:off x="3014296" y="3624262"/>
            <a:ext cx="8246635" cy="2266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0" sx="95000" rotWithShape="0" algn="tl" dir="2700000" dist="381000" sy="95000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2721698" y="966788"/>
            <a:ext cx="6748605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  <a:t>RESULTS</a:t>
            </a:r>
            <a:endParaRPr/>
          </a:p>
        </p:txBody>
      </p:sp>
      <p:grpSp>
        <p:nvGrpSpPr>
          <p:cNvPr id="221" name="Google Shape;221;p7"/>
          <p:cNvGrpSpPr/>
          <p:nvPr/>
        </p:nvGrpSpPr>
        <p:grpSpPr>
          <a:xfrm>
            <a:off x="3014296" y="2777590"/>
            <a:ext cx="1996954" cy="657638"/>
            <a:chOff x="3014296" y="1570377"/>
            <a:chExt cx="1996954" cy="657638"/>
          </a:xfrm>
        </p:grpSpPr>
        <p:sp>
          <p:nvSpPr>
            <p:cNvPr id="222" name="Google Shape;222;p7"/>
            <p:cNvSpPr/>
            <p:nvPr/>
          </p:nvSpPr>
          <p:spPr>
            <a:xfrm>
              <a:off x="3014296" y="1570377"/>
              <a:ext cx="1996954" cy="65763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 txBox="1"/>
            <p:nvPr/>
          </p:nvSpPr>
          <p:spPr>
            <a:xfrm>
              <a:off x="3014296" y="1827946"/>
              <a:ext cx="1996954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367</a:t>
              </a:r>
              <a:endParaRPr/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3014296" y="1620053"/>
              <a:ext cx="1996954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People taking action</a:t>
              </a:r>
              <a:endParaRPr/>
            </a:p>
          </p:txBody>
        </p:sp>
      </p:grpSp>
      <p:grpSp>
        <p:nvGrpSpPr>
          <p:cNvPr id="225" name="Google Shape;225;p7"/>
          <p:cNvGrpSpPr/>
          <p:nvPr/>
        </p:nvGrpSpPr>
        <p:grpSpPr>
          <a:xfrm>
            <a:off x="5097523" y="2777590"/>
            <a:ext cx="1996954" cy="657638"/>
            <a:chOff x="5097523" y="1570377"/>
            <a:chExt cx="1996954" cy="657638"/>
          </a:xfrm>
        </p:grpSpPr>
        <p:sp>
          <p:nvSpPr>
            <p:cNvPr id="226" name="Google Shape;226;p7"/>
            <p:cNvSpPr/>
            <p:nvPr/>
          </p:nvSpPr>
          <p:spPr>
            <a:xfrm>
              <a:off x="5097523" y="1570377"/>
              <a:ext cx="1996954" cy="65763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5097523" y="1827946"/>
              <a:ext cx="1996954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8.79%</a:t>
              </a:r>
              <a:endParaRPr/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5097523" y="1620053"/>
              <a:ext cx="1996954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People taking action rate %</a:t>
              </a:r>
              <a:endParaRPr/>
            </a:p>
          </p:txBody>
        </p:sp>
      </p:grpSp>
      <p:grpSp>
        <p:nvGrpSpPr>
          <p:cNvPr id="229" name="Google Shape;229;p7"/>
          <p:cNvGrpSpPr/>
          <p:nvPr/>
        </p:nvGrpSpPr>
        <p:grpSpPr>
          <a:xfrm>
            <a:off x="7180750" y="2777590"/>
            <a:ext cx="1996954" cy="657638"/>
            <a:chOff x="7180750" y="1570377"/>
            <a:chExt cx="1996954" cy="657638"/>
          </a:xfrm>
        </p:grpSpPr>
        <p:sp>
          <p:nvSpPr>
            <p:cNvPr id="230" name="Google Shape;230;p7"/>
            <p:cNvSpPr/>
            <p:nvPr/>
          </p:nvSpPr>
          <p:spPr>
            <a:xfrm>
              <a:off x="7180750" y="1570377"/>
              <a:ext cx="1996954" cy="65763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 txBox="1"/>
            <p:nvPr/>
          </p:nvSpPr>
          <p:spPr>
            <a:xfrm>
              <a:off x="7180750" y="1827946"/>
              <a:ext cx="1996954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113</a:t>
              </a: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7180750" y="1620053"/>
              <a:ext cx="1996954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Link clicks</a:t>
              </a:r>
              <a:endParaRPr/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9263977" y="2777590"/>
            <a:ext cx="1996954" cy="657638"/>
            <a:chOff x="9263977" y="1570377"/>
            <a:chExt cx="1996954" cy="657638"/>
          </a:xfrm>
        </p:grpSpPr>
        <p:sp>
          <p:nvSpPr>
            <p:cNvPr id="234" name="Google Shape;234;p7"/>
            <p:cNvSpPr/>
            <p:nvPr/>
          </p:nvSpPr>
          <p:spPr>
            <a:xfrm>
              <a:off x="9263977" y="1570377"/>
              <a:ext cx="1996954" cy="65763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9263977" y="1827946"/>
              <a:ext cx="1996954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2.1 4%</a:t>
              </a: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9263977" y="1620053"/>
              <a:ext cx="1996954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CTR (all)</a:t>
              </a:r>
              <a:endParaRPr/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931069" y="2777590"/>
            <a:ext cx="1996954" cy="657638"/>
            <a:chOff x="3014296" y="1570377"/>
            <a:chExt cx="1996954" cy="657638"/>
          </a:xfrm>
        </p:grpSpPr>
        <p:sp>
          <p:nvSpPr>
            <p:cNvPr id="238" name="Google Shape;238;p7"/>
            <p:cNvSpPr/>
            <p:nvPr/>
          </p:nvSpPr>
          <p:spPr>
            <a:xfrm>
              <a:off x="3014296" y="1570377"/>
              <a:ext cx="1996954" cy="65763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3014296" y="1827946"/>
              <a:ext cx="1996954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116</a:t>
              </a: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3014296" y="1620053"/>
              <a:ext cx="1996954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Page engagements</a:t>
              </a:r>
              <a:endParaRPr/>
            </a:p>
          </p:txBody>
        </p:sp>
      </p:grpSp>
      <p:grpSp>
        <p:nvGrpSpPr>
          <p:cNvPr id="241" name="Google Shape;241;p7"/>
          <p:cNvGrpSpPr/>
          <p:nvPr/>
        </p:nvGrpSpPr>
        <p:grpSpPr>
          <a:xfrm>
            <a:off x="3136391" y="3751205"/>
            <a:ext cx="1528953" cy="408120"/>
            <a:chOff x="2400300" y="2492043"/>
            <a:chExt cx="1528953" cy="408120"/>
          </a:xfrm>
        </p:grpSpPr>
        <p:sp>
          <p:nvSpPr>
            <p:cNvPr id="242" name="Google Shape;242;p7"/>
            <p:cNvSpPr/>
            <p:nvPr/>
          </p:nvSpPr>
          <p:spPr>
            <a:xfrm>
              <a:off x="2400300" y="2492043"/>
              <a:ext cx="1528953" cy="40812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 txBox="1"/>
            <p:nvPr/>
          </p:nvSpPr>
          <p:spPr>
            <a:xfrm>
              <a:off x="2437977" y="2549071"/>
              <a:ext cx="1453599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Teko"/>
                  <a:ea typeface="Teko"/>
                  <a:cs typeface="Teko"/>
                  <a:sym typeface="Teko"/>
                </a:rPr>
                <a:t>DEMOGRAPHICS</a:t>
              </a:r>
              <a:endParaRPr/>
            </a:p>
          </p:txBody>
        </p:sp>
      </p:grpSp>
      <p:grpSp>
        <p:nvGrpSpPr>
          <p:cNvPr id="244" name="Google Shape;244;p7"/>
          <p:cNvGrpSpPr/>
          <p:nvPr/>
        </p:nvGrpSpPr>
        <p:grpSpPr>
          <a:xfrm>
            <a:off x="3136674" y="4284887"/>
            <a:ext cx="1528953" cy="1471715"/>
            <a:chOff x="7339443" y="2320591"/>
            <a:chExt cx="1528953" cy="1471715"/>
          </a:xfrm>
        </p:grpSpPr>
        <p:pic>
          <p:nvPicPr>
            <p:cNvPr id="245" name="Google Shape;245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39443" y="2320591"/>
              <a:ext cx="1528953" cy="14717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7"/>
            <p:cNvSpPr txBox="1"/>
            <p:nvPr/>
          </p:nvSpPr>
          <p:spPr>
            <a:xfrm>
              <a:off x="8240946" y="2679440"/>
              <a:ext cx="550676" cy="253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lt1"/>
                  </a:solidFill>
                  <a:latin typeface="Teko"/>
                  <a:ea typeface="Teko"/>
                  <a:cs typeface="Teko"/>
                  <a:sym typeface="Teko"/>
                </a:rPr>
                <a:t>33%</a:t>
              </a:r>
              <a:endParaRPr/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7472763" y="3269104"/>
              <a:ext cx="550676" cy="253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lt1"/>
                  </a:solidFill>
                  <a:latin typeface="Teko"/>
                  <a:ea typeface="Teko"/>
                  <a:cs typeface="Teko"/>
                  <a:sym typeface="Teko"/>
                </a:rPr>
                <a:t>65.8</a:t>
              </a: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4811194" y="4609144"/>
            <a:ext cx="965905" cy="823201"/>
            <a:chOff x="9156808" y="2040509"/>
            <a:chExt cx="965905" cy="82320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9156808" y="2586751"/>
              <a:ext cx="965905" cy="276959"/>
              <a:chOff x="9156808" y="2586751"/>
              <a:chExt cx="965905" cy="276959"/>
            </a:xfrm>
          </p:grpSpPr>
          <p:sp>
            <p:nvSpPr>
              <p:cNvPr id="250" name="Google Shape;250;p7"/>
              <p:cNvSpPr txBox="1"/>
              <p:nvPr/>
            </p:nvSpPr>
            <p:spPr>
              <a:xfrm>
                <a:off x="9301163" y="2586751"/>
                <a:ext cx="82155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Unknown</a:t>
                </a: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9156808" y="2658757"/>
                <a:ext cx="132946" cy="13294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7"/>
            <p:cNvGrpSpPr/>
            <p:nvPr/>
          </p:nvGrpSpPr>
          <p:grpSpPr>
            <a:xfrm>
              <a:off x="9156808" y="2313630"/>
              <a:ext cx="965905" cy="276959"/>
              <a:chOff x="9156808" y="2586751"/>
              <a:chExt cx="965905" cy="276959"/>
            </a:xfrm>
          </p:grpSpPr>
          <p:sp>
            <p:nvSpPr>
              <p:cNvPr id="253" name="Google Shape;253;p7"/>
              <p:cNvSpPr txBox="1"/>
              <p:nvPr/>
            </p:nvSpPr>
            <p:spPr>
              <a:xfrm>
                <a:off x="9301163" y="2586751"/>
                <a:ext cx="82155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Female</a:t>
                </a: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9156808" y="2658757"/>
                <a:ext cx="132946" cy="1329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7"/>
            <p:cNvGrpSpPr/>
            <p:nvPr/>
          </p:nvGrpSpPr>
          <p:grpSpPr>
            <a:xfrm>
              <a:off x="9156808" y="2040509"/>
              <a:ext cx="965905" cy="276959"/>
              <a:chOff x="9156808" y="2586751"/>
              <a:chExt cx="965905" cy="276959"/>
            </a:xfrm>
          </p:grpSpPr>
          <p:sp>
            <p:nvSpPr>
              <p:cNvPr id="256" name="Google Shape;256;p7"/>
              <p:cNvSpPr txBox="1"/>
              <p:nvPr/>
            </p:nvSpPr>
            <p:spPr>
              <a:xfrm>
                <a:off x="9301163" y="2586751"/>
                <a:ext cx="82155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Male</a:t>
                </a: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9156808" y="2658757"/>
                <a:ext cx="132946" cy="1329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58" name="Google Shape;258;p7"/>
          <p:cNvGraphicFramePr/>
          <p:nvPr/>
        </p:nvGraphicFramePr>
        <p:xfrm>
          <a:off x="6096000" y="42848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{6C496D2C-0338-4C86-B8E4-31FBA4EC60A2}</a:tableStyleId>
              </a:tblPr>
              <a:tblGrid>
                <a:gridCol w="1210575"/>
                <a:gridCol w="1416525"/>
                <a:gridCol w="1210575"/>
                <a:gridCol w="1210575"/>
              </a:tblGrid>
              <a:tr h="38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Age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Impressions  🞃</a:t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Reach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Clicks (all)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6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6,991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2,685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3,325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1,378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339013" cy="6858000"/>
          </a:xfrm>
          <a:custGeom>
            <a:rect b="b" l="l" r="r" t="t"/>
            <a:pathLst>
              <a:path extrusionOk="0" h="6858000" w="7339323">
                <a:moveTo>
                  <a:pt x="0" y="0"/>
                </a:moveTo>
                <a:lnTo>
                  <a:pt x="7339323" y="0"/>
                </a:lnTo>
                <a:lnTo>
                  <a:pt x="43763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64" name="Google Shape;264;p8"/>
          <p:cNvSpPr/>
          <p:nvPr/>
        </p:nvSpPr>
        <p:spPr>
          <a:xfrm rot="10800000">
            <a:off x="1" y="0"/>
            <a:ext cx="7339323" cy="6858000"/>
          </a:xfrm>
          <a:custGeom>
            <a:rect b="b" l="l" r="r" t="t"/>
            <a:pathLst>
              <a:path extrusionOk="0" h="6858000" w="7339323">
                <a:moveTo>
                  <a:pt x="7339323" y="0"/>
                </a:moveTo>
                <a:lnTo>
                  <a:pt x="6901686" y="0"/>
                </a:lnTo>
                <a:lnTo>
                  <a:pt x="0" y="6858000"/>
                </a:lnTo>
                <a:lnTo>
                  <a:pt x="7339323" y="6858000"/>
                </a:lnTo>
                <a:close/>
              </a:path>
            </a:pathLst>
          </a:custGeom>
          <a:solidFill>
            <a:srgbClr val="262626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838200" y="771526"/>
            <a:ext cx="6748605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RESULTS</a:t>
            </a:r>
            <a:endParaRPr/>
          </a:p>
        </p:txBody>
      </p:sp>
      <p:sp>
        <p:nvSpPr>
          <p:cNvPr id="266" name="Google Shape;266;p8"/>
          <p:cNvSpPr/>
          <p:nvPr/>
        </p:nvSpPr>
        <p:spPr>
          <a:xfrm>
            <a:off x="3248025" y="909026"/>
            <a:ext cx="7962900" cy="214798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0" sx="95000" rotWithShape="0" algn="tl" dir="2700000" dist="381000" sy="95000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7" name="Google Shape;267;p8"/>
          <p:cNvGraphicFramePr/>
          <p:nvPr/>
        </p:nvGraphicFramePr>
        <p:xfrm>
          <a:off x="3363849" y="10906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{6C496D2C-0338-4C86-B8E4-31FBA4EC60A2}</a:tableStyleId>
              </a:tblPr>
              <a:tblGrid>
                <a:gridCol w="1362150"/>
                <a:gridCol w="1104325"/>
                <a:gridCol w="943775"/>
                <a:gridCol w="943775"/>
              </a:tblGrid>
              <a:tr h="24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Region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Impressions  🞃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Reach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Clicks (all)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23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Illinois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10,346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4,023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Indiana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268" name="Google Shape;268;p8"/>
          <p:cNvGrpSpPr/>
          <p:nvPr/>
        </p:nvGrpSpPr>
        <p:grpSpPr>
          <a:xfrm>
            <a:off x="8064660" y="1090692"/>
            <a:ext cx="3062696" cy="1784648"/>
            <a:chOff x="6302502" y="938886"/>
            <a:chExt cx="5684061" cy="3312132"/>
          </a:xfrm>
        </p:grpSpPr>
        <p:sp>
          <p:nvSpPr>
            <p:cNvPr id="269" name="Google Shape;269;p8"/>
            <p:cNvSpPr/>
            <p:nvPr/>
          </p:nvSpPr>
          <p:spPr>
            <a:xfrm>
              <a:off x="7667834" y="1617804"/>
              <a:ext cx="734601" cy="570762"/>
            </a:xfrm>
            <a:custGeom>
              <a:rect b="b" l="l" r="r" t="t"/>
              <a:pathLst>
                <a:path extrusionOk="0" h="533" w="686">
                  <a:moveTo>
                    <a:pt x="679" y="287"/>
                  </a:moveTo>
                  <a:lnTo>
                    <a:pt x="679" y="301"/>
                  </a:lnTo>
                  <a:lnTo>
                    <a:pt x="679" y="317"/>
                  </a:lnTo>
                  <a:lnTo>
                    <a:pt x="677" y="332"/>
                  </a:lnTo>
                  <a:lnTo>
                    <a:pt x="677" y="348"/>
                  </a:lnTo>
                  <a:lnTo>
                    <a:pt x="677" y="362"/>
                  </a:lnTo>
                  <a:lnTo>
                    <a:pt x="677" y="379"/>
                  </a:lnTo>
                  <a:lnTo>
                    <a:pt x="674" y="393"/>
                  </a:lnTo>
                  <a:lnTo>
                    <a:pt x="674" y="410"/>
                  </a:lnTo>
                  <a:lnTo>
                    <a:pt x="674" y="424"/>
                  </a:lnTo>
                  <a:lnTo>
                    <a:pt x="674" y="441"/>
                  </a:lnTo>
                  <a:lnTo>
                    <a:pt x="674" y="455"/>
                  </a:lnTo>
                  <a:lnTo>
                    <a:pt x="672" y="471"/>
                  </a:lnTo>
                  <a:lnTo>
                    <a:pt x="672" y="486"/>
                  </a:lnTo>
                  <a:lnTo>
                    <a:pt x="672" y="502"/>
                  </a:lnTo>
                  <a:lnTo>
                    <a:pt x="672" y="516"/>
                  </a:lnTo>
                  <a:lnTo>
                    <a:pt x="672" y="533"/>
                  </a:lnTo>
                  <a:lnTo>
                    <a:pt x="656" y="531"/>
                  </a:lnTo>
                  <a:lnTo>
                    <a:pt x="641" y="531"/>
                  </a:lnTo>
                  <a:lnTo>
                    <a:pt x="627" y="531"/>
                  </a:lnTo>
                  <a:lnTo>
                    <a:pt x="611" y="531"/>
                  </a:lnTo>
                  <a:lnTo>
                    <a:pt x="596" y="528"/>
                  </a:lnTo>
                  <a:lnTo>
                    <a:pt x="580" y="528"/>
                  </a:lnTo>
                  <a:lnTo>
                    <a:pt x="566" y="528"/>
                  </a:lnTo>
                  <a:lnTo>
                    <a:pt x="551" y="526"/>
                  </a:lnTo>
                  <a:lnTo>
                    <a:pt x="535" y="526"/>
                  </a:lnTo>
                  <a:lnTo>
                    <a:pt x="521" y="526"/>
                  </a:lnTo>
                  <a:lnTo>
                    <a:pt x="507" y="523"/>
                  </a:lnTo>
                  <a:lnTo>
                    <a:pt x="490" y="523"/>
                  </a:lnTo>
                  <a:lnTo>
                    <a:pt x="476" y="523"/>
                  </a:lnTo>
                  <a:lnTo>
                    <a:pt x="462" y="521"/>
                  </a:lnTo>
                  <a:lnTo>
                    <a:pt x="445" y="521"/>
                  </a:lnTo>
                  <a:lnTo>
                    <a:pt x="431" y="521"/>
                  </a:lnTo>
                  <a:lnTo>
                    <a:pt x="417" y="519"/>
                  </a:lnTo>
                  <a:lnTo>
                    <a:pt x="400" y="519"/>
                  </a:lnTo>
                  <a:lnTo>
                    <a:pt x="386" y="519"/>
                  </a:lnTo>
                  <a:lnTo>
                    <a:pt x="372" y="516"/>
                  </a:lnTo>
                  <a:lnTo>
                    <a:pt x="355" y="516"/>
                  </a:lnTo>
                  <a:lnTo>
                    <a:pt x="341" y="514"/>
                  </a:lnTo>
                  <a:lnTo>
                    <a:pt x="327" y="514"/>
                  </a:lnTo>
                  <a:lnTo>
                    <a:pt x="310" y="512"/>
                  </a:lnTo>
                  <a:lnTo>
                    <a:pt x="296" y="512"/>
                  </a:lnTo>
                  <a:lnTo>
                    <a:pt x="282" y="509"/>
                  </a:lnTo>
                  <a:lnTo>
                    <a:pt x="265" y="509"/>
                  </a:lnTo>
                  <a:lnTo>
                    <a:pt x="251" y="509"/>
                  </a:lnTo>
                  <a:lnTo>
                    <a:pt x="237" y="507"/>
                  </a:lnTo>
                  <a:lnTo>
                    <a:pt x="220" y="507"/>
                  </a:lnTo>
                  <a:lnTo>
                    <a:pt x="206" y="504"/>
                  </a:lnTo>
                  <a:lnTo>
                    <a:pt x="192" y="504"/>
                  </a:lnTo>
                  <a:lnTo>
                    <a:pt x="180" y="502"/>
                  </a:lnTo>
                  <a:lnTo>
                    <a:pt x="168" y="502"/>
                  </a:lnTo>
                  <a:lnTo>
                    <a:pt x="156" y="500"/>
                  </a:lnTo>
                  <a:lnTo>
                    <a:pt x="142" y="500"/>
                  </a:lnTo>
                  <a:lnTo>
                    <a:pt x="130" y="497"/>
                  </a:lnTo>
                  <a:lnTo>
                    <a:pt x="119" y="497"/>
                  </a:lnTo>
                  <a:lnTo>
                    <a:pt x="107" y="495"/>
                  </a:lnTo>
                  <a:lnTo>
                    <a:pt x="95" y="495"/>
                  </a:lnTo>
                  <a:lnTo>
                    <a:pt x="83" y="495"/>
                  </a:lnTo>
                  <a:lnTo>
                    <a:pt x="71" y="493"/>
                  </a:lnTo>
                  <a:lnTo>
                    <a:pt x="59" y="493"/>
                  </a:lnTo>
                  <a:lnTo>
                    <a:pt x="48" y="490"/>
                  </a:lnTo>
                  <a:lnTo>
                    <a:pt x="36" y="490"/>
                  </a:lnTo>
                  <a:lnTo>
                    <a:pt x="24" y="488"/>
                  </a:lnTo>
                  <a:lnTo>
                    <a:pt x="12" y="488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78"/>
                  </a:lnTo>
                  <a:lnTo>
                    <a:pt x="3" y="471"/>
                  </a:lnTo>
                  <a:lnTo>
                    <a:pt x="3" y="462"/>
                  </a:lnTo>
                  <a:lnTo>
                    <a:pt x="3" y="455"/>
                  </a:lnTo>
                  <a:lnTo>
                    <a:pt x="5" y="448"/>
                  </a:lnTo>
                  <a:lnTo>
                    <a:pt x="5" y="441"/>
                  </a:lnTo>
                  <a:lnTo>
                    <a:pt x="5" y="433"/>
                  </a:lnTo>
                  <a:lnTo>
                    <a:pt x="7" y="424"/>
                  </a:lnTo>
                  <a:lnTo>
                    <a:pt x="7" y="417"/>
                  </a:lnTo>
                  <a:lnTo>
                    <a:pt x="7" y="410"/>
                  </a:lnTo>
                  <a:lnTo>
                    <a:pt x="7" y="403"/>
                  </a:lnTo>
                  <a:lnTo>
                    <a:pt x="10" y="393"/>
                  </a:lnTo>
                  <a:lnTo>
                    <a:pt x="10" y="386"/>
                  </a:lnTo>
                  <a:lnTo>
                    <a:pt x="10" y="379"/>
                  </a:lnTo>
                  <a:lnTo>
                    <a:pt x="12" y="372"/>
                  </a:lnTo>
                  <a:lnTo>
                    <a:pt x="12" y="365"/>
                  </a:lnTo>
                  <a:lnTo>
                    <a:pt x="15" y="346"/>
                  </a:lnTo>
                  <a:lnTo>
                    <a:pt x="17" y="327"/>
                  </a:lnTo>
                  <a:lnTo>
                    <a:pt x="19" y="306"/>
                  </a:lnTo>
                  <a:lnTo>
                    <a:pt x="19" y="287"/>
                  </a:lnTo>
                  <a:lnTo>
                    <a:pt x="22" y="268"/>
                  </a:lnTo>
                  <a:lnTo>
                    <a:pt x="24" y="249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29" y="192"/>
                  </a:lnTo>
                  <a:lnTo>
                    <a:pt x="31" y="173"/>
                  </a:lnTo>
                  <a:lnTo>
                    <a:pt x="33" y="154"/>
                  </a:lnTo>
                  <a:lnTo>
                    <a:pt x="36" y="135"/>
                  </a:lnTo>
                  <a:lnTo>
                    <a:pt x="36" y="116"/>
                  </a:lnTo>
                  <a:lnTo>
                    <a:pt x="38" y="100"/>
                  </a:lnTo>
                  <a:lnTo>
                    <a:pt x="41" y="81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0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5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3"/>
                  </a:lnTo>
                  <a:lnTo>
                    <a:pt x="74" y="3"/>
                  </a:lnTo>
                  <a:lnTo>
                    <a:pt x="83" y="3"/>
                  </a:lnTo>
                  <a:lnTo>
                    <a:pt x="93" y="5"/>
                  </a:lnTo>
                  <a:lnTo>
                    <a:pt x="102" y="5"/>
                  </a:lnTo>
                  <a:lnTo>
                    <a:pt x="112" y="7"/>
                  </a:lnTo>
                  <a:lnTo>
                    <a:pt x="123" y="7"/>
                  </a:lnTo>
                  <a:lnTo>
                    <a:pt x="133" y="7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1" y="12"/>
                  </a:lnTo>
                  <a:lnTo>
                    <a:pt x="173" y="12"/>
                  </a:lnTo>
                  <a:lnTo>
                    <a:pt x="182" y="12"/>
                  </a:lnTo>
                  <a:lnTo>
                    <a:pt x="192" y="15"/>
                  </a:lnTo>
                  <a:lnTo>
                    <a:pt x="201" y="15"/>
                  </a:lnTo>
                  <a:lnTo>
                    <a:pt x="211" y="15"/>
                  </a:lnTo>
                  <a:lnTo>
                    <a:pt x="220" y="17"/>
                  </a:lnTo>
                  <a:lnTo>
                    <a:pt x="232" y="17"/>
                  </a:lnTo>
                  <a:lnTo>
                    <a:pt x="242" y="17"/>
                  </a:lnTo>
                  <a:lnTo>
                    <a:pt x="251" y="19"/>
                  </a:lnTo>
                  <a:lnTo>
                    <a:pt x="261" y="19"/>
                  </a:lnTo>
                  <a:lnTo>
                    <a:pt x="270" y="19"/>
                  </a:lnTo>
                  <a:lnTo>
                    <a:pt x="282" y="22"/>
                  </a:lnTo>
                  <a:lnTo>
                    <a:pt x="291" y="22"/>
                  </a:lnTo>
                  <a:lnTo>
                    <a:pt x="301" y="22"/>
                  </a:lnTo>
                  <a:lnTo>
                    <a:pt x="310" y="24"/>
                  </a:lnTo>
                  <a:lnTo>
                    <a:pt x="320" y="24"/>
                  </a:lnTo>
                  <a:lnTo>
                    <a:pt x="332" y="24"/>
                  </a:lnTo>
                  <a:lnTo>
                    <a:pt x="341" y="26"/>
                  </a:lnTo>
                  <a:lnTo>
                    <a:pt x="350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79" y="29"/>
                  </a:lnTo>
                  <a:lnTo>
                    <a:pt x="391" y="29"/>
                  </a:lnTo>
                  <a:lnTo>
                    <a:pt x="400" y="29"/>
                  </a:lnTo>
                  <a:lnTo>
                    <a:pt x="410" y="31"/>
                  </a:lnTo>
                  <a:lnTo>
                    <a:pt x="419" y="31"/>
                  </a:lnTo>
                  <a:lnTo>
                    <a:pt x="428" y="31"/>
                  </a:lnTo>
                  <a:lnTo>
                    <a:pt x="440" y="31"/>
                  </a:lnTo>
                  <a:lnTo>
                    <a:pt x="450" y="33"/>
                  </a:lnTo>
                  <a:lnTo>
                    <a:pt x="459" y="33"/>
                  </a:lnTo>
                  <a:lnTo>
                    <a:pt x="469" y="33"/>
                  </a:lnTo>
                  <a:lnTo>
                    <a:pt x="478" y="33"/>
                  </a:lnTo>
                  <a:lnTo>
                    <a:pt x="490" y="36"/>
                  </a:lnTo>
                  <a:lnTo>
                    <a:pt x="499" y="36"/>
                  </a:lnTo>
                  <a:lnTo>
                    <a:pt x="509" y="36"/>
                  </a:lnTo>
                  <a:lnTo>
                    <a:pt x="518" y="36"/>
                  </a:lnTo>
                  <a:lnTo>
                    <a:pt x="528" y="38"/>
                  </a:lnTo>
                  <a:lnTo>
                    <a:pt x="540" y="38"/>
                  </a:lnTo>
                  <a:lnTo>
                    <a:pt x="549" y="38"/>
                  </a:lnTo>
                  <a:lnTo>
                    <a:pt x="559" y="38"/>
                  </a:lnTo>
                  <a:lnTo>
                    <a:pt x="568" y="38"/>
                  </a:lnTo>
                  <a:lnTo>
                    <a:pt x="578" y="41"/>
                  </a:lnTo>
                  <a:lnTo>
                    <a:pt x="589" y="41"/>
                  </a:lnTo>
                  <a:lnTo>
                    <a:pt x="599" y="41"/>
                  </a:lnTo>
                  <a:lnTo>
                    <a:pt x="608" y="41"/>
                  </a:lnTo>
                  <a:lnTo>
                    <a:pt x="618" y="41"/>
                  </a:lnTo>
                  <a:lnTo>
                    <a:pt x="627" y="41"/>
                  </a:lnTo>
                  <a:lnTo>
                    <a:pt x="637" y="43"/>
                  </a:lnTo>
                  <a:lnTo>
                    <a:pt x="648" y="43"/>
                  </a:lnTo>
                  <a:lnTo>
                    <a:pt x="658" y="43"/>
                  </a:lnTo>
                  <a:lnTo>
                    <a:pt x="667" y="43"/>
                  </a:lnTo>
                  <a:lnTo>
                    <a:pt x="677" y="43"/>
                  </a:lnTo>
                  <a:lnTo>
                    <a:pt x="686" y="43"/>
                  </a:lnTo>
                  <a:lnTo>
                    <a:pt x="686" y="60"/>
                  </a:lnTo>
                  <a:lnTo>
                    <a:pt x="686" y="74"/>
                  </a:lnTo>
                  <a:lnTo>
                    <a:pt x="686" y="90"/>
                  </a:lnTo>
                  <a:lnTo>
                    <a:pt x="686" y="104"/>
                  </a:lnTo>
                  <a:lnTo>
                    <a:pt x="684" y="119"/>
                  </a:lnTo>
                  <a:lnTo>
                    <a:pt x="684" y="135"/>
                  </a:lnTo>
                  <a:lnTo>
                    <a:pt x="684" y="149"/>
                  </a:lnTo>
                  <a:lnTo>
                    <a:pt x="684" y="166"/>
                  </a:lnTo>
                  <a:lnTo>
                    <a:pt x="684" y="180"/>
                  </a:lnTo>
                  <a:lnTo>
                    <a:pt x="682" y="194"/>
                  </a:lnTo>
                  <a:lnTo>
                    <a:pt x="682" y="211"/>
                  </a:lnTo>
                  <a:lnTo>
                    <a:pt x="682" y="225"/>
                  </a:lnTo>
                  <a:lnTo>
                    <a:pt x="682" y="242"/>
                  </a:lnTo>
                  <a:lnTo>
                    <a:pt x="679" y="256"/>
                  </a:lnTo>
                  <a:lnTo>
                    <a:pt x="679" y="273"/>
                  </a:lnTo>
                  <a:lnTo>
                    <a:pt x="679" y="287"/>
                  </a:lnTo>
                  <a:lnTo>
                    <a:pt x="679" y="287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0628728" y="2064348"/>
              <a:ext cx="479740" cy="469032"/>
            </a:xfrm>
            <a:custGeom>
              <a:rect b="b" l="l" r="r" t="t"/>
              <a:pathLst>
                <a:path extrusionOk="0" h="438" w="448">
                  <a:moveTo>
                    <a:pt x="272" y="95"/>
                  </a:moveTo>
                  <a:lnTo>
                    <a:pt x="282" y="156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4" y="156"/>
                  </a:lnTo>
                  <a:lnTo>
                    <a:pt x="287" y="15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37"/>
                  </a:lnTo>
                  <a:lnTo>
                    <a:pt x="303" y="135"/>
                  </a:lnTo>
                  <a:lnTo>
                    <a:pt x="306" y="132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10" y="130"/>
                  </a:lnTo>
                  <a:lnTo>
                    <a:pt x="310" y="128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6"/>
                  </a:lnTo>
                  <a:lnTo>
                    <a:pt x="317" y="116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22" y="116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7" y="118"/>
                  </a:lnTo>
                  <a:lnTo>
                    <a:pt x="329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3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51" y="99"/>
                  </a:lnTo>
                  <a:lnTo>
                    <a:pt x="351" y="102"/>
                  </a:lnTo>
                  <a:lnTo>
                    <a:pt x="351" y="102"/>
                  </a:lnTo>
                  <a:lnTo>
                    <a:pt x="353" y="102"/>
                  </a:lnTo>
                  <a:lnTo>
                    <a:pt x="355" y="102"/>
                  </a:lnTo>
                  <a:lnTo>
                    <a:pt x="362" y="102"/>
                  </a:lnTo>
                  <a:lnTo>
                    <a:pt x="362" y="102"/>
                  </a:lnTo>
                  <a:lnTo>
                    <a:pt x="367" y="99"/>
                  </a:lnTo>
                  <a:lnTo>
                    <a:pt x="372" y="99"/>
                  </a:lnTo>
                  <a:lnTo>
                    <a:pt x="377" y="97"/>
                  </a:lnTo>
                  <a:lnTo>
                    <a:pt x="377" y="95"/>
                  </a:lnTo>
                  <a:lnTo>
                    <a:pt x="374" y="95"/>
                  </a:lnTo>
                  <a:lnTo>
                    <a:pt x="374" y="95"/>
                  </a:lnTo>
                  <a:lnTo>
                    <a:pt x="374" y="92"/>
                  </a:lnTo>
                  <a:lnTo>
                    <a:pt x="374" y="92"/>
                  </a:lnTo>
                  <a:lnTo>
                    <a:pt x="377" y="92"/>
                  </a:lnTo>
                  <a:lnTo>
                    <a:pt x="377" y="90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81" y="85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8" y="83"/>
                  </a:lnTo>
                  <a:lnTo>
                    <a:pt x="388" y="83"/>
                  </a:lnTo>
                  <a:lnTo>
                    <a:pt x="391" y="80"/>
                  </a:lnTo>
                  <a:lnTo>
                    <a:pt x="391" y="78"/>
                  </a:lnTo>
                  <a:lnTo>
                    <a:pt x="393" y="76"/>
                  </a:lnTo>
                  <a:lnTo>
                    <a:pt x="393" y="73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0" y="73"/>
                  </a:lnTo>
                  <a:lnTo>
                    <a:pt x="405" y="73"/>
                  </a:lnTo>
                  <a:lnTo>
                    <a:pt x="414" y="80"/>
                  </a:lnTo>
                  <a:lnTo>
                    <a:pt x="417" y="80"/>
                  </a:lnTo>
                  <a:lnTo>
                    <a:pt x="419" y="80"/>
                  </a:lnTo>
                  <a:lnTo>
                    <a:pt x="421" y="80"/>
                  </a:lnTo>
                  <a:lnTo>
                    <a:pt x="421" y="80"/>
                  </a:lnTo>
                  <a:lnTo>
                    <a:pt x="424" y="80"/>
                  </a:lnTo>
                  <a:lnTo>
                    <a:pt x="426" y="80"/>
                  </a:lnTo>
                  <a:lnTo>
                    <a:pt x="426" y="78"/>
                  </a:lnTo>
                  <a:lnTo>
                    <a:pt x="426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3"/>
                  </a:lnTo>
                  <a:lnTo>
                    <a:pt x="429" y="85"/>
                  </a:lnTo>
                  <a:lnTo>
                    <a:pt x="429" y="85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3" y="87"/>
                  </a:lnTo>
                  <a:lnTo>
                    <a:pt x="433" y="87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6" y="87"/>
                  </a:lnTo>
                  <a:lnTo>
                    <a:pt x="436" y="87"/>
                  </a:lnTo>
                  <a:lnTo>
                    <a:pt x="433" y="90"/>
                  </a:lnTo>
                  <a:lnTo>
                    <a:pt x="433" y="90"/>
                  </a:lnTo>
                  <a:lnTo>
                    <a:pt x="436" y="9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38" y="92"/>
                  </a:lnTo>
                  <a:lnTo>
                    <a:pt x="438" y="95"/>
                  </a:lnTo>
                  <a:lnTo>
                    <a:pt x="440" y="95"/>
                  </a:lnTo>
                  <a:lnTo>
                    <a:pt x="438" y="97"/>
                  </a:lnTo>
                  <a:lnTo>
                    <a:pt x="440" y="97"/>
                  </a:lnTo>
                  <a:lnTo>
                    <a:pt x="445" y="99"/>
                  </a:lnTo>
                  <a:lnTo>
                    <a:pt x="445" y="102"/>
                  </a:lnTo>
                  <a:lnTo>
                    <a:pt x="445" y="102"/>
                  </a:lnTo>
                  <a:lnTo>
                    <a:pt x="445" y="106"/>
                  </a:lnTo>
                  <a:lnTo>
                    <a:pt x="445" y="106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8" y="111"/>
                  </a:lnTo>
                  <a:lnTo>
                    <a:pt x="448" y="111"/>
                  </a:lnTo>
                  <a:lnTo>
                    <a:pt x="448" y="116"/>
                  </a:lnTo>
                  <a:lnTo>
                    <a:pt x="445" y="121"/>
                  </a:lnTo>
                  <a:lnTo>
                    <a:pt x="445" y="128"/>
                  </a:lnTo>
                  <a:lnTo>
                    <a:pt x="443" y="130"/>
                  </a:lnTo>
                  <a:lnTo>
                    <a:pt x="443" y="132"/>
                  </a:lnTo>
                  <a:lnTo>
                    <a:pt x="443" y="135"/>
                  </a:lnTo>
                  <a:lnTo>
                    <a:pt x="443" y="132"/>
                  </a:lnTo>
                  <a:lnTo>
                    <a:pt x="440" y="132"/>
                  </a:lnTo>
                  <a:lnTo>
                    <a:pt x="436" y="130"/>
                  </a:lnTo>
                  <a:lnTo>
                    <a:pt x="429" y="128"/>
                  </a:lnTo>
                  <a:lnTo>
                    <a:pt x="421" y="123"/>
                  </a:lnTo>
                  <a:lnTo>
                    <a:pt x="417" y="121"/>
                  </a:lnTo>
                  <a:lnTo>
                    <a:pt x="410" y="116"/>
                  </a:lnTo>
                  <a:lnTo>
                    <a:pt x="403" y="114"/>
                  </a:lnTo>
                  <a:lnTo>
                    <a:pt x="398" y="111"/>
                  </a:lnTo>
                  <a:lnTo>
                    <a:pt x="391" y="106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86" y="109"/>
                  </a:lnTo>
                  <a:lnTo>
                    <a:pt x="386" y="111"/>
                  </a:lnTo>
                  <a:lnTo>
                    <a:pt x="386" y="111"/>
                  </a:lnTo>
                  <a:lnTo>
                    <a:pt x="386" y="114"/>
                  </a:lnTo>
                  <a:lnTo>
                    <a:pt x="388" y="116"/>
                  </a:lnTo>
                  <a:lnTo>
                    <a:pt x="388" y="118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5"/>
                  </a:lnTo>
                  <a:lnTo>
                    <a:pt x="386" y="128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7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4"/>
                  </a:lnTo>
                  <a:lnTo>
                    <a:pt x="384" y="149"/>
                  </a:lnTo>
                  <a:lnTo>
                    <a:pt x="381" y="151"/>
                  </a:lnTo>
                  <a:lnTo>
                    <a:pt x="379" y="156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69" y="170"/>
                  </a:lnTo>
                  <a:lnTo>
                    <a:pt x="369" y="173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7" y="177"/>
                  </a:lnTo>
                  <a:lnTo>
                    <a:pt x="365" y="177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0" y="177"/>
                  </a:lnTo>
                  <a:lnTo>
                    <a:pt x="360" y="182"/>
                  </a:lnTo>
                  <a:lnTo>
                    <a:pt x="358" y="187"/>
                  </a:lnTo>
                  <a:lnTo>
                    <a:pt x="355" y="192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3" y="194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36" y="199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8"/>
                  </a:lnTo>
                  <a:lnTo>
                    <a:pt x="332" y="208"/>
                  </a:lnTo>
                  <a:lnTo>
                    <a:pt x="334" y="215"/>
                  </a:lnTo>
                  <a:lnTo>
                    <a:pt x="334" y="215"/>
                  </a:lnTo>
                  <a:lnTo>
                    <a:pt x="332" y="215"/>
                  </a:lnTo>
                  <a:lnTo>
                    <a:pt x="332" y="218"/>
                  </a:lnTo>
                  <a:lnTo>
                    <a:pt x="332" y="218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29" y="222"/>
                  </a:lnTo>
                  <a:lnTo>
                    <a:pt x="329" y="222"/>
                  </a:lnTo>
                  <a:lnTo>
                    <a:pt x="329" y="225"/>
                  </a:lnTo>
                  <a:lnTo>
                    <a:pt x="327" y="227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5" y="239"/>
                  </a:lnTo>
                  <a:lnTo>
                    <a:pt x="325" y="244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13" y="248"/>
                  </a:lnTo>
                  <a:lnTo>
                    <a:pt x="308" y="248"/>
                  </a:lnTo>
                  <a:lnTo>
                    <a:pt x="303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0" y="248"/>
                  </a:lnTo>
                  <a:lnTo>
                    <a:pt x="280" y="248"/>
                  </a:lnTo>
                  <a:lnTo>
                    <a:pt x="280" y="253"/>
                  </a:lnTo>
                  <a:lnTo>
                    <a:pt x="280" y="256"/>
                  </a:lnTo>
                  <a:lnTo>
                    <a:pt x="280" y="256"/>
                  </a:lnTo>
                  <a:lnTo>
                    <a:pt x="280" y="258"/>
                  </a:lnTo>
                  <a:lnTo>
                    <a:pt x="280" y="260"/>
                  </a:lnTo>
                  <a:lnTo>
                    <a:pt x="280" y="263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5" y="265"/>
                  </a:lnTo>
                  <a:lnTo>
                    <a:pt x="275" y="265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2" y="279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68" y="286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303"/>
                  </a:lnTo>
                  <a:lnTo>
                    <a:pt x="263" y="308"/>
                  </a:lnTo>
                  <a:lnTo>
                    <a:pt x="261" y="312"/>
                  </a:lnTo>
                  <a:lnTo>
                    <a:pt x="258" y="317"/>
                  </a:lnTo>
                  <a:lnTo>
                    <a:pt x="254" y="324"/>
                  </a:lnTo>
                  <a:lnTo>
                    <a:pt x="251" y="329"/>
                  </a:lnTo>
                  <a:lnTo>
                    <a:pt x="249" y="334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2" y="350"/>
                  </a:lnTo>
                  <a:lnTo>
                    <a:pt x="239" y="357"/>
                  </a:lnTo>
                  <a:lnTo>
                    <a:pt x="239" y="357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42" y="360"/>
                  </a:lnTo>
                  <a:lnTo>
                    <a:pt x="242" y="360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7"/>
                  </a:lnTo>
                  <a:lnTo>
                    <a:pt x="244" y="367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71"/>
                  </a:lnTo>
                  <a:lnTo>
                    <a:pt x="239" y="371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4" y="379"/>
                  </a:lnTo>
                  <a:lnTo>
                    <a:pt x="242" y="379"/>
                  </a:lnTo>
                  <a:lnTo>
                    <a:pt x="232" y="388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3" y="388"/>
                  </a:lnTo>
                  <a:lnTo>
                    <a:pt x="223" y="388"/>
                  </a:lnTo>
                  <a:lnTo>
                    <a:pt x="220" y="388"/>
                  </a:lnTo>
                  <a:lnTo>
                    <a:pt x="218" y="388"/>
                  </a:lnTo>
                  <a:lnTo>
                    <a:pt x="216" y="390"/>
                  </a:lnTo>
                  <a:lnTo>
                    <a:pt x="211" y="395"/>
                  </a:lnTo>
                  <a:lnTo>
                    <a:pt x="206" y="398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199" y="402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0" y="398"/>
                  </a:lnTo>
                  <a:lnTo>
                    <a:pt x="190" y="400"/>
                  </a:lnTo>
                  <a:lnTo>
                    <a:pt x="190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5"/>
                  </a:lnTo>
                  <a:lnTo>
                    <a:pt x="187" y="405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66" y="421"/>
                  </a:lnTo>
                  <a:lnTo>
                    <a:pt x="159" y="426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4" y="426"/>
                  </a:lnTo>
                  <a:lnTo>
                    <a:pt x="154" y="424"/>
                  </a:lnTo>
                  <a:lnTo>
                    <a:pt x="149" y="421"/>
                  </a:lnTo>
                  <a:lnTo>
                    <a:pt x="147" y="421"/>
                  </a:lnTo>
                  <a:lnTo>
                    <a:pt x="147" y="421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40" y="419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4"/>
                  </a:lnTo>
                  <a:lnTo>
                    <a:pt x="140" y="424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8" y="428"/>
                  </a:lnTo>
                  <a:lnTo>
                    <a:pt x="133" y="428"/>
                  </a:lnTo>
                  <a:lnTo>
                    <a:pt x="131" y="428"/>
                  </a:lnTo>
                  <a:lnTo>
                    <a:pt x="131" y="428"/>
                  </a:lnTo>
                  <a:lnTo>
                    <a:pt x="131" y="431"/>
                  </a:lnTo>
                  <a:lnTo>
                    <a:pt x="126" y="435"/>
                  </a:lnTo>
                  <a:lnTo>
                    <a:pt x="126" y="438"/>
                  </a:lnTo>
                  <a:lnTo>
                    <a:pt x="126" y="438"/>
                  </a:lnTo>
                  <a:lnTo>
                    <a:pt x="123" y="438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2" y="438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7" y="435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1"/>
                  </a:lnTo>
                  <a:lnTo>
                    <a:pt x="105" y="431"/>
                  </a:lnTo>
                  <a:lnTo>
                    <a:pt x="102" y="431"/>
                  </a:lnTo>
                  <a:lnTo>
                    <a:pt x="100" y="431"/>
                  </a:lnTo>
                  <a:lnTo>
                    <a:pt x="100" y="431"/>
                  </a:lnTo>
                  <a:lnTo>
                    <a:pt x="97" y="433"/>
                  </a:lnTo>
                  <a:lnTo>
                    <a:pt x="97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3" y="428"/>
                  </a:lnTo>
                  <a:lnTo>
                    <a:pt x="93" y="428"/>
                  </a:lnTo>
                  <a:lnTo>
                    <a:pt x="93" y="426"/>
                  </a:lnTo>
                  <a:lnTo>
                    <a:pt x="90" y="426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1"/>
                  </a:lnTo>
                  <a:lnTo>
                    <a:pt x="86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09"/>
                  </a:lnTo>
                  <a:lnTo>
                    <a:pt x="79" y="409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5"/>
                  </a:lnTo>
                  <a:lnTo>
                    <a:pt x="81" y="405"/>
                  </a:lnTo>
                  <a:lnTo>
                    <a:pt x="79" y="405"/>
                  </a:lnTo>
                  <a:lnTo>
                    <a:pt x="79" y="405"/>
                  </a:lnTo>
                  <a:lnTo>
                    <a:pt x="79" y="402"/>
                  </a:lnTo>
                  <a:lnTo>
                    <a:pt x="76" y="402"/>
                  </a:lnTo>
                  <a:lnTo>
                    <a:pt x="76" y="402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62" y="402"/>
                  </a:lnTo>
                  <a:lnTo>
                    <a:pt x="62" y="402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8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8" y="393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88"/>
                  </a:lnTo>
                  <a:lnTo>
                    <a:pt x="41" y="386"/>
                  </a:lnTo>
                  <a:lnTo>
                    <a:pt x="41" y="383"/>
                  </a:lnTo>
                  <a:lnTo>
                    <a:pt x="41" y="383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69"/>
                  </a:lnTo>
                  <a:lnTo>
                    <a:pt x="26" y="369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4" y="367"/>
                  </a:lnTo>
                  <a:lnTo>
                    <a:pt x="19" y="364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0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2" y="353"/>
                  </a:lnTo>
                  <a:lnTo>
                    <a:pt x="12" y="353"/>
                  </a:lnTo>
                  <a:lnTo>
                    <a:pt x="12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3" y="334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5" y="322"/>
                  </a:lnTo>
                  <a:lnTo>
                    <a:pt x="5" y="319"/>
                  </a:lnTo>
                  <a:lnTo>
                    <a:pt x="5" y="319"/>
                  </a:lnTo>
                  <a:lnTo>
                    <a:pt x="3" y="317"/>
                  </a:lnTo>
                  <a:lnTo>
                    <a:pt x="3" y="317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3" y="308"/>
                  </a:lnTo>
                  <a:lnTo>
                    <a:pt x="8" y="305"/>
                  </a:lnTo>
                  <a:lnTo>
                    <a:pt x="15" y="300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26" y="296"/>
                  </a:lnTo>
                  <a:lnTo>
                    <a:pt x="26" y="293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9" y="279"/>
                  </a:lnTo>
                  <a:lnTo>
                    <a:pt x="34" y="279"/>
                  </a:lnTo>
                  <a:lnTo>
                    <a:pt x="36" y="277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34" y="270"/>
                  </a:lnTo>
                  <a:lnTo>
                    <a:pt x="34" y="267"/>
                  </a:lnTo>
                  <a:lnTo>
                    <a:pt x="34" y="265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6"/>
                  </a:lnTo>
                  <a:lnTo>
                    <a:pt x="31" y="253"/>
                  </a:lnTo>
                  <a:lnTo>
                    <a:pt x="34" y="251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39"/>
                  </a:lnTo>
                  <a:lnTo>
                    <a:pt x="36" y="237"/>
                  </a:lnTo>
                  <a:lnTo>
                    <a:pt x="38" y="229"/>
                  </a:lnTo>
                  <a:lnTo>
                    <a:pt x="41" y="225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8" y="222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60" y="237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7" y="229"/>
                  </a:lnTo>
                  <a:lnTo>
                    <a:pt x="67" y="229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7" y="225"/>
                  </a:lnTo>
                  <a:lnTo>
                    <a:pt x="67" y="220"/>
                  </a:lnTo>
                  <a:lnTo>
                    <a:pt x="67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7" y="211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1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9" y="192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1" y="177"/>
                  </a:lnTo>
                  <a:lnTo>
                    <a:pt x="81" y="17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93" y="166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3"/>
                  </a:lnTo>
                  <a:lnTo>
                    <a:pt x="102" y="173"/>
                  </a:lnTo>
                  <a:lnTo>
                    <a:pt x="105" y="168"/>
                  </a:lnTo>
                  <a:lnTo>
                    <a:pt x="107" y="168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12" y="163"/>
                  </a:lnTo>
                  <a:lnTo>
                    <a:pt x="114" y="163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1" y="154"/>
                  </a:lnTo>
                  <a:lnTo>
                    <a:pt x="123" y="149"/>
                  </a:lnTo>
                  <a:lnTo>
                    <a:pt x="126" y="144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38" y="114"/>
                  </a:lnTo>
                  <a:lnTo>
                    <a:pt x="138" y="111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5" y="73"/>
                  </a:lnTo>
                  <a:lnTo>
                    <a:pt x="145" y="71"/>
                  </a:lnTo>
                  <a:lnTo>
                    <a:pt x="147" y="66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9" y="50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9" y="26"/>
                  </a:lnTo>
                  <a:lnTo>
                    <a:pt x="149" y="24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4" y="12"/>
                  </a:lnTo>
                  <a:lnTo>
                    <a:pt x="157" y="21"/>
                  </a:lnTo>
                  <a:lnTo>
                    <a:pt x="159" y="31"/>
                  </a:lnTo>
                  <a:lnTo>
                    <a:pt x="159" y="40"/>
                  </a:lnTo>
                  <a:lnTo>
                    <a:pt x="161" y="50"/>
                  </a:lnTo>
                  <a:lnTo>
                    <a:pt x="164" y="59"/>
                  </a:lnTo>
                  <a:lnTo>
                    <a:pt x="166" y="69"/>
                  </a:lnTo>
                  <a:lnTo>
                    <a:pt x="166" y="80"/>
                  </a:lnTo>
                  <a:lnTo>
                    <a:pt x="168" y="87"/>
                  </a:lnTo>
                  <a:lnTo>
                    <a:pt x="171" y="97"/>
                  </a:lnTo>
                  <a:lnTo>
                    <a:pt x="171" y="104"/>
                  </a:lnTo>
                  <a:lnTo>
                    <a:pt x="173" y="114"/>
                  </a:lnTo>
                  <a:lnTo>
                    <a:pt x="185" y="111"/>
                  </a:lnTo>
                  <a:lnTo>
                    <a:pt x="197" y="109"/>
                  </a:lnTo>
                  <a:lnTo>
                    <a:pt x="211" y="106"/>
                  </a:lnTo>
                  <a:lnTo>
                    <a:pt x="223" y="104"/>
                  </a:lnTo>
                  <a:lnTo>
                    <a:pt x="235" y="102"/>
                  </a:lnTo>
                  <a:lnTo>
                    <a:pt x="246" y="99"/>
                  </a:lnTo>
                  <a:lnTo>
                    <a:pt x="261" y="97"/>
                  </a:lnTo>
                  <a:lnTo>
                    <a:pt x="272" y="95"/>
                  </a:lnTo>
                  <a:lnTo>
                    <a:pt x="272" y="95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9487204" y="1365083"/>
              <a:ext cx="586825" cy="590038"/>
            </a:xfrm>
            <a:custGeom>
              <a:rect b="b" l="l" r="r" t="t"/>
              <a:pathLst>
                <a:path extrusionOk="0" h="551" w="548">
                  <a:moveTo>
                    <a:pt x="177" y="38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84" y="38"/>
                  </a:lnTo>
                  <a:lnTo>
                    <a:pt x="189" y="38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89" y="33"/>
                  </a:lnTo>
                  <a:lnTo>
                    <a:pt x="191" y="30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79" y="35"/>
                  </a:lnTo>
                  <a:lnTo>
                    <a:pt x="177" y="38"/>
                  </a:lnTo>
                  <a:close/>
                  <a:moveTo>
                    <a:pt x="194" y="21"/>
                  </a:move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1" y="14"/>
                  </a:lnTo>
                  <a:lnTo>
                    <a:pt x="198" y="14"/>
                  </a:lnTo>
                  <a:lnTo>
                    <a:pt x="196" y="16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4" y="21"/>
                  </a:lnTo>
                  <a:close/>
                  <a:moveTo>
                    <a:pt x="161" y="19"/>
                  </a:moveTo>
                  <a:lnTo>
                    <a:pt x="163" y="16"/>
                  </a:lnTo>
                  <a:lnTo>
                    <a:pt x="163" y="16"/>
                  </a:lnTo>
                  <a:lnTo>
                    <a:pt x="165" y="14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9"/>
                  </a:lnTo>
                  <a:close/>
                  <a:moveTo>
                    <a:pt x="513" y="243"/>
                  </a:moveTo>
                  <a:lnTo>
                    <a:pt x="511" y="243"/>
                  </a:lnTo>
                  <a:lnTo>
                    <a:pt x="508" y="241"/>
                  </a:lnTo>
                  <a:lnTo>
                    <a:pt x="504" y="236"/>
                  </a:lnTo>
                  <a:lnTo>
                    <a:pt x="501" y="236"/>
                  </a:lnTo>
                  <a:lnTo>
                    <a:pt x="499" y="236"/>
                  </a:lnTo>
                  <a:lnTo>
                    <a:pt x="499" y="239"/>
                  </a:lnTo>
                  <a:lnTo>
                    <a:pt x="496" y="239"/>
                  </a:lnTo>
                  <a:lnTo>
                    <a:pt x="492" y="241"/>
                  </a:lnTo>
                  <a:lnTo>
                    <a:pt x="492" y="243"/>
                  </a:lnTo>
                  <a:lnTo>
                    <a:pt x="492" y="241"/>
                  </a:lnTo>
                  <a:lnTo>
                    <a:pt x="489" y="241"/>
                  </a:lnTo>
                  <a:lnTo>
                    <a:pt x="487" y="243"/>
                  </a:lnTo>
                  <a:lnTo>
                    <a:pt x="485" y="243"/>
                  </a:lnTo>
                  <a:lnTo>
                    <a:pt x="482" y="246"/>
                  </a:lnTo>
                  <a:lnTo>
                    <a:pt x="480" y="253"/>
                  </a:lnTo>
                  <a:lnTo>
                    <a:pt x="477" y="258"/>
                  </a:lnTo>
                  <a:lnTo>
                    <a:pt x="480" y="260"/>
                  </a:lnTo>
                  <a:lnTo>
                    <a:pt x="477" y="262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5" y="267"/>
                  </a:lnTo>
                  <a:lnTo>
                    <a:pt x="470" y="269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1" y="281"/>
                  </a:lnTo>
                  <a:lnTo>
                    <a:pt x="459" y="281"/>
                  </a:lnTo>
                  <a:lnTo>
                    <a:pt x="456" y="281"/>
                  </a:lnTo>
                  <a:lnTo>
                    <a:pt x="454" y="281"/>
                  </a:lnTo>
                  <a:lnTo>
                    <a:pt x="454" y="279"/>
                  </a:lnTo>
                  <a:lnTo>
                    <a:pt x="451" y="279"/>
                  </a:lnTo>
                  <a:lnTo>
                    <a:pt x="451" y="277"/>
                  </a:lnTo>
                  <a:lnTo>
                    <a:pt x="454" y="274"/>
                  </a:lnTo>
                  <a:lnTo>
                    <a:pt x="454" y="272"/>
                  </a:lnTo>
                  <a:lnTo>
                    <a:pt x="454" y="269"/>
                  </a:lnTo>
                  <a:lnTo>
                    <a:pt x="454" y="269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0"/>
                  </a:lnTo>
                  <a:lnTo>
                    <a:pt x="456" y="260"/>
                  </a:lnTo>
                  <a:lnTo>
                    <a:pt x="456" y="258"/>
                  </a:lnTo>
                  <a:lnTo>
                    <a:pt x="459" y="255"/>
                  </a:lnTo>
                  <a:lnTo>
                    <a:pt x="459" y="255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1"/>
                  </a:lnTo>
                  <a:lnTo>
                    <a:pt x="461" y="251"/>
                  </a:lnTo>
                  <a:lnTo>
                    <a:pt x="461" y="248"/>
                  </a:lnTo>
                  <a:lnTo>
                    <a:pt x="466" y="241"/>
                  </a:lnTo>
                  <a:lnTo>
                    <a:pt x="466" y="239"/>
                  </a:lnTo>
                  <a:lnTo>
                    <a:pt x="466" y="236"/>
                  </a:lnTo>
                  <a:lnTo>
                    <a:pt x="466" y="232"/>
                  </a:lnTo>
                  <a:lnTo>
                    <a:pt x="470" y="229"/>
                  </a:lnTo>
                  <a:lnTo>
                    <a:pt x="477" y="227"/>
                  </a:lnTo>
                  <a:lnTo>
                    <a:pt x="480" y="227"/>
                  </a:lnTo>
                  <a:lnTo>
                    <a:pt x="482" y="225"/>
                  </a:lnTo>
                  <a:lnTo>
                    <a:pt x="482" y="222"/>
                  </a:lnTo>
                  <a:lnTo>
                    <a:pt x="482" y="220"/>
                  </a:lnTo>
                  <a:lnTo>
                    <a:pt x="482" y="217"/>
                  </a:lnTo>
                  <a:lnTo>
                    <a:pt x="482" y="217"/>
                  </a:lnTo>
                  <a:lnTo>
                    <a:pt x="482" y="215"/>
                  </a:lnTo>
                  <a:lnTo>
                    <a:pt x="485" y="213"/>
                  </a:lnTo>
                  <a:lnTo>
                    <a:pt x="485" y="210"/>
                  </a:lnTo>
                  <a:lnTo>
                    <a:pt x="480" y="210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5" y="206"/>
                  </a:lnTo>
                  <a:lnTo>
                    <a:pt x="475" y="203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0" y="201"/>
                  </a:lnTo>
                  <a:lnTo>
                    <a:pt x="470" y="196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5" y="184"/>
                  </a:lnTo>
                  <a:lnTo>
                    <a:pt x="475" y="184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0"/>
                  </a:lnTo>
                  <a:lnTo>
                    <a:pt x="475" y="180"/>
                  </a:lnTo>
                  <a:lnTo>
                    <a:pt x="475" y="180"/>
                  </a:lnTo>
                  <a:lnTo>
                    <a:pt x="475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3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59" y="184"/>
                  </a:lnTo>
                  <a:lnTo>
                    <a:pt x="459" y="184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6" y="175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9" y="170"/>
                  </a:lnTo>
                  <a:lnTo>
                    <a:pt x="461" y="170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3"/>
                  </a:lnTo>
                  <a:lnTo>
                    <a:pt x="461" y="153"/>
                  </a:lnTo>
                  <a:lnTo>
                    <a:pt x="461" y="151"/>
                  </a:lnTo>
                  <a:lnTo>
                    <a:pt x="461" y="151"/>
                  </a:lnTo>
                  <a:lnTo>
                    <a:pt x="459" y="149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2"/>
                  </a:lnTo>
                  <a:lnTo>
                    <a:pt x="456" y="142"/>
                  </a:lnTo>
                  <a:lnTo>
                    <a:pt x="456" y="139"/>
                  </a:lnTo>
                  <a:lnTo>
                    <a:pt x="454" y="139"/>
                  </a:lnTo>
                  <a:lnTo>
                    <a:pt x="451" y="139"/>
                  </a:lnTo>
                  <a:lnTo>
                    <a:pt x="451" y="137"/>
                  </a:lnTo>
                  <a:lnTo>
                    <a:pt x="451" y="137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49" y="135"/>
                  </a:lnTo>
                  <a:lnTo>
                    <a:pt x="449" y="135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37" y="135"/>
                  </a:lnTo>
                  <a:lnTo>
                    <a:pt x="435" y="135"/>
                  </a:lnTo>
                  <a:lnTo>
                    <a:pt x="435" y="135"/>
                  </a:lnTo>
                  <a:lnTo>
                    <a:pt x="433" y="135"/>
                  </a:lnTo>
                  <a:lnTo>
                    <a:pt x="433" y="132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28" y="132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27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25" y="116"/>
                  </a:lnTo>
                  <a:lnTo>
                    <a:pt x="425" y="116"/>
                  </a:lnTo>
                  <a:lnTo>
                    <a:pt x="423" y="116"/>
                  </a:lnTo>
                  <a:lnTo>
                    <a:pt x="421" y="116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6" y="116"/>
                  </a:lnTo>
                  <a:lnTo>
                    <a:pt x="414" y="113"/>
                  </a:lnTo>
                  <a:lnTo>
                    <a:pt x="414" y="113"/>
                  </a:lnTo>
                  <a:lnTo>
                    <a:pt x="411" y="113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7" y="113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90" y="111"/>
                  </a:lnTo>
                  <a:lnTo>
                    <a:pt x="390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3" y="111"/>
                  </a:lnTo>
                  <a:lnTo>
                    <a:pt x="383" y="111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76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4" y="111"/>
                  </a:lnTo>
                  <a:lnTo>
                    <a:pt x="364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59" y="111"/>
                  </a:lnTo>
                  <a:lnTo>
                    <a:pt x="354" y="109"/>
                  </a:lnTo>
                  <a:lnTo>
                    <a:pt x="347" y="106"/>
                  </a:lnTo>
                  <a:lnTo>
                    <a:pt x="343" y="104"/>
                  </a:lnTo>
                  <a:lnTo>
                    <a:pt x="338" y="101"/>
                  </a:lnTo>
                  <a:lnTo>
                    <a:pt x="336" y="101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28" y="99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2" y="97"/>
                  </a:lnTo>
                  <a:lnTo>
                    <a:pt x="305" y="97"/>
                  </a:lnTo>
                  <a:lnTo>
                    <a:pt x="298" y="94"/>
                  </a:lnTo>
                  <a:lnTo>
                    <a:pt x="288" y="94"/>
                  </a:lnTo>
                  <a:lnTo>
                    <a:pt x="281" y="92"/>
                  </a:lnTo>
                  <a:lnTo>
                    <a:pt x="274" y="90"/>
                  </a:lnTo>
                  <a:lnTo>
                    <a:pt x="265" y="90"/>
                  </a:lnTo>
                  <a:lnTo>
                    <a:pt x="260" y="87"/>
                  </a:lnTo>
                  <a:lnTo>
                    <a:pt x="253" y="87"/>
                  </a:lnTo>
                  <a:lnTo>
                    <a:pt x="250" y="87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1" y="82"/>
                  </a:lnTo>
                  <a:lnTo>
                    <a:pt x="239" y="80"/>
                  </a:lnTo>
                  <a:lnTo>
                    <a:pt x="236" y="75"/>
                  </a:lnTo>
                  <a:lnTo>
                    <a:pt x="236" y="71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4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5" y="64"/>
                  </a:lnTo>
                  <a:lnTo>
                    <a:pt x="215" y="64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1"/>
                  </a:lnTo>
                  <a:lnTo>
                    <a:pt x="208" y="59"/>
                  </a:lnTo>
                  <a:lnTo>
                    <a:pt x="201" y="56"/>
                  </a:lnTo>
                  <a:lnTo>
                    <a:pt x="191" y="54"/>
                  </a:lnTo>
                  <a:lnTo>
                    <a:pt x="184" y="49"/>
                  </a:lnTo>
                  <a:lnTo>
                    <a:pt x="182" y="47"/>
                  </a:lnTo>
                  <a:lnTo>
                    <a:pt x="184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2" y="56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5" y="61"/>
                  </a:lnTo>
                  <a:lnTo>
                    <a:pt x="168" y="59"/>
                  </a:lnTo>
                  <a:lnTo>
                    <a:pt x="168" y="56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72" y="38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5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3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2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39" y="30"/>
                  </a:lnTo>
                  <a:lnTo>
                    <a:pt x="135" y="33"/>
                  </a:lnTo>
                  <a:lnTo>
                    <a:pt x="127" y="38"/>
                  </a:lnTo>
                  <a:lnTo>
                    <a:pt x="125" y="42"/>
                  </a:lnTo>
                  <a:lnTo>
                    <a:pt x="123" y="42"/>
                  </a:lnTo>
                  <a:lnTo>
                    <a:pt x="116" y="45"/>
                  </a:lnTo>
                  <a:lnTo>
                    <a:pt x="108" y="47"/>
                  </a:lnTo>
                  <a:lnTo>
                    <a:pt x="90" y="54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73"/>
                  </a:lnTo>
                  <a:lnTo>
                    <a:pt x="47" y="80"/>
                  </a:lnTo>
                  <a:lnTo>
                    <a:pt x="47" y="90"/>
                  </a:lnTo>
                  <a:lnTo>
                    <a:pt x="49" y="97"/>
                  </a:lnTo>
                  <a:lnTo>
                    <a:pt x="49" y="104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52" y="132"/>
                  </a:lnTo>
                  <a:lnTo>
                    <a:pt x="49" y="132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2" y="139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6" y="156"/>
                  </a:lnTo>
                  <a:lnTo>
                    <a:pt x="14" y="158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7" y="172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91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9" y="196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6" y="203"/>
                  </a:lnTo>
                  <a:lnTo>
                    <a:pt x="16" y="206"/>
                  </a:lnTo>
                  <a:lnTo>
                    <a:pt x="19" y="208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1" y="220"/>
                  </a:lnTo>
                  <a:lnTo>
                    <a:pt x="19" y="222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16" y="227"/>
                  </a:lnTo>
                  <a:lnTo>
                    <a:pt x="16" y="229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6" y="239"/>
                  </a:lnTo>
                  <a:lnTo>
                    <a:pt x="14" y="241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6" y="248"/>
                  </a:lnTo>
                  <a:lnTo>
                    <a:pt x="16" y="251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4" y="258"/>
                  </a:lnTo>
                  <a:lnTo>
                    <a:pt x="16" y="265"/>
                  </a:lnTo>
                  <a:lnTo>
                    <a:pt x="16" y="269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6" y="277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6" y="286"/>
                  </a:lnTo>
                  <a:lnTo>
                    <a:pt x="14" y="296"/>
                  </a:lnTo>
                  <a:lnTo>
                    <a:pt x="16" y="298"/>
                  </a:lnTo>
                  <a:lnTo>
                    <a:pt x="21" y="300"/>
                  </a:lnTo>
                  <a:lnTo>
                    <a:pt x="28" y="305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8" y="312"/>
                  </a:lnTo>
                  <a:lnTo>
                    <a:pt x="52" y="312"/>
                  </a:lnTo>
                  <a:lnTo>
                    <a:pt x="54" y="314"/>
                  </a:lnTo>
                  <a:lnTo>
                    <a:pt x="56" y="317"/>
                  </a:lnTo>
                  <a:lnTo>
                    <a:pt x="61" y="319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6" y="326"/>
                  </a:lnTo>
                  <a:lnTo>
                    <a:pt x="66" y="326"/>
                  </a:lnTo>
                  <a:lnTo>
                    <a:pt x="78" y="329"/>
                  </a:lnTo>
                  <a:lnTo>
                    <a:pt x="82" y="329"/>
                  </a:lnTo>
                  <a:lnTo>
                    <a:pt x="97" y="340"/>
                  </a:lnTo>
                  <a:lnTo>
                    <a:pt x="101" y="345"/>
                  </a:lnTo>
                  <a:lnTo>
                    <a:pt x="108" y="357"/>
                  </a:lnTo>
                  <a:lnTo>
                    <a:pt x="111" y="359"/>
                  </a:lnTo>
                  <a:lnTo>
                    <a:pt x="113" y="362"/>
                  </a:lnTo>
                  <a:lnTo>
                    <a:pt x="125" y="371"/>
                  </a:lnTo>
                  <a:lnTo>
                    <a:pt x="127" y="371"/>
                  </a:lnTo>
                  <a:lnTo>
                    <a:pt x="127" y="371"/>
                  </a:lnTo>
                  <a:lnTo>
                    <a:pt x="137" y="371"/>
                  </a:lnTo>
                  <a:lnTo>
                    <a:pt x="137" y="371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9" y="374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51" y="376"/>
                  </a:lnTo>
                  <a:lnTo>
                    <a:pt x="151" y="376"/>
                  </a:lnTo>
                  <a:lnTo>
                    <a:pt x="151" y="378"/>
                  </a:lnTo>
                  <a:lnTo>
                    <a:pt x="151" y="381"/>
                  </a:lnTo>
                  <a:lnTo>
                    <a:pt x="153" y="383"/>
                  </a:lnTo>
                  <a:lnTo>
                    <a:pt x="153" y="383"/>
                  </a:lnTo>
                  <a:lnTo>
                    <a:pt x="158" y="385"/>
                  </a:lnTo>
                  <a:lnTo>
                    <a:pt x="161" y="385"/>
                  </a:lnTo>
                  <a:lnTo>
                    <a:pt x="161" y="385"/>
                  </a:lnTo>
                  <a:lnTo>
                    <a:pt x="161" y="388"/>
                  </a:lnTo>
                  <a:lnTo>
                    <a:pt x="163" y="388"/>
                  </a:lnTo>
                  <a:lnTo>
                    <a:pt x="163" y="393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68" y="407"/>
                  </a:lnTo>
                  <a:lnTo>
                    <a:pt x="168" y="409"/>
                  </a:lnTo>
                  <a:lnTo>
                    <a:pt x="168" y="416"/>
                  </a:lnTo>
                  <a:lnTo>
                    <a:pt x="168" y="419"/>
                  </a:lnTo>
                  <a:lnTo>
                    <a:pt x="168" y="421"/>
                  </a:lnTo>
                  <a:lnTo>
                    <a:pt x="168" y="421"/>
                  </a:lnTo>
                  <a:lnTo>
                    <a:pt x="168" y="426"/>
                  </a:lnTo>
                  <a:lnTo>
                    <a:pt x="168" y="428"/>
                  </a:lnTo>
                  <a:lnTo>
                    <a:pt x="170" y="430"/>
                  </a:lnTo>
                  <a:lnTo>
                    <a:pt x="170" y="433"/>
                  </a:lnTo>
                  <a:lnTo>
                    <a:pt x="170" y="433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40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2" y="445"/>
                  </a:lnTo>
                  <a:lnTo>
                    <a:pt x="172" y="447"/>
                  </a:lnTo>
                  <a:lnTo>
                    <a:pt x="172" y="447"/>
                  </a:lnTo>
                  <a:lnTo>
                    <a:pt x="172" y="452"/>
                  </a:lnTo>
                  <a:lnTo>
                    <a:pt x="175" y="452"/>
                  </a:lnTo>
                  <a:lnTo>
                    <a:pt x="175" y="452"/>
                  </a:lnTo>
                  <a:lnTo>
                    <a:pt x="184" y="454"/>
                  </a:lnTo>
                  <a:lnTo>
                    <a:pt x="187" y="456"/>
                  </a:lnTo>
                  <a:lnTo>
                    <a:pt x="187" y="461"/>
                  </a:lnTo>
                  <a:lnTo>
                    <a:pt x="184" y="466"/>
                  </a:lnTo>
                  <a:lnTo>
                    <a:pt x="182" y="473"/>
                  </a:lnTo>
                  <a:lnTo>
                    <a:pt x="179" y="478"/>
                  </a:lnTo>
                  <a:lnTo>
                    <a:pt x="182" y="485"/>
                  </a:lnTo>
                  <a:lnTo>
                    <a:pt x="182" y="490"/>
                  </a:lnTo>
                  <a:lnTo>
                    <a:pt x="182" y="494"/>
                  </a:lnTo>
                  <a:lnTo>
                    <a:pt x="182" y="497"/>
                  </a:lnTo>
                  <a:lnTo>
                    <a:pt x="184" y="497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87" y="506"/>
                  </a:lnTo>
                  <a:lnTo>
                    <a:pt x="189" y="511"/>
                  </a:lnTo>
                  <a:lnTo>
                    <a:pt x="189" y="511"/>
                  </a:lnTo>
                  <a:lnTo>
                    <a:pt x="191" y="513"/>
                  </a:lnTo>
                  <a:lnTo>
                    <a:pt x="191" y="520"/>
                  </a:lnTo>
                  <a:lnTo>
                    <a:pt x="191" y="520"/>
                  </a:lnTo>
                  <a:lnTo>
                    <a:pt x="196" y="527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203" y="532"/>
                  </a:lnTo>
                  <a:lnTo>
                    <a:pt x="220" y="532"/>
                  </a:lnTo>
                  <a:lnTo>
                    <a:pt x="224" y="535"/>
                  </a:lnTo>
                  <a:lnTo>
                    <a:pt x="227" y="535"/>
                  </a:lnTo>
                  <a:lnTo>
                    <a:pt x="229" y="535"/>
                  </a:lnTo>
                  <a:lnTo>
                    <a:pt x="229" y="537"/>
                  </a:lnTo>
                  <a:lnTo>
                    <a:pt x="231" y="542"/>
                  </a:lnTo>
                  <a:lnTo>
                    <a:pt x="234" y="544"/>
                  </a:lnTo>
                  <a:lnTo>
                    <a:pt x="236" y="546"/>
                  </a:lnTo>
                  <a:lnTo>
                    <a:pt x="236" y="549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53" y="551"/>
                  </a:lnTo>
                  <a:lnTo>
                    <a:pt x="269" y="549"/>
                  </a:lnTo>
                  <a:lnTo>
                    <a:pt x="286" y="549"/>
                  </a:lnTo>
                  <a:lnTo>
                    <a:pt x="302" y="546"/>
                  </a:lnTo>
                  <a:lnTo>
                    <a:pt x="319" y="546"/>
                  </a:lnTo>
                  <a:lnTo>
                    <a:pt x="336" y="544"/>
                  </a:lnTo>
                  <a:lnTo>
                    <a:pt x="352" y="542"/>
                  </a:lnTo>
                  <a:lnTo>
                    <a:pt x="369" y="542"/>
                  </a:lnTo>
                  <a:lnTo>
                    <a:pt x="385" y="539"/>
                  </a:lnTo>
                  <a:lnTo>
                    <a:pt x="402" y="539"/>
                  </a:lnTo>
                  <a:lnTo>
                    <a:pt x="418" y="537"/>
                  </a:lnTo>
                  <a:lnTo>
                    <a:pt x="435" y="535"/>
                  </a:lnTo>
                  <a:lnTo>
                    <a:pt x="451" y="535"/>
                  </a:lnTo>
                  <a:lnTo>
                    <a:pt x="468" y="532"/>
                  </a:lnTo>
                  <a:lnTo>
                    <a:pt x="485" y="530"/>
                  </a:lnTo>
                  <a:lnTo>
                    <a:pt x="501" y="530"/>
                  </a:lnTo>
                  <a:lnTo>
                    <a:pt x="499" y="520"/>
                  </a:lnTo>
                  <a:lnTo>
                    <a:pt x="499" y="518"/>
                  </a:lnTo>
                  <a:lnTo>
                    <a:pt x="501" y="516"/>
                  </a:lnTo>
                  <a:lnTo>
                    <a:pt x="501" y="516"/>
                  </a:lnTo>
                  <a:lnTo>
                    <a:pt x="499" y="513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09"/>
                  </a:lnTo>
                  <a:lnTo>
                    <a:pt x="499" y="506"/>
                  </a:lnTo>
                  <a:lnTo>
                    <a:pt x="501" y="504"/>
                  </a:lnTo>
                  <a:lnTo>
                    <a:pt x="501" y="494"/>
                  </a:lnTo>
                  <a:lnTo>
                    <a:pt x="501" y="492"/>
                  </a:lnTo>
                  <a:lnTo>
                    <a:pt x="499" y="490"/>
                  </a:lnTo>
                  <a:lnTo>
                    <a:pt x="494" y="485"/>
                  </a:lnTo>
                  <a:lnTo>
                    <a:pt x="494" y="482"/>
                  </a:lnTo>
                  <a:lnTo>
                    <a:pt x="494" y="482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89" y="468"/>
                  </a:lnTo>
                  <a:lnTo>
                    <a:pt x="487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7" y="459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5" y="454"/>
                  </a:lnTo>
                  <a:lnTo>
                    <a:pt x="485" y="452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7"/>
                  </a:lnTo>
                  <a:lnTo>
                    <a:pt x="485" y="442"/>
                  </a:lnTo>
                  <a:lnTo>
                    <a:pt x="482" y="442"/>
                  </a:lnTo>
                  <a:lnTo>
                    <a:pt x="482" y="440"/>
                  </a:lnTo>
                  <a:lnTo>
                    <a:pt x="482" y="435"/>
                  </a:lnTo>
                  <a:lnTo>
                    <a:pt x="482" y="426"/>
                  </a:lnTo>
                  <a:lnTo>
                    <a:pt x="482" y="423"/>
                  </a:lnTo>
                  <a:lnTo>
                    <a:pt x="487" y="411"/>
                  </a:lnTo>
                  <a:lnTo>
                    <a:pt x="489" y="404"/>
                  </a:lnTo>
                  <a:lnTo>
                    <a:pt x="487" y="402"/>
                  </a:lnTo>
                  <a:lnTo>
                    <a:pt x="487" y="400"/>
                  </a:lnTo>
                  <a:lnTo>
                    <a:pt x="489" y="397"/>
                  </a:lnTo>
                  <a:lnTo>
                    <a:pt x="492" y="385"/>
                  </a:lnTo>
                  <a:lnTo>
                    <a:pt x="494" y="381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4"/>
                  </a:lnTo>
                  <a:lnTo>
                    <a:pt x="494" y="374"/>
                  </a:lnTo>
                  <a:lnTo>
                    <a:pt x="494" y="371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89" y="367"/>
                  </a:lnTo>
                  <a:lnTo>
                    <a:pt x="489" y="364"/>
                  </a:lnTo>
                  <a:lnTo>
                    <a:pt x="489" y="355"/>
                  </a:lnTo>
                  <a:lnTo>
                    <a:pt x="489" y="352"/>
                  </a:lnTo>
                  <a:lnTo>
                    <a:pt x="492" y="350"/>
                  </a:lnTo>
                  <a:lnTo>
                    <a:pt x="492" y="350"/>
                  </a:lnTo>
                  <a:lnTo>
                    <a:pt x="492" y="345"/>
                  </a:lnTo>
                  <a:lnTo>
                    <a:pt x="492" y="343"/>
                  </a:lnTo>
                  <a:lnTo>
                    <a:pt x="494" y="331"/>
                  </a:lnTo>
                  <a:lnTo>
                    <a:pt x="496" y="331"/>
                  </a:lnTo>
                  <a:lnTo>
                    <a:pt x="496" y="329"/>
                  </a:lnTo>
                  <a:lnTo>
                    <a:pt x="504" y="326"/>
                  </a:lnTo>
                  <a:lnTo>
                    <a:pt x="504" y="324"/>
                  </a:lnTo>
                  <a:lnTo>
                    <a:pt x="506" y="322"/>
                  </a:lnTo>
                  <a:lnTo>
                    <a:pt x="506" y="319"/>
                  </a:lnTo>
                  <a:lnTo>
                    <a:pt x="506" y="317"/>
                  </a:lnTo>
                  <a:lnTo>
                    <a:pt x="506" y="314"/>
                  </a:lnTo>
                  <a:lnTo>
                    <a:pt x="501" y="310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03"/>
                  </a:lnTo>
                  <a:lnTo>
                    <a:pt x="501" y="300"/>
                  </a:lnTo>
                  <a:lnTo>
                    <a:pt x="501" y="298"/>
                  </a:lnTo>
                  <a:lnTo>
                    <a:pt x="501" y="296"/>
                  </a:lnTo>
                  <a:lnTo>
                    <a:pt x="501" y="293"/>
                  </a:lnTo>
                  <a:lnTo>
                    <a:pt x="504" y="279"/>
                  </a:lnTo>
                  <a:lnTo>
                    <a:pt x="504" y="274"/>
                  </a:lnTo>
                  <a:lnTo>
                    <a:pt x="506" y="269"/>
                  </a:lnTo>
                  <a:lnTo>
                    <a:pt x="511" y="262"/>
                  </a:lnTo>
                  <a:lnTo>
                    <a:pt x="511" y="260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3" y="258"/>
                  </a:lnTo>
                  <a:lnTo>
                    <a:pt x="513" y="255"/>
                  </a:lnTo>
                  <a:lnTo>
                    <a:pt x="513" y="246"/>
                  </a:lnTo>
                  <a:lnTo>
                    <a:pt x="513" y="243"/>
                  </a:lnTo>
                  <a:lnTo>
                    <a:pt x="513" y="243"/>
                  </a:lnTo>
                  <a:close/>
                  <a:moveTo>
                    <a:pt x="182" y="21"/>
                  </a:moveTo>
                  <a:lnTo>
                    <a:pt x="184" y="21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82" y="21"/>
                  </a:lnTo>
                  <a:lnTo>
                    <a:pt x="182" y="21"/>
                  </a:lnTo>
                  <a:close/>
                  <a:moveTo>
                    <a:pt x="210" y="4"/>
                  </a:move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5" y="2"/>
                  </a:lnTo>
                  <a:lnTo>
                    <a:pt x="205" y="7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10" y="4"/>
                  </a:lnTo>
                  <a:close/>
                  <a:moveTo>
                    <a:pt x="548" y="172"/>
                  </a:moveTo>
                  <a:lnTo>
                    <a:pt x="548" y="172"/>
                  </a:lnTo>
                  <a:lnTo>
                    <a:pt x="548" y="170"/>
                  </a:lnTo>
                  <a:lnTo>
                    <a:pt x="548" y="168"/>
                  </a:lnTo>
                  <a:lnTo>
                    <a:pt x="546" y="165"/>
                  </a:lnTo>
                  <a:lnTo>
                    <a:pt x="546" y="165"/>
                  </a:lnTo>
                  <a:lnTo>
                    <a:pt x="544" y="168"/>
                  </a:lnTo>
                  <a:lnTo>
                    <a:pt x="541" y="168"/>
                  </a:lnTo>
                  <a:lnTo>
                    <a:pt x="541" y="165"/>
                  </a:lnTo>
                  <a:lnTo>
                    <a:pt x="539" y="165"/>
                  </a:lnTo>
                  <a:lnTo>
                    <a:pt x="539" y="165"/>
                  </a:lnTo>
                  <a:lnTo>
                    <a:pt x="539" y="168"/>
                  </a:lnTo>
                  <a:lnTo>
                    <a:pt x="539" y="170"/>
                  </a:lnTo>
                  <a:lnTo>
                    <a:pt x="539" y="172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8" y="175"/>
                  </a:lnTo>
                  <a:lnTo>
                    <a:pt x="548" y="175"/>
                  </a:lnTo>
                  <a:lnTo>
                    <a:pt x="548" y="172"/>
                  </a:lnTo>
                  <a:close/>
                  <a:moveTo>
                    <a:pt x="539" y="187"/>
                  </a:moveTo>
                  <a:lnTo>
                    <a:pt x="537" y="184"/>
                  </a:lnTo>
                  <a:lnTo>
                    <a:pt x="539" y="184"/>
                  </a:lnTo>
                  <a:lnTo>
                    <a:pt x="539" y="182"/>
                  </a:lnTo>
                  <a:lnTo>
                    <a:pt x="537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91"/>
                  </a:lnTo>
                  <a:lnTo>
                    <a:pt x="525" y="194"/>
                  </a:lnTo>
                  <a:lnTo>
                    <a:pt x="525" y="196"/>
                  </a:lnTo>
                  <a:lnTo>
                    <a:pt x="522" y="196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20" y="198"/>
                  </a:lnTo>
                  <a:lnTo>
                    <a:pt x="518" y="198"/>
                  </a:lnTo>
                  <a:lnTo>
                    <a:pt x="518" y="198"/>
                  </a:lnTo>
                  <a:lnTo>
                    <a:pt x="515" y="201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8"/>
                  </a:lnTo>
                  <a:lnTo>
                    <a:pt x="515" y="210"/>
                  </a:lnTo>
                  <a:lnTo>
                    <a:pt x="513" y="210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08" y="222"/>
                  </a:lnTo>
                  <a:lnTo>
                    <a:pt x="506" y="225"/>
                  </a:lnTo>
                  <a:lnTo>
                    <a:pt x="506" y="232"/>
                  </a:lnTo>
                  <a:lnTo>
                    <a:pt x="506" y="236"/>
                  </a:lnTo>
                  <a:lnTo>
                    <a:pt x="508" y="239"/>
                  </a:lnTo>
                  <a:lnTo>
                    <a:pt x="513" y="243"/>
                  </a:lnTo>
                  <a:lnTo>
                    <a:pt x="515" y="241"/>
                  </a:lnTo>
                  <a:lnTo>
                    <a:pt x="518" y="241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22" y="232"/>
                  </a:lnTo>
                  <a:lnTo>
                    <a:pt x="522" y="229"/>
                  </a:lnTo>
                  <a:lnTo>
                    <a:pt x="522" y="229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2" y="225"/>
                  </a:lnTo>
                  <a:lnTo>
                    <a:pt x="525" y="220"/>
                  </a:lnTo>
                  <a:lnTo>
                    <a:pt x="527" y="215"/>
                  </a:lnTo>
                  <a:lnTo>
                    <a:pt x="527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2" y="206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3"/>
                  </a:lnTo>
                  <a:lnTo>
                    <a:pt x="532" y="201"/>
                  </a:lnTo>
                  <a:lnTo>
                    <a:pt x="530" y="198"/>
                  </a:lnTo>
                  <a:lnTo>
                    <a:pt x="532" y="198"/>
                  </a:lnTo>
                  <a:lnTo>
                    <a:pt x="532" y="198"/>
                  </a:lnTo>
                  <a:lnTo>
                    <a:pt x="534" y="201"/>
                  </a:lnTo>
                  <a:lnTo>
                    <a:pt x="534" y="198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1"/>
                  </a:lnTo>
                  <a:lnTo>
                    <a:pt x="534" y="189"/>
                  </a:lnTo>
                  <a:lnTo>
                    <a:pt x="532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9" y="191"/>
                  </a:lnTo>
                  <a:lnTo>
                    <a:pt x="539" y="187"/>
                  </a:lnTo>
                  <a:lnTo>
                    <a:pt x="539" y="187"/>
                  </a:lnTo>
                  <a:lnTo>
                    <a:pt x="539" y="187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6489901" y="938886"/>
              <a:ext cx="727106" cy="478669"/>
            </a:xfrm>
            <a:custGeom>
              <a:rect b="b" l="l" r="r" t="t"/>
              <a:pathLst>
                <a:path extrusionOk="0" h="447" w="679">
                  <a:moveTo>
                    <a:pt x="176" y="59"/>
                  </a:move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close/>
                  <a:moveTo>
                    <a:pt x="171" y="71"/>
                  </a:moveTo>
                  <a:lnTo>
                    <a:pt x="171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1" y="66"/>
                  </a:lnTo>
                  <a:lnTo>
                    <a:pt x="171" y="64"/>
                  </a:lnTo>
                  <a:lnTo>
                    <a:pt x="168" y="64"/>
                  </a:lnTo>
                  <a:lnTo>
                    <a:pt x="168" y="62"/>
                  </a:lnTo>
                  <a:lnTo>
                    <a:pt x="171" y="57"/>
                  </a:lnTo>
                  <a:lnTo>
                    <a:pt x="171" y="54"/>
                  </a:lnTo>
                  <a:lnTo>
                    <a:pt x="171" y="52"/>
                  </a:lnTo>
                  <a:lnTo>
                    <a:pt x="168" y="52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1" y="62"/>
                  </a:lnTo>
                  <a:lnTo>
                    <a:pt x="161" y="64"/>
                  </a:lnTo>
                  <a:lnTo>
                    <a:pt x="164" y="64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9"/>
                  </a:lnTo>
                  <a:lnTo>
                    <a:pt x="171" y="71"/>
                  </a:lnTo>
                  <a:close/>
                  <a:moveTo>
                    <a:pt x="164" y="38"/>
                  </a:move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50"/>
                  </a:lnTo>
                  <a:lnTo>
                    <a:pt x="168" y="50"/>
                  </a:lnTo>
                  <a:lnTo>
                    <a:pt x="171" y="50"/>
                  </a:lnTo>
                  <a:lnTo>
                    <a:pt x="173" y="47"/>
                  </a:lnTo>
                  <a:lnTo>
                    <a:pt x="168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3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83" y="43"/>
                  </a:lnTo>
                  <a:lnTo>
                    <a:pt x="176" y="36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68" y="36"/>
                  </a:lnTo>
                  <a:lnTo>
                    <a:pt x="164" y="38"/>
                  </a:lnTo>
                  <a:lnTo>
                    <a:pt x="164" y="38"/>
                  </a:lnTo>
                  <a:close/>
                  <a:moveTo>
                    <a:pt x="168" y="114"/>
                  </a:moveTo>
                  <a:lnTo>
                    <a:pt x="171" y="116"/>
                  </a:lnTo>
                  <a:lnTo>
                    <a:pt x="171" y="118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3" y="118"/>
                  </a:lnTo>
                  <a:lnTo>
                    <a:pt x="176" y="116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1" y="109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3" y="116"/>
                  </a:lnTo>
                  <a:lnTo>
                    <a:pt x="171" y="116"/>
                  </a:lnTo>
                  <a:lnTo>
                    <a:pt x="171" y="114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68" y="114"/>
                  </a:lnTo>
                  <a:close/>
                  <a:moveTo>
                    <a:pt x="171" y="28"/>
                  </a:moveTo>
                  <a:lnTo>
                    <a:pt x="171" y="28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close/>
                  <a:moveTo>
                    <a:pt x="161" y="52"/>
                  </a:moveTo>
                  <a:lnTo>
                    <a:pt x="161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2"/>
                  </a:lnTo>
                  <a:close/>
                  <a:moveTo>
                    <a:pt x="190" y="76"/>
                  </a:moveTo>
                  <a:lnTo>
                    <a:pt x="190" y="76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3" y="81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8" y="104"/>
                  </a:lnTo>
                  <a:lnTo>
                    <a:pt x="180" y="104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3" y="107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3" y="118"/>
                  </a:lnTo>
                  <a:lnTo>
                    <a:pt x="180" y="121"/>
                  </a:lnTo>
                  <a:lnTo>
                    <a:pt x="183" y="123"/>
                  </a:lnTo>
                  <a:lnTo>
                    <a:pt x="183" y="125"/>
                  </a:lnTo>
                  <a:lnTo>
                    <a:pt x="185" y="125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92" y="128"/>
                  </a:lnTo>
                  <a:lnTo>
                    <a:pt x="192" y="130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4" y="135"/>
                  </a:lnTo>
                  <a:lnTo>
                    <a:pt x="197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202" y="133"/>
                  </a:lnTo>
                  <a:lnTo>
                    <a:pt x="202" y="133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4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0" y="114"/>
                  </a:lnTo>
                  <a:lnTo>
                    <a:pt x="187" y="116"/>
                  </a:lnTo>
                  <a:lnTo>
                    <a:pt x="187" y="118"/>
                  </a:lnTo>
                  <a:lnTo>
                    <a:pt x="190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5" y="121"/>
                  </a:lnTo>
                  <a:lnTo>
                    <a:pt x="185" y="116"/>
                  </a:lnTo>
                  <a:lnTo>
                    <a:pt x="187" y="109"/>
                  </a:lnTo>
                  <a:lnTo>
                    <a:pt x="187" y="104"/>
                  </a:lnTo>
                  <a:lnTo>
                    <a:pt x="187" y="102"/>
                  </a:lnTo>
                  <a:lnTo>
                    <a:pt x="185" y="99"/>
                  </a:lnTo>
                  <a:lnTo>
                    <a:pt x="183" y="97"/>
                  </a:lnTo>
                  <a:lnTo>
                    <a:pt x="183" y="97"/>
                  </a:lnTo>
                  <a:lnTo>
                    <a:pt x="180" y="95"/>
                  </a:lnTo>
                  <a:lnTo>
                    <a:pt x="180" y="95"/>
                  </a:lnTo>
                  <a:lnTo>
                    <a:pt x="178" y="95"/>
                  </a:lnTo>
                  <a:lnTo>
                    <a:pt x="176" y="95"/>
                  </a:lnTo>
                  <a:lnTo>
                    <a:pt x="176" y="92"/>
                  </a:lnTo>
                  <a:lnTo>
                    <a:pt x="180" y="95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3" y="90"/>
                  </a:lnTo>
                  <a:lnTo>
                    <a:pt x="183" y="88"/>
                  </a:lnTo>
                  <a:lnTo>
                    <a:pt x="185" y="92"/>
                  </a:lnTo>
                  <a:lnTo>
                    <a:pt x="185" y="90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6"/>
                  </a:lnTo>
                  <a:close/>
                  <a:moveTo>
                    <a:pt x="194" y="40"/>
                  </a:moveTo>
                  <a:lnTo>
                    <a:pt x="194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4" y="3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190" y="40"/>
                  </a:moveTo>
                  <a:lnTo>
                    <a:pt x="190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43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5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90" y="40"/>
                  </a:lnTo>
                  <a:close/>
                  <a:moveTo>
                    <a:pt x="187" y="50"/>
                  </a:moveTo>
                  <a:lnTo>
                    <a:pt x="187" y="50"/>
                  </a:lnTo>
                  <a:lnTo>
                    <a:pt x="190" y="52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7" y="50"/>
                  </a:lnTo>
                  <a:close/>
                  <a:moveTo>
                    <a:pt x="185" y="52"/>
                  </a:moveTo>
                  <a:lnTo>
                    <a:pt x="185" y="52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83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5" y="52"/>
                  </a:lnTo>
                  <a:lnTo>
                    <a:pt x="185" y="52"/>
                  </a:lnTo>
                  <a:close/>
                  <a:moveTo>
                    <a:pt x="178" y="199"/>
                  </a:moveTo>
                  <a:lnTo>
                    <a:pt x="176" y="199"/>
                  </a:lnTo>
                  <a:lnTo>
                    <a:pt x="176" y="199"/>
                  </a:lnTo>
                  <a:lnTo>
                    <a:pt x="176" y="201"/>
                  </a:lnTo>
                  <a:lnTo>
                    <a:pt x="176" y="204"/>
                  </a:lnTo>
                  <a:lnTo>
                    <a:pt x="178" y="201"/>
                  </a:lnTo>
                  <a:lnTo>
                    <a:pt x="180" y="199"/>
                  </a:lnTo>
                  <a:lnTo>
                    <a:pt x="185" y="199"/>
                  </a:lnTo>
                  <a:lnTo>
                    <a:pt x="185" y="199"/>
                  </a:lnTo>
                  <a:lnTo>
                    <a:pt x="185" y="196"/>
                  </a:lnTo>
                  <a:lnTo>
                    <a:pt x="183" y="196"/>
                  </a:lnTo>
                  <a:lnTo>
                    <a:pt x="180" y="194"/>
                  </a:lnTo>
                  <a:lnTo>
                    <a:pt x="180" y="192"/>
                  </a:lnTo>
                  <a:lnTo>
                    <a:pt x="180" y="192"/>
                  </a:lnTo>
                  <a:lnTo>
                    <a:pt x="180" y="189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4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6" y="199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78" y="196"/>
                  </a:lnTo>
                  <a:lnTo>
                    <a:pt x="178" y="199"/>
                  </a:lnTo>
                  <a:close/>
                  <a:moveTo>
                    <a:pt x="173" y="170"/>
                  </a:moveTo>
                  <a:lnTo>
                    <a:pt x="173" y="170"/>
                  </a:lnTo>
                  <a:lnTo>
                    <a:pt x="173" y="170"/>
                  </a:lnTo>
                  <a:lnTo>
                    <a:pt x="176" y="170"/>
                  </a:lnTo>
                  <a:lnTo>
                    <a:pt x="176" y="173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163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61"/>
                  </a:lnTo>
                  <a:lnTo>
                    <a:pt x="173" y="161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6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close/>
                  <a:moveTo>
                    <a:pt x="152" y="215"/>
                  </a:moveTo>
                  <a:lnTo>
                    <a:pt x="149" y="215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7" y="218"/>
                  </a:lnTo>
                  <a:lnTo>
                    <a:pt x="147" y="218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2" y="218"/>
                  </a:lnTo>
                  <a:lnTo>
                    <a:pt x="152" y="215"/>
                  </a:lnTo>
                  <a:close/>
                  <a:moveTo>
                    <a:pt x="140" y="204"/>
                  </a:moveTo>
                  <a:lnTo>
                    <a:pt x="140" y="201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8" y="213"/>
                  </a:lnTo>
                  <a:lnTo>
                    <a:pt x="140" y="213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06"/>
                  </a:lnTo>
                  <a:lnTo>
                    <a:pt x="138" y="204"/>
                  </a:lnTo>
                  <a:lnTo>
                    <a:pt x="140" y="204"/>
                  </a:lnTo>
                  <a:close/>
                  <a:moveTo>
                    <a:pt x="22" y="275"/>
                  </a:moveTo>
                  <a:lnTo>
                    <a:pt x="22" y="275"/>
                  </a:lnTo>
                  <a:lnTo>
                    <a:pt x="22" y="277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6" y="275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2" y="275"/>
                  </a:lnTo>
                  <a:lnTo>
                    <a:pt x="22" y="275"/>
                  </a:lnTo>
                  <a:close/>
                  <a:moveTo>
                    <a:pt x="147" y="38"/>
                  </a:moveTo>
                  <a:lnTo>
                    <a:pt x="149" y="38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7" y="38"/>
                  </a:lnTo>
                  <a:close/>
                  <a:moveTo>
                    <a:pt x="159" y="36"/>
                  </a:moveTo>
                  <a:lnTo>
                    <a:pt x="159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9" y="36"/>
                  </a:lnTo>
                  <a:lnTo>
                    <a:pt x="159" y="36"/>
                  </a:lnTo>
                  <a:close/>
                  <a:moveTo>
                    <a:pt x="149" y="43"/>
                  </a:moveTo>
                  <a:lnTo>
                    <a:pt x="147" y="43"/>
                  </a:lnTo>
                  <a:lnTo>
                    <a:pt x="145" y="43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50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5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59" y="52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4" y="47"/>
                  </a:lnTo>
                  <a:lnTo>
                    <a:pt x="152" y="45"/>
                  </a:lnTo>
                  <a:lnTo>
                    <a:pt x="152" y="43"/>
                  </a:lnTo>
                  <a:lnTo>
                    <a:pt x="149" y="43"/>
                  </a:lnTo>
                  <a:close/>
                  <a:moveTo>
                    <a:pt x="670" y="92"/>
                  </a:moveTo>
                  <a:lnTo>
                    <a:pt x="651" y="90"/>
                  </a:lnTo>
                  <a:lnTo>
                    <a:pt x="632" y="88"/>
                  </a:lnTo>
                  <a:lnTo>
                    <a:pt x="613" y="83"/>
                  </a:lnTo>
                  <a:lnTo>
                    <a:pt x="594" y="81"/>
                  </a:lnTo>
                  <a:lnTo>
                    <a:pt x="575" y="78"/>
                  </a:lnTo>
                  <a:lnTo>
                    <a:pt x="556" y="73"/>
                  </a:lnTo>
                  <a:lnTo>
                    <a:pt x="537" y="71"/>
                  </a:lnTo>
                  <a:lnTo>
                    <a:pt x="518" y="69"/>
                  </a:lnTo>
                  <a:lnTo>
                    <a:pt x="500" y="64"/>
                  </a:lnTo>
                  <a:lnTo>
                    <a:pt x="481" y="62"/>
                  </a:lnTo>
                  <a:lnTo>
                    <a:pt x="462" y="57"/>
                  </a:lnTo>
                  <a:lnTo>
                    <a:pt x="443" y="54"/>
                  </a:lnTo>
                  <a:lnTo>
                    <a:pt x="424" y="52"/>
                  </a:lnTo>
                  <a:lnTo>
                    <a:pt x="405" y="47"/>
                  </a:lnTo>
                  <a:lnTo>
                    <a:pt x="386" y="45"/>
                  </a:lnTo>
                  <a:lnTo>
                    <a:pt x="367" y="40"/>
                  </a:lnTo>
                  <a:lnTo>
                    <a:pt x="348" y="38"/>
                  </a:lnTo>
                  <a:lnTo>
                    <a:pt x="329" y="33"/>
                  </a:lnTo>
                  <a:lnTo>
                    <a:pt x="313" y="28"/>
                  </a:lnTo>
                  <a:lnTo>
                    <a:pt x="294" y="26"/>
                  </a:lnTo>
                  <a:lnTo>
                    <a:pt x="275" y="21"/>
                  </a:lnTo>
                  <a:lnTo>
                    <a:pt x="256" y="19"/>
                  </a:lnTo>
                  <a:lnTo>
                    <a:pt x="237" y="14"/>
                  </a:lnTo>
                  <a:lnTo>
                    <a:pt x="218" y="12"/>
                  </a:lnTo>
                  <a:lnTo>
                    <a:pt x="199" y="7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2" y="7"/>
                  </a:lnTo>
                  <a:lnTo>
                    <a:pt x="192" y="9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90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31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7" y="36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4" y="36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4" y="43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2" y="57"/>
                  </a:lnTo>
                  <a:lnTo>
                    <a:pt x="199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202" y="59"/>
                  </a:lnTo>
                  <a:lnTo>
                    <a:pt x="202" y="62"/>
                  </a:lnTo>
                  <a:lnTo>
                    <a:pt x="202" y="64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199" y="73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0" y="64"/>
                  </a:lnTo>
                  <a:lnTo>
                    <a:pt x="190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4" y="78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7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202" y="85"/>
                  </a:lnTo>
                  <a:lnTo>
                    <a:pt x="204" y="88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2" y="97"/>
                  </a:lnTo>
                  <a:lnTo>
                    <a:pt x="202" y="97"/>
                  </a:lnTo>
                  <a:lnTo>
                    <a:pt x="202" y="95"/>
                  </a:lnTo>
                  <a:lnTo>
                    <a:pt x="199" y="95"/>
                  </a:lnTo>
                  <a:lnTo>
                    <a:pt x="197" y="95"/>
                  </a:lnTo>
                  <a:lnTo>
                    <a:pt x="194" y="95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0" y="102"/>
                  </a:lnTo>
                  <a:lnTo>
                    <a:pt x="190" y="104"/>
                  </a:lnTo>
                  <a:lnTo>
                    <a:pt x="192" y="107"/>
                  </a:lnTo>
                  <a:lnTo>
                    <a:pt x="192" y="10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4" y="107"/>
                  </a:lnTo>
                  <a:lnTo>
                    <a:pt x="194" y="104"/>
                  </a:lnTo>
                  <a:lnTo>
                    <a:pt x="197" y="102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3" y="130"/>
                  </a:lnTo>
                  <a:lnTo>
                    <a:pt x="211" y="133"/>
                  </a:lnTo>
                  <a:lnTo>
                    <a:pt x="211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4" y="144"/>
                  </a:lnTo>
                  <a:lnTo>
                    <a:pt x="194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1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7"/>
                  </a:lnTo>
                  <a:lnTo>
                    <a:pt x="187" y="192"/>
                  </a:lnTo>
                  <a:lnTo>
                    <a:pt x="187" y="194"/>
                  </a:lnTo>
                  <a:lnTo>
                    <a:pt x="190" y="196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187" y="204"/>
                  </a:lnTo>
                  <a:lnTo>
                    <a:pt x="187" y="204"/>
                  </a:lnTo>
                  <a:lnTo>
                    <a:pt x="185" y="204"/>
                  </a:lnTo>
                  <a:lnTo>
                    <a:pt x="183" y="204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80" y="211"/>
                  </a:lnTo>
                  <a:lnTo>
                    <a:pt x="178" y="211"/>
                  </a:lnTo>
                  <a:lnTo>
                    <a:pt x="178" y="211"/>
                  </a:lnTo>
                  <a:lnTo>
                    <a:pt x="176" y="211"/>
                  </a:lnTo>
                  <a:lnTo>
                    <a:pt x="173" y="208"/>
                  </a:lnTo>
                  <a:lnTo>
                    <a:pt x="171" y="206"/>
                  </a:lnTo>
                  <a:lnTo>
                    <a:pt x="168" y="204"/>
                  </a:lnTo>
                  <a:lnTo>
                    <a:pt x="168" y="208"/>
                  </a:lnTo>
                  <a:lnTo>
                    <a:pt x="166" y="213"/>
                  </a:lnTo>
                  <a:lnTo>
                    <a:pt x="164" y="215"/>
                  </a:lnTo>
                  <a:lnTo>
                    <a:pt x="154" y="223"/>
                  </a:lnTo>
                  <a:lnTo>
                    <a:pt x="152" y="225"/>
                  </a:lnTo>
                  <a:lnTo>
                    <a:pt x="147" y="227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5" y="223"/>
                  </a:lnTo>
                  <a:lnTo>
                    <a:pt x="145" y="223"/>
                  </a:lnTo>
                  <a:lnTo>
                    <a:pt x="142" y="220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40" y="215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5" y="220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5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31" y="227"/>
                  </a:lnTo>
                  <a:lnTo>
                    <a:pt x="131" y="230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1" y="223"/>
                  </a:lnTo>
                  <a:lnTo>
                    <a:pt x="131" y="220"/>
                  </a:lnTo>
                  <a:lnTo>
                    <a:pt x="131" y="220"/>
                  </a:lnTo>
                  <a:lnTo>
                    <a:pt x="131" y="218"/>
                  </a:lnTo>
                  <a:lnTo>
                    <a:pt x="128" y="220"/>
                  </a:lnTo>
                  <a:lnTo>
                    <a:pt x="126" y="223"/>
                  </a:lnTo>
                  <a:lnTo>
                    <a:pt x="123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6" y="220"/>
                  </a:lnTo>
                  <a:lnTo>
                    <a:pt x="131" y="215"/>
                  </a:lnTo>
                  <a:lnTo>
                    <a:pt x="131" y="213"/>
                  </a:lnTo>
                  <a:lnTo>
                    <a:pt x="131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19" y="220"/>
                  </a:lnTo>
                  <a:lnTo>
                    <a:pt x="116" y="220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9" y="213"/>
                  </a:lnTo>
                  <a:lnTo>
                    <a:pt x="121" y="213"/>
                  </a:lnTo>
                  <a:lnTo>
                    <a:pt x="126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40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7" y="192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9"/>
                  </a:lnTo>
                  <a:lnTo>
                    <a:pt x="147" y="201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2" y="206"/>
                  </a:lnTo>
                  <a:lnTo>
                    <a:pt x="142" y="213"/>
                  </a:lnTo>
                  <a:lnTo>
                    <a:pt x="145" y="215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2" y="208"/>
                  </a:lnTo>
                  <a:lnTo>
                    <a:pt x="149" y="206"/>
                  </a:lnTo>
                  <a:lnTo>
                    <a:pt x="149" y="204"/>
                  </a:lnTo>
                  <a:lnTo>
                    <a:pt x="149" y="201"/>
                  </a:lnTo>
                  <a:lnTo>
                    <a:pt x="152" y="201"/>
                  </a:lnTo>
                  <a:lnTo>
                    <a:pt x="152" y="199"/>
                  </a:lnTo>
                  <a:lnTo>
                    <a:pt x="152" y="199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7" y="196"/>
                  </a:lnTo>
                  <a:lnTo>
                    <a:pt x="157" y="194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1" y="196"/>
                  </a:lnTo>
                  <a:lnTo>
                    <a:pt x="159" y="196"/>
                  </a:lnTo>
                  <a:lnTo>
                    <a:pt x="159" y="199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4"/>
                  </a:lnTo>
                  <a:lnTo>
                    <a:pt x="157" y="204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1" y="196"/>
                  </a:lnTo>
                  <a:lnTo>
                    <a:pt x="168" y="194"/>
                  </a:lnTo>
                  <a:lnTo>
                    <a:pt x="171" y="192"/>
                  </a:lnTo>
                  <a:lnTo>
                    <a:pt x="171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6" y="182"/>
                  </a:lnTo>
                  <a:lnTo>
                    <a:pt x="176" y="180"/>
                  </a:lnTo>
                  <a:lnTo>
                    <a:pt x="176" y="180"/>
                  </a:lnTo>
                  <a:lnTo>
                    <a:pt x="173" y="178"/>
                  </a:lnTo>
                  <a:lnTo>
                    <a:pt x="176" y="175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4" y="175"/>
                  </a:lnTo>
                  <a:lnTo>
                    <a:pt x="166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4" y="168"/>
                  </a:lnTo>
                  <a:lnTo>
                    <a:pt x="161" y="168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1"/>
                  </a:lnTo>
                  <a:lnTo>
                    <a:pt x="166" y="168"/>
                  </a:lnTo>
                  <a:lnTo>
                    <a:pt x="168" y="173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59"/>
                  </a:lnTo>
                  <a:lnTo>
                    <a:pt x="171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3" y="149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4"/>
                  </a:lnTo>
                  <a:lnTo>
                    <a:pt x="183" y="144"/>
                  </a:lnTo>
                  <a:lnTo>
                    <a:pt x="185" y="140"/>
                  </a:lnTo>
                  <a:lnTo>
                    <a:pt x="185" y="137"/>
                  </a:lnTo>
                  <a:lnTo>
                    <a:pt x="185" y="135"/>
                  </a:lnTo>
                  <a:lnTo>
                    <a:pt x="183" y="133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59" y="156"/>
                  </a:lnTo>
                  <a:lnTo>
                    <a:pt x="159" y="159"/>
                  </a:lnTo>
                  <a:lnTo>
                    <a:pt x="157" y="159"/>
                  </a:lnTo>
                  <a:lnTo>
                    <a:pt x="154" y="159"/>
                  </a:lnTo>
                  <a:lnTo>
                    <a:pt x="147" y="161"/>
                  </a:lnTo>
                  <a:lnTo>
                    <a:pt x="142" y="163"/>
                  </a:lnTo>
                  <a:lnTo>
                    <a:pt x="140" y="163"/>
                  </a:lnTo>
                  <a:lnTo>
                    <a:pt x="133" y="17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23" y="182"/>
                  </a:lnTo>
                  <a:lnTo>
                    <a:pt x="121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6" y="189"/>
                  </a:lnTo>
                  <a:lnTo>
                    <a:pt x="133" y="187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5" y="185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7"/>
                  </a:lnTo>
                  <a:lnTo>
                    <a:pt x="116" y="185"/>
                  </a:lnTo>
                  <a:lnTo>
                    <a:pt x="119" y="182"/>
                  </a:lnTo>
                  <a:lnTo>
                    <a:pt x="121" y="178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1" y="168"/>
                  </a:lnTo>
                  <a:lnTo>
                    <a:pt x="133" y="166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6"/>
                  </a:lnTo>
                  <a:lnTo>
                    <a:pt x="147" y="154"/>
                  </a:lnTo>
                  <a:lnTo>
                    <a:pt x="149" y="152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7" y="142"/>
                  </a:lnTo>
                  <a:lnTo>
                    <a:pt x="157" y="142"/>
                  </a:lnTo>
                  <a:lnTo>
                    <a:pt x="157" y="140"/>
                  </a:lnTo>
                  <a:lnTo>
                    <a:pt x="159" y="137"/>
                  </a:lnTo>
                  <a:lnTo>
                    <a:pt x="159" y="142"/>
                  </a:lnTo>
                  <a:lnTo>
                    <a:pt x="157" y="144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57" y="154"/>
                  </a:lnTo>
                  <a:lnTo>
                    <a:pt x="159" y="152"/>
                  </a:lnTo>
                  <a:lnTo>
                    <a:pt x="159" y="149"/>
                  </a:lnTo>
                  <a:lnTo>
                    <a:pt x="161" y="147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68" y="121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4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59" y="118"/>
                  </a:lnTo>
                  <a:lnTo>
                    <a:pt x="159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9" y="116"/>
                  </a:lnTo>
                  <a:lnTo>
                    <a:pt x="159" y="114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2" y="109"/>
                  </a:lnTo>
                  <a:lnTo>
                    <a:pt x="145" y="104"/>
                  </a:lnTo>
                  <a:lnTo>
                    <a:pt x="142" y="102"/>
                  </a:lnTo>
                  <a:lnTo>
                    <a:pt x="140" y="99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5" y="9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35" y="95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2" y="88"/>
                  </a:lnTo>
                  <a:lnTo>
                    <a:pt x="97" y="88"/>
                  </a:lnTo>
                  <a:lnTo>
                    <a:pt x="95" y="90"/>
                  </a:lnTo>
                  <a:lnTo>
                    <a:pt x="93" y="88"/>
                  </a:lnTo>
                  <a:lnTo>
                    <a:pt x="90" y="85"/>
                  </a:lnTo>
                  <a:lnTo>
                    <a:pt x="88" y="85"/>
                  </a:lnTo>
                  <a:lnTo>
                    <a:pt x="81" y="83"/>
                  </a:lnTo>
                  <a:lnTo>
                    <a:pt x="69" y="8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6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17" y="43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6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3" y="90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9"/>
                  </a:lnTo>
                  <a:lnTo>
                    <a:pt x="15" y="111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3"/>
                  </a:lnTo>
                  <a:lnTo>
                    <a:pt x="17" y="142"/>
                  </a:lnTo>
                  <a:lnTo>
                    <a:pt x="17" y="147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2" y="178"/>
                  </a:lnTo>
                  <a:lnTo>
                    <a:pt x="22" y="182"/>
                  </a:lnTo>
                  <a:lnTo>
                    <a:pt x="22" y="187"/>
                  </a:lnTo>
                  <a:lnTo>
                    <a:pt x="22" y="196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19" y="213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2" y="211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9" y="206"/>
                  </a:lnTo>
                  <a:lnTo>
                    <a:pt x="31" y="208"/>
                  </a:lnTo>
                  <a:lnTo>
                    <a:pt x="31" y="211"/>
                  </a:lnTo>
                  <a:lnTo>
                    <a:pt x="34" y="211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6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38" y="218"/>
                  </a:lnTo>
                  <a:lnTo>
                    <a:pt x="45" y="220"/>
                  </a:lnTo>
                  <a:lnTo>
                    <a:pt x="48" y="220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6" y="223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9" y="225"/>
                  </a:lnTo>
                  <a:lnTo>
                    <a:pt x="26" y="225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9" y="227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30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9" y="244"/>
                  </a:lnTo>
                  <a:lnTo>
                    <a:pt x="22" y="244"/>
                  </a:lnTo>
                  <a:lnTo>
                    <a:pt x="24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1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58"/>
                  </a:lnTo>
                  <a:lnTo>
                    <a:pt x="41" y="256"/>
                  </a:lnTo>
                  <a:lnTo>
                    <a:pt x="41" y="256"/>
                  </a:lnTo>
                  <a:lnTo>
                    <a:pt x="41" y="253"/>
                  </a:lnTo>
                  <a:lnTo>
                    <a:pt x="41" y="251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1" y="258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2"/>
                  </a:lnTo>
                  <a:lnTo>
                    <a:pt x="29" y="282"/>
                  </a:lnTo>
                  <a:lnTo>
                    <a:pt x="31" y="284"/>
                  </a:lnTo>
                  <a:lnTo>
                    <a:pt x="34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4"/>
                  </a:lnTo>
                  <a:lnTo>
                    <a:pt x="24" y="286"/>
                  </a:lnTo>
                  <a:lnTo>
                    <a:pt x="22" y="286"/>
                  </a:lnTo>
                  <a:lnTo>
                    <a:pt x="19" y="286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7" y="275"/>
                  </a:lnTo>
                  <a:lnTo>
                    <a:pt x="19" y="272"/>
                  </a:lnTo>
                  <a:lnTo>
                    <a:pt x="22" y="263"/>
                  </a:lnTo>
                  <a:lnTo>
                    <a:pt x="22" y="260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22" y="253"/>
                  </a:lnTo>
                  <a:lnTo>
                    <a:pt x="19" y="256"/>
                  </a:lnTo>
                  <a:lnTo>
                    <a:pt x="17" y="260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2" y="286"/>
                  </a:lnTo>
                  <a:lnTo>
                    <a:pt x="12" y="289"/>
                  </a:lnTo>
                  <a:lnTo>
                    <a:pt x="12" y="291"/>
                  </a:lnTo>
                  <a:lnTo>
                    <a:pt x="10" y="291"/>
                  </a:lnTo>
                  <a:lnTo>
                    <a:pt x="10" y="294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10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7" y="296"/>
                  </a:lnTo>
                  <a:lnTo>
                    <a:pt x="19" y="296"/>
                  </a:lnTo>
                  <a:lnTo>
                    <a:pt x="22" y="303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9" y="303"/>
                  </a:lnTo>
                  <a:lnTo>
                    <a:pt x="31" y="303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8" y="303"/>
                  </a:lnTo>
                  <a:lnTo>
                    <a:pt x="41" y="301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0" y="308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7" y="312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7"/>
                  </a:lnTo>
                  <a:lnTo>
                    <a:pt x="79" y="327"/>
                  </a:lnTo>
                  <a:lnTo>
                    <a:pt x="83" y="324"/>
                  </a:lnTo>
                  <a:lnTo>
                    <a:pt x="86" y="324"/>
                  </a:lnTo>
                  <a:lnTo>
                    <a:pt x="90" y="324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31"/>
                  </a:lnTo>
                  <a:lnTo>
                    <a:pt x="97" y="331"/>
                  </a:lnTo>
                  <a:lnTo>
                    <a:pt x="100" y="331"/>
                  </a:lnTo>
                  <a:lnTo>
                    <a:pt x="102" y="334"/>
                  </a:lnTo>
                  <a:lnTo>
                    <a:pt x="105" y="336"/>
                  </a:lnTo>
                  <a:lnTo>
                    <a:pt x="107" y="338"/>
                  </a:lnTo>
                  <a:lnTo>
                    <a:pt x="107" y="341"/>
                  </a:lnTo>
                  <a:lnTo>
                    <a:pt x="109" y="343"/>
                  </a:lnTo>
                  <a:lnTo>
                    <a:pt x="109" y="346"/>
                  </a:lnTo>
                  <a:lnTo>
                    <a:pt x="109" y="350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5"/>
                  </a:lnTo>
                  <a:lnTo>
                    <a:pt x="114" y="357"/>
                  </a:lnTo>
                  <a:lnTo>
                    <a:pt x="112" y="362"/>
                  </a:lnTo>
                  <a:lnTo>
                    <a:pt x="114" y="367"/>
                  </a:lnTo>
                  <a:lnTo>
                    <a:pt x="112" y="369"/>
                  </a:lnTo>
                  <a:lnTo>
                    <a:pt x="112" y="372"/>
                  </a:lnTo>
                  <a:lnTo>
                    <a:pt x="112" y="374"/>
                  </a:lnTo>
                  <a:lnTo>
                    <a:pt x="112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3"/>
                  </a:lnTo>
                  <a:lnTo>
                    <a:pt x="112" y="383"/>
                  </a:lnTo>
                  <a:lnTo>
                    <a:pt x="112" y="388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2" y="395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23" y="402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1" y="405"/>
                  </a:lnTo>
                  <a:lnTo>
                    <a:pt x="135" y="407"/>
                  </a:lnTo>
                  <a:lnTo>
                    <a:pt x="138" y="409"/>
                  </a:lnTo>
                  <a:lnTo>
                    <a:pt x="145" y="409"/>
                  </a:lnTo>
                  <a:lnTo>
                    <a:pt x="152" y="414"/>
                  </a:lnTo>
                  <a:lnTo>
                    <a:pt x="152" y="414"/>
                  </a:lnTo>
                  <a:lnTo>
                    <a:pt x="154" y="414"/>
                  </a:lnTo>
                  <a:lnTo>
                    <a:pt x="161" y="412"/>
                  </a:lnTo>
                  <a:lnTo>
                    <a:pt x="178" y="409"/>
                  </a:lnTo>
                  <a:lnTo>
                    <a:pt x="183" y="409"/>
                  </a:lnTo>
                  <a:lnTo>
                    <a:pt x="190" y="405"/>
                  </a:lnTo>
                  <a:lnTo>
                    <a:pt x="194" y="405"/>
                  </a:lnTo>
                  <a:lnTo>
                    <a:pt x="197" y="405"/>
                  </a:lnTo>
                  <a:lnTo>
                    <a:pt x="204" y="407"/>
                  </a:lnTo>
                  <a:lnTo>
                    <a:pt x="216" y="407"/>
                  </a:lnTo>
                  <a:lnTo>
                    <a:pt x="242" y="414"/>
                  </a:lnTo>
                  <a:lnTo>
                    <a:pt x="246" y="417"/>
                  </a:lnTo>
                  <a:lnTo>
                    <a:pt x="249" y="419"/>
                  </a:lnTo>
                  <a:lnTo>
                    <a:pt x="249" y="421"/>
                  </a:lnTo>
                  <a:lnTo>
                    <a:pt x="249" y="424"/>
                  </a:lnTo>
                  <a:lnTo>
                    <a:pt x="249" y="426"/>
                  </a:lnTo>
                  <a:lnTo>
                    <a:pt x="251" y="426"/>
                  </a:lnTo>
                  <a:lnTo>
                    <a:pt x="254" y="426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63" y="426"/>
                  </a:lnTo>
                  <a:lnTo>
                    <a:pt x="265" y="426"/>
                  </a:lnTo>
                  <a:lnTo>
                    <a:pt x="265" y="426"/>
                  </a:lnTo>
                  <a:lnTo>
                    <a:pt x="268" y="426"/>
                  </a:lnTo>
                  <a:lnTo>
                    <a:pt x="270" y="426"/>
                  </a:lnTo>
                  <a:lnTo>
                    <a:pt x="270" y="428"/>
                  </a:lnTo>
                  <a:lnTo>
                    <a:pt x="275" y="428"/>
                  </a:lnTo>
                  <a:lnTo>
                    <a:pt x="277" y="428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91" y="426"/>
                  </a:lnTo>
                  <a:lnTo>
                    <a:pt x="296" y="426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99" y="424"/>
                  </a:lnTo>
                  <a:lnTo>
                    <a:pt x="301" y="424"/>
                  </a:lnTo>
                  <a:lnTo>
                    <a:pt x="313" y="428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7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5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32" y="428"/>
                  </a:lnTo>
                  <a:lnTo>
                    <a:pt x="334" y="428"/>
                  </a:lnTo>
                  <a:lnTo>
                    <a:pt x="336" y="428"/>
                  </a:lnTo>
                  <a:lnTo>
                    <a:pt x="339" y="428"/>
                  </a:lnTo>
                  <a:lnTo>
                    <a:pt x="341" y="428"/>
                  </a:lnTo>
                  <a:lnTo>
                    <a:pt x="343" y="426"/>
                  </a:lnTo>
                  <a:lnTo>
                    <a:pt x="346" y="424"/>
                  </a:lnTo>
                  <a:lnTo>
                    <a:pt x="351" y="424"/>
                  </a:lnTo>
                  <a:lnTo>
                    <a:pt x="365" y="421"/>
                  </a:lnTo>
                  <a:lnTo>
                    <a:pt x="388" y="421"/>
                  </a:lnTo>
                  <a:lnTo>
                    <a:pt x="393" y="419"/>
                  </a:lnTo>
                  <a:lnTo>
                    <a:pt x="395" y="417"/>
                  </a:lnTo>
                  <a:lnTo>
                    <a:pt x="398" y="417"/>
                  </a:lnTo>
                  <a:lnTo>
                    <a:pt x="400" y="417"/>
                  </a:lnTo>
                  <a:lnTo>
                    <a:pt x="407" y="419"/>
                  </a:lnTo>
                  <a:lnTo>
                    <a:pt x="412" y="419"/>
                  </a:lnTo>
                  <a:lnTo>
                    <a:pt x="419" y="419"/>
                  </a:lnTo>
                  <a:lnTo>
                    <a:pt x="440" y="421"/>
                  </a:lnTo>
                  <a:lnTo>
                    <a:pt x="445" y="421"/>
                  </a:lnTo>
                  <a:lnTo>
                    <a:pt x="450" y="417"/>
                  </a:lnTo>
                  <a:lnTo>
                    <a:pt x="452" y="417"/>
                  </a:lnTo>
                  <a:lnTo>
                    <a:pt x="455" y="419"/>
                  </a:lnTo>
                  <a:lnTo>
                    <a:pt x="466" y="421"/>
                  </a:lnTo>
                  <a:lnTo>
                    <a:pt x="478" y="421"/>
                  </a:lnTo>
                  <a:lnTo>
                    <a:pt x="490" y="424"/>
                  </a:lnTo>
                  <a:lnTo>
                    <a:pt x="502" y="426"/>
                  </a:lnTo>
                  <a:lnTo>
                    <a:pt x="511" y="428"/>
                  </a:lnTo>
                  <a:lnTo>
                    <a:pt x="535" y="431"/>
                  </a:lnTo>
                  <a:lnTo>
                    <a:pt x="547" y="433"/>
                  </a:lnTo>
                  <a:lnTo>
                    <a:pt x="559" y="436"/>
                  </a:lnTo>
                  <a:lnTo>
                    <a:pt x="571" y="438"/>
                  </a:lnTo>
                  <a:lnTo>
                    <a:pt x="582" y="440"/>
                  </a:lnTo>
                  <a:lnTo>
                    <a:pt x="592" y="440"/>
                  </a:lnTo>
                  <a:lnTo>
                    <a:pt x="604" y="443"/>
                  </a:lnTo>
                  <a:lnTo>
                    <a:pt x="615" y="445"/>
                  </a:lnTo>
                  <a:lnTo>
                    <a:pt x="627" y="447"/>
                  </a:lnTo>
                  <a:lnTo>
                    <a:pt x="639" y="447"/>
                  </a:lnTo>
                  <a:lnTo>
                    <a:pt x="639" y="443"/>
                  </a:lnTo>
                  <a:lnTo>
                    <a:pt x="634" y="436"/>
                  </a:lnTo>
                  <a:lnTo>
                    <a:pt x="634" y="436"/>
                  </a:lnTo>
                  <a:lnTo>
                    <a:pt x="637" y="433"/>
                  </a:lnTo>
                  <a:lnTo>
                    <a:pt x="639" y="431"/>
                  </a:lnTo>
                  <a:lnTo>
                    <a:pt x="639" y="428"/>
                  </a:lnTo>
                  <a:lnTo>
                    <a:pt x="639" y="426"/>
                  </a:lnTo>
                  <a:lnTo>
                    <a:pt x="639" y="424"/>
                  </a:lnTo>
                  <a:lnTo>
                    <a:pt x="639" y="417"/>
                  </a:lnTo>
                  <a:lnTo>
                    <a:pt x="637" y="414"/>
                  </a:lnTo>
                  <a:lnTo>
                    <a:pt x="634" y="409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7" y="374"/>
                  </a:lnTo>
                  <a:lnTo>
                    <a:pt x="641" y="355"/>
                  </a:lnTo>
                  <a:lnTo>
                    <a:pt x="644" y="336"/>
                  </a:lnTo>
                  <a:lnTo>
                    <a:pt x="646" y="317"/>
                  </a:lnTo>
                  <a:lnTo>
                    <a:pt x="649" y="298"/>
                  </a:lnTo>
                  <a:lnTo>
                    <a:pt x="651" y="279"/>
                  </a:lnTo>
                  <a:lnTo>
                    <a:pt x="653" y="260"/>
                  </a:lnTo>
                  <a:lnTo>
                    <a:pt x="658" y="241"/>
                  </a:lnTo>
                  <a:lnTo>
                    <a:pt x="660" y="225"/>
                  </a:lnTo>
                  <a:lnTo>
                    <a:pt x="663" y="206"/>
                  </a:lnTo>
                  <a:lnTo>
                    <a:pt x="665" y="187"/>
                  </a:lnTo>
                  <a:lnTo>
                    <a:pt x="667" y="168"/>
                  </a:lnTo>
                  <a:lnTo>
                    <a:pt x="672" y="149"/>
                  </a:lnTo>
                  <a:lnTo>
                    <a:pt x="675" y="130"/>
                  </a:lnTo>
                  <a:lnTo>
                    <a:pt x="677" y="114"/>
                  </a:lnTo>
                  <a:lnTo>
                    <a:pt x="679" y="95"/>
                  </a:lnTo>
                  <a:lnTo>
                    <a:pt x="670" y="92"/>
                  </a:lnTo>
                  <a:close/>
                  <a:moveTo>
                    <a:pt x="166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5" y="36"/>
                  </a:moveTo>
                  <a:lnTo>
                    <a:pt x="147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5" y="36"/>
                  </a:lnTo>
                  <a:close/>
                  <a:moveTo>
                    <a:pt x="190" y="62"/>
                  </a:moveTo>
                  <a:lnTo>
                    <a:pt x="190" y="62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59"/>
                  </a:lnTo>
                  <a:lnTo>
                    <a:pt x="192" y="57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9"/>
                  </a:lnTo>
                  <a:lnTo>
                    <a:pt x="190" y="62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1376180" y="1313683"/>
              <a:ext cx="185258" cy="327680"/>
            </a:xfrm>
            <a:custGeom>
              <a:rect b="b" l="l" r="r" t="t"/>
              <a:pathLst>
                <a:path extrusionOk="0" h="306" w="173">
                  <a:moveTo>
                    <a:pt x="19" y="38"/>
                  </a:moveTo>
                  <a:lnTo>
                    <a:pt x="14" y="3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9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19" y="138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19" y="157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22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6" y="168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29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09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48" y="206"/>
                  </a:lnTo>
                  <a:lnTo>
                    <a:pt x="50" y="209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3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7" y="225"/>
                  </a:lnTo>
                  <a:lnTo>
                    <a:pt x="57" y="232"/>
                  </a:lnTo>
                  <a:lnTo>
                    <a:pt x="59" y="239"/>
                  </a:lnTo>
                  <a:lnTo>
                    <a:pt x="62" y="246"/>
                  </a:lnTo>
                  <a:lnTo>
                    <a:pt x="64" y="261"/>
                  </a:lnTo>
                  <a:lnTo>
                    <a:pt x="66" y="268"/>
                  </a:lnTo>
                  <a:lnTo>
                    <a:pt x="66" y="275"/>
                  </a:lnTo>
                  <a:lnTo>
                    <a:pt x="69" y="280"/>
                  </a:lnTo>
                  <a:lnTo>
                    <a:pt x="69" y="284"/>
                  </a:lnTo>
                  <a:lnTo>
                    <a:pt x="71" y="289"/>
                  </a:lnTo>
                  <a:lnTo>
                    <a:pt x="71" y="291"/>
                  </a:lnTo>
                  <a:lnTo>
                    <a:pt x="71" y="291"/>
                  </a:lnTo>
                  <a:lnTo>
                    <a:pt x="71" y="294"/>
                  </a:lnTo>
                  <a:lnTo>
                    <a:pt x="71" y="296"/>
                  </a:lnTo>
                  <a:lnTo>
                    <a:pt x="71" y="301"/>
                  </a:lnTo>
                  <a:lnTo>
                    <a:pt x="74" y="303"/>
                  </a:lnTo>
                  <a:lnTo>
                    <a:pt x="76" y="306"/>
                  </a:lnTo>
                  <a:lnTo>
                    <a:pt x="90" y="303"/>
                  </a:lnTo>
                  <a:lnTo>
                    <a:pt x="95" y="303"/>
                  </a:lnTo>
                  <a:lnTo>
                    <a:pt x="100" y="301"/>
                  </a:lnTo>
                  <a:lnTo>
                    <a:pt x="102" y="301"/>
                  </a:lnTo>
                  <a:lnTo>
                    <a:pt x="107" y="299"/>
                  </a:lnTo>
                  <a:lnTo>
                    <a:pt x="111" y="299"/>
                  </a:lnTo>
                  <a:lnTo>
                    <a:pt x="116" y="299"/>
                  </a:lnTo>
                  <a:lnTo>
                    <a:pt x="121" y="296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5" y="294"/>
                  </a:lnTo>
                  <a:lnTo>
                    <a:pt x="140" y="294"/>
                  </a:lnTo>
                  <a:lnTo>
                    <a:pt x="145" y="291"/>
                  </a:lnTo>
                  <a:lnTo>
                    <a:pt x="149" y="291"/>
                  </a:lnTo>
                  <a:lnTo>
                    <a:pt x="149" y="291"/>
                  </a:lnTo>
                  <a:lnTo>
                    <a:pt x="147" y="287"/>
                  </a:lnTo>
                  <a:lnTo>
                    <a:pt x="145" y="287"/>
                  </a:lnTo>
                  <a:lnTo>
                    <a:pt x="140" y="282"/>
                  </a:lnTo>
                  <a:lnTo>
                    <a:pt x="137" y="282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3"/>
                  </a:lnTo>
                  <a:lnTo>
                    <a:pt x="140" y="261"/>
                  </a:lnTo>
                  <a:lnTo>
                    <a:pt x="140" y="258"/>
                  </a:lnTo>
                  <a:lnTo>
                    <a:pt x="137" y="25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39"/>
                  </a:lnTo>
                  <a:lnTo>
                    <a:pt x="135" y="239"/>
                  </a:lnTo>
                  <a:lnTo>
                    <a:pt x="135" y="235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28"/>
                  </a:lnTo>
                  <a:lnTo>
                    <a:pt x="135" y="228"/>
                  </a:lnTo>
                  <a:lnTo>
                    <a:pt x="135" y="225"/>
                  </a:lnTo>
                  <a:lnTo>
                    <a:pt x="135" y="225"/>
                  </a:lnTo>
                  <a:lnTo>
                    <a:pt x="137" y="223"/>
                  </a:lnTo>
                  <a:lnTo>
                    <a:pt x="135" y="220"/>
                  </a:lnTo>
                  <a:lnTo>
                    <a:pt x="135" y="21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3" y="185"/>
                  </a:lnTo>
                  <a:lnTo>
                    <a:pt x="133" y="183"/>
                  </a:lnTo>
                  <a:lnTo>
                    <a:pt x="133" y="180"/>
                  </a:lnTo>
                  <a:lnTo>
                    <a:pt x="133" y="175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5" y="168"/>
                  </a:lnTo>
                  <a:lnTo>
                    <a:pt x="135" y="166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0" y="152"/>
                  </a:lnTo>
                  <a:lnTo>
                    <a:pt x="140" y="147"/>
                  </a:lnTo>
                  <a:lnTo>
                    <a:pt x="140" y="145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2" y="130"/>
                  </a:lnTo>
                  <a:lnTo>
                    <a:pt x="145" y="123"/>
                  </a:lnTo>
                  <a:lnTo>
                    <a:pt x="145" y="119"/>
                  </a:lnTo>
                  <a:lnTo>
                    <a:pt x="142" y="114"/>
                  </a:lnTo>
                  <a:lnTo>
                    <a:pt x="140" y="104"/>
                  </a:lnTo>
                  <a:lnTo>
                    <a:pt x="140" y="97"/>
                  </a:lnTo>
                  <a:lnTo>
                    <a:pt x="140" y="93"/>
                  </a:lnTo>
                  <a:lnTo>
                    <a:pt x="142" y="90"/>
                  </a:lnTo>
                  <a:lnTo>
                    <a:pt x="147" y="88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6" y="86"/>
                  </a:lnTo>
                  <a:lnTo>
                    <a:pt x="156" y="81"/>
                  </a:lnTo>
                  <a:lnTo>
                    <a:pt x="159" y="78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8" y="69"/>
                  </a:lnTo>
                  <a:lnTo>
                    <a:pt x="168" y="67"/>
                  </a:lnTo>
                  <a:lnTo>
                    <a:pt x="171" y="64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6" y="38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61" y="31"/>
                  </a:lnTo>
                  <a:lnTo>
                    <a:pt x="163" y="26"/>
                  </a:lnTo>
                  <a:lnTo>
                    <a:pt x="166" y="22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66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56" y="3"/>
                  </a:lnTo>
                  <a:lnTo>
                    <a:pt x="147" y="5"/>
                  </a:lnTo>
                  <a:lnTo>
                    <a:pt x="137" y="7"/>
                  </a:lnTo>
                  <a:lnTo>
                    <a:pt x="130" y="10"/>
                  </a:lnTo>
                  <a:lnTo>
                    <a:pt x="121" y="12"/>
                  </a:lnTo>
                  <a:lnTo>
                    <a:pt x="111" y="15"/>
                  </a:lnTo>
                  <a:lnTo>
                    <a:pt x="104" y="17"/>
                  </a:lnTo>
                  <a:lnTo>
                    <a:pt x="95" y="19"/>
                  </a:lnTo>
                  <a:lnTo>
                    <a:pt x="85" y="22"/>
                  </a:lnTo>
                  <a:lnTo>
                    <a:pt x="76" y="24"/>
                  </a:lnTo>
                  <a:lnTo>
                    <a:pt x="69" y="26"/>
                  </a:lnTo>
                  <a:lnTo>
                    <a:pt x="59" y="29"/>
                  </a:lnTo>
                  <a:lnTo>
                    <a:pt x="40" y="33"/>
                  </a:lnTo>
                  <a:lnTo>
                    <a:pt x="3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0550556" y="2177857"/>
              <a:ext cx="851325" cy="469032"/>
            </a:xfrm>
            <a:custGeom>
              <a:rect b="b" l="l" r="r" t="t"/>
              <a:pathLst>
                <a:path extrusionOk="0" h="438" w="795">
                  <a:moveTo>
                    <a:pt x="767" y="301"/>
                  </a:moveTo>
                  <a:lnTo>
                    <a:pt x="767" y="303"/>
                  </a:lnTo>
                  <a:lnTo>
                    <a:pt x="767" y="303"/>
                  </a:lnTo>
                  <a:lnTo>
                    <a:pt x="767" y="303"/>
                  </a:lnTo>
                  <a:lnTo>
                    <a:pt x="769" y="303"/>
                  </a:lnTo>
                  <a:lnTo>
                    <a:pt x="769" y="303"/>
                  </a:lnTo>
                  <a:lnTo>
                    <a:pt x="769" y="301"/>
                  </a:lnTo>
                  <a:lnTo>
                    <a:pt x="767" y="301"/>
                  </a:lnTo>
                  <a:close/>
                  <a:moveTo>
                    <a:pt x="759" y="218"/>
                  </a:moveTo>
                  <a:lnTo>
                    <a:pt x="757" y="218"/>
                  </a:lnTo>
                  <a:lnTo>
                    <a:pt x="759" y="221"/>
                  </a:lnTo>
                  <a:lnTo>
                    <a:pt x="762" y="218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09"/>
                  </a:lnTo>
                  <a:lnTo>
                    <a:pt x="762" y="209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59" y="216"/>
                  </a:lnTo>
                  <a:lnTo>
                    <a:pt x="759" y="218"/>
                  </a:lnTo>
                  <a:close/>
                  <a:moveTo>
                    <a:pt x="769" y="192"/>
                  </a:moveTo>
                  <a:lnTo>
                    <a:pt x="769" y="190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7" y="187"/>
                  </a:lnTo>
                  <a:lnTo>
                    <a:pt x="767" y="194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9" y="192"/>
                  </a:lnTo>
                  <a:close/>
                  <a:moveTo>
                    <a:pt x="781" y="114"/>
                  </a:moveTo>
                  <a:lnTo>
                    <a:pt x="778" y="114"/>
                  </a:lnTo>
                  <a:lnTo>
                    <a:pt x="774" y="116"/>
                  </a:lnTo>
                  <a:lnTo>
                    <a:pt x="769" y="119"/>
                  </a:lnTo>
                  <a:lnTo>
                    <a:pt x="764" y="119"/>
                  </a:lnTo>
                  <a:lnTo>
                    <a:pt x="762" y="121"/>
                  </a:lnTo>
                  <a:lnTo>
                    <a:pt x="759" y="121"/>
                  </a:lnTo>
                  <a:lnTo>
                    <a:pt x="759" y="121"/>
                  </a:lnTo>
                  <a:lnTo>
                    <a:pt x="757" y="123"/>
                  </a:lnTo>
                  <a:lnTo>
                    <a:pt x="757" y="126"/>
                  </a:lnTo>
                  <a:lnTo>
                    <a:pt x="759" y="126"/>
                  </a:lnTo>
                  <a:lnTo>
                    <a:pt x="757" y="128"/>
                  </a:lnTo>
                  <a:lnTo>
                    <a:pt x="757" y="128"/>
                  </a:lnTo>
                  <a:lnTo>
                    <a:pt x="752" y="131"/>
                  </a:lnTo>
                  <a:lnTo>
                    <a:pt x="752" y="133"/>
                  </a:lnTo>
                  <a:lnTo>
                    <a:pt x="750" y="135"/>
                  </a:lnTo>
                  <a:lnTo>
                    <a:pt x="750" y="135"/>
                  </a:lnTo>
                  <a:lnTo>
                    <a:pt x="752" y="135"/>
                  </a:lnTo>
                  <a:lnTo>
                    <a:pt x="755" y="135"/>
                  </a:lnTo>
                  <a:lnTo>
                    <a:pt x="757" y="135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57" y="140"/>
                  </a:lnTo>
                  <a:lnTo>
                    <a:pt x="757" y="140"/>
                  </a:lnTo>
                  <a:lnTo>
                    <a:pt x="759" y="140"/>
                  </a:lnTo>
                  <a:lnTo>
                    <a:pt x="757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5"/>
                  </a:lnTo>
                  <a:lnTo>
                    <a:pt x="755" y="145"/>
                  </a:lnTo>
                  <a:lnTo>
                    <a:pt x="757" y="147"/>
                  </a:lnTo>
                  <a:lnTo>
                    <a:pt x="752" y="150"/>
                  </a:lnTo>
                  <a:lnTo>
                    <a:pt x="750" y="150"/>
                  </a:lnTo>
                  <a:lnTo>
                    <a:pt x="750" y="147"/>
                  </a:lnTo>
                  <a:lnTo>
                    <a:pt x="748" y="147"/>
                  </a:lnTo>
                  <a:lnTo>
                    <a:pt x="748" y="150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0" y="154"/>
                  </a:lnTo>
                  <a:lnTo>
                    <a:pt x="748" y="157"/>
                  </a:lnTo>
                  <a:lnTo>
                    <a:pt x="748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48" y="161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45" y="166"/>
                  </a:lnTo>
                  <a:lnTo>
                    <a:pt x="745" y="166"/>
                  </a:lnTo>
                  <a:lnTo>
                    <a:pt x="743" y="168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3" y="173"/>
                  </a:lnTo>
                  <a:lnTo>
                    <a:pt x="740" y="173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8"/>
                  </a:lnTo>
                  <a:lnTo>
                    <a:pt x="740" y="180"/>
                  </a:lnTo>
                  <a:lnTo>
                    <a:pt x="743" y="180"/>
                  </a:lnTo>
                  <a:lnTo>
                    <a:pt x="743" y="183"/>
                  </a:lnTo>
                  <a:lnTo>
                    <a:pt x="740" y="185"/>
                  </a:lnTo>
                  <a:lnTo>
                    <a:pt x="740" y="187"/>
                  </a:lnTo>
                  <a:lnTo>
                    <a:pt x="740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0" y="192"/>
                  </a:lnTo>
                  <a:lnTo>
                    <a:pt x="740" y="194"/>
                  </a:lnTo>
                  <a:lnTo>
                    <a:pt x="740" y="197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7"/>
                  </a:lnTo>
                  <a:lnTo>
                    <a:pt x="740" y="197"/>
                  </a:lnTo>
                  <a:lnTo>
                    <a:pt x="743" y="197"/>
                  </a:lnTo>
                  <a:lnTo>
                    <a:pt x="743" y="199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4"/>
                  </a:lnTo>
                  <a:lnTo>
                    <a:pt x="740" y="204"/>
                  </a:lnTo>
                  <a:lnTo>
                    <a:pt x="740" y="206"/>
                  </a:lnTo>
                  <a:lnTo>
                    <a:pt x="738" y="213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11"/>
                  </a:lnTo>
                  <a:lnTo>
                    <a:pt x="740" y="213"/>
                  </a:lnTo>
                  <a:lnTo>
                    <a:pt x="740" y="216"/>
                  </a:lnTo>
                  <a:lnTo>
                    <a:pt x="740" y="221"/>
                  </a:lnTo>
                  <a:lnTo>
                    <a:pt x="743" y="221"/>
                  </a:lnTo>
                  <a:lnTo>
                    <a:pt x="743" y="223"/>
                  </a:lnTo>
                  <a:lnTo>
                    <a:pt x="743" y="223"/>
                  </a:lnTo>
                  <a:lnTo>
                    <a:pt x="745" y="228"/>
                  </a:lnTo>
                  <a:lnTo>
                    <a:pt x="748" y="230"/>
                  </a:lnTo>
                  <a:lnTo>
                    <a:pt x="748" y="232"/>
                  </a:lnTo>
                  <a:lnTo>
                    <a:pt x="750" y="232"/>
                  </a:lnTo>
                  <a:lnTo>
                    <a:pt x="752" y="232"/>
                  </a:lnTo>
                  <a:lnTo>
                    <a:pt x="752" y="230"/>
                  </a:lnTo>
                  <a:lnTo>
                    <a:pt x="752" y="228"/>
                  </a:lnTo>
                  <a:lnTo>
                    <a:pt x="752" y="223"/>
                  </a:lnTo>
                  <a:lnTo>
                    <a:pt x="752" y="223"/>
                  </a:lnTo>
                  <a:lnTo>
                    <a:pt x="752" y="221"/>
                  </a:lnTo>
                  <a:lnTo>
                    <a:pt x="752" y="221"/>
                  </a:lnTo>
                  <a:lnTo>
                    <a:pt x="755" y="221"/>
                  </a:lnTo>
                  <a:lnTo>
                    <a:pt x="755" y="225"/>
                  </a:lnTo>
                  <a:lnTo>
                    <a:pt x="755" y="228"/>
                  </a:lnTo>
                  <a:lnTo>
                    <a:pt x="757" y="225"/>
                  </a:lnTo>
                  <a:lnTo>
                    <a:pt x="757" y="225"/>
                  </a:lnTo>
                  <a:lnTo>
                    <a:pt x="755" y="223"/>
                  </a:lnTo>
                  <a:lnTo>
                    <a:pt x="755" y="221"/>
                  </a:lnTo>
                  <a:lnTo>
                    <a:pt x="755" y="218"/>
                  </a:lnTo>
                  <a:lnTo>
                    <a:pt x="755" y="216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5" y="202"/>
                  </a:lnTo>
                  <a:lnTo>
                    <a:pt x="755" y="199"/>
                  </a:lnTo>
                  <a:lnTo>
                    <a:pt x="757" y="197"/>
                  </a:lnTo>
                  <a:lnTo>
                    <a:pt x="757" y="194"/>
                  </a:lnTo>
                  <a:lnTo>
                    <a:pt x="755" y="194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5"/>
                  </a:lnTo>
                  <a:lnTo>
                    <a:pt x="764" y="183"/>
                  </a:lnTo>
                  <a:lnTo>
                    <a:pt x="764" y="183"/>
                  </a:lnTo>
                  <a:lnTo>
                    <a:pt x="762" y="183"/>
                  </a:lnTo>
                  <a:lnTo>
                    <a:pt x="762" y="183"/>
                  </a:lnTo>
                  <a:lnTo>
                    <a:pt x="759" y="183"/>
                  </a:lnTo>
                  <a:lnTo>
                    <a:pt x="759" y="180"/>
                  </a:lnTo>
                  <a:lnTo>
                    <a:pt x="762" y="178"/>
                  </a:lnTo>
                  <a:lnTo>
                    <a:pt x="762" y="176"/>
                  </a:lnTo>
                  <a:lnTo>
                    <a:pt x="764" y="178"/>
                  </a:lnTo>
                  <a:lnTo>
                    <a:pt x="764" y="180"/>
                  </a:lnTo>
                  <a:lnTo>
                    <a:pt x="767" y="180"/>
                  </a:lnTo>
                  <a:lnTo>
                    <a:pt x="767" y="183"/>
                  </a:lnTo>
                  <a:lnTo>
                    <a:pt x="769" y="183"/>
                  </a:lnTo>
                  <a:lnTo>
                    <a:pt x="769" y="180"/>
                  </a:lnTo>
                  <a:lnTo>
                    <a:pt x="771" y="178"/>
                  </a:lnTo>
                  <a:lnTo>
                    <a:pt x="774" y="176"/>
                  </a:lnTo>
                  <a:lnTo>
                    <a:pt x="774" y="171"/>
                  </a:lnTo>
                  <a:lnTo>
                    <a:pt x="771" y="171"/>
                  </a:lnTo>
                  <a:lnTo>
                    <a:pt x="771" y="168"/>
                  </a:lnTo>
                  <a:lnTo>
                    <a:pt x="771" y="164"/>
                  </a:lnTo>
                  <a:lnTo>
                    <a:pt x="774" y="159"/>
                  </a:lnTo>
                  <a:lnTo>
                    <a:pt x="774" y="154"/>
                  </a:lnTo>
                  <a:lnTo>
                    <a:pt x="776" y="138"/>
                  </a:lnTo>
                  <a:lnTo>
                    <a:pt x="781" y="133"/>
                  </a:lnTo>
                  <a:lnTo>
                    <a:pt x="781" y="131"/>
                  </a:lnTo>
                  <a:lnTo>
                    <a:pt x="778" y="128"/>
                  </a:lnTo>
                  <a:lnTo>
                    <a:pt x="781" y="128"/>
                  </a:lnTo>
                  <a:lnTo>
                    <a:pt x="781" y="126"/>
                  </a:lnTo>
                  <a:lnTo>
                    <a:pt x="781" y="126"/>
                  </a:lnTo>
                  <a:lnTo>
                    <a:pt x="778" y="126"/>
                  </a:lnTo>
                  <a:lnTo>
                    <a:pt x="778" y="121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close/>
                  <a:moveTo>
                    <a:pt x="795" y="109"/>
                  </a:moveTo>
                  <a:lnTo>
                    <a:pt x="793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90" y="116"/>
                  </a:lnTo>
                  <a:lnTo>
                    <a:pt x="790" y="116"/>
                  </a:lnTo>
                  <a:lnTo>
                    <a:pt x="790" y="121"/>
                  </a:lnTo>
                  <a:lnTo>
                    <a:pt x="790" y="123"/>
                  </a:lnTo>
                  <a:lnTo>
                    <a:pt x="788" y="123"/>
                  </a:lnTo>
                  <a:lnTo>
                    <a:pt x="788" y="126"/>
                  </a:lnTo>
                  <a:lnTo>
                    <a:pt x="788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8" y="128"/>
                  </a:lnTo>
                  <a:lnTo>
                    <a:pt x="788" y="128"/>
                  </a:lnTo>
                  <a:lnTo>
                    <a:pt x="788" y="131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8" y="131"/>
                  </a:lnTo>
                  <a:lnTo>
                    <a:pt x="790" y="128"/>
                  </a:lnTo>
                  <a:lnTo>
                    <a:pt x="793" y="123"/>
                  </a:lnTo>
                  <a:lnTo>
                    <a:pt x="795" y="107"/>
                  </a:lnTo>
                  <a:lnTo>
                    <a:pt x="795" y="109"/>
                  </a:lnTo>
                  <a:close/>
                  <a:moveTo>
                    <a:pt x="757" y="273"/>
                  </a:moveTo>
                  <a:lnTo>
                    <a:pt x="755" y="263"/>
                  </a:lnTo>
                  <a:lnTo>
                    <a:pt x="752" y="261"/>
                  </a:lnTo>
                  <a:lnTo>
                    <a:pt x="750" y="261"/>
                  </a:lnTo>
                  <a:lnTo>
                    <a:pt x="748" y="263"/>
                  </a:lnTo>
                  <a:lnTo>
                    <a:pt x="743" y="263"/>
                  </a:lnTo>
                  <a:lnTo>
                    <a:pt x="738" y="263"/>
                  </a:lnTo>
                  <a:lnTo>
                    <a:pt x="733" y="263"/>
                  </a:lnTo>
                  <a:lnTo>
                    <a:pt x="724" y="261"/>
                  </a:lnTo>
                  <a:lnTo>
                    <a:pt x="722" y="261"/>
                  </a:lnTo>
                  <a:lnTo>
                    <a:pt x="719" y="265"/>
                  </a:lnTo>
                  <a:lnTo>
                    <a:pt x="719" y="265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3"/>
                  </a:lnTo>
                  <a:lnTo>
                    <a:pt x="724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19" y="273"/>
                  </a:lnTo>
                  <a:lnTo>
                    <a:pt x="719" y="273"/>
                  </a:lnTo>
                  <a:lnTo>
                    <a:pt x="717" y="270"/>
                  </a:lnTo>
                  <a:lnTo>
                    <a:pt x="714" y="270"/>
                  </a:lnTo>
                  <a:lnTo>
                    <a:pt x="712" y="270"/>
                  </a:lnTo>
                  <a:lnTo>
                    <a:pt x="710" y="273"/>
                  </a:lnTo>
                  <a:lnTo>
                    <a:pt x="707" y="275"/>
                  </a:lnTo>
                  <a:lnTo>
                    <a:pt x="705" y="275"/>
                  </a:lnTo>
                  <a:lnTo>
                    <a:pt x="703" y="277"/>
                  </a:lnTo>
                  <a:lnTo>
                    <a:pt x="700" y="277"/>
                  </a:lnTo>
                  <a:lnTo>
                    <a:pt x="700" y="277"/>
                  </a:lnTo>
                  <a:lnTo>
                    <a:pt x="703" y="275"/>
                  </a:lnTo>
                  <a:lnTo>
                    <a:pt x="705" y="273"/>
                  </a:lnTo>
                  <a:lnTo>
                    <a:pt x="705" y="273"/>
                  </a:lnTo>
                  <a:lnTo>
                    <a:pt x="703" y="270"/>
                  </a:lnTo>
                  <a:lnTo>
                    <a:pt x="703" y="270"/>
                  </a:lnTo>
                  <a:lnTo>
                    <a:pt x="703" y="268"/>
                  </a:lnTo>
                  <a:lnTo>
                    <a:pt x="703" y="265"/>
                  </a:lnTo>
                  <a:lnTo>
                    <a:pt x="703" y="265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3" y="263"/>
                  </a:lnTo>
                  <a:lnTo>
                    <a:pt x="693" y="263"/>
                  </a:lnTo>
                  <a:lnTo>
                    <a:pt x="691" y="263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3" y="261"/>
                  </a:lnTo>
                  <a:lnTo>
                    <a:pt x="693" y="258"/>
                  </a:lnTo>
                  <a:lnTo>
                    <a:pt x="686" y="258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1" y="249"/>
                  </a:lnTo>
                  <a:lnTo>
                    <a:pt x="679" y="242"/>
                  </a:lnTo>
                  <a:lnTo>
                    <a:pt x="677" y="242"/>
                  </a:lnTo>
                  <a:lnTo>
                    <a:pt x="677" y="242"/>
                  </a:lnTo>
                  <a:lnTo>
                    <a:pt x="674" y="247"/>
                  </a:lnTo>
                  <a:lnTo>
                    <a:pt x="672" y="247"/>
                  </a:lnTo>
                  <a:lnTo>
                    <a:pt x="670" y="247"/>
                  </a:lnTo>
                  <a:lnTo>
                    <a:pt x="667" y="242"/>
                  </a:lnTo>
                  <a:lnTo>
                    <a:pt x="665" y="242"/>
                  </a:lnTo>
                  <a:lnTo>
                    <a:pt x="655" y="244"/>
                  </a:lnTo>
                  <a:lnTo>
                    <a:pt x="653" y="244"/>
                  </a:lnTo>
                  <a:lnTo>
                    <a:pt x="651" y="242"/>
                  </a:lnTo>
                  <a:lnTo>
                    <a:pt x="648" y="242"/>
                  </a:lnTo>
                  <a:lnTo>
                    <a:pt x="646" y="242"/>
                  </a:lnTo>
                  <a:lnTo>
                    <a:pt x="646" y="239"/>
                  </a:lnTo>
                  <a:lnTo>
                    <a:pt x="644" y="237"/>
                  </a:lnTo>
                  <a:lnTo>
                    <a:pt x="641" y="237"/>
                  </a:lnTo>
                  <a:lnTo>
                    <a:pt x="641" y="237"/>
                  </a:lnTo>
                  <a:lnTo>
                    <a:pt x="639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4" y="239"/>
                  </a:lnTo>
                  <a:lnTo>
                    <a:pt x="627" y="239"/>
                  </a:lnTo>
                  <a:lnTo>
                    <a:pt x="620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5" y="239"/>
                  </a:lnTo>
                  <a:lnTo>
                    <a:pt x="615" y="237"/>
                  </a:lnTo>
                  <a:lnTo>
                    <a:pt x="617" y="235"/>
                  </a:lnTo>
                  <a:lnTo>
                    <a:pt x="620" y="235"/>
                  </a:lnTo>
                  <a:lnTo>
                    <a:pt x="620" y="237"/>
                  </a:lnTo>
                  <a:lnTo>
                    <a:pt x="625" y="235"/>
                  </a:lnTo>
                  <a:lnTo>
                    <a:pt x="625" y="235"/>
                  </a:lnTo>
                  <a:lnTo>
                    <a:pt x="627" y="237"/>
                  </a:lnTo>
                  <a:lnTo>
                    <a:pt x="629" y="237"/>
                  </a:lnTo>
                  <a:lnTo>
                    <a:pt x="629" y="235"/>
                  </a:lnTo>
                  <a:lnTo>
                    <a:pt x="632" y="235"/>
                  </a:lnTo>
                  <a:lnTo>
                    <a:pt x="632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6" y="235"/>
                  </a:lnTo>
                  <a:lnTo>
                    <a:pt x="636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8" y="237"/>
                  </a:lnTo>
                  <a:lnTo>
                    <a:pt x="651" y="239"/>
                  </a:lnTo>
                  <a:lnTo>
                    <a:pt x="651" y="239"/>
                  </a:lnTo>
                  <a:lnTo>
                    <a:pt x="653" y="239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5" y="235"/>
                  </a:lnTo>
                  <a:lnTo>
                    <a:pt x="655" y="232"/>
                  </a:lnTo>
                  <a:lnTo>
                    <a:pt x="655" y="230"/>
                  </a:lnTo>
                  <a:lnTo>
                    <a:pt x="655" y="230"/>
                  </a:lnTo>
                  <a:lnTo>
                    <a:pt x="658" y="232"/>
                  </a:lnTo>
                  <a:lnTo>
                    <a:pt x="658" y="235"/>
                  </a:lnTo>
                  <a:lnTo>
                    <a:pt x="658" y="237"/>
                  </a:lnTo>
                  <a:lnTo>
                    <a:pt x="660" y="237"/>
                  </a:lnTo>
                  <a:lnTo>
                    <a:pt x="660" y="237"/>
                  </a:lnTo>
                  <a:lnTo>
                    <a:pt x="665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70" y="239"/>
                  </a:lnTo>
                  <a:lnTo>
                    <a:pt x="670" y="242"/>
                  </a:lnTo>
                  <a:lnTo>
                    <a:pt x="670" y="242"/>
                  </a:lnTo>
                  <a:lnTo>
                    <a:pt x="672" y="242"/>
                  </a:lnTo>
                  <a:lnTo>
                    <a:pt x="672" y="242"/>
                  </a:lnTo>
                  <a:lnTo>
                    <a:pt x="672" y="239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7"/>
                  </a:lnTo>
                  <a:lnTo>
                    <a:pt x="679" y="237"/>
                  </a:lnTo>
                  <a:lnTo>
                    <a:pt x="681" y="237"/>
                  </a:lnTo>
                  <a:lnTo>
                    <a:pt x="684" y="239"/>
                  </a:lnTo>
                  <a:lnTo>
                    <a:pt x="684" y="242"/>
                  </a:lnTo>
                  <a:lnTo>
                    <a:pt x="684" y="247"/>
                  </a:lnTo>
                  <a:lnTo>
                    <a:pt x="686" y="247"/>
                  </a:lnTo>
                  <a:lnTo>
                    <a:pt x="686" y="249"/>
                  </a:lnTo>
                  <a:lnTo>
                    <a:pt x="688" y="249"/>
                  </a:lnTo>
                  <a:lnTo>
                    <a:pt x="691" y="251"/>
                  </a:lnTo>
                  <a:lnTo>
                    <a:pt x="693" y="251"/>
                  </a:lnTo>
                  <a:lnTo>
                    <a:pt x="703" y="256"/>
                  </a:lnTo>
                  <a:lnTo>
                    <a:pt x="705" y="258"/>
                  </a:lnTo>
                  <a:lnTo>
                    <a:pt x="707" y="263"/>
                  </a:lnTo>
                  <a:lnTo>
                    <a:pt x="710" y="263"/>
                  </a:lnTo>
                  <a:lnTo>
                    <a:pt x="710" y="261"/>
                  </a:lnTo>
                  <a:lnTo>
                    <a:pt x="712" y="258"/>
                  </a:lnTo>
                  <a:lnTo>
                    <a:pt x="714" y="258"/>
                  </a:lnTo>
                  <a:lnTo>
                    <a:pt x="714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4"/>
                  </a:lnTo>
                  <a:lnTo>
                    <a:pt x="722" y="251"/>
                  </a:lnTo>
                  <a:lnTo>
                    <a:pt x="722" y="249"/>
                  </a:lnTo>
                  <a:lnTo>
                    <a:pt x="719" y="244"/>
                  </a:lnTo>
                  <a:lnTo>
                    <a:pt x="719" y="244"/>
                  </a:lnTo>
                  <a:lnTo>
                    <a:pt x="714" y="247"/>
                  </a:lnTo>
                  <a:lnTo>
                    <a:pt x="712" y="244"/>
                  </a:lnTo>
                  <a:lnTo>
                    <a:pt x="714" y="244"/>
                  </a:lnTo>
                  <a:lnTo>
                    <a:pt x="717" y="242"/>
                  </a:lnTo>
                  <a:lnTo>
                    <a:pt x="717" y="242"/>
                  </a:lnTo>
                  <a:lnTo>
                    <a:pt x="717" y="239"/>
                  </a:lnTo>
                  <a:lnTo>
                    <a:pt x="714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07" y="237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5" y="232"/>
                  </a:lnTo>
                  <a:lnTo>
                    <a:pt x="705" y="232"/>
                  </a:lnTo>
                  <a:lnTo>
                    <a:pt x="707" y="232"/>
                  </a:lnTo>
                  <a:lnTo>
                    <a:pt x="705" y="230"/>
                  </a:lnTo>
                  <a:lnTo>
                    <a:pt x="703" y="230"/>
                  </a:lnTo>
                  <a:lnTo>
                    <a:pt x="700" y="232"/>
                  </a:lnTo>
                  <a:lnTo>
                    <a:pt x="698" y="232"/>
                  </a:lnTo>
                  <a:lnTo>
                    <a:pt x="696" y="232"/>
                  </a:lnTo>
                  <a:lnTo>
                    <a:pt x="691" y="230"/>
                  </a:lnTo>
                  <a:lnTo>
                    <a:pt x="681" y="225"/>
                  </a:lnTo>
                  <a:lnTo>
                    <a:pt x="674" y="221"/>
                  </a:lnTo>
                  <a:lnTo>
                    <a:pt x="672" y="216"/>
                  </a:lnTo>
                  <a:lnTo>
                    <a:pt x="670" y="216"/>
                  </a:lnTo>
                  <a:lnTo>
                    <a:pt x="667" y="213"/>
                  </a:lnTo>
                  <a:lnTo>
                    <a:pt x="662" y="209"/>
                  </a:lnTo>
                  <a:lnTo>
                    <a:pt x="660" y="206"/>
                  </a:lnTo>
                  <a:lnTo>
                    <a:pt x="660" y="206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8" y="204"/>
                  </a:lnTo>
                  <a:lnTo>
                    <a:pt x="658" y="204"/>
                  </a:lnTo>
                  <a:lnTo>
                    <a:pt x="658" y="202"/>
                  </a:lnTo>
                  <a:lnTo>
                    <a:pt x="658" y="202"/>
                  </a:lnTo>
                  <a:lnTo>
                    <a:pt x="665" y="206"/>
                  </a:lnTo>
                  <a:lnTo>
                    <a:pt x="670" y="211"/>
                  </a:lnTo>
                  <a:lnTo>
                    <a:pt x="672" y="213"/>
                  </a:lnTo>
                  <a:lnTo>
                    <a:pt x="674" y="213"/>
                  </a:lnTo>
                  <a:lnTo>
                    <a:pt x="674" y="213"/>
                  </a:lnTo>
                  <a:lnTo>
                    <a:pt x="684" y="223"/>
                  </a:lnTo>
                  <a:lnTo>
                    <a:pt x="684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5"/>
                  </a:lnTo>
                  <a:lnTo>
                    <a:pt x="691" y="225"/>
                  </a:lnTo>
                  <a:lnTo>
                    <a:pt x="696" y="228"/>
                  </a:lnTo>
                  <a:lnTo>
                    <a:pt x="698" y="228"/>
                  </a:lnTo>
                  <a:lnTo>
                    <a:pt x="705" y="225"/>
                  </a:lnTo>
                  <a:lnTo>
                    <a:pt x="705" y="223"/>
                  </a:lnTo>
                  <a:lnTo>
                    <a:pt x="705" y="223"/>
                  </a:lnTo>
                  <a:lnTo>
                    <a:pt x="703" y="221"/>
                  </a:lnTo>
                  <a:lnTo>
                    <a:pt x="703" y="221"/>
                  </a:lnTo>
                  <a:lnTo>
                    <a:pt x="700" y="221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00" y="218"/>
                  </a:lnTo>
                  <a:lnTo>
                    <a:pt x="700" y="218"/>
                  </a:lnTo>
                  <a:lnTo>
                    <a:pt x="700" y="216"/>
                  </a:lnTo>
                  <a:lnTo>
                    <a:pt x="700" y="216"/>
                  </a:lnTo>
                  <a:lnTo>
                    <a:pt x="698" y="216"/>
                  </a:lnTo>
                  <a:lnTo>
                    <a:pt x="696" y="216"/>
                  </a:lnTo>
                  <a:lnTo>
                    <a:pt x="696" y="213"/>
                  </a:lnTo>
                  <a:lnTo>
                    <a:pt x="696" y="213"/>
                  </a:lnTo>
                  <a:lnTo>
                    <a:pt x="696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700" y="211"/>
                  </a:lnTo>
                  <a:lnTo>
                    <a:pt x="698" y="211"/>
                  </a:lnTo>
                  <a:lnTo>
                    <a:pt x="698" y="209"/>
                  </a:lnTo>
                  <a:lnTo>
                    <a:pt x="698" y="209"/>
                  </a:lnTo>
                  <a:lnTo>
                    <a:pt x="696" y="209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3" y="211"/>
                  </a:lnTo>
                  <a:lnTo>
                    <a:pt x="705" y="211"/>
                  </a:lnTo>
                  <a:lnTo>
                    <a:pt x="705" y="211"/>
                  </a:lnTo>
                  <a:lnTo>
                    <a:pt x="707" y="211"/>
                  </a:lnTo>
                  <a:lnTo>
                    <a:pt x="707" y="213"/>
                  </a:lnTo>
                  <a:lnTo>
                    <a:pt x="712" y="216"/>
                  </a:lnTo>
                  <a:lnTo>
                    <a:pt x="714" y="218"/>
                  </a:lnTo>
                  <a:lnTo>
                    <a:pt x="714" y="218"/>
                  </a:lnTo>
                  <a:lnTo>
                    <a:pt x="714" y="213"/>
                  </a:lnTo>
                  <a:lnTo>
                    <a:pt x="714" y="206"/>
                  </a:lnTo>
                  <a:lnTo>
                    <a:pt x="714" y="204"/>
                  </a:lnTo>
                  <a:lnTo>
                    <a:pt x="712" y="202"/>
                  </a:lnTo>
                  <a:lnTo>
                    <a:pt x="712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0" y="199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12" y="197"/>
                  </a:lnTo>
                  <a:lnTo>
                    <a:pt x="712" y="194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07" y="194"/>
                  </a:lnTo>
                  <a:lnTo>
                    <a:pt x="705" y="197"/>
                  </a:lnTo>
                  <a:lnTo>
                    <a:pt x="705" y="197"/>
                  </a:lnTo>
                  <a:lnTo>
                    <a:pt x="700" y="194"/>
                  </a:lnTo>
                  <a:lnTo>
                    <a:pt x="698" y="194"/>
                  </a:lnTo>
                  <a:lnTo>
                    <a:pt x="696" y="194"/>
                  </a:lnTo>
                  <a:lnTo>
                    <a:pt x="696" y="192"/>
                  </a:lnTo>
                  <a:lnTo>
                    <a:pt x="698" y="192"/>
                  </a:lnTo>
                  <a:lnTo>
                    <a:pt x="703" y="190"/>
                  </a:lnTo>
                  <a:lnTo>
                    <a:pt x="705" y="190"/>
                  </a:lnTo>
                  <a:lnTo>
                    <a:pt x="705" y="187"/>
                  </a:lnTo>
                  <a:lnTo>
                    <a:pt x="703" y="187"/>
                  </a:lnTo>
                  <a:lnTo>
                    <a:pt x="698" y="187"/>
                  </a:lnTo>
                  <a:lnTo>
                    <a:pt x="693" y="187"/>
                  </a:lnTo>
                  <a:lnTo>
                    <a:pt x="691" y="185"/>
                  </a:lnTo>
                  <a:lnTo>
                    <a:pt x="688" y="185"/>
                  </a:lnTo>
                  <a:lnTo>
                    <a:pt x="686" y="185"/>
                  </a:lnTo>
                  <a:lnTo>
                    <a:pt x="681" y="185"/>
                  </a:lnTo>
                  <a:lnTo>
                    <a:pt x="679" y="185"/>
                  </a:lnTo>
                  <a:lnTo>
                    <a:pt x="677" y="183"/>
                  </a:lnTo>
                  <a:lnTo>
                    <a:pt x="677" y="180"/>
                  </a:lnTo>
                  <a:lnTo>
                    <a:pt x="674" y="180"/>
                  </a:lnTo>
                  <a:lnTo>
                    <a:pt x="674" y="178"/>
                  </a:lnTo>
                  <a:lnTo>
                    <a:pt x="674" y="178"/>
                  </a:lnTo>
                  <a:lnTo>
                    <a:pt x="672" y="176"/>
                  </a:lnTo>
                  <a:lnTo>
                    <a:pt x="672" y="173"/>
                  </a:lnTo>
                  <a:lnTo>
                    <a:pt x="667" y="171"/>
                  </a:lnTo>
                  <a:lnTo>
                    <a:pt x="667" y="171"/>
                  </a:lnTo>
                  <a:lnTo>
                    <a:pt x="662" y="171"/>
                  </a:lnTo>
                  <a:lnTo>
                    <a:pt x="662" y="171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53" y="16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48" y="159"/>
                  </a:lnTo>
                  <a:lnTo>
                    <a:pt x="648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1" y="154"/>
                  </a:lnTo>
                  <a:lnTo>
                    <a:pt x="639" y="152"/>
                  </a:lnTo>
                  <a:lnTo>
                    <a:pt x="639" y="152"/>
                  </a:lnTo>
                  <a:lnTo>
                    <a:pt x="636" y="152"/>
                  </a:lnTo>
                  <a:lnTo>
                    <a:pt x="636" y="150"/>
                  </a:lnTo>
                  <a:lnTo>
                    <a:pt x="634" y="150"/>
                  </a:lnTo>
                  <a:lnTo>
                    <a:pt x="634" y="150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0" y="138"/>
                  </a:lnTo>
                  <a:lnTo>
                    <a:pt x="617" y="138"/>
                  </a:lnTo>
                  <a:lnTo>
                    <a:pt x="617" y="138"/>
                  </a:lnTo>
                  <a:lnTo>
                    <a:pt x="617" y="135"/>
                  </a:lnTo>
                  <a:lnTo>
                    <a:pt x="617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0" y="135"/>
                  </a:lnTo>
                  <a:lnTo>
                    <a:pt x="608" y="133"/>
                  </a:lnTo>
                  <a:lnTo>
                    <a:pt x="608" y="133"/>
                  </a:lnTo>
                  <a:lnTo>
                    <a:pt x="608" y="131"/>
                  </a:lnTo>
                  <a:lnTo>
                    <a:pt x="610" y="131"/>
                  </a:lnTo>
                  <a:lnTo>
                    <a:pt x="615" y="131"/>
                  </a:lnTo>
                  <a:lnTo>
                    <a:pt x="617" y="133"/>
                  </a:lnTo>
                  <a:lnTo>
                    <a:pt x="617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2" y="135"/>
                  </a:lnTo>
                  <a:lnTo>
                    <a:pt x="627" y="135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2" y="140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41" y="150"/>
                  </a:lnTo>
                  <a:lnTo>
                    <a:pt x="644" y="152"/>
                  </a:lnTo>
                  <a:lnTo>
                    <a:pt x="651" y="154"/>
                  </a:lnTo>
                  <a:lnTo>
                    <a:pt x="653" y="157"/>
                  </a:lnTo>
                  <a:lnTo>
                    <a:pt x="658" y="164"/>
                  </a:lnTo>
                  <a:lnTo>
                    <a:pt x="658" y="164"/>
                  </a:lnTo>
                  <a:lnTo>
                    <a:pt x="660" y="164"/>
                  </a:lnTo>
                  <a:lnTo>
                    <a:pt x="660" y="164"/>
                  </a:lnTo>
                  <a:lnTo>
                    <a:pt x="662" y="161"/>
                  </a:lnTo>
                  <a:lnTo>
                    <a:pt x="662" y="164"/>
                  </a:lnTo>
                  <a:lnTo>
                    <a:pt x="662" y="166"/>
                  </a:lnTo>
                  <a:lnTo>
                    <a:pt x="665" y="166"/>
                  </a:lnTo>
                  <a:lnTo>
                    <a:pt x="665" y="166"/>
                  </a:lnTo>
                  <a:lnTo>
                    <a:pt x="665" y="164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68"/>
                  </a:lnTo>
                  <a:lnTo>
                    <a:pt x="672" y="168"/>
                  </a:lnTo>
                  <a:lnTo>
                    <a:pt x="674" y="171"/>
                  </a:lnTo>
                  <a:lnTo>
                    <a:pt x="677" y="176"/>
                  </a:lnTo>
                  <a:lnTo>
                    <a:pt x="679" y="178"/>
                  </a:lnTo>
                  <a:lnTo>
                    <a:pt x="679" y="178"/>
                  </a:lnTo>
                  <a:lnTo>
                    <a:pt x="681" y="180"/>
                  </a:lnTo>
                  <a:lnTo>
                    <a:pt x="681" y="183"/>
                  </a:lnTo>
                  <a:lnTo>
                    <a:pt x="684" y="180"/>
                  </a:lnTo>
                  <a:lnTo>
                    <a:pt x="684" y="176"/>
                  </a:lnTo>
                  <a:lnTo>
                    <a:pt x="684" y="176"/>
                  </a:lnTo>
                  <a:lnTo>
                    <a:pt x="686" y="176"/>
                  </a:lnTo>
                  <a:lnTo>
                    <a:pt x="686" y="178"/>
                  </a:lnTo>
                  <a:lnTo>
                    <a:pt x="688" y="178"/>
                  </a:lnTo>
                  <a:lnTo>
                    <a:pt x="688" y="180"/>
                  </a:lnTo>
                  <a:lnTo>
                    <a:pt x="688" y="180"/>
                  </a:lnTo>
                  <a:lnTo>
                    <a:pt x="688" y="178"/>
                  </a:lnTo>
                  <a:lnTo>
                    <a:pt x="691" y="180"/>
                  </a:lnTo>
                  <a:lnTo>
                    <a:pt x="691" y="180"/>
                  </a:lnTo>
                  <a:lnTo>
                    <a:pt x="693" y="180"/>
                  </a:lnTo>
                  <a:lnTo>
                    <a:pt x="698" y="183"/>
                  </a:lnTo>
                  <a:lnTo>
                    <a:pt x="700" y="183"/>
                  </a:lnTo>
                  <a:lnTo>
                    <a:pt x="703" y="180"/>
                  </a:lnTo>
                  <a:lnTo>
                    <a:pt x="700" y="180"/>
                  </a:lnTo>
                  <a:lnTo>
                    <a:pt x="700" y="180"/>
                  </a:lnTo>
                  <a:lnTo>
                    <a:pt x="698" y="178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700" y="173"/>
                  </a:lnTo>
                  <a:lnTo>
                    <a:pt x="698" y="173"/>
                  </a:lnTo>
                  <a:lnTo>
                    <a:pt x="700" y="173"/>
                  </a:lnTo>
                  <a:lnTo>
                    <a:pt x="700" y="173"/>
                  </a:lnTo>
                  <a:lnTo>
                    <a:pt x="703" y="173"/>
                  </a:lnTo>
                  <a:lnTo>
                    <a:pt x="703" y="171"/>
                  </a:lnTo>
                  <a:lnTo>
                    <a:pt x="703" y="171"/>
                  </a:lnTo>
                  <a:lnTo>
                    <a:pt x="698" y="168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1"/>
                  </a:lnTo>
                  <a:lnTo>
                    <a:pt x="698" y="161"/>
                  </a:lnTo>
                  <a:lnTo>
                    <a:pt x="696" y="157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8" y="154"/>
                  </a:lnTo>
                  <a:lnTo>
                    <a:pt x="700" y="157"/>
                  </a:lnTo>
                  <a:lnTo>
                    <a:pt x="703" y="157"/>
                  </a:lnTo>
                  <a:lnTo>
                    <a:pt x="703" y="154"/>
                  </a:lnTo>
                  <a:lnTo>
                    <a:pt x="703" y="152"/>
                  </a:lnTo>
                  <a:lnTo>
                    <a:pt x="703" y="147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6" y="142"/>
                  </a:lnTo>
                  <a:lnTo>
                    <a:pt x="686" y="142"/>
                  </a:lnTo>
                  <a:lnTo>
                    <a:pt x="684" y="140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9" y="138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4" y="135"/>
                  </a:lnTo>
                  <a:lnTo>
                    <a:pt x="674" y="135"/>
                  </a:lnTo>
                  <a:lnTo>
                    <a:pt x="670" y="138"/>
                  </a:lnTo>
                  <a:lnTo>
                    <a:pt x="670" y="138"/>
                  </a:lnTo>
                  <a:lnTo>
                    <a:pt x="670" y="135"/>
                  </a:lnTo>
                  <a:lnTo>
                    <a:pt x="670" y="135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70" y="131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58" y="123"/>
                  </a:lnTo>
                  <a:lnTo>
                    <a:pt x="658" y="126"/>
                  </a:lnTo>
                  <a:lnTo>
                    <a:pt x="655" y="126"/>
                  </a:lnTo>
                  <a:lnTo>
                    <a:pt x="655" y="126"/>
                  </a:lnTo>
                  <a:lnTo>
                    <a:pt x="653" y="126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1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6"/>
                  </a:lnTo>
                  <a:lnTo>
                    <a:pt x="644" y="126"/>
                  </a:lnTo>
                  <a:lnTo>
                    <a:pt x="641" y="126"/>
                  </a:lnTo>
                  <a:lnTo>
                    <a:pt x="639" y="126"/>
                  </a:lnTo>
                  <a:lnTo>
                    <a:pt x="634" y="126"/>
                  </a:lnTo>
                  <a:lnTo>
                    <a:pt x="629" y="126"/>
                  </a:lnTo>
                  <a:lnTo>
                    <a:pt x="625" y="123"/>
                  </a:lnTo>
                  <a:lnTo>
                    <a:pt x="625" y="121"/>
                  </a:lnTo>
                  <a:lnTo>
                    <a:pt x="625" y="121"/>
                  </a:lnTo>
                  <a:lnTo>
                    <a:pt x="625" y="119"/>
                  </a:lnTo>
                  <a:lnTo>
                    <a:pt x="625" y="119"/>
                  </a:lnTo>
                  <a:lnTo>
                    <a:pt x="622" y="116"/>
                  </a:lnTo>
                  <a:lnTo>
                    <a:pt x="622" y="116"/>
                  </a:lnTo>
                  <a:lnTo>
                    <a:pt x="620" y="116"/>
                  </a:lnTo>
                  <a:lnTo>
                    <a:pt x="620" y="116"/>
                  </a:lnTo>
                  <a:lnTo>
                    <a:pt x="615" y="112"/>
                  </a:lnTo>
                  <a:lnTo>
                    <a:pt x="615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5" y="112"/>
                  </a:lnTo>
                  <a:lnTo>
                    <a:pt x="615" y="109"/>
                  </a:lnTo>
                  <a:lnTo>
                    <a:pt x="615" y="109"/>
                  </a:lnTo>
                  <a:lnTo>
                    <a:pt x="617" y="107"/>
                  </a:lnTo>
                  <a:lnTo>
                    <a:pt x="615" y="107"/>
                  </a:lnTo>
                  <a:lnTo>
                    <a:pt x="615" y="105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0" y="105"/>
                  </a:lnTo>
                  <a:lnTo>
                    <a:pt x="608" y="107"/>
                  </a:lnTo>
                  <a:lnTo>
                    <a:pt x="603" y="109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1" y="114"/>
                  </a:lnTo>
                  <a:lnTo>
                    <a:pt x="589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7" y="112"/>
                  </a:lnTo>
                  <a:lnTo>
                    <a:pt x="589" y="112"/>
                  </a:lnTo>
                  <a:lnTo>
                    <a:pt x="589" y="112"/>
                  </a:lnTo>
                  <a:lnTo>
                    <a:pt x="587" y="109"/>
                  </a:lnTo>
                  <a:lnTo>
                    <a:pt x="587" y="109"/>
                  </a:lnTo>
                  <a:lnTo>
                    <a:pt x="582" y="107"/>
                  </a:lnTo>
                  <a:lnTo>
                    <a:pt x="580" y="105"/>
                  </a:lnTo>
                  <a:lnTo>
                    <a:pt x="582" y="105"/>
                  </a:lnTo>
                  <a:lnTo>
                    <a:pt x="582" y="105"/>
                  </a:lnTo>
                  <a:lnTo>
                    <a:pt x="584" y="107"/>
                  </a:lnTo>
                  <a:lnTo>
                    <a:pt x="584" y="102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4" y="90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7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3"/>
                  </a:lnTo>
                  <a:lnTo>
                    <a:pt x="587" y="81"/>
                  </a:lnTo>
                  <a:lnTo>
                    <a:pt x="587" y="79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7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91" y="79"/>
                  </a:lnTo>
                  <a:lnTo>
                    <a:pt x="591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6" y="74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71"/>
                  </a:lnTo>
                  <a:lnTo>
                    <a:pt x="591" y="69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6" y="69"/>
                  </a:lnTo>
                  <a:lnTo>
                    <a:pt x="596" y="67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599" y="67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3" y="62"/>
                  </a:lnTo>
                  <a:lnTo>
                    <a:pt x="603" y="60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3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4" y="41"/>
                  </a:lnTo>
                  <a:lnTo>
                    <a:pt x="591" y="38"/>
                  </a:lnTo>
                  <a:lnTo>
                    <a:pt x="589" y="38"/>
                  </a:lnTo>
                  <a:lnTo>
                    <a:pt x="589" y="36"/>
                  </a:lnTo>
                  <a:lnTo>
                    <a:pt x="587" y="36"/>
                  </a:lnTo>
                  <a:lnTo>
                    <a:pt x="584" y="36"/>
                  </a:lnTo>
                  <a:lnTo>
                    <a:pt x="580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7" y="34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0" y="29"/>
                  </a:lnTo>
                  <a:lnTo>
                    <a:pt x="565" y="26"/>
                  </a:lnTo>
                  <a:lnTo>
                    <a:pt x="558" y="29"/>
                  </a:lnTo>
                  <a:lnTo>
                    <a:pt x="556" y="29"/>
                  </a:lnTo>
                  <a:lnTo>
                    <a:pt x="551" y="24"/>
                  </a:lnTo>
                  <a:lnTo>
                    <a:pt x="549" y="24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1" y="12"/>
                  </a:lnTo>
                  <a:lnTo>
                    <a:pt x="551" y="10"/>
                  </a:lnTo>
                  <a:lnTo>
                    <a:pt x="549" y="10"/>
                  </a:lnTo>
                  <a:lnTo>
                    <a:pt x="547" y="8"/>
                  </a:lnTo>
                  <a:lnTo>
                    <a:pt x="544" y="8"/>
                  </a:lnTo>
                  <a:lnTo>
                    <a:pt x="542" y="8"/>
                  </a:lnTo>
                  <a:lnTo>
                    <a:pt x="539" y="5"/>
                  </a:lnTo>
                  <a:lnTo>
                    <a:pt x="539" y="5"/>
                  </a:lnTo>
                  <a:lnTo>
                    <a:pt x="535" y="3"/>
                  </a:lnTo>
                  <a:lnTo>
                    <a:pt x="530" y="3"/>
                  </a:lnTo>
                  <a:lnTo>
                    <a:pt x="528" y="3"/>
                  </a:lnTo>
                  <a:lnTo>
                    <a:pt x="523" y="5"/>
                  </a:lnTo>
                  <a:lnTo>
                    <a:pt x="521" y="3"/>
                  </a:lnTo>
                  <a:lnTo>
                    <a:pt x="521" y="5"/>
                  </a:lnTo>
                  <a:lnTo>
                    <a:pt x="521" y="5"/>
                  </a:lnTo>
                  <a:lnTo>
                    <a:pt x="521" y="10"/>
                  </a:lnTo>
                  <a:lnTo>
                    <a:pt x="518" y="15"/>
                  </a:lnTo>
                  <a:lnTo>
                    <a:pt x="518" y="22"/>
                  </a:lnTo>
                  <a:lnTo>
                    <a:pt x="516" y="24"/>
                  </a:lnTo>
                  <a:lnTo>
                    <a:pt x="516" y="26"/>
                  </a:lnTo>
                  <a:lnTo>
                    <a:pt x="516" y="29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9" y="24"/>
                  </a:lnTo>
                  <a:lnTo>
                    <a:pt x="502" y="22"/>
                  </a:lnTo>
                  <a:lnTo>
                    <a:pt x="494" y="17"/>
                  </a:lnTo>
                  <a:lnTo>
                    <a:pt x="490" y="15"/>
                  </a:lnTo>
                  <a:lnTo>
                    <a:pt x="483" y="10"/>
                  </a:lnTo>
                  <a:lnTo>
                    <a:pt x="476" y="8"/>
                  </a:lnTo>
                  <a:lnTo>
                    <a:pt x="471" y="5"/>
                  </a:lnTo>
                  <a:lnTo>
                    <a:pt x="46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9" y="3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9" y="8"/>
                  </a:lnTo>
                  <a:lnTo>
                    <a:pt x="461" y="10"/>
                  </a:lnTo>
                  <a:lnTo>
                    <a:pt x="461" y="12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9"/>
                  </a:lnTo>
                  <a:lnTo>
                    <a:pt x="459" y="22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7" y="43"/>
                  </a:lnTo>
                  <a:lnTo>
                    <a:pt x="454" y="45"/>
                  </a:lnTo>
                  <a:lnTo>
                    <a:pt x="452" y="50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7"/>
                  </a:lnTo>
                  <a:lnTo>
                    <a:pt x="450" y="5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2" y="64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0" y="71"/>
                  </a:lnTo>
                  <a:lnTo>
                    <a:pt x="438" y="71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3" y="71"/>
                  </a:lnTo>
                  <a:lnTo>
                    <a:pt x="433" y="76"/>
                  </a:lnTo>
                  <a:lnTo>
                    <a:pt x="431" y="81"/>
                  </a:lnTo>
                  <a:lnTo>
                    <a:pt x="428" y="86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4" y="90"/>
                  </a:lnTo>
                  <a:lnTo>
                    <a:pt x="421" y="90"/>
                  </a:lnTo>
                  <a:lnTo>
                    <a:pt x="416" y="88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88"/>
                  </a:lnTo>
                  <a:lnTo>
                    <a:pt x="409" y="93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7" y="100"/>
                  </a:lnTo>
                  <a:lnTo>
                    <a:pt x="407" y="102"/>
                  </a:lnTo>
                  <a:lnTo>
                    <a:pt x="405" y="102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9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31"/>
                  </a:lnTo>
                  <a:lnTo>
                    <a:pt x="398" y="133"/>
                  </a:lnTo>
                  <a:lnTo>
                    <a:pt x="398" y="138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86" y="142"/>
                  </a:lnTo>
                  <a:lnTo>
                    <a:pt x="381" y="142"/>
                  </a:lnTo>
                  <a:lnTo>
                    <a:pt x="376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8"/>
                  </a:lnTo>
                  <a:lnTo>
                    <a:pt x="355" y="138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53" y="147"/>
                  </a:lnTo>
                  <a:lnTo>
                    <a:pt x="353" y="150"/>
                  </a:lnTo>
                  <a:lnTo>
                    <a:pt x="353" y="150"/>
                  </a:lnTo>
                  <a:lnTo>
                    <a:pt x="353" y="152"/>
                  </a:lnTo>
                  <a:lnTo>
                    <a:pt x="353" y="154"/>
                  </a:lnTo>
                  <a:lnTo>
                    <a:pt x="353" y="157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1"/>
                  </a:lnTo>
                  <a:lnTo>
                    <a:pt x="348" y="161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5" y="173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1" y="180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97"/>
                  </a:lnTo>
                  <a:lnTo>
                    <a:pt x="336" y="202"/>
                  </a:lnTo>
                  <a:lnTo>
                    <a:pt x="334" y="206"/>
                  </a:lnTo>
                  <a:lnTo>
                    <a:pt x="331" y="211"/>
                  </a:lnTo>
                  <a:lnTo>
                    <a:pt x="327" y="218"/>
                  </a:lnTo>
                  <a:lnTo>
                    <a:pt x="324" y="223"/>
                  </a:lnTo>
                  <a:lnTo>
                    <a:pt x="322" y="228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7" y="237"/>
                  </a:lnTo>
                  <a:lnTo>
                    <a:pt x="315" y="244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5" y="254"/>
                  </a:lnTo>
                  <a:lnTo>
                    <a:pt x="315" y="254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61"/>
                  </a:lnTo>
                  <a:lnTo>
                    <a:pt x="317" y="26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2" y="265"/>
                  </a:lnTo>
                  <a:lnTo>
                    <a:pt x="312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6" y="282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89" y="284"/>
                  </a:lnTo>
                  <a:lnTo>
                    <a:pt x="284" y="289"/>
                  </a:lnTo>
                  <a:lnTo>
                    <a:pt x="279" y="292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67" y="292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4"/>
                  </a:lnTo>
                  <a:lnTo>
                    <a:pt x="260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9"/>
                  </a:lnTo>
                  <a:lnTo>
                    <a:pt x="260" y="299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263" y="306"/>
                  </a:lnTo>
                  <a:lnTo>
                    <a:pt x="263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39" y="315"/>
                  </a:lnTo>
                  <a:lnTo>
                    <a:pt x="232" y="320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2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3" y="315"/>
                  </a:lnTo>
                  <a:lnTo>
                    <a:pt x="213" y="315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1" y="320"/>
                  </a:lnTo>
                  <a:lnTo>
                    <a:pt x="211" y="320"/>
                  </a:lnTo>
                  <a:lnTo>
                    <a:pt x="211" y="322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5"/>
                  </a:lnTo>
                  <a:lnTo>
                    <a:pt x="199" y="329"/>
                  </a:lnTo>
                  <a:lnTo>
                    <a:pt x="199" y="332"/>
                  </a:lnTo>
                  <a:lnTo>
                    <a:pt x="199" y="332"/>
                  </a:lnTo>
                  <a:lnTo>
                    <a:pt x="196" y="332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85" y="332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29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3" y="325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0"/>
                  </a:lnTo>
                  <a:lnTo>
                    <a:pt x="163" y="320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56" y="315"/>
                  </a:lnTo>
                  <a:lnTo>
                    <a:pt x="156" y="313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52" y="296"/>
                  </a:lnTo>
                  <a:lnTo>
                    <a:pt x="147" y="303"/>
                  </a:lnTo>
                  <a:lnTo>
                    <a:pt x="140" y="310"/>
                  </a:lnTo>
                  <a:lnTo>
                    <a:pt x="135" y="318"/>
                  </a:lnTo>
                  <a:lnTo>
                    <a:pt x="125" y="327"/>
                  </a:lnTo>
                  <a:lnTo>
                    <a:pt x="118" y="336"/>
                  </a:lnTo>
                  <a:lnTo>
                    <a:pt x="116" y="336"/>
                  </a:lnTo>
                  <a:lnTo>
                    <a:pt x="109" y="341"/>
                  </a:lnTo>
                  <a:lnTo>
                    <a:pt x="102" y="346"/>
                  </a:lnTo>
                  <a:lnTo>
                    <a:pt x="92" y="353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5" y="360"/>
                  </a:lnTo>
                  <a:lnTo>
                    <a:pt x="88" y="363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78" y="377"/>
                  </a:lnTo>
                  <a:lnTo>
                    <a:pt x="76" y="379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3" y="391"/>
                  </a:lnTo>
                  <a:lnTo>
                    <a:pt x="73" y="391"/>
                  </a:lnTo>
                  <a:lnTo>
                    <a:pt x="66" y="393"/>
                  </a:lnTo>
                  <a:lnTo>
                    <a:pt x="62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400"/>
                  </a:lnTo>
                  <a:lnTo>
                    <a:pt x="55" y="405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2" y="412"/>
                  </a:lnTo>
                  <a:lnTo>
                    <a:pt x="50" y="412"/>
                  </a:lnTo>
                  <a:lnTo>
                    <a:pt x="40" y="415"/>
                  </a:lnTo>
                  <a:lnTo>
                    <a:pt x="31" y="419"/>
                  </a:lnTo>
                  <a:lnTo>
                    <a:pt x="29" y="424"/>
                  </a:lnTo>
                  <a:lnTo>
                    <a:pt x="26" y="424"/>
                  </a:lnTo>
                  <a:lnTo>
                    <a:pt x="26" y="424"/>
                  </a:lnTo>
                  <a:lnTo>
                    <a:pt x="24" y="426"/>
                  </a:lnTo>
                  <a:lnTo>
                    <a:pt x="14" y="429"/>
                  </a:lnTo>
                  <a:lnTo>
                    <a:pt x="7" y="434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0" y="438"/>
                  </a:lnTo>
                  <a:lnTo>
                    <a:pt x="12" y="436"/>
                  </a:lnTo>
                  <a:lnTo>
                    <a:pt x="21" y="436"/>
                  </a:lnTo>
                  <a:lnTo>
                    <a:pt x="43" y="431"/>
                  </a:lnTo>
                  <a:lnTo>
                    <a:pt x="52" y="431"/>
                  </a:lnTo>
                  <a:lnTo>
                    <a:pt x="64" y="429"/>
                  </a:lnTo>
                  <a:lnTo>
                    <a:pt x="73" y="429"/>
                  </a:lnTo>
                  <a:lnTo>
                    <a:pt x="83" y="426"/>
                  </a:lnTo>
                  <a:lnTo>
                    <a:pt x="95" y="424"/>
                  </a:lnTo>
                  <a:lnTo>
                    <a:pt x="104" y="424"/>
                  </a:lnTo>
                  <a:lnTo>
                    <a:pt x="116" y="422"/>
                  </a:lnTo>
                  <a:lnTo>
                    <a:pt x="125" y="419"/>
                  </a:lnTo>
                  <a:lnTo>
                    <a:pt x="135" y="417"/>
                  </a:lnTo>
                  <a:lnTo>
                    <a:pt x="147" y="417"/>
                  </a:lnTo>
                  <a:lnTo>
                    <a:pt x="156" y="415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3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82" y="407"/>
                  </a:lnTo>
                  <a:lnTo>
                    <a:pt x="192" y="407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22" y="405"/>
                  </a:lnTo>
                  <a:lnTo>
                    <a:pt x="239" y="403"/>
                  </a:lnTo>
                  <a:lnTo>
                    <a:pt x="256" y="398"/>
                  </a:lnTo>
                  <a:lnTo>
                    <a:pt x="275" y="396"/>
                  </a:lnTo>
                  <a:lnTo>
                    <a:pt x="291" y="393"/>
                  </a:lnTo>
                  <a:lnTo>
                    <a:pt x="308" y="391"/>
                  </a:lnTo>
                  <a:lnTo>
                    <a:pt x="327" y="389"/>
                  </a:lnTo>
                  <a:lnTo>
                    <a:pt x="343" y="384"/>
                  </a:lnTo>
                  <a:lnTo>
                    <a:pt x="360" y="381"/>
                  </a:lnTo>
                  <a:lnTo>
                    <a:pt x="379" y="379"/>
                  </a:lnTo>
                  <a:lnTo>
                    <a:pt x="395" y="377"/>
                  </a:lnTo>
                  <a:lnTo>
                    <a:pt x="412" y="372"/>
                  </a:lnTo>
                  <a:lnTo>
                    <a:pt x="431" y="370"/>
                  </a:lnTo>
                  <a:lnTo>
                    <a:pt x="447" y="367"/>
                  </a:lnTo>
                  <a:lnTo>
                    <a:pt x="464" y="363"/>
                  </a:lnTo>
                  <a:lnTo>
                    <a:pt x="483" y="360"/>
                  </a:lnTo>
                  <a:lnTo>
                    <a:pt x="499" y="358"/>
                  </a:lnTo>
                  <a:lnTo>
                    <a:pt x="516" y="353"/>
                  </a:lnTo>
                  <a:lnTo>
                    <a:pt x="532" y="351"/>
                  </a:lnTo>
                  <a:lnTo>
                    <a:pt x="551" y="348"/>
                  </a:lnTo>
                  <a:lnTo>
                    <a:pt x="568" y="344"/>
                  </a:lnTo>
                  <a:lnTo>
                    <a:pt x="584" y="341"/>
                  </a:lnTo>
                  <a:lnTo>
                    <a:pt x="603" y="336"/>
                  </a:lnTo>
                  <a:lnTo>
                    <a:pt x="620" y="334"/>
                  </a:lnTo>
                  <a:lnTo>
                    <a:pt x="636" y="329"/>
                  </a:lnTo>
                  <a:lnTo>
                    <a:pt x="655" y="327"/>
                  </a:lnTo>
                  <a:lnTo>
                    <a:pt x="672" y="322"/>
                  </a:lnTo>
                  <a:lnTo>
                    <a:pt x="688" y="320"/>
                  </a:lnTo>
                  <a:lnTo>
                    <a:pt x="705" y="318"/>
                  </a:lnTo>
                  <a:lnTo>
                    <a:pt x="724" y="313"/>
                  </a:lnTo>
                  <a:lnTo>
                    <a:pt x="740" y="310"/>
                  </a:lnTo>
                  <a:lnTo>
                    <a:pt x="755" y="306"/>
                  </a:lnTo>
                  <a:lnTo>
                    <a:pt x="757" y="306"/>
                  </a:lnTo>
                  <a:lnTo>
                    <a:pt x="757" y="306"/>
                  </a:lnTo>
                  <a:lnTo>
                    <a:pt x="757" y="303"/>
                  </a:lnTo>
                  <a:lnTo>
                    <a:pt x="755" y="303"/>
                  </a:lnTo>
                  <a:lnTo>
                    <a:pt x="755" y="301"/>
                  </a:lnTo>
                  <a:lnTo>
                    <a:pt x="759" y="306"/>
                  </a:lnTo>
                  <a:lnTo>
                    <a:pt x="764" y="303"/>
                  </a:lnTo>
                  <a:lnTo>
                    <a:pt x="764" y="303"/>
                  </a:lnTo>
                  <a:lnTo>
                    <a:pt x="762" y="299"/>
                  </a:lnTo>
                  <a:lnTo>
                    <a:pt x="759" y="284"/>
                  </a:lnTo>
                  <a:lnTo>
                    <a:pt x="759" y="284"/>
                  </a:lnTo>
                  <a:lnTo>
                    <a:pt x="762" y="284"/>
                  </a:lnTo>
                  <a:lnTo>
                    <a:pt x="762" y="284"/>
                  </a:lnTo>
                  <a:lnTo>
                    <a:pt x="764" y="284"/>
                  </a:lnTo>
                  <a:lnTo>
                    <a:pt x="764" y="287"/>
                  </a:lnTo>
                  <a:lnTo>
                    <a:pt x="769" y="294"/>
                  </a:lnTo>
                  <a:lnTo>
                    <a:pt x="769" y="294"/>
                  </a:lnTo>
                  <a:lnTo>
                    <a:pt x="771" y="296"/>
                  </a:lnTo>
                  <a:lnTo>
                    <a:pt x="771" y="296"/>
                  </a:lnTo>
                  <a:lnTo>
                    <a:pt x="771" y="299"/>
                  </a:lnTo>
                  <a:lnTo>
                    <a:pt x="771" y="299"/>
                  </a:lnTo>
                  <a:lnTo>
                    <a:pt x="771" y="301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76" y="301"/>
                  </a:lnTo>
                  <a:lnTo>
                    <a:pt x="774" y="296"/>
                  </a:lnTo>
                  <a:lnTo>
                    <a:pt x="757" y="27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296249" y="1973325"/>
              <a:ext cx="577188" cy="712114"/>
            </a:xfrm>
            <a:custGeom>
              <a:rect b="b" l="l" r="r" t="t"/>
              <a:pathLst>
                <a:path extrusionOk="0" h="665" w="539">
                  <a:moveTo>
                    <a:pt x="359" y="33"/>
                  </a:moveTo>
                  <a:lnTo>
                    <a:pt x="359" y="40"/>
                  </a:lnTo>
                  <a:lnTo>
                    <a:pt x="357" y="47"/>
                  </a:lnTo>
                  <a:lnTo>
                    <a:pt x="357" y="54"/>
                  </a:lnTo>
                  <a:lnTo>
                    <a:pt x="357" y="61"/>
                  </a:lnTo>
                  <a:lnTo>
                    <a:pt x="354" y="71"/>
                  </a:lnTo>
                  <a:lnTo>
                    <a:pt x="354" y="78"/>
                  </a:lnTo>
                  <a:lnTo>
                    <a:pt x="354" y="85"/>
                  </a:lnTo>
                  <a:lnTo>
                    <a:pt x="354" y="92"/>
                  </a:lnTo>
                  <a:lnTo>
                    <a:pt x="352" y="101"/>
                  </a:lnTo>
                  <a:lnTo>
                    <a:pt x="352" y="109"/>
                  </a:lnTo>
                  <a:lnTo>
                    <a:pt x="352" y="116"/>
                  </a:lnTo>
                  <a:lnTo>
                    <a:pt x="350" y="123"/>
                  </a:lnTo>
                  <a:lnTo>
                    <a:pt x="350" y="130"/>
                  </a:lnTo>
                  <a:lnTo>
                    <a:pt x="350" y="139"/>
                  </a:lnTo>
                  <a:lnTo>
                    <a:pt x="347" y="146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59" y="156"/>
                  </a:lnTo>
                  <a:lnTo>
                    <a:pt x="371" y="156"/>
                  </a:lnTo>
                  <a:lnTo>
                    <a:pt x="383" y="158"/>
                  </a:lnTo>
                  <a:lnTo>
                    <a:pt x="395" y="158"/>
                  </a:lnTo>
                  <a:lnTo>
                    <a:pt x="406" y="161"/>
                  </a:lnTo>
                  <a:lnTo>
                    <a:pt x="418" y="161"/>
                  </a:lnTo>
                  <a:lnTo>
                    <a:pt x="430" y="163"/>
                  </a:lnTo>
                  <a:lnTo>
                    <a:pt x="442" y="163"/>
                  </a:lnTo>
                  <a:lnTo>
                    <a:pt x="454" y="163"/>
                  </a:lnTo>
                  <a:lnTo>
                    <a:pt x="466" y="165"/>
                  </a:lnTo>
                  <a:lnTo>
                    <a:pt x="477" y="165"/>
                  </a:lnTo>
                  <a:lnTo>
                    <a:pt x="489" y="168"/>
                  </a:lnTo>
                  <a:lnTo>
                    <a:pt x="503" y="168"/>
                  </a:lnTo>
                  <a:lnTo>
                    <a:pt x="515" y="170"/>
                  </a:lnTo>
                  <a:lnTo>
                    <a:pt x="527" y="170"/>
                  </a:lnTo>
                  <a:lnTo>
                    <a:pt x="539" y="172"/>
                  </a:lnTo>
                  <a:lnTo>
                    <a:pt x="537" y="187"/>
                  </a:lnTo>
                  <a:lnTo>
                    <a:pt x="537" y="201"/>
                  </a:lnTo>
                  <a:lnTo>
                    <a:pt x="534" y="217"/>
                  </a:lnTo>
                  <a:lnTo>
                    <a:pt x="534" y="232"/>
                  </a:lnTo>
                  <a:lnTo>
                    <a:pt x="532" y="248"/>
                  </a:lnTo>
                  <a:lnTo>
                    <a:pt x="529" y="262"/>
                  </a:lnTo>
                  <a:lnTo>
                    <a:pt x="529" y="279"/>
                  </a:lnTo>
                  <a:lnTo>
                    <a:pt x="527" y="293"/>
                  </a:lnTo>
                  <a:lnTo>
                    <a:pt x="527" y="310"/>
                  </a:lnTo>
                  <a:lnTo>
                    <a:pt x="525" y="324"/>
                  </a:lnTo>
                  <a:lnTo>
                    <a:pt x="525" y="341"/>
                  </a:lnTo>
                  <a:lnTo>
                    <a:pt x="522" y="355"/>
                  </a:lnTo>
                  <a:lnTo>
                    <a:pt x="522" y="371"/>
                  </a:lnTo>
                  <a:lnTo>
                    <a:pt x="520" y="385"/>
                  </a:lnTo>
                  <a:lnTo>
                    <a:pt x="520" y="402"/>
                  </a:lnTo>
                  <a:lnTo>
                    <a:pt x="518" y="416"/>
                  </a:lnTo>
                  <a:lnTo>
                    <a:pt x="518" y="433"/>
                  </a:lnTo>
                  <a:lnTo>
                    <a:pt x="515" y="447"/>
                  </a:lnTo>
                  <a:lnTo>
                    <a:pt x="515" y="464"/>
                  </a:lnTo>
                  <a:lnTo>
                    <a:pt x="513" y="478"/>
                  </a:lnTo>
                  <a:lnTo>
                    <a:pt x="511" y="494"/>
                  </a:lnTo>
                  <a:lnTo>
                    <a:pt x="511" y="509"/>
                  </a:lnTo>
                  <a:lnTo>
                    <a:pt x="508" y="525"/>
                  </a:lnTo>
                  <a:lnTo>
                    <a:pt x="508" y="542"/>
                  </a:lnTo>
                  <a:lnTo>
                    <a:pt x="506" y="556"/>
                  </a:lnTo>
                  <a:lnTo>
                    <a:pt x="506" y="572"/>
                  </a:lnTo>
                  <a:lnTo>
                    <a:pt x="503" y="587"/>
                  </a:lnTo>
                  <a:lnTo>
                    <a:pt x="503" y="603"/>
                  </a:lnTo>
                  <a:lnTo>
                    <a:pt x="501" y="617"/>
                  </a:lnTo>
                  <a:lnTo>
                    <a:pt x="501" y="634"/>
                  </a:lnTo>
                  <a:lnTo>
                    <a:pt x="499" y="648"/>
                  </a:lnTo>
                  <a:lnTo>
                    <a:pt x="499" y="665"/>
                  </a:lnTo>
                  <a:lnTo>
                    <a:pt x="482" y="662"/>
                  </a:lnTo>
                  <a:lnTo>
                    <a:pt x="466" y="662"/>
                  </a:lnTo>
                  <a:lnTo>
                    <a:pt x="451" y="660"/>
                  </a:lnTo>
                  <a:lnTo>
                    <a:pt x="435" y="658"/>
                  </a:lnTo>
                  <a:lnTo>
                    <a:pt x="421" y="658"/>
                  </a:lnTo>
                  <a:lnTo>
                    <a:pt x="404" y="655"/>
                  </a:lnTo>
                  <a:lnTo>
                    <a:pt x="390" y="655"/>
                  </a:lnTo>
                  <a:lnTo>
                    <a:pt x="373" y="653"/>
                  </a:lnTo>
                  <a:lnTo>
                    <a:pt x="357" y="651"/>
                  </a:lnTo>
                  <a:lnTo>
                    <a:pt x="343" y="651"/>
                  </a:lnTo>
                  <a:lnTo>
                    <a:pt x="326" y="648"/>
                  </a:lnTo>
                  <a:lnTo>
                    <a:pt x="312" y="648"/>
                  </a:lnTo>
                  <a:lnTo>
                    <a:pt x="295" y="646"/>
                  </a:lnTo>
                  <a:lnTo>
                    <a:pt x="279" y="643"/>
                  </a:lnTo>
                  <a:lnTo>
                    <a:pt x="265" y="643"/>
                  </a:lnTo>
                  <a:lnTo>
                    <a:pt x="248" y="641"/>
                  </a:lnTo>
                  <a:lnTo>
                    <a:pt x="234" y="639"/>
                  </a:lnTo>
                  <a:lnTo>
                    <a:pt x="217" y="636"/>
                  </a:lnTo>
                  <a:lnTo>
                    <a:pt x="203" y="636"/>
                  </a:lnTo>
                  <a:lnTo>
                    <a:pt x="187" y="634"/>
                  </a:lnTo>
                  <a:lnTo>
                    <a:pt x="172" y="632"/>
                  </a:lnTo>
                  <a:lnTo>
                    <a:pt x="156" y="632"/>
                  </a:lnTo>
                  <a:lnTo>
                    <a:pt x="139" y="629"/>
                  </a:lnTo>
                  <a:lnTo>
                    <a:pt x="125" y="627"/>
                  </a:lnTo>
                  <a:lnTo>
                    <a:pt x="108" y="625"/>
                  </a:lnTo>
                  <a:lnTo>
                    <a:pt x="94" y="622"/>
                  </a:lnTo>
                  <a:lnTo>
                    <a:pt x="78" y="622"/>
                  </a:lnTo>
                  <a:lnTo>
                    <a:pt x="64" y="620"/>
                  </a:lnTo>
                  <a:lnTo>
                    <a:pt x="47" y="617"/>
                  </a:lnTo>
                  <a:lnTo>
                    <a:pt x="30" y="615"/>
                  </a:lnTo>
                  <a:lnTo>
                    <a:pt x="16" y="613"/>
                  </a:lnTo>
                  <a:lnTo>
                    <a:pt x="0" y="613"/>
                  </a:lnTo>
                  <a:lnTo>
                    <a:pt x="2" y="591"/>
                  </a:lnTo>
                  <a:lnTo>
                    <a:pt x="4" y="572"/>
                  </a:lnTo>
                  <a:lnTo>
                    <a:pt x="7" y="554"/>
                  </a:lnTo>
                  <a:lnTo>
                    <a:pt x="9" y="535"/>
                  </a:lnTo>
                  <a:lnTo>
                    <a:pt x="14" y="516"/>
                  </a:lnTo>
                  <a:lnTo>
                    <a:pt x="16" y="497"/>
                  </a:lnTo>
                  <a:lnTo>
                    <a:pt x="19" y="478"/>
                  </a:lnTo>
                  <a:lnTo>
                    <a:pt x="21" y="459"/>
                  </a:lnTo>
                  <a:lnTo>
                    <a:pt x="23" y="440"/>
                  </a:lnTo>
                  <a:lnTo>
                    <a:pt x="26" y="419"/>
                  </a:lnTo>
                  <a:lnTo>
                    <a:pt x="28" y="400"/>
                  </a:lnTo>
                  <a:lnTo>
                    <a:pt x="30" y="381"/>
                  </a:lnTo>
                  <a:lnTo>
                    <a:pt x="33" y="362"/>
                  </a:lnTo>
                  <a:lnTo>
                    <a:pt x="35" y="343"/>
                  </a:lnTo>
                  <a:lnTo>
                    <a:pt x="37" y="324"/>
                  </a:lnTo>
                  <a:lnTo>
                    <a:pt x="40" y="305"/>
                  </a:lnTo>
                  <a:lnTo>
                    <a:pt x="42" y="286"/>
                  </a:lnTo>
                  <a:lnTo>
                    <a:pt x="45" y="267"/>
                  </a:lnTo>
                  <a:lnTo>
                    <a:pt x="47" y="248"/>
                  </a:lnTo>
                  <a:lnTo>
                    <a:pt x="49" y="229"/>
                  </a:lnTo>
                  <a:lnTo>
                    <a:pt x="52" y="210"/>
                  </a:lnTo>
                  <a:lnTo>
                    <a:pt x="54" y="189"/>
                  </a:lnTo>
                  <a:lnTo>
                    <a:pt x="56" y="170"/>
                  </a:lnTo>
                  <a:lnTo>
                    <a:pt x="59" y="151"/>
                  </a:lnTo>
                  <a:lnTo>
                    <a:pt x="61" y="132"/>
                  </a:lnTo>
                  <a:lnTo>
                    <a:pt x="64" y="113"/>
                  </a:lnTo>
                  <a:lnTo>
                    <a:pt x="66" y="94"/>
                  </a:lnTo>
                  <a:lnTo>
                    <a:pt x="68" y="75"/>
                  </a:lnTo>
                  <a:lnTo>
                    <a:pt x="71" y="56"/>
                  </a:lnTo>
                  <a:lnTo>
                    <a:pt x="73" y="38"/>
                  </a:lnTo>
                  <a:lnTo>
                    <a:pt x="75" y="19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3" y="4"/>
                  </a:lnTo>
                  <a:lnTo>
                    <a:pt x="130" y="7"/>
                  </a:lnTo>
                  <a:lnTo>
                    <a:pt x="149" y="9"/>
                  </a:lnTo>
                  <a:lnTo>
                    <a:pt x="165" y="12"/>
                  </a:lnTo>
                  <a:lnTo>
                    <a:pt x="184" y="14"/>
                  </a:lnTo>
                  <a:lnTo>
                    <a:pt x="201" y="14"/>
                  </a:lnTo>
                  <a:lnTo>
                    <a:pt x="220" y="16"/>
                  </a:lnTo>
                  <a:lnTo>
                    <a:pt x="236" y="19"/>
                  </a:lnTo>
                  <a:lnTo>
                    <a:pt x="253" y="21"/>
                  </a:lnTo>
                  <a:lnTo>
                    <a:pt x="272" y="23"/>
                  </a:lnTo>
                  <a:lnTo>
                    <a:pt x="288" y="26"/>
                  </a:lnTo>
                  <a:lnTo>
                    <a:pt x="307" y="26"/>
                  </a:lnTo>
                  <a:lnTo>
                    <a:pt x="324" y="28"/>
                  </a:lnTo>
                  <a:lnTo>
                    <a:pt x="343" y="30"/>
                  </a:lnTo>
                  <a:lnTo>
                    <a:pt x="359" y="33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8042630" y="2786099"/>
              <a:ext cx="1497046" cy="1422086"/>
            </a:xfrm>
            <a:custGeom>
              <a:rect b="b" l="l" r="r" t="t"/>
              <a:pathLst>
                <a:path extrusionOk="0" h="1328" w="1398">
                  <a:moveTo>
                    <a:pt x="1001" y="1222"/>
                  </a:moveTo>
                  <a:lnTo>
                    <a:pt x="1003" y="1226"/>
                  </a:lnTo>
                  <a:lnTo>
                    <a:pt x="1003" y="1229"/>
                  </a:lnTo>
                  <a:lnTo>
                    <a:pt x="1006" y="1231"/>
                  </a:lnTo>
                  <a:lnTo>
                    <a:pt x="1006" y="1234"/>
                  </a:lnTo>
                  <a:lnTo>
                    <a:pt x="1008" y="1241"/>
                  </a:lnTo>
                  <a:lnTo>
                    <a:pt x="1008" y="1243"/>
                  </a:lnTo>
                  <a:lnTo>
                    <a:pt x="1013" y="1248"/>
                  </a:lnTo>
                  <a:lnTo>
                    <a:pt x="1013" y="1250"/>
                  </a:lnTo>
                  <a:lnTo>
                    <a:pt x="1015" y="1260"/>
                  </a:lnTo>
                  <a:lnTo>
                    <a:pt x="1015" y="1262"/>
                  </a:lnTo>
                  <a:lnTo>
                    <a:pt x="1018" y="1267"/>
                  </a:lnTo>
                  <a:lnTo>
                    <a:pt x="1018" y="1269"/>
                  </a:lnTo>
                  <a:lnTo>
                    <a:pt x="1020" y="1293"/>
                  </a:lnTo>
                  <a:lnTo>
                    <a:pt x="1022" y="1295"/>
                  </a:lnTo>
                  <a:lnTo>
                    <a:pt x="1022" y="1295"/>
                  </a:lnTo>
                  <a:lnTo>
                    <a:pt x="1025" y="1295"/>
                  </a:lnTo>
                  <a:lnTo>
                    <a:pt x="1025" y="1293"/>
                  </a:lnTo>
                  <a:lnTo>
                    <a:pt x="1022" y="1286"/>
                  </a:lnTo>
                  <a:lnTo>
                    <a:pt x="1020" y="1281"/>
                  </a:lnTo>
                  <a:lnTo>
                    <a:pt x="1020" y="1279"/>
                  </a:lnTo>
                  <a:lnTo>
                    <a:pt x="1020" y="1274"/>
                  </a:lnTo>
                  <a:lnTo>
                    <a:pt x="1020" y="1271"/>
                  </a:lnTo>
                  <a:lnTo>
                    <a:pt x="1018" y="1267"/>
                  </a:lnTo>
                  <a:lnTo>
                    <a:pt x="1018" y="1260"/>
                  </a:lnTo>
                  <a:lnTo>
                    <a:pt x="1015" y="1255"/>
                  </a:lnTo>
                  <a:lnTo>
                    <a:pt x="1015" y="1255"/>
                  </a:lnTo>
                  <a:lnTo>
                    <a:pt x="1015" y="1252"/>
                  </a:lnTo>
                  <a:lnTo>
                    <a:pt x="1003" y="1215"/>
                  </a:lnTo>
                  <a:lnTo>
                    <a:pt x="999" y="1193"/>
                  </a:lnTo>
                  <a:lnTo>
                    <a:pt x="996" y="1160"/>
                  </a:lnTo>
                  <a:lnTo>
                    <a:pt x="996" y="1158"/>
                  </a:lnTo>
                  <a:lnTo>
                    <a:pt x="996" y="1160"/>
                  </a:lnTo>
                  <a:lnTo>
                    <a:pt x="996" y="1167"/>
                  </a:lnTo>
                  <a:lnTo>
                    <a:pt x="994" y="1170"/>
                  </a:lnTo>
                  <a:lnTo>
                    <a:pt x="996" y="1172"/>
                  </a:lnTo>
                  <a:lnTo>
                    <a:pt x="996" y="1174"/>
                  </a:lnTo>
                  <a:lnTo>
                    <a:pt x="994" y="1179"/>
                  </a:lnTo>
                  <a:lnTo>
                    <a:pt x="994" y="1181"/>
                  </a:lnTo>
                  <a:lnTo>
                    <a:pt x="996" y="1184"/>
                  </a:lnTo>
                  <a:lnTo>
                    <a:pt x="996" y="1196"/>
                  </a:lnTo>
                  <a:lnTo>
                    <a:pt x="996" y="1200"/>
                  </a:lnTo>
                  <a:lnTo>
                    <a:pt x="996" y="1205"/>
                  </a:lnTo>
                  <a:lnTo>
                    <a:pt x="999" y="1210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9"/>
                  </a:lnTo>
                  <a:lnTo>
                    <a:pt x="1001" y="1222"/>
                  </a:lnTo>
                  <a:close/>
                  <a:moveTo>
                    <a:pt x="1029" y="1080"/>
                  </a:moveTo>
                  <a:lnTo>
                    <a:pt x="1029" y="1082"/>
                  </a:lnTo>
                  <a:lnTo>
                    <a:pt x="1029" y="1084"/>
                  </a:lnTo>
                  <a:lnTo>
                    <a:pt x="1025" y="1087"/>
                  </a:lnTo>
                  <a:lnTo>
                    <a:pt x="1020" y="1092"/>
                  </a:lnTo>
                  <a:lnTo>
                    <a:pt x="1015" y="1106"/>
                  </a:lnTo>
                  <a:lnTo>
                    <a:pt x="1015" y="1106"/>
                  </a:lnTo>
                  <a:lnTo>
                    <a:pt x="1013" y="1103"/>
                  </a:lnTo>
                  <a:lnTo>
                    <a:pt x="1013" y="1103"/>
                  </a:lnTo>
                  <a:lnTo>
                    <a:pt x="1010" y="1101"/>
                  </a:lnTo>
                  <a:lnTo>
                    <a:pt x="1010" y="1103"/>
                  </a:lnTo>
                  <a:lnTo>
                    <a:pt x="1010" y="1106"/>
                  </a:lnTo>
                  <a:lnTo>
                    <a:pt x="1010" y="1106"/>
                  </a:lnTo>
                  <a:lnTo>
                    <a:pt x="1008" y="1108"/>
                  </a:lnTo>
                  <a:lnTo>
                    <a:pt x="1010" y="1110"/>
                  </a:lnTo>
                  <a:lnTo>
                    <a:pt x="1008" y="1113"/>
                  </a:lnTo>
                  <a:lnTo>
                    <a:pt x="1006" y="1118"/>
                  </a:lnTo>
                  <a:lnTo>
                    <a:pt x="1003" y="1120"/>
                  </a:lnTo>
                  <a:lnTo>
                    <a:pt x="1003" y="1120"/>
                  </a:lnTo>
                  <a:lnTo>
                    <a:pt x="1001" y="1125"/>
                  </a:lnTo>
                  <a:lnTo>
                    <a:pt x="1001" y="1127"/>
                  </a:lnTo>
                  <a:lnTo>
                    <a:pt x="1001" y="1132"/>
                  </a:lnTo>
                  <a:lnTo>
                    <a:pt x="996" y="1141"/>
                  </a:lnTo>
                  <a:lnTo>
                    <a:pt x="996" y="1153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9" y="1153"/>
                  </a:lnTo>
                  <a:lnTo>
                    <a:pt x="999" y="1151"/>
                  </a:lnTo>
                  <a:lnTo>
                    <a:pt x="1001" y="1139"/>
                  </a:lnTo>
                  <a:lnTo>
                    <a:pt x="1008" y="1122"/>
                  </a:lnTo>
                  <a:lnTo>
                    <a:pt x="1018" y="1101"/>
                  </a:lnTo>
                  <a:lnTo>
                    <a:pt x="1032" y="1080"/>
                  </a:lnTo>
                  <a:lnTo>
                    <a:pt x="1032" y="1080"/>
                  </a:lnTo>
                  <a:lnTo>
                    <a:pt x="1032" y="1077"/>
                  </a:lnTo>
                  <a:lnTo>
                    <a:pt x="1029" y="1080"/>
                  </a:lnTo>
                  <a:close/>
                  <a:moveTo>
                    <a:pt x="1053" y="1042"/>
                  </a:moveTo>
                  <a:lnTo>
                    <a:pt x="1051" y="1042"/>
                  </a:lnTo>
                  <a:lnTo>
                    <a:pt x="1048" y="1042"/>
                  </a:lnTo>
                  <a:lnTo>
                    <a:pt x="1048" y="1044"/>
                  </a:lnTo>
                  <a:lnTo>
                    <a:pt x="1048" y="1044"/>
                  </a:lnTo>
                  <a:lnTo>
                    <a:pt x="1048" y="1047"/>
                  </a:lnTo>
                  <a:lnTo>
                    <a:pt x="1046" y="1047"/>
                  </a:lnTo>
                  <a:lnTo>
                    <a:pt x="1039" y="1058"/>
                  </a:lnTo>
                  <a:lnTo>
                    <a:pt x="1039" y="1058"/>
                  </a:lnTo>
                  <a:lnTo>
                    <a:pt x="1041" y="1058"/>
                  </a:lnTo>
                  <a:lnTo>
                    <a:pt x="1041" y="1058"/>
                  </a:lnTo>
                  <a:lnTo>
                    <a:pt x="1041" y="1061"/>
                  </a:lnTo>
                  <a:lnTo>
                    <a:pt x="1041" y="1061"/>
                  </a:lnTo>
                  <a:lnTo>
                    <a:pt x="1036" y="1066"/>
                  </a:lnTo>
                  <a:lnTo>
                    <a:pt x="1034" y="1070"/>
                  </a:lnTo>
                  <a:lnTo>
                    <a:pt x="1032" y="1075"/>
                  </a:lnTo>
                  <a:lnTo>
                    <a:pt x="1034" y="1077"/>
                  </a:lnTo>
                  <a:lnTo>
                    <a:pt x="1034" y="1075"/>
                  </a:lnTo>
                  <a:lnTo>
                    <a:pt x="1036" y="1073"/>
                  </a:lnTo>
                  <a:lnTo>
                    <a:pt x="1039" y="1068"/>
                  </a:lnTo>
                  <a:lnTo>
                    <a:pt x="1044" y="1061"/>
                  </a:lnTo>
                  <a:lnTo>
                    <a:pt x="1053" y="1049"/>
                  </a:lnTo>
                  <a:lnTo>
                    <a:pt x="1053" y="1049"/>
                  </a:lnTo>
                  <a:lnTo>
                    <a:pt x="1053" y="1047"/>
                  </a:lnTo>
                  <a:lnTo>
                    <a:pt x="1053" y="1044"/>
                  </a:lnTo>
                  <a:lnTo>
                    <a:pt x="1053" y="1044"/>
                  </a:lnTo>
                  <a:lnTo>
                    <a:pt x="1053" y="1042"/>
                  </a:lnTo>
                  <a:close/>
                  <a:moveTo>
                    <a:pt x="1100" y="1009"/>
                  </a:moveTo>
                  <a:lnTo>
                    <a:pt x="1100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11"/>
                  </a:lnTo>
                  <a:lnTo>
                    <a:pt x="1098" y="1013"/>
                  </a:lnTo>
                  <a:lnTo>
                    <a:pt x="1096" y="1013"/>
                  </a:lnTo>
                  <a:lnTo>
                    <a:pt x="1096" y="1016"/>
                  </a:lnTo>
                  <a:lnTo>
                    <a:pt x="1091" y="1016"/>
                  </a:lnTo>
                  <a:lnTo>
                    <a:pt x="1088" y="1016"/>
                  </a:lnTo>
                  <a:lnTo>
                    <a:pt x="1088" y="1016"/>
                  </a:lnTo>
                  <a:lnTo>
                    <a:pt x="1086" y="1018"/>
                  </a:lnTo>
                  <a:lnTo>
                    <a:pt x="1079" y="1021"/>
                  </a:lnTo>
                  <a:lnTo>
                    <a:pt x="1079" y="1023"/>
                  </a:lnTo>
                  <a:lnTo>
                    <a:pt x="1079" y="1023"/>
                  </a:lnTo>
                  <a:lnTo>
                    <a:pt x="1074" y="1025"/>
                  </a:lnTo>
                  <a:lnTo>
                    <a:pt x="1072" y="1028"/>
                  </a:lnTo>
                  <a:lnTo>
                    <a:pt x="1072" y="1028"/>
                  </a:lnTo>
                  <a:lnTo>
                    <a:pt x="1067" y="1032"/>
                  </a:lnTo>
                  <a:lnTo>
                    <a:pt x="1067" y="1032"/>
                  </a:lnTo>
                  <a:lnTo>
                    <a:pt x="1065" y="1032"/>
                  </a:lnTo>
                  <a:lnTo>
                    <a:pt x="1060" y="1035"/>
                  </a:lnTo>
                  <a:lnTo>
                    <a:pt x="1060" y="1035"/>
                  </a:lnTo>
                  <a:lnTo>
                    <a:pt x="1058" y="1035"/>
                  </a:lnTo>
                  <a:lnTo>
                    <a:pt x="1058" y="1037"/>
                  </a:lnTo>
                  <a:lnTo>
                    <a:pt x="1058" y="1039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5" y="1044"/>
                  </a:lnTo>
                  <a:lnTo>
                    <a:pt x="1055" y="1047"/>
                  </a:lnTo>
                  <a:lnTo>
                    <a:pt x="1055" y="1049"/>
                  </a:lnTo>
                  <a:lnTo>
                    <a:pt x="1055" y="1049"/>
                  </a:lnTo>
                  <a:lnTo>
                    <a:pt x="1055" y="1047"/>
                  </a:lnTo>
                  <a:lnTo>
                    <a:pt x="1058" y="1047"/>
                  </a:lnTo>
                  <a:lnTo>
                    <a:pt x="1060" y="1042"/>
                  </a:lnTo>
                  <a:lnTo>
                    <a:pt x="1067" y="1037"/>
                  </a:lnTo>
                  <a:lnTo>
                    <a:pt x="1070" y="1035"/>
                  </a:lnTo>
                  <a:lnTo>
                    <a:pt x="1079" y="1030"/>
                  </a:lnTo>
                  <a:lnTo>
                    <a:pt x="1084" y="1023"/>
                  </a:lnTo>
                  <a:lnTo>
                    <a:pt x="1088" y="1021"/>
                  </a:lnTo>
                  <a:lnTo>
                    <a:pt x="1091" y="1021"/>
                  </a:lnTo>
                  <a:lnTo>
                    <a:pt x="1100" y="1016"/>
                  </a:lnTo>
                  <a:lnTo>
                    <a:pt x="1100" y="1016"/>
                  </a:lnTo>
                  <a:lnTo>
                    <a:pt x="1100" y="1013"/>
                  </a:lnTo>
                  <a:lnTo>
                    <a:pt x="1100" y="1013"/>
                  </a:lnTo>
                  <a:lnTo>
                    <a:pt x="1100" y="1011"/>
                  </a:lnTo>
                  <a:lnTo>
                    <a:pt x="1100" y="1009"/>
                  </a:lnTo>
                  <a:lnTo>
                    <a:pt x="1100" y="1009"/>
                  </a:lnTo>
                  <a:close/>
                  <a:moveTo>
                    <a:pt x="1115" y="997"/>
                  </a:moveTo>
                  <a:lnTo>
                    <a:pt x="1110" y="999"/>
                  </a:lnTo>
                  <a:lnTo>
                    <a:pt x="1105" y="1006"/>
                  </a:lnTo>
                  <a:lnTo>
                    <a:pt x="1105" y="1006"/>
                  </a:lnTo>
                  <a:lnTo>
                    <a:pt x="1107" y="1006"/>
                  </a:lnTo>
                  <a:lnTo>
                    <a:pt x="1107" y="1004"/>
                  </a:lnTo>
                  <a:lnTo>
                    <a:pt x="1112" y="1002"/>
                  </a:lnTo>
                  <a:lnTo>
                    <a:pt x="1115" y="1002"/>
                  </a:lnTo>
                  <a:lnTo>
                    <a:pt x="1115" y="999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9" y="997"/>
                  </a:lnTo>
                  <a:lnTo>
                    <a:pt x="1119" y="997"/>
                  </a:lnTo>
                  <a:lnTo>
                    <a:pt x="1119" y="995"/>
                  </a:lnTo>
                  <a:lnTo>
                    <a:pt x="1115" y="997"/>
                  </a:lnTo>
                  <a:close/>
                  <a:moveTo>
                    <a:pt x="1268" y="881"/>
                  </a:move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6" y="881"/>
                  </a:lnTo>
                  <a:lnTo>
                    <a:pt x="1266" y="883"/>
                  </a:lnTo>
                  <a:lnTo>
                    <a:pt x="1268" y="883"/>
                  </a:lnTo>
                  <a:lnTo>
                    <a:pt x="1268" y="886"/>
                  </a:lnTo>
                  <a:lnTo>
                    <a:pt x="1268" y="886"/>
                  </a:lnTo>
                  <a:lnTo>
                    <a:pt x="1268" y="888"/>
                  </a:lnTo>
                  <a:lnTo>
                    <a:pt x="1266" y="888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64" y="890"/>
                  </a:lnTo>
                  <a:lnTo>
                    <a:pt x="1259" y="895"/>
                  </a:lnTo>
                  <a:lnTo>
                    <a:pt x="1259" y="895"/>
                  </a:lnTo>
                  <a:lnTo>
                    <a:pt x="1256" y="895"/>
                  </a:lnTo>
                  <a:lnTo>
                    <a:pt x="1256" y="895"/>
                  </a:lnTo>
                  <a:lnTo>
                    <a:pt x="1254" y="897"/>
                  </a:lnTo>
                  <a:lnTo>
                    <a:pt x="1254" y="897"/>
                  </a:lnTo>
                  <a:lnTo>
                    <a:pt x="1254" y="900"/>
                  </a:lnTo>
                  <a:lnTo>
                    <a:pt x="1245" y="905"/>
                  </a:lnTo>
                  <a:lnTo>
                    <a:pt x="1242" y="909"/>
                  </a:lnTo>
                  <a:lnTo>
                    <a:pt x="1240" y="912"/>
                  </a:lnTo>
                  <a:lnTo>
                    <a:pt x="1238" y="914"/>
                  </a:lnTo>
                  <a:lnTo>
                    <a:pt x="1240" y="914"/>
                  </a:lnTo>
                  <a:lnTo>
                    <a:pt x="1240" y="912"/>
                  </a:lnTo>
                  <a:lnTo>
                    <a:pt x="1256" y="900"/>
                  </a:lnTo>
                  <a:lnTo>
                    <a:pt x="1261" y="897"/>
                  </a:lnTo>
                  <a:lnTo>
                    <a:pt x="1275" y="883"/>
                  </a:lnTo>
                  <a:lnTo>
                    <a:pt x="1271" y="881"/>
                  </a:lnTo>
                  <a:lnTo>
                    <a:pt x="1268" y="881"/>
                  </a:lnTo>
                  <a:close/>
                  <a:moveTo>
                    <a:pt x="1398" y="663"/>
                  </a:moveTo>
                  <a:lnTo>
                    <a:pt x="1396" y="661"/>
                  </a:lnTo>
                  <a:lnTo>
                    <a:pt x="1394" y="658"/>
                  </a:lnTo>
                  <a:lnTo>
                    <a:pt x="1394" y="656"/>
                  </a:lnTo>
                  <a:lnTo>
                    <a:pt x="1394" y="654"/>
                  </a:lnTo>
                  <a:lnTo>
                    <a:pt x="1394" y="65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1" y="644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7" y="644"/>
                  </a:lnTo>
                  <a:lnTo>
                    <a:pt x="1387" y="642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7"/>
                  </a:lnTo>
                  <a:lnTo>
                    <a:pt x="1384" y="637"/>
                  </a:lnTo>
                  <a:lnTo>
                    <a:pt x="1384" y="637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79" y="632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28"/>
                  </a:lnTo>
                  <a:lnTo>
                    <a:pt x="1379" y="628"/>
                  </a:lnTo>
                  <a:lnTo>
                    <a:pt x="1379" y="625"/>
                  </a:lnTo>
                  <a:lnTo>
                    <a:pt x="1379" y="625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79" y="623"/>
                  </a:lnTo>
                  <a:lnTo>
                    <a:pt x="1377" y="621"/>
                  </a:lnTo>
                  <a:lnTo>
                    <a:pt x="1377" y="618"/>
                  </a:lnTo>
                  <a:lnTo>
                    <a:pt x="1377" y="618"/>
                  </a:lnTo>
                  <a:lnTo>
                    <a:pt x="1375" y="618"/>
                  </a:lnTo>
                  <a:lnTo>
                    <a:pt x="1375" y="616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09"/>
                  </a:lnTo>
                  <a:lnTo>
                    <a:pt x="1370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0" y="606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5" y="604"/>
                  </a:lnTo>
                  <a:lnTo>
                    <a:pt x="1363" y="602"/>
                  </a:lnTo>
                  <a:lnTo>
                    <a:pt x="1363" y="599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5"/>
                  </a:lnTo>
                  <a:lnTo>
                    <a:pt x="1361" y="595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0"/>
                  </a:lnTo>
                  <a:lnTo>
                    <a:pt x="1361" y="587"/>
                  </a:lnTo>
                  <a:lnTo>
                    <a:pt x="1361" y="585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1" y="583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78"/>
                  </a:lnTo>
                  <a:lnTo>
                    <a:pt x="1358" y="573"/>
                  </a:lnTo>
                  <a:lnTo>
                    <a:pt x="1358" y="573"/>
                  </a:lnTo>
                  <a:lnTo>
                    <a:pt x="1356" y="568"/>
                  </a:lnTo>
                  <a:lnTo>
                    <a:pt x="1356" y="568"/>
                  </a:lnTo>
                  <a:lnTo>
                    <a:pt x="1353" y="566"/>
                  </a:lnTo>
                  <a:lnTo>
                    <a:pt x="1353" y="566"/>
                  </a:lnTo>
                  <a:lnTo>
                    <a:pt x="1353" y="564"/>
                  </a:lnTo>
                  <a:lnTo>
                    <a:pt x="1351" y="561"/>
                  </a:lnTo>
                  <a:lnTo>
                    <a:pt x="1349" y="559"/>
                  </a:lnTo>
                  <a:lnTo>
                    <a:pt x="1349" y="559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2" y="552"/>
                  </a:lnTo>
                  <a:lnTo>
                    <a:pt x="1339" y="552"/>
                  </a:lnTo>
                  <a:lnTo>
                    <a:pt x="1339" y="552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4" y="547"/>
                  </a:lnTo>
                  <a:lnTo>
                    <a:pt x="1334" y="540"/>
                  </a:lnTo>
                  <a:lnTo>
                    <a:pt x="1334" y="524"/>
                  </a:lnTo>
                  <a:lnTo>
                    <a:pt x="1334" y="509"/>
                  </a:lnTo>
                  <a:lnTo>
                    <a:pt x="1332" y="495"/>
                  </a:lnTo>
                  <a:lnTo>
                    <a:pt x="1332" y="481"/>
                  </a:lnTo>
                  <a:lnTo>
                    <a:pt x="1332" y="467"/>
                  </a:lnTo>
                  <a:lnTo>
                    <a:pt x="1330" y="436"/>
                  </a:lnTo>
                  <a:lnTo>
                    <a:pt x="1330" y="422"/>
                  </a:lnTo>
                  <a:lnTo>
                    <a:pt x="1327" y="408"/>
                  </a:lnTo>
                  <a:lnTo>
                    <a:pt x="1327" y="393"/>
                  </a:lnTo>
                  <a:lnTo>
                    <a:pt x="1325" y="377"/>
                  </a:lnTo>
                  <a:lnTo>
                    <a:pt x="1325" y="363"/>
                  </a:lnTo>
                  <a:lnTo>
                    <a:pt x="1325" y="355"/>
                  </a:lnTo>
                  <a:lnTo>
                    <a:pt x="1325" y="355"/>
                  </a:lnTo>
                  <a:lnTo>
                    <a:pt x="1323" y="353"/>
                  </a:lnTo>
                  <a:lnTo>
                    <a:pt x="1323" y="353"/>
                  </a:lnTo>
                  <a:lnTo>
                    <a:pt x="1318" y="351"/>
                  </a:lnTo>
                  <a:lnTo>
                    <a:pt x="1318" y="353"/>
                  </a:lnTo>
                  <a:lnTo>
                    <a:pt x="1316" y="353"/>
                  </a:lnTo>
                  <a:lnTo>
                    <a:pt x="1313" y="353"/>
                  </a:lnTo>
                  <a:lnTo>
                    <a:pt x="1308" y="351"/>
                  </a:lnTo>
                  <a:lnTo>
                    <a:pt x="1308" y="351"/>
                  </a:lnTo>
                  <a:lnTo>
                    <a:pt x="1306" y="353"/>
                  </a:lnTo>
                  <a:lnTo>
                    <a:pt x="1306" y="353"/>
                  </a:lnTo>
                  <a:lnTo>
                    <a:pt x="1299" y="351"/>
                  </a:lnTo>
                  <a:lnTo>
                    <a:pt x="1299" y="351"/>
                  </a:lnTo>
                  <a:lnTo>
                    <a:pt x="1297" y="353"/>
                  </a:lnTo>
                  <a:lnTo>
                    <a:pt x="1297" y="355"/>
                  </a:lnTo>
                  <a:lnTo>
                    <a:pt x="1297" y="355"/>
                  </a:lnTo>
                  <a:lnTo>
                    <a:pt x="1294" y="355"/>
                  </a:lnTo>
                  <a:lnTo>
                    <a:pt x="1292" y="355"/>
                  </a:lnTo>
                  <a:lnTo>
                    <a:pt x="1290" y="355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87" y="353"/>
                  </a:lnTo>
                  <a:lnTo>
                    <a:pt x="1285" y="351"/>
                  </a:lnTo>
                  <a:lnTo>
                    <a:pt x="1282" y="351"/>
                  </a:lnTo>
                  <a:lnTo>
                    <a:pt x="1282" y="348"/>
                  </a:lnTo>
                  <a:lnTo>
                    <a:pt x="1280" y="346"/>
                  </a:lnTo>
                  <a:lnTo>
                    <a:pt x="1278" y="346"/>
                  </a:lnTo>
                  <a:lnTo>
                    <a:pt x="1278" y="346"/>
                  </a:lnTo>
                  <a:lnTo>
                    <a:pt x="1275" y="346"/>
                  </a:lnTo>
                  <a:lnTo>
                    <a:pt x="1273" y="344"/>
                  </a:lnTo>
                  <a:lnTo>
                    <a:pt x="1273" y="346"/>
                  </a:lnTo>
                  <a:lnTo>
                    <a:pt x="1268" y="344"/>
                  </a:lnTo>
                  <a:lnTo>
                    <a:pt x="1268" y="344"/>
                  </a:lnTo>
                  <a:lnTo>
                    <a:pt x="1268" y="341"/>
                  </a:lnTo>
                  <a:lnTo>
                    <a:pt x="1268" y="341"/>
                  </a:lnTo>
                  <a:lnTo>
                    <a:pt x="1266" y="341"/>
                  </a:lnTo>
                  <a:lnTo>
                    <a:pt x="1264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59" y="341"/>
                  </a:lnTo>
                  <a:lnTo>
                    <a:pt x="1259" y="339"/>
                  </a:lnTo>
                  <a:lnTo>
                    <a:pt x="1256" y="339"/>
                  </a:lnTo>
                  <a:lnTo>
                    <a:pt x="1256" y="341"/>
                  </a:lnTo>
                  <a:lnTo>
                    <a:pt x="1256" y="341"/>
                  </a:lnTo>
                  <a:lnTo>
                    <a:pt x="1254" y="341"/>
                  </a:lnTo>
                  <a:lnTo>
                    <a:pt x="1254" y="339"/>
                  </a:lnTo>
                  <a:lnTo>
                    <a:pt x="1252" y="339"/>
                  </a:lnTo>
                  <a:lnTo>
                    <a:pt x="1249" y="337"/>
                  </a:lnTo>
                  <a:lnTo>
                    <a:pt x="1249" y="334"/>
                  </a:lnTo>
                  <a:lnTo>
                    <a:pt x="1247" y="334"/>
                  </a:lnTo>
                  <a:lnTo>
                    <a:pt x="1245" y="334"/>
                  </a:lnTo>
                  <a:lnTo>
                    <a:pt x="1238" y="334"/>
                  </a:lnTo>
                  <a:lnTo>
                    <a:pt x="1233" y="329"/>
                  </a:lnTo>
                  <a:lnTo>
                    <a:pt x="1233" y="327"/>
                  </a:lnTo>
                  <a:lnTo>
                    <a:pt x="1230" y="327"/>
                  </a:lnTo>
                  <a:lnTo>
                    <a:pt x="1230" y="325"/>
                  </a:lnTo>
                  <a:lnTo>
                    <a:pt x="1230" y="325"/>
                  </a:lnTo>
                  <a:lnTo>
                    <a:pt x="1228" y="325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6" y="322"/>
                  </a:lnTo>
                  <a:lnTo>
                    <a:pt x="1226" y="320"/>
                  </a:lnTo>
                  <a:lnTo>
                    <a:pt x="1223" y="320"/>
                  </a:lnTo>
                  <a:lnTo>
                    <a:pt x="1221" y="320"/>
                  </a:lnTo>
                  <a:lnTo>
                    <a:pt x="1219" y="320"/>
                  </a:lnTo>
                  <a:lnTo>
                    <a:pt x="1216" y="315"/>
                  </a:lnTo>
                  <a:lnTo>
                    <a:pt x="1214" y="315"/>
                  </a:lnTo>
                  <a:lnTo>
                    <a:pt x="1211" y="315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7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3"/>
                  </a:lnTo>
                  <a:lnTo>
                    <a:pt x="1197" y="315"/>
                  </a:lnTo>
                  <a:lnTo>
                    <a:pt x="1195" y="318"/>
                  </a:lnTo>
                  <a:lnTo>
                    <a:pt x="1195" y="315"/>
                  </a:lnTo>
                  <a:lnTo>
                    <a:pt x="1195" y="318"/>
                  </a:lnTo>
                  <a:lnTo>
                    <a:pt x="1193" y="318"/>
                  </a:lnTo>
                  <a:lnTo>
                    <a:pt x="1193" y="318"/>
                  </a:lnTo>
                  <a:lnTo>
                    <a:pt x="1193" y="320"/>
                  </a:lnTo>
                  <a:lnTo>
                    <a:pt x="1190" y="318"/>
                  </a:lnTo>
                  <a:lnTo>
                    <a:pt x="1190" y="318"/>
                  </a:lnTo>
                  <a:lnTo>
                    <a:pt x="1190" y="320"/>
                  </a:lnTo>
                  <a:lnTo>
                    <a:pt x="1190" y="320"/>
                  </a:lnTo>
                  <a:lnTo>
                    <a:pt x="1188" y="320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78" y="322"/>
                  </a:lnTo>
                  <a:lnTo>
                    <a:pt x="1178" y="322"/>
                  </a:lnTo>
                  <a:lnTo>
                    <a:pt x="1176" y="322"/>
                  </a:lnTo>
                  <a:lnTo>
                    <a:pt x="1176" y="320"/>
                  </a:lnTo>
                  <a:lnTo>
                    <a:pt x="1176" y="320"/>
                  </a:lnTo>
                  <a:lnTo>
                    <a:pt x="1174" y="320"/>
                  </a:lnTo>
                  <a:lnTo>
                    <a:pt x="1174" y="320"/>
                  </a:lnTo>
                  <a:lnTo>
                    <a:pt x="1174" y="322"/>
                  </a:lnTo>
                  <a:lnTo>
                    <a:pt x="1174" y="322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69" y="320"/>
                  </a:lnTo>
                  <a:lnTo>
                    <a:pt x="1167" y="320"/>
                  </a:lnTo>
                  <a:lnTo>
                    <a:pt x="1169" y="318"/>
                  </a:lnTo>
                  <a:lnTo>
                    <a:pt x="1167" y="315"/>
                  </a:lnTo>
                  <a:lnTo>
                    <a:pt x="1167" y="315"/>
                  </a:lnTo>
                  <a:lnTo>
                    <a:pt x="1164" y="313"/>
                  </a:lnTo>
                  <a:lnTo>
                    <a:pt x="1162" y="313"/>
                  </a:lnTo>
                  <a:lnTo>
                    <a:pt x="1162" y="313"/>
                  </a:lnTo>
                  <a:lnTo>
                    <a:pt x="1159" y="313"/>
                  </a:lnTo>
                  <a:lnTo>
                    <a:pt x="1159" y="315"/>
                  </a:lnTo>
                  <a:lnTo>
                    <a:pt x="1159" y="315"/>
                  </a:lnTo>
                  <a:lnTo>
                    <a:pt x="1157" y="315"/>
                  </a:lnTo>
                  <a:lnTo>
                    <a:pt x="1157" y="315"/>
                  </a:lnTo>
                  <a:lnTo>
                    <a:pt x="1155" y="318"/>
                  </a:lnTo>
                  <a:lnTo>
                    <a:pt x="1152" y="318"/>
                  </a:lnTo>
                  <a:lnTo>
                    <a:pt x="1152" y="318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48" y="320"/>
                  </a:lnTo>
                  <a:lnTo>
                    <a:pt x="1145" y="320"/>
                  </a:lnTo>
                  <a:lnTo>
                    <a:pt x="1143" y="320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38" y="325"/>
                  </a:lnTo>
                  <a:lnTo>
                    <a:pt x="1136" y="327"/>
                  </a:lnTo>
                  <a:lnTo>
                    <a:pt x="1136" y="325"/>
                  </a:lnTo>
                  <a:lnTo>
                    <a:pt x="1129" y="322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2"/>
                  </a:lnTo>
                  <a:lnTo>
                    <a:pt x="1124" y="322"/>
                  </a:lnTo>
                  <a:lnTo>
                    <a:pt x="1124" y="325"/>
                  </a:lnTo>
                  <a:lnTo>
                    <a:pt x="1124" y="325"/>
                  </a:lnTo>
                  <a:lnTo>
                    <a:pt x="1122" y="325"/>
                  </a:lnTo>
                  <a:lnTo>
                    <a:pt x="1119" y="327"/>
                  </a:lnTo>
                  <a:lnTo>
                    <a:pt x="1117" y="327"/>
                  </a:lnTo>
                  <a:lnTo>
                    <a:pt x="1115" y="327"/>
                  </a:lnTo>
                  <a:lnTo>
                    <a:pt x="1110" y="327"/>
                  </a:lnTo>
                  <a:lnTo>
                    <a:pt x="1107" y="329"/>
                  </a:lnTo>
                  <a:lnTo>
                    <a:pt x="1107" y="329"/>
                  </a:lnTo>
                  <a:lnTo>
                    <a:pt x="1105" y="329"/>
                  </a:lnTo>
                  <a:lnTo>
                    <a:pt x="1105" y="332"/>
                  </a:lnTo>
                  <a:lnTo>
                    <a:pt x="1103" y="334"/>
                  </a:lnTo>
                  <a:lnTo>
                    <a:pt x="1103" y="337"/>
                  </a:lnTo>
                  <a:lnTo>
                    <a:pt x="1100" y="339"/>
                  </a:lnTo>
                  <a:lnTo>
                    <a:pt x="1098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86" y="346"/>
                  </a:lnTo>
                  <a:lnTo>
                    <a:pt x="1084" y="344"/>
                  </a:lnTo>
                  <a:lnTo>
                    <a:pt x="1081" y="339"/>
                  </a:lnTo>
                  <a:lnTo>
                    <a:pt x="1079" y="337"/>
                  </a:lnTo>
                  <a:lnTo>
                    <a:pt x="1077" y="337"/>
                  </a:lnTo>
                  <a:lnTo>
                    <a:pt x="1070" y="337"/>
                  </a:lnTo>
                  <a:lnTo>
                    <a:pt x="1070" y="337"/>
                  </a:lnTo>
                  <a:lnTo>
                    <a:pt x="1067" y="334"/>
                  </a:lnTo>
                  <a:lnTo>
                    <a:pt x="1067" y="334"/>
                  </a:lnTo>
                  <a:lnTo>
                    <a:pt x="1067" y="332"/>
                  </a:lnTo>
                  <a:lnTo>
                    <a:pt x="1067" y="332"/>
                  </a:lnTo>
                  <a:lnTo>
                    <a:pt x="1065" y="332"/>
                  </a:lnTo>
                  <a:lnTo>
                    <a:pt x="1060" y="329"/>
                  </a:lnTo>
                  <a:lnTo>
                    <a:pt x="1060" y="329"/>
                  </a:lnTo>
                  <a:lnTo>
                    <a:pt x="1058" y="329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5"/>
                  </a:lnTo>
                  <a:lnTo>
                    <a:pt x="1060" y="325"/>
                  </a:lnTo>
                  <a:lnTo>
                    <a:pt x="1060" y="322"/>
                  </a:lnTo>
                  <a:lnTo>
                    <a:pt x="1058" y="322"/>
                  </a:lnTo>
                  <a:lnTo>
                    <a:pt x="1055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2"/>
                  </a:lnTo>
                  <a:lnTo>
                    <a:pt x="1051" y="322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48" y="327"/>
                  </a:lnTo>
                  <a:lnTo>
                    <a:pt x="1048" y="329"/>
                  </a:lnTo>
                  <a:lnTo>
                    <a:pt x="1048" y="329"/>
                  </a:lnTo>
                  <a:lnTo>
                    <a:pt x="1046" y="329"/>
                  </a:lnTo>
                  <a:lnTo>
                    <a:pt x="1046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4" y="327"/>
                  </a:lnTo>
                  <a:lnTo>
                    <a:pt x="1034" y="327"/>
                  </a:lnTo>
                  <a:lnTo>
                    <a:pt x="1032" y="327"/>
                  </a:lnTo>
                  <a:lnTo>
                    <a:pt x="1032" y="327"/>
                  </a:lnTo>
                  <a:lnTo>
                    <a:pt x="1029" y="325"/>
                  </a:lnTo>
                  <a:lnTo>
                    <a:pt x="1029" y="325"/>
                  </a:lnTo>
                  <a:lnTo>
                    <a:pt x="1029" y="322"/>
                  </a:lnTo>
                  <a:lnTo>
                    <a:pt x="1029" y="320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18" y="318"/>
                  </a:lnTo>
                  <a:lnTo>
                    <a:pt x="1018" y="320"/>
                  </a:lnTo>
                  <a:lnTo>
                    <a:pt x="1018" y="322"/>
                  </a:lnTo>
                  <a:lnTo>
                    <a:pt x="1018" y="327"/>
                  </a:lnTo>
                  <a:lnTo>
                    <a:pt x="1015" y="329"/>
                  </a:lnTo>
                  <a:lnTo>
                    <a:pt x="1013" y="329"/>
                  </a:lnTo>
                  <a:lnTo>
                    <a:pt x="1008" y="329"/>
                  </a:lnTo>
                  <a:lnTo>
                    <a:pt x="1008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41"/>
                  </a:lnTo>
                  <a:lnTo>
                    <a:pt x="1008" y="344"/>
                  </a:lnTo>
                  <a:lnTo>
                    <a:pt x="1006" y="346"/>
                  </a:lnTo>
                  <a:lnTo>
                    <a:pt x="1003" y="346"/>
                  </a:lnTo>
                  <a:lnTo>
                    <a:pt x="999" y="344"/>
                  </a:lnTo>
                  <a:lnTo>
                    <a:pt x="999" y="341"/>
                  </a:lnTo>
                  <a:lnTo>
                    <a:pt x="996" y="339"/>
                  </a:lnTo>
                  <a:lnTo>
                    <a:pt x="996" y="337"/>
                  </a:lnTo>
                  <a:lnTo>
                    <a:pt x="996" y="334"/>
                  </a:lnTo>
                  <a:lnTo>
                    <a:pt x="999" y="329"/>
                  </a:lnTo>
                  <a:lnTo>
                    <a:pt x="999" y="327"/>
                  </a:lnTo>
                  <a:lnTo>
                    <a:pt x="999" y="327"/>
                  </a:lnTo>
                  <a:lnTo>
                    <a:pt x="996" y="325"/>
                  </a:lnTo>
                  <a:lnTo>
                    <a:pt x="996" y="325"/>
                  </a:lnTo>
                  <a:lnTo>
                    <a:pt x="994" y="322"/>
                  </a:lnTo>
                  <a:lnTo>
                    <a:pt x="994" y="322"/>
                  </a:lnTo>
                  <a:lnTo>
                    <a:pt x="994" y="325"/>
                  </a:lnTo>
                  <a:lnTo>
                    <a:pt x="992" y="325"/>
                  </a:lnTo>
                  <a:lnTo>
                    <a:pt x="992" y="325"/>
                  </a:lnTo>
                  <a:lnTo>
                    <a:pt x="992" y="327"/>
                  </a:lnTo>
                  <a:lnTo>
                    <a:pt x="989" y="329"/>
                  </a:lnTo>
                  <a:lnTo>
                    <a:pt x="989" y="329"/>
                  </a:lnTo>
                  <a:lnTo>
                    <a:pt x="987" y="327"/>
                  </a:lnTo>
                  <a:lnTo>
                    <a:pt x="984" y="327"/>
                  </a:lnTo>
                  <a:lnTo>
                    <a:pt x="984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32"/>
                  </a:lnTo>
                  <a:lnTo>
                    <a:pt x="980" y="332"/>
                  </a:lnTo>
                  <a:lnTo>
                    <a:pt x="980" y="332"/>
                  </a:lnTo>
                  <a:lnTo>
                    <a:pt x="980" y="334"/>
                  </a:lnTo>
                  <a:lnTo>
                    <a:pt x="977" y="334"/>
                  </a:lnTo>
                  <a:lnTo>
                    <a:pt x="973" y="334"/>
                  </a:lnTo>
                  <a:lnTo>
                    <a:pt x="970" y="334"/>
                  </a:lnTo>
                  <a:lnTo>
                    <a:pt x="970" y="329"/>
                  </a:lnTo>
                  <a:lnTo>
                    <a:pt x="968" y="327"/>
                  </a:lnTo>
                  <a:lnTo>
                    <a:pt x="968" y="327"/>
                  </a:lnTo>
                  <a:lnTo>
                    <a:pt x="965" y="325"/>
                  </a:lnTo>
                  <a:lnTo>
                    <a:pt x="963" y="325"/>
                  </a:lnTo>
                  <a:lnTo>
                    <a:pt x="958" y="325"/>
                  </a:lnTo>
                  <a:lnTo>
                    <a:pt x="956" y="325"/>
                  </a:lnTo>
                  <a:lnTo>
                    <a:pt x="956" y="322"/>
                  </a:lnTo>
                  <a:lnTo>
                    <a:pt x="956" y="318"/>
                  </a:lnTo>
                  <a:lnTo>
                    <a:pt x="954" y="315"/>
                  </a:lnTo>
                  <a:lnTo>
                    <a:pt x="949" y="313"/>
                  </a:lnTo>
                  <a:lnTo>
                    <a:pt x="947" y="315"/>
                  </a:lnTo>
                  <a:lnTo>
                    <a:pt x="942" y="318"/>
                  </a:lnTo>
                  <a:lnTo>
                    <a:pt x="935" y="327"/>
                  </a:lnTo>
                  <a:lnTo>
                    <a:pt x="930" y="329"/>
                  </a:lnTo>
                  <a:lnTo>
                    <a:pt x="925" y="329"/>
                  </a:lnTo>
                  <a:lnTo>
                    <a:pt x="921" y="329"/>
                  </a:lnTo>
                  <a:lnTo>
                    <a:pt x="918" y="327"/>
                  </a:lnTo>
                  <a:lnTo>
                    <a:pt x="918" y="327"/>
                  </a:lnTo>
                  <a:lnTo>
                    <a:pt x="918" y="325"/>
                  </a:lnTo>
                  <a:lnTo>
                    <a:pt x="918" y="325"/>
                  </a:lnTo>
                  <a:lnTo>
                    <a:pt x="918" y="322"/>
                  </a:lnTo>
                  <a:lnTo>
                    <a:pt x="918" y="320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5"/>
                  </a:lnTo>
                  <a:lnTo>
                    <a:pt x="918" y="315"/>
                  </a:lnTo>
                  <a:lnTo>
                    <a:pt x="916" y="315"/>
                  </a:lnTo>
                  <a:lnTo>
                    <a:pt x="913" y="313"/>
                  </a:lnTo>
                  <a:lnTo>
                    <a:pt x="909" y="313"/>
                  </a:lnTo>
                  <a:lnTo>
                    <a:pt x="904" y="310"/>
                  </a:lnTo>
                  <a:lnTo>
                    <a:pt x="904" y="306"/>
                  </a:lnTo>
                  <a:lnTo>
                    <a:pt x="902" y="303"/>
                  </a:lnTo>
                  <a:lnTo>
                    <a:pt x="904" y="301"/>
                  </a:lnTo>
                  <a:lnTo>
                    <a:pt x="904" y="296"/>
                  </a:lnTo>
                  <a:lnTo>
                    <a:pt x="902" y="296"/>
                  </a:lnTo>
                  <a:lnTo>
                    <a:pt x="899" y="296"/>
                  </a:lnTo>
                  <a:lnTo>
                    <a:pt x="895" y="296"/>
                  </a:lnTo>
                  <a:lnTo>
                    <a:pt x="890" y="299"/>
                  </a:lnTo>
                  <a:lnTo>
                    <a:pt x="878" y="296"/>
                  </a:lnTo>
                  <a:lnTo>
                    <a:pt x="876" y="296"/>
                  </a:lnTo>
                  <a:lnTo>
                    <a:pt x="873" y="299"/>
                  </a:lnTo>
                  <a:lnTo>
                    <a:pt x="871" y="301"/>
                  </a:lnTo>
                  <a:lnTo>
                    <a:pt x="871" y="303"/>
                  </a:lnTo>
                  <a:lnTo>
                    <a:pt x="869" y="303"/>
                  </a:lnTo>
                  <a:lnTo>
                    <a:pt x="866" y="306"/>
                  </a:lnTo>
                  <a:lnTo>
                    <a:pt x="861" y="306"/>
                  </a:lnTo>
                  <a:lnTo>
                    <a:pt x="861" y="303"/>
                  </a:lnTo>
                  <a:lnTo>
                    <a:pt x="857" y="301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0" y="294"/>
                  </a:lnTo>
                  <a:lnTo>
                    <a:pt x="847" y="294"/>
                  </a:lnTo>
                  <a:lnTo>
                    <a:pt x="845" y="294"/>
                  </a:lnTo>
                  <a:lnTo>
                    <a:pt x="838" y="299"/>
                  </a:lnTo>
                  <a:lnTo>
                    <a:pt x="838" y="296"/>
                  </a:lnTo>
                  <a:lnTo>
                    <a:pt x="824" y="294"/>
                  </a:lnTo>
                  <a:lnTo>
                    <a:pt x="821" y="294"/>
                  </a:lnTo>
                  <a:lnTo>
                    <a:pt x="814" y="289"/>
                  </a:lnTo>
                  <a:lnTo>
                    <a:pt x="812" y="289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7" y="289"/>
                  </a:lnTo>
                  <a:lnTo>
                    <a:pt x="805" y="289"/>
                  </a:lnTo>
                  <a:lnTo>
                    <a:pt x="800" y="289"/>
                  </a:lnTo>
                  <a:lnTo>
                    <a:pt x="798" y="287"/>
                  </a:lnTo>
                  <a:lnTo>
                    <a:pt x="793" y="289"/>
                  </a:lnTo>
                  <a:lnTo>
                    <a:pt x="790" y="287"/>
                  </a:lnTo>
                  <a:lnTo>
                    <a:pt x="788" y="287"/>
                  </a:lnTo>
                  <a:lnTo>
                    <a:pt x="788" y="284"/>
                  </a:lnTo>
                  <a:lnTo>
                    <a:pt x="788" y="277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88" y="273"/>
                  </a:lnTo>
                  <a:lnTo>
                    <a:pt x="783" y="270"/>
                  </a:lnTo>
                  <a:lnTo>
                    <a:pt x="783" y="268"/>
                  </a:lnTo>
                  <a:lnTo>
                    <a:pt x="783" y="266"/>
                  </a:lnTo>
                  <a:lnTo>
                    <a:pt x="781" y="263"/>
                  </a:lnTo>
                  <a:lnTo>
                    <a:pt x="779" y="263"/>
                  </a:lnTo>
                  <a:lnTo>
                    <a:pt x="779" y="263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58"/>
                  </a:lnTo>
                  <a:lnTo>
                    <a:pt x="772" y="258"/>
                  </a:lnTo>
                  <a:lnTo>
                    <a:pt x="769" y="258"/>
                  </a:lnTo>
                  <a:lnTo>
                    <a:pt x="769" y="258"/>
                  </a:lnTo>
                  <a:lnTo>
                    <a:pt x="769" y="266"/>
                  </a:lnTo>
                  <a:lnTo>
                    <a:pt x="767" y="268"/>
                  </a:lnTo>
                  <a:lnTo>
                    <a:pt x="767" y="268"/>
                  </a:lnTo>
                  <a:lnTo>
                    <a:pt x="764" y="268"/>
                  </a:lnTo>
                  <a:lnTo>
                    <a:pt x="762" y="268"/>
                  </a:lnTo>
                  <a:lnTo>
                    <a:pt x="757" y="266"/>
                  </a:lnTo>
                  <a:lnTo>
                    <a:pt x="753" y="263"/>
                  </a:lnTo>
                  <a:lnTo>
                    <a:pt x="753" y="263"/>
                  </a:lnTo>
                  <a:lnTo>
                    <a:pt x="750" y="266"/>
                  </a:lnTo>
                  <a:lnTo>
                    <a:pt x="750" y="266"/>
                  </a:lnTo>
                  <a:lnTo>
                    <a:pt x="748" y="268"/>
                  </a:lnTo>
                  <a:lnTo>
                    <a:pt x="748" y="268"/>
                  </a:lnTo>
                  <a:lnTo>
                    <a:pt x="741" y="268"/>
                  </a:lnTo>
                  <a:lnTo>
                    <a:pt x="738" y="266"/>
                  </a:lnTo>
                  <a:lnTo>
                    <a:pt x="738" y="266"/>
                  </a:lnTo>
                  <a:lnTo>
                    <a:pt x="736" y="261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5" y="244"/>
                  </a:lnTo>
                  <a:lnTo>
                    <a:pt x="712" y="242"/>
                  </a:lnTo>
                  <a:lnTo>
                    <a:pt x="708" y="244"/>
                  </a:lnTo>
                  <a:lnTo>
                    <a:pt x="705" y="244"/>
                  </a:lnTo>
                  <a:lnTo>
                    <a:pt x="705" y="237"/>
                  </a:lnTo>
                  <a:lnTo>
                    <a:pt x="705" y="223"/>
                  </a:lnTo>
                  <a:lnTo>
                    <a:pt x="705" y="209"/>
                  </a:lnTo>
                  <a:lnTo>
                    <a:pt x="705" y="195"/>
                  </a:lnTo>
                  <a:lnTo>
                    <a:pt x="705" y="180"/>
                  </a:lnTo>
                  <a:lnTo>
                    <a:pt x="705" y="166"/>
                  </a:lnTo>
                  <a:lnTo>
                    <a:pt x="705" y="152"/>
                  </a:lnTo>
                  <a:lnTo>
                    <a:pt x="705" y="138"/>
                  </a:lnTo>
                  <a:lnTo>
                    <a:pt x="705" y="124"/>
                  </a:lnTo>
                  <a:lnTo>
                    <a:pt x="705" y="109"/>
                  </a:lnTo>
                  <a:lnTo>
                    <a:pt x="705" y="95"/>
                  </a:lnTo>
                  <a:lnTo>
                    <a:pt x="705" y="81"/>
                  </a:lnTo>
                  <a:lnTo>
                    <a:pt x="705" y="67"/>
                  </a:lnTo>
                  <a:lnTo>
                    <a:pt x="705" y="53"/>
                  </a:lnTo>
                  <a:lnTo>
                    <a:pt x="705" y="38"/>
                  </a:lnTo>
                  <a:lnTo>
                    <a:pt x="705" y="24"/>
                  </a:lnTo>
                  <a:lnTo>
                    <a:pt x="705" y="10"/>
                  </a:lnTo>
                  <a:lnTo>
                    <a:pt x="705" y="5"/>
                  </a:lnTo>
                  <a:lnTo>
                    <a:pt x="705" y="5"/>
                  </a:lnTo>
                  <a:lnTo>
                    <a:pt x="686" y="5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6" y="3"/>
                  </a:lnTo>
                  <a:lnTo>
                    <a:pt x="580" y="3"/>
                  </a:lnTo>
                  <a:lnTo>
                    <a:pt x="552" y="3"/>
                  </a:lnTo>
                  <a:lnTo>
                    <a:pt x="523" y="3"/>
                  </a:lnTo>
                  <a:lnTo>
                    <a:pt x="497" y="3"/>
                  </a:lnTo>
                  <a:lnTo>
                    <a:pt x="471" y="3"/>
                  </a:lnTo>
                  <a:lnTo>
                    <a:pt x="450" y="0"/>
                  </a:lnTo>
                  <a:lnTo>
                    <a:pt x="431" y="0"/>
                  </a:lnTo>
                  <a:lnTo>
                    <a:pt x="417" y="0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400" y="3"/>
                  </a:lnTo>
                  <a:lnTo>
                    <a:pt x="400" y="5"/>
                  </a:lnTo>
                  <a:lnTo>
                    <a:pt x="398" y="24"/>
                  </a:lnTo>
                  <a:lnTo>
                    <a:pt x="398" y="41"/>
                  </a:lnTo>
                  <a:lnTo>
                    <a:pt x="398" y="57"/>
                  </a:lnTo>
                  <a:lnTo>
                    <a:pt x="398" y="76"/>
                  </a:lnTo>
                  <a:lnTo>
                    <a:pt x="395" y="93"/>
                  </a:lnTo>
                  <a:lnTo>
                    <a:pt x="395" y="109"/>
                  </a:lnTo>
                  <a:lnTo>
                    <a:pt x="395" y="128"/>
                  </a:lnTo>
                  <a:lnTo>
                    <a:pt x="395" y="145"/>
                  </a:lnTo>
                  <a:lnTo>
                    <a:pt x="395" y="161"/>
                  </a:lnTo>
                  <a:lnTo>
                    <a:pt x="393" y="180"/>
                  </a:lnTo>
                  <a:lnTo>
                    <a:pt x="393" y="197"/>
                  </a:lnTo>
                  <a:lnTo>
                    <a:pt x="393" y="213"/>
                  </a:lnTo>
                  <a:lnTo>
                    <a:pt x="393" y="230"/>
                  </a:lnTo>
                  <a:lnTo>
                    <a:pt x="391" y="249"/>
                  </a:lnTo>
                  <a:lnTo>
                    <a:pt x="391" y="266"/>
                  </a:lnTo>
                  <a:lnTo>
                    <a:pt x="391" y="282"/>
                  </a:lnTo>
                  <a:lnTo>
                    <a:pt x="391" y="301"/>
                  </a:lnTo>
                  <a:lnTo>
                    <a:pt x="388" y="318"/>
                  </a:lnTo>
                  <a:lnTo>
                    <a:pt x="388" y="334"/>
                  </a:lnTo>
                  <a:lnTo>
                    <a:pt x="388" y="353"/>
                  </a:lnTo>
                  <a:lnTo>
                    <a:pt x="388" y="370"/>
                  </a:lnTo>
                  <a:lnTo>
                    <a:pt x="386" y="386"/>
                  </a:lnTo>
                  <a:lnTo>
                    <a:pt x="386" y="405"/>
                  </a:lnTo>
                  <a:lnTo>
                    <a:pt x="386" y="422"/>
                  </a:lnTo>
                  <a:lnTo>
                    <a:pt x="386" y="438"/>
                  </a:lnTo>
                  <a:lnTo>
                    <a:pt x="386" y="457"/>
                  </a:lnTo>
                  <a:lnTo>
                    <a:pt x="384" y="474"/>
                  </a:lnTo>
                  <a:lnTo>
                    <a:pt x="384" y="490"/>
                  </a:lnTo>
                  <a:lnTo>
                    <a:pt x="384" y="509"/>
                  </a:lnTo>
                  <a:lnTo>
                    <a:pt x="384" y="526"/>
                  </a:lnTo>
                  <a:lnTo>
                    <a:pt x="381" y="542"/>
                  </a:lnTo>
                  <a:lnTo>
                    <a:pt x="381" y="561"/>
                  </a:lnTo>
                  <a:lnTo>
                    <a:pt x="358" y="559"/>
                  </a:lnTo>
                  <a:lnTo>
                    <a:pt x="334" y="559"/>
                  </a:lnTo>
                  <a:lnTo>
                    <a:pt x="310" y="559"/>
                  </a:lnTo>
                  <a:lnTo>
                    <a:pt x="287" y="557"/>
                  </a:lnTo>
                  <a:lnTo>
                    <a:pt x="265" y="557"/>
                  </a:lnTo>
                  <a:lnTo>
                    <a:pt x="242" y="557"/>
                  </a:lnTo>
                  <a:lnTo>
                    <a:pt x="218" y="554"/>
                  </a:lnTo>
                  <a:lnTo>
                    <a:pt x="194" y="554"/>
                  </a:lnTo>
                  <a:lnTo>
                    <a:pt x="171" y="552"/>
                  </a:lnTo>
                  <a:lnTo>
                    <a:pt x="147" y="552"/>
                  </a:lnTo>
                  <a:lnTo>
                    <a:pt x="123" y="550"/>
                  </a:lnTo>
                  <a:lnTo>
                    <a:pt x="100" y="550"/>
                  </a:lnTo>
                  <a:lnTo>
                    <a:pt x="76" y="547"/>
                  </a:lnTo>
                  <a:lnTo>
                    <a:pt x="52" y="547"/>
                  </a:lnTo>
                  <a:lnTo>
                    <a:pt x="29" y="545"/>
                  </a:lnTo>
                  <a:lnTo>
                    <a:pt x="5" y="545"/>
                  </a:lnTo>
                  <a:lnTo>
                    <a:pt x="3" y="545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3" y="550"/>
                  </a:lnTo>
                  <a:lnTo>
                    <a:pt x="3" y="552"/>
                  </a:lnTo>
                  <a:lnTo>
                    <a:pt x="5" y="557"/>
                  </a:lnTo>
                  <a:lnTo>
                    <a:pt x="5" y="559"/>
                  </a:lnTo>
                  <a:lnTo>
                    <a:pt x="8" y="561"/>
                  </a:lnTo>
                  <a:lnTo>
                    <a:pt x="5" y="564"/>
                  </a:lnTo>
                  <a:lnTo>
                    <a:pt x="8" y="564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12" y="568"/>
                  </a:lnTo>
                  <a:lnTo>
                    <a:pt x="17" y="576"/>
                  </a:lnTo>
                  <a:lnTo>
                    <a:pt x="19" y="576"/>
                  </a:lnTo>
                  <a:lnTo>
                    <a:pt x="24" y="576"/>
                  </a:lnTo>
                  <a:lnTo>
                    <a:pt x="29" y="578"/>
                  </a:lnTo>
                  <a:lnTo>
                    <a:pt x="31" y="580"/>
                  </a:lnTo>
                  <a:lnTo>
                    <a:pt x="34" y="585"/>
                  </a:lnTo>
                  <a:lnTo>
                    <a:pt x="36" y="590"/>
                  </a:lnTo>
                  <a:lnTo>
                    <a:pt x="38" y="599"/>
                  </a:lnTo>
                  <a:lnTo>
                    <a:pt x="38" y="602"/>
                  </a:lnTo>
                  <a:lnTo>
                    <a:pt x="43" y="606"/>
                  </a:lnTo>
                  <a:lnTo>
                    <a:pt x="45" y="609"/>
                  </a:lnTo>
                  <a:lnTo>
                    <a:pt x="45" y="609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50" y="613"/>
                  </a:lnTo>
                  <a:lnTo>
                    <a:pt x="50" y="616"/>
                  </a:lnTo>
                  <a:lnTo>
                    <a:pt x="52" y="616"/>
                  </a:lnTo>
                  <a:lnTo>
                    <a:pt x="57" y="618"/>
                  </a:lnTo>
                  <a:lnTo>
                    <a:pt x="60" y="621"/>
                  </a:lnTo>
                  <a:lnTo>
                    <a:pt x="62" y="621"/>
                  </a:lnTo>
                  <a:lnTo>
                    <a:pt x="64" y="623"/>
                  </a:lnTo>
                  <a:lnTo>
                    <a:pt x="67" y="623"/>
                  </a:lnTo>
                  <a:lnTo>
                    <a:pt x="71" y="625"/>
                  </a:lnTo>
                  <a:lnTo>
                    <a:pt x="71" y="628"/>
                  </a:lnTo>
                  <a:lnTo>
                    <a:pt x="74" y="628"/>
                  </a:lnTo>
                  <a:lnTo>
                    <a:pt x="74" y="630"/>
                  </a:lnTo>
                  <a:lnTo>
                    <a:pt x="74" y="632"/>
                  </a:lnTo>
                  <a:lnTo>
                    <a:pt x="76" y="632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81" y="637"/>
                  </a:lnTo>
                  <a:lnTo>
                    <a:pt x="88" y="647"/>
                  </a:lnTo>
                  <a:lnTo>
                    <a:pt x="90" y="649"/>
                  </a:lnTo>
                  <a:lnTo>
                    <a:pt x="90" y="651"/>
                  </a:lnTo>
                  <a:lnTo>
                    <a:pt x="97" y="656"/>
                  </a:lnTo>
                  <a:lnTo>
                    <a:pt x="100" y="658"/>
                  </a:lnTo>
                  <a:lnTo>
                    <a:pt x="100" y="658"/>
                  </a:lnTo>
                  <a:lnTo>
                    <a:pt x="105" y="661"/>
                  </a:lnTo>
                  <a:lnTo>
                    <a:pt x="105" y="663"/>
                  </a:lnTo>
                  <a:lnTo>
                    <a:pt x="107" y="663"/>
                  </a:lnTo>
                  <a:lnTo>
                    <a:pt x="109" y="666"/>
                  </a:lnTo>
                  <a:lnTo>
                    <a:pt x="109" y="668"/>
                  </a:lnTo>
                  <a:lnTo>
                    <a:pt x="112" y="673"/>
                  </a:lnTo>
                  <a:lnTo>
                    <a:pt x="112" y="675"/>
                  </a:lnTo>
                  <a:lnTo>
                    <a:pt x="114" y="675"/>
                  </a:lnTo>
                  <a:lnTo>
                    <a:pt x="119" y="680"/>
                  </a:lnTo>
                  <a:lnTo>
                    <a:pt x="126" y="687"/>
                  </a:lnTo>
                  <a:lnTo>
                    <a:pt x="131" y="694"/>
                  </a:lnTo>
                  <a:lnTo>
                    <a:pt x="131" y="694"/>
                  </a:lnTo>
                  <a:lnTo>
                    <a:pt x="135" y="696"/>
                  </a:lnTo>
                  <a:lnTo>
                    <a:pt x="140" y="699"/>
                  </a:lnTo>
                  <a:lnTo>
                    <a:pt x="142" y="699"/>
                  </a:lnTo>
                  <a:lnTo>
                    <a:pt x="142" y="701"/>
                  </a:lnTo>
                  <a:lnTo>
                    <a:pt x="142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7" y="701"/>
                  </a:lnTo>
                  <a:lnTo>
                    <a:pt x="147" y="701"/>
                  </a:lnTo>
                  <a:lnTo>
                    <a:pt x="149" y="701"/>
                  </a:lnTo>
                  <a:lnTo>
                    <a:pt x="149" y="703"/>
                  </a:lnTo>
                  <a:lnTo>
                    <a:pt x="149" y="703"/>
                  </a:lnTo>
                  <a:lnTo>
                    <a:pt x="152" y="703"/>
                  </a:lnTo>
                  <a:lnTo>
                    <a:pt x="152" y="703"/>
                  </a:lnTo>
                  <a:lnTo>
                    <a:pt x="152" y="706"/>
                  </a:lnTo>
                  <a:lnTo>
                    <a:pt x="152" y="706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54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61" y="713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5"/>
                  </a:lnTo>
                  <a:lnTo>
                    <a:pt x="168" y="718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1" y="722"/>
                  </a:lnTo>
                  <a:lnTo>
                    <a:pt x="171" y="725"/>
                  </a:lnTo>
                  <a:lnTo>
                    <a:pt x="171" y="725"/>
                  </a:lnTo>
                  <a:lnTo>
                    <a:pt x="173" y="725"/>
                  </a:lnTo>
                  <a:lnTo>
                    <a:pt x="175" y="725"/>
                  </a:lnTo>
                  <a:lnTo>
                    <a:pt x="175" y="727"/>
                  </a:lnTo>
                  <a:lnTo>
                    <a:pt x="178" y="727"/>
                  </a:lnTo>
                  <a:lnTo>
                    <a:pt x="180" y="732"/>
                  </a:lnTo>
                  <a:lnTo>
                    <a:pt x="180" y="734"/>
                  </a:lnTo>
                  <a:lnTo>
                    <a:pt x="180" y="734"/>
                  </a:lnTo>
                  <a:lnTo>
                    <a:pt x="180" y="739"/>
                  </a:lnTo>
                  <a:lnTo>
                    <a:pt x="183" y="739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4"/>
                  </a:lnTo>
                  <a:lnTo>
                    <a:pt x="183" y="744"/>
                  </a:lnTo>
                  <a:lnTo>
                    <a:pt x="183" y="746"/>
                  </a:lnTo>
                  <a:lnTo>
                    <a:pt x="185" y="746"/>
                  </a:lnTo>
                  <a:lnTo>
                    <a:pt x="185" y="748"/>
                  </a:lnTo>
                  <a:lnTo>
                    <a:pt x="185" y="751"/>
                  </a:lnTo>
                  <a:lnTo>
                    <a:pt x="183" y="751"/>
                  </a:lnTo>
                  <a:lnTo>
                    <a:pt x="185" y="751"/>
                  </a:lnTo>
                  <a:lnTo>
                    <a:pt x="185" y="753"/>
                  </a:lnTo>
                  <a:lnTo>
                    <a:pt x="185" y="753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8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90" y="760"/>
                  </a:lnTo>
                  <a:lnTo>
                    <a:pt x="192" y="765"/>
                  </a:lnTo>
                  <a:lnTo>
                    <a:pt x="192" y="767"/>
                  </a:lnTo>
                  <a:lnTo>
                    <a:pt x="194" y="770"/>
                  </a:lnTo>
                  <a:lnTo>
                    <a:pt x="194" y="772"/>
                  </a:lnTo>
                  <a:lnTo>
                    <a:pt x="197" y="772"/>
                  </a:lnTo>
                  <a:lnTo>
                    <a:pt x="197" y="772"/>
                  </a:lnTo>
                  <a:lnTo>
                    <a:pt x="199" y="777"/>
                  </a:lnTo>
                  <a:lnTo>
                    <a:pt x="201" y="779"/>
                  </a:lnTo>
                  <a:lnTo>
                    <a:pt x="201" y="781"/>
                  </a:lnTo>
                  <a:lnTo>
                    <a:pt x="201" y="786"/>
                  </a:lnTo>
                  <a:lnTo>
                    <a:pt x="201" y="789"/>
                  </a:lnTo>
                  <a:lnTo>
                    <a:pt x="199" y="793"/>
                  </a:lnTo>
                  <a:lnTo>
                    <a:pt x="199" y="796"/>
                  </a:lnTo>
                  <a:lnTo>
                    <a:pt x="199" y="800"/>
                  </a:lnTo>
                  <a:lnTo>
                    <a:pt x="199" y="808"/>
                  </a:lnTo>
                  <a:lnTo>
                    <a:pt x="199" y="808"/>
                  </a:lnTo>
                  <a:lnTo>
                    <a:pt x="199" y="810"/>
                  </a:lnTo>
                  <a:lnTo>
                    <a:pt x="199" y="810"/>
                  </a:lnTo>
                  <a:lnTo>
                    <a:pt x="201" y="812"/>
                  </a:lnTo>
                  <a:lnTo>
                    <a:pt x="201" y="812"/>
                  </a:lnTo>
                  <a:lnTo>
                    <a:pt x="201" y="815"/>
                  </a:lnTo>
                  <a:lnTo>
                    <a:pt x="201" y="815"/>
                  </a:lnTo>
                  <a:lnTo>
                    <a:pt x="204" y="817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9" y="826"/>
                  </a:lnTo>
                  <a:lnTo>
                    <a:pt x="209" y="829"/>
                  </a:lnTo>
                  <a:lnTo>
                    <a:pt x="211" y="831"/>
                  </a:lnTo>
                  <a:lnTo>
                    <a:pt x="211" y="836"/>
                  </a:lnTo>
                  <a:lnTo>
                    <a:pt x="213" y="838"/>
                  </a:lnTo>
                  <a:lnTo>
                    <a:pt x="213" y="841"/>
                  </a:lnTo>
                  <a:lnTo>
                    <a:pt x="213" y="843"/>
                  </a:lnTo>
                  <a:lnTo>
                    <a:pt x="213" y="845"/>
                  </a:lnTo>
                  <a:lnTo>
                    <a:pt x="216" y="845"/>
                  </a:lnTo>
                  <a:lnTo>
                    <a:pt x="216" y="848"/>
                  </a:lnTo>
                  <a:lnTo>
                    <a:pt x="220" y="850"/>
                  </a:lnTo>
                  <a:lnTo>
                    <a:pt x="223" y="852"/>
                  </a:lnTo>
                  <a:lnTo>
                    <a:pt x="223" y="852"/>
                  </a:lnTo>
                  <a:lnTo>
                    <a:pt x="223" y="855"/>
                  </a:lnTo>
                  <a:lnTo>
                    <a:pt x="223" y="855"/>
                  </a:lnTo>
                  <a:lnTo>
                    <a:pt x="225" y="857"/>
                  </a:lnTo>
                  <a:lnTo>
                    <a:pt x="225" y="857"/>
                  </a:lnTo>
                  <a:lnTo>
                    <a:pt x="235" y="862"/>
                  </a:lnTo>
                  <a:lnTo>
                    <a:pt x="235" y="864"/>
                  </a:lnTo>
                  <a:lnTo>
                    <a:pt x="237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4" y="867"/>
                  </a:lnTo>
                  <a:lnTo>
                    <a:pt x="246" y="869"/>
                  </a:lnTo>
                  <a:lnTo>
                    <a:pt x="249" y="869"/>
                  </a:lnTo>
                  <a:lnTo>
                    <a:pt x="249" y="869"/>
                  </a:lnTo>
                  <a:lnTo>
                    <a:pt x="251" y="874"/>
                  </a:lnTo>
                  <a:lnTo>
                    <a:pt x="254" y="879"/>
                  </a:lnTo>
                  <a:lnTo>
                    <a:pt x="256" y="881"/>
                  </a:lnTo>
                  <a:lnTo>
                    <a:pt x="261" y="883"/>
                  </a:lnTo>
                  <a:lnTo>
                    <a:pt x="265" y="888"/>
                  </a:lnTo>
                  <a:lnTo>
                    <a:pt x="268" y="890"/>
                  </a:lnTo>
                  <a:lnTo>
                    <a:pt x="280" y="895"/>
                  </a:lnTo>
                  <a:lnTo>
                    <a:pt x="284" y="897"/>
                  </a:lnTo>
                  <a:lnTo>
                    <a:pt x="294" y="897"/>
                  </a:lnTo>
                  <a:lnTo>
                    <a:pt x="294" y="897"/>
                  </a:lnTo>
                  <a:lnTo>
                    <a:pt x="296" y="897"/>
                  </a:lnTo>
                  <a:lnTo>
                    <a:pt x="296" y="900"/>
                  </a:lnTo>
                  <a:lnTo>
                    <a:pt x="294" y="902"/>
                  </a:lnTo>
                  <a:lnTo>
                    <a:pt x="296" y="902"/>
                  </a:lnTo>
                  <a:lnTo>
                    <a:pt x="296" y="905"/>
                  </a:lnTo>
                  <a:lnTo>
                    <a:pt x="298" y="905"/>
                  </a:lnTo>
                  <a:lnTo>
                    <a:pt x="303" y="909"/>
                  </a:lnTo>
                  <a:lnTo>
                    <a:pt x="306" y="912"/>
                  </a:lnTo>
                  <a:lnTo>
                    <a:pt x="315" y="914"/>
                  </a:lnTo>
                  <a:lnTo>
                    <a:pt x="317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6"/>
                  </a:lnTo>
                  <a:lnTo>
                    <a:pt x="322" y="916"/>
                  </a:lnTo>
                  <a:lnTo>
                    <a:pt x="327" y="924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4" y="926"/>
                  </a:lnTo>
                  <a:lnTo>
                    <a:pt x="336" y="931"/>
                  </a:lnTo>
                  <a:lnTo>
                    <a:pt x="339" y="931"/>
                  </a:lnTo>
                  <a:lnTo>
                    <a:pt x="339" y="931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3" y="931"/>
                  </a:lnTo>
                  <a:lnTo>
                    <a:pt x="343" y="931"/>
                  </a:lnTo>
                  <a:lnTo>
                    <a:pt x="346" y="931"/>
                  </a:lnTo>
                  <a:lnTo>
                    <a:pt x="343" y="933"/>
                  </a:lnTo>
                  <a:lnTo>
                    <a:pt x="346" y="933"/>
                  </a:lnTo>
                  <a:lnTo>
                    <a:pt x="353" y="933"/>
                  </a:lnTo>
                  <a:lnTo>
                    <a:pt x="358" y="935"/>
                  </a:lnTo>
                  <a:lnTo>
                    <a:pt x="362" y="935"/>
                  </a:lnTo>
                  <a:lnTo>
                    <a:pt x="365" y="935"/>
                  </a:lnTo>
                  <a:lnTo>
                    <a:pt x="367" y="931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9" y="926"/>
                  </a:lnTo>
                  <a:lnTo>
                    <a:pt x="369" y="926"/>
                  </a:lnTo>
                  <a:lnTo>
                    <a:pt x="369" y="924"/>
                  </a:lnTo>
                  <a:lnTo>
                    <a:pt x="372" y="924"/>
                  </a:lnTo>
                  <a:lnTo>
                    <a:pt x="374" y="921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4" y="912"/>
                  </a:lnTo>
                  <a:lnTo>
                    <a:pt x="386" y="912"/>
                  </a:lnTo>
                  <a:lnTo>
                    <a:pt x="391" y="907"/>
                  </a:lnTo>
                  <a:lnTo>
                    <a:pt x="393" y="907"/>
                  </a:lnTo>
                  <a:lnTo>
                    <a:pt x="395" y="907"/>
                  </a:lnTo>
                  <a:lnTo>
                    <a:pt x="395" y="907"/>
                  </a:lnTo>
                  <a:lnTo>
                    <a:pt x="393" y="905"/>
                  </a:lnTo>
                  <a:lnTo>
                    <a:pt x="391" y="902"/>
                  </a:lnTo>
                  <a:lnTo>
                    <a:pt x="391" y="902"/>
                  </a:lnTo>
                  <a:lnTo>
                    <a:pt x="391" y="900"/>
                  </a:lnTo>
                  <a:lnTo>
                    <a:pt x="391" y="895"/>
                  </a:lnTo>
                  <a:lnTo>
                    <a:pt x="393" y="893"/>
                  </a:lnTo>
                  <a:lnTo>
                    <a:pt x="393" y="893"/>
                  </a:lnTo>
                  <a:lnTo>
                    <a:pt x="393" y="890"/>
                  </a:lnTo>
                  <a:lnTo>
                    <a:pt x="393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8" y="890"/>
                  </a:lnTo>
                  <a:lnTo>
                    <a:pt x="398" y="890"/>
                  </a:lnTo>
                  <a:lnTo>
                    <a:pt x="398" y="888"/>
                  </a:lnTo>
                  <a:lnTo>
                    <a:pt x="395" y="888"/>
                  </a:lnTo>
                  <a:lnTo>
                    <a:pt x="395" y="886"/>
                  </a:lnTo>
                  <a:lnTo>
                    <a:pt x="398" y="886"/>
                  </a:lnTo>
                  <a:lnTo>
                    <a:pt x="398" y="883"/>
                  </a:lnTo>
                  <a:lnTo>
                    <a:pt x="398" y="881"/>
                  </a:lnTo>
                  <a:lnTo>
                    <a:pt x="398" y="881"/>
                  </a:lnTo>
                  <a:lnTo>
                    <a:pt x="398" y="879"/>
                  </a:lnTo>
                  <a:lnTo>
                    <a:pt x="398" y="879"/>
                  </a:lnTo>
                  <a:lnTo>
                    <a:pt x="398" y="876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lnTo>
                    <a:pt x="405" y="862"/>
                  </a:lnTo>
                  <a:lnTo>
                    <a:pt x="405" y="862"/>
                  </a:lnTo>
                  <a:lnTo>
                    <a:pt x="405" y="860"/>
                  </a:lnTo>
                  <a:lnTo>
                    <a:pt x="407" y="860"/>
                  </a:lnTo>
                  <a:lnTo>
                    <a:pt x="407" y="860"/>
                  </a:lnTo>
                  <a:lnTo>
                    <a:pt x="407" y="857"/>
                  </a:lnTo>
                  <a:lnTo>
                    <a:pt x="407" y="857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2"/>
                  </a:lnTo>
                  <a:lnTo>
                    <a:pt x="414" y="848"/>
                  </a:lnTo>
                  <a:lnTo>
                    <a:pt x="414" y="845"/>
                  </a:lnTo>
                  <a:lnTo>
                    <a:pt x="414" y="845"/>
                  </a:lnTo>
                  <a:lnTo>
                    <a:pt x="414" y="843"/>
                  </a:lnTo>
                  <a:lnTo>
                    <a:pt x="414" y="843"/>
                  </a:lnTo>
                  <a:lnTo>
                    <a:pt x="417" y="843"/>
                  </a:lnTo>
                  <a:lnTo>
                    <a:pt x="419" y="843"/>
                  </a:lnTo>
                  <a:lnTo>
                    <a:pt x="421" y="843"/>
                  </a:lnTo>
                  <a:lnTo>
                    <a:pt x="426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3" y="838"/>
                  </a:lnTo>
                  <a:lnTo>
                    <a:pt x="433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7" y="836"/>
                  </a:lnTo>
                  <a:lnTo>
                    <a:pt x="447" y="834"/>
                  </a:lnTo>
                  <a:lnTo>
                    <a:pt x="450" y="831"/>
                  </a:lnTo>
                  <a:lnTo>
                    <a:pt x="450" y="829"/>
                  </a:lnTo>
                  <a:lnTo>
                    <a:pt x="450" y="829"/>
                  </a:lnTo>
                  <a:lnTo>
                    <a:pt x="452" y="829"/>
                  </a:lnTo>
                  <a:lnTo>
                    <a:pt x="452" y="829"/>
                  </a:lnTo>
                  <a:lnTo>
                    <a:pt x="455" y="826"/>
                  </a:lnTo>
                  <a:lnTo>
                    <a:pt x="455" y="824"/>
                  </a:lnTo>
                  <a:lnTo>
                    <a:pt x="457" y="826"/>
                  </a:lnTo>
                  <a:lnTo>
                    <a:pt x="457" y="826"/>
                  </a:lnTo>
                  <a:lnTo>
                    <a:pt x="459" y="829"/>
                  </a:lnTo>
                  <a:lnTo>
                    <a:pt x="462" y="826"/>
                  </a:lnTo>
                  <a:lnTo>
                    <a:pt x="462" y="829"/>
                  </a:lnTo>
                  <a:lnTo>
                    <a:pt x="464" y="831"/>
                  </a:lnTo>
                  <a:lnTo>
                    <a:pt x="466" y="831"/>
                  </a:lnTo>
                  <a:lnTo>
                    <a:pt x="471" y="834"/>
                  </a:lnTo>
                  <a:lnTo>
                    <a:pt x="474" y="836"/>
                  </a:lnTo>
                  <a:lnTo>
                    <a:pt x="478" y="836"/>
                  </a:lnTo>
                  <a:lnTo>
                    <a:pt x="488" y="836"/>
                  </a:lnTo>
                  <a:lnTo>
                    <a:pt x="490" y="836"/>
                  </a:lnTo>
                  <a:lnTo>
                    <a:pt x="492" y="836"/>
                  </a:lnTo>
                  <a:lnTo>
                    <a:pt x="495" y="836"/>
                  </a:lnTo>
                  <a:lnTo>
                    <a:pt x="495" y="836"/>
                  </a:lnTo>
                  <a:lnTo>
                    <a:pt x="497" y="838"/>
                  </a:lnTo>
                  <a:lnTo>
                    <a:pt x="497" y="838"/>
                  </a:lnTo>
                  <a:lnTo>
                    <a:pt x="500" y="838"/>
                  </a:lnTo>
                  <a:lnTo>
                    <a:pt x="500" y="836"/>
                  </a:lnTo>
                  <a:lnTo>
                    <a:pt x="500" y="836"/>
                  </a:lnTo>
                  <a:lnTo>
                    <a:pt x="502" y="836"/>
                  </a:lnTo>
                  <a:lnTo>
                    <a:pt x="502" y="836"/>
                  </a:lnTo>
                  <a:lnTo>
                    <a:pt x="504" y="836"/>
                  </a:lnTo>
                  <a:lnTo>
                    <a:pt x="509" y="836"/>
                  </a:lnTo>
                  <a:lnTo>
                    <a:pt x="509" y="836"/>
                  </a:lnTo>
                  <a:lnTo>
                    <a:pt x="511" y="836"/>
                  </a:lnTo>
                  <a:lnTo>
                    <a:pt x="511" y="838"/>
                  </a:lnTo>
                  <a:lnTo>
                    <a:pt x="511" y="838"/>
                  </a:lnTo>
                  <a:lnTo>
                    <a:pt x="528" y="841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7" y="838"/>
                  </a:lnTo>
                  <a:lnTo>
                    <a:pt x="537" y="838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40" y="836"/>
                  </a:lnTo>
                  <a:lnTo>
                    <a:pt x="540" y="836"/>
                  </a:lnTo>
                  <a:lnTo>
                    <a:pt x="540" y="838"/>
                  </a:lnTo>
                  <a:lnTo>
                    <a:pt x="540" y="838"/>
                  </a:lnTo>
                  <a:lnTo>
                    <a:pt x="540" y="841"/>
                  </a:lnTo>
                  <a:lnTo>
                    <a:pt x="540" y="841"/>
                  </a:lnTo>
                  <a:lnTo>
                    <a:pt x="542" y="843"/>
                  </a:lnTo>
                  <a:lnTo>
                    <a:pt x="542" y="841"/>
                  </a:lnTo>
                  <a:lnTo>
                    <a:pt x="544" y="841"/>
                  </a:lnTo>
                  <a:lnTo>
                    <a:pt x="547" y="838"/>
                  </a:lnTo>
                  <a:lnTo>
                    <a:pt x="547" y="841"/>
                  </a:lnTo>
                  <a:lnTo>
                    <a:pt x="549" y="841"/>
                  </a:lnTo>
                  <a:lnTo>
                    <a:pt x="549" y="841"/>
                  </a:lnTo>
                  <a:lnTo>
                    <a:pt x="549" y="843"/>
                  </a:lnTo>
                  <a:lnTo>
                    <a:pt x="552" y="841"/>
                  </a:lnTo>
                  <a:lnTo>
                    <a:pt x="552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6" y="848"/>
                  </a:lnTo>
                  <a:lnTo>
                    <a:pt x="556" y="850"/>
                  </a:lnTo>
                  <a:lnTo>
                    <a:pt x="559" y="85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61" y="857"/>
                  </a:lnTo>
                  <a:lnTo>
                    <a:pt x="563" y="857"/>
                  </a:lnTo>
                  <a:lnTo>
                    <a:pt x="566" y="857"/>
                  </a:lnTo>
                  <a:lnTo>
                    <a:pt x="563" y="860"/>
                  </a:lnTo>
                  <a:lnTo>
                    <a:pt x="563" y="862"/>
                  </a:lnTo>
                  <a:lnTo>
                    <a:pt x="563" y="864"/>
                  </a:lnTo>
                  <a:lnTo>
                    <a:pt x="563" y="864"/>
                  </a:lnTo>
                  <a:lnTo>
                    <a:pt x="566" y="862"/>
                  </a:lnTo>
                  <a:lnTo>
                    <a:pt x="568" y="860"/>
                  </a:lnTo>
                  <a:lnTo>
                    <a:pt x="573" y="860"/>
                  </a:lnTo>
                  <a:lnTo>
                    <a:pt x="573" y="862"/>
                  </a:lnTo>
                  <a:lnTo>
                    <a:pt x="573" y="864"/>
                  </a:lnTo>
                  <a:lnTo>
                    <a:pt x="573" y="869"/>
                  </a:lnTo>
                  <a:lnTo>
                    <a:pt x="573" y="871"/>
                  </a:lnTo>
                  <a:lnTo>
                    <a:pt x="575" y="871"/>
                  </a:lnTo>
                  <a:lnTo>
                    <a:pt x="575" y="871"/>
                  </a:lnTo>
                  <a:lnTo>
                    <a:pt x="578" y="871"/>
                  </a:lnTo>
                  <a:lnTo>
                    <a:pt x="578" y="874"/>
                  </a:lnTo>
                  <a:lnTo>
                    <a:pt x="580" y="876"/>
                  </a:lnTo>
                  <a:lnTo>
                    <a:pt x="582" y="879"/>
                  </a:lnTo>
                  <a:lnTo>
                    <a:pt x="589" y="881"/>
                  </a:lnTo>
                  <a:lnTo>
                    <a:pt x="594" y="881"/>
                  </a:lnTo>
                  <a:lnTo>
                    <a:pt x="594" y="883"/>
                  </a:lnTo>
                  <a:lnTo>
                    <a:pt x="594" y="886"/>
                  </a:lnTo>
                  <a:lnTo>
                    <a:pt x="594" y="888"/>
                  </a:lnTo>
                  <a:lnTo>
                    <a:pt x="594" y="890"/>
                  </a:lnTo>
                  <a:lnTo>
                    <a:pt x="596" y="890"/>
                  </a:lnTo>
                  <a:lnTo>
                    <a:pt x="596" y="893"/>
                  </a:lnTo>
                  <a:lnTo>
                    <a:pt x="599" y="893"/>
                  </a:lnTo>
                  <a:lnTo>
                    <a:pt x="606" y="897"/>
                  </a:lnTo>
                  <a:lnTo>
                    <a:pt x="608" y="900"/>
                  </a:lnTo>
                  <a:lnTo>
                    <a:pt x="611" y="902"/>
                  </a:lnTo>
                  <a:lnTo>
                    <a:pt x="611" y="902"/>
                  </a:lnTo>
                  <a:lnTo>
                    <a:pt x="618" y="905"/>
                  </a:lnTo>
                  <a:lnTo>
                    <a:pt x="620" y="907"/>
                  </a:lnTo>
                  <a:lnTo>
                    <a:pt x="620" y="909"/>
                  </a:lnTo>
                  <a:lnTo>
                    <a:pt x="623" y="912"/>
                  </a:lnTo>
                  <a:lnTo>
                    <a:pt x="623" y="916"/>
                  </a:lnTo>
                  <a:lnTo>
                    <a:pt x="623" y="916"/>
                  </a:lnTo>
                  <a:lnTo>
                    <a:pt x="627" y="921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2" y="924"/>
                  </a:lnTo>
                  <a:lnTo>
                    <a:pt x="632" y="924"/>
                  </a:lnTo>
                  <a:lnTo>
                    <a:pt x="634" y="926"/>
                  </a:lnTo>
                  <a:lnTo>
                    <a:pt x="634" y="933"/>
                  </a:lnTo>
                  <a:lnTo>
                    <a:pt x="637" y="938"/>
                  </a:lnTo>
                  <a:lnTo>
                    <a:pt x="637" y="940"/>
                  </a:lnTo>
                  <a:lnTo>
                    <a:pt x="637" y="942"/>
                  </a:lnTo>
                  <a:lnTo>
                    <a:pt x="637" y="945"/>
                  </a:lnTo>
                  <a:lnTo>
                    <a:pt x="637" y="945"/>
                  </a:lnTo>
                  <a:lnTo>
                    <a:pt x="637" y="947"/>
                  </a:lnTo>
                  <a:lnTo>
                    <a:pt x="637" y="947"/>
                  </a:lnTo>
                  <a:lnTo>
                    <a:pt x="639" y="950"/>
                  </a:lnTo>
                  <a:lnTo>
                    <a:pt x="639" y="950"/>
                  </a:lnTo>
                  <a:lnTo>
                    <a:pt x="641" y="952"/>
                  </a:lnTo>
                  <a:lnTo>
                    <a:pt x="641" y="954"/>
                  </a:lnTo>
                  <a:lnTo>
                    <a:pt x="641" y="954"/>
                  </a:lnTo>
                  <a:lnTo>
                    <a:pt x="644" y="954"/>
                  </a:lnTo>
                  <a:lnTo>
                    <a:pt x="644" y="954"/>
                  </a:lnTo>
                  <a:lnTo>
                    <a:pt x="644" y="957"/>
                  </a:lnTo>
                  <a:lnTo>
                    <a:pt x="644" y="957"/>
                  </a:lnTo>
                  <a:lnTo>
                    <a:pt x="644" y="959"/>
                  </a:lnTo>
                  <a:lnTo>
                    <a:pt x="644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9" y="964"/>
                  </a:lnTo>
                  <a:lnTo>
                    <a:pt x="651" y="976"/>
                  </a:lnTo>
                  <a:lnTo>
                    <a:pt x="653" y="978"/>
                  </a:lnTo>
                  <a:lnTo>
                    <a:pt x="658" y="983"/>
                  </a:lnTo>
                  <a:lnTo>
                    <a:pt x="658" y="985"/>
                  </a:lnTo>
                  <a:lnTo>
                    <a:pt x="658" y="985"/>
                  </a:lnTo>
                  <a:lnTo>
                    <a:pt x="660" y="987"/>
                  </a:lnTo>
                  <a:lnTo>
                    <a:pt x="663" y="987"/>
                  </a:lnTo>
                  <a:lnTo>
                    <a:pt x="663" y="990"/>
                  </a:lnTo>
                  <a:lnTo>
                    <a:pt x="663" y="992"/>
                  </a:lnTo>
                  <a:lnTo>
                    <a:pt x="663" y="995"/>
                  </a:lnTo>
                  <a:lnTo>
                    <a:pt x="663" y="997"/>
                  </a:lnTo>
                  <a:lnTo>
                    <a:pt x="665" y="997"/>
                  </a:lnTo>
                  <a:lnTo>
                    <a:pt x="670" y="999"/>
                  </a:lnTo>
                  <a:lnTo>
                    <a:pt x="670" y="999"/>
                  </a:lnTo>
                  <a:lnTo>
                    <a:pt x="667" y="1002"/>
                  </a:lnTo>
                  <a:lnTo>
                    <a:pt x="667" y="1002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67" y="1006"/>
                  </a:lnTo>
                  <a:lnTo>
                    <a:pt x="670" y="1006"/>
                  </a:lnTo>
                  <a:lnTo>
                    <a:pt x="670" y="1011"/>
                  </a:lnTo>
                  <a:lnTo>
                    <a:pt x="670" y="1016"/>
                  </a:lnTo>
                  <a:lnTo>
                    <a:pt x="675" y="1018"/>
                  </a:lnTo>
                  <a:lnTo>
                    <a:pt x="675" y="1023"/>
                  </a:lnTo>
                  <a:lnTo>
                    <a:pt x="675" y="1025"/>
                  </a:lnTo>
                  <a:lnTo>
                    <a:pt x="675" y="1028"/>
                  </a:lnTo>
                  <a:lnTo>
                    <a:pt x="675" y="1030"/>
                  </a:lnTo>
                  <a:lnTo>
                    <a:pt x="677" y="1030"/>
                  </a:lnTo>
                  <a:lnTo>
                    <a:pt x="679" y="1032"/>
                  </a:lnTo>
                  <a:lnTo>
                    <a:pt x="682" y="1032"/>
                  </a:lnTo>
                  <a:lnTo>
                    <a:pt x="684" y="1032"/>
                  </a:lnTo>
                  <a:lnTo>
                    <a:pt x="684" y="1035"/>
                  </a:lnTo>
                  <a:lnTo>
                    <a:pt x="684" y="1035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98" y="1044"/>
                  </a:lnTo>
                  <a:lnTo>
                    <a:pt x="701" y="1047"/>
                  </a:lnTo>
                  <a:lnTo>
                    <a:pt x="701" y="1049"/>
                  </a:lnTo>
                  <a:lnTo>
                    <a:pt x="701" y="1051"/>
                  </a:lnTo>
                  <a:lnTo>
                    <a:pt x="701" y="1051"/>
                  </a:lnTo>
                  <a:lnTo>
                    <a:pt x="703" y="1054"/>
                  </a:lnTo>
                  <a:lnTo>
                    <a:pt x="703" y="1054"/>
                  </a:lnTo>
                  <a:lnTo>
                    <a:pt x="705" y="1054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8"/>
                  </a:lnTo>
                  <a:lnTo>
                    <a:pt x="705" y="1061"/>
                  </a:lnTo>
                  <a:lnTo>
                    <a:pt x="708" y="1063"/>
                  </a:lnTo>
                  <a:lnTo>
                    <a:pt x="708" y="1066"/>
                  </a:lnTo>
                  <a:lnTo>
                    <a:pt x="710" y="1066"/>
                  </a:lnTo>
                  <a:lnTo>
                    <a:pt x="712" y="1066"/>
                  </a:lnTo>
                  <a:lnTo>
                    <a:pt x="715" y="1066"/>
                  </a:lnTo>
                  <a:lnTo>
                    <a:pt x="712" y="1068"/>
                  </a:lnTo>
                  <a:lnTo>
                    <a:pt x="712" y="1070"/>
                  </a:lnTo>
                  <a:lnTo>
                    <a:pt x="715" y="1073"/>
                  </a:lnTo>
                  <a:lnTo>
                    <a:pt x="717" y="1075"/>
                  </a:lnTo>
                  <a:lnTo>
                    <a:pt x="719" y="1075"/>
                  </a:lnTo>
                  <a:lnTo>
                    <a:pt x="719" y="1075"/>
                  </a:lnTo>
                  <a:lnTo>
                    <a:pt x="719" y="1077"/>
                  </a:lnTo>
                  <a:lnTo>
                    <a:pt x="717" y="1080"/>
                  </a:lnTo>
                  <a:lnTo>
                    <a:pt x="717" y="1080"/>
                  </a:lnTo>
                  <a:lnTo>
                    <a:pt x="719" y="1082"/>
                  </a:lnTo>
                  <a:lnTo>
                    <a:pt x="719" y="1082"/>
                  </a:lnTo>
                  <a:lnTo>
                    <a:pt x="722" y="1082"/>
                  </a:lnTo>
                  <a:lnTo>
                    <a:pt x="722" y="1084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9"/>
                  </a:lnTo>
                  <a:lnTo>
                    <a:pt x="724" y="1092"/>
                  </a:lnTo>
                  <a:lnTo>
                    <a:pt x="724" y="1092"/>
                  </a:lnTo>
                  <a:lnTo>
                    <a:pt x="727" y="1092"/>
                  </a:lnTo>
                  <a:lnTo>
                    <a:pt x="729" y="1094"/>
                  </a:lnTo>
                  <a:lnTo>
                    <a:pt x="729" y="1094"/>
                  </a:lnTo>
                  <a:lnTo>
                    <a:pt x="731" y="1096"/>
                  </a:lnTo>
                  <a:lnTo>
                    <a:pt x="731" y="1096"/>
                  </a:lnTo>
                  <a:lnTo>
                    <a:pt x="734" y="1096"/>
                  </a:lnTo>
                  <a:lnTo>
                    <a:pt x="734" y="1099"/>
                  </a:lnTo>
                  <a:lnTo>
                    <a:pt x="736" y="1099"/>
                  </a:lnTo>
                  <a:lnTo>
                    <a:pt x="736" y="1101"/>
                  </a:lnTo>
                  <a:lnTo>
                    <a:pt x="736" y="1101"/>
                  </a:lnTo>
                  <a:lnTo>
                    <a:pt x="736" y="1103"/>
                  </a:lnTo>
                  <a:lnTo>
                    <a:pt x="738" y="1106"/>
                  </a:lnTo>
                  <a:lnTo>
                    <a:pt x="738" y="1106"/>
                  </a:lnTo>
                  <a:lnTo>
                    <a:pt x="743" y="1106"/>
                  </a:lnTo>
                  <a:lnTo>
                    <a:pt x="743" y="1106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8" y="1108"/>
                  </a:lnTo>
                  <a:lnTo>
                    <a:pt x="750" y="1108"/>
                  </a:lnTo>
                  <a:lnTo>
                    <a:pt x="750" y="1108"/>
                  </a:lnTo>
                  <a:lnTo>
                    <a:pt x="753" y="1110"/>
                  </a:lnTo>
                  <a:lnTo>
                    <a:pt x="753" y="1110"/>
                  </a:lnTo>
                  <a:lnTo>
                    <a:pt x="755" y="1110"/>
                  </a:lnTo>
                  <a:lnTo>
                    <a:pt x="757" y="1113"/>
                  </a:lnTo>
                  <a:lnTo>
                    <a:pt x="760" y="1115"/>
                  </a:lnTo>
                  <a:lnTo>
                    <a:pt x="760" y="1115"/>
                  </a:lnTo>
                  <a:lnTo>
                    <a:pt x="760" y="1122"/>
                  </a:lnTo>
                  <a:lnTo>
                    <a:pt x="760" y="1125"/>
                  </a:lnTo>
                  <a:lnTo>
                    <a:pt x="760" y="1125"/>
                  </a:lnTo>
                  <a:lnTo>
                    <a:pt x="760" y="1127"/>
                  </a:lnTo>
                  <a:lnTo>
                    <a:pt x="762" y="1127"/>
                  </a:lnTo>
                  <a:lnTo>
                    <a:pt x="764" y="1127"/>
                  </a:lnTo>
                  <a:lnTo>
                    <a:pt x="764" y="1127"/>
                  </a:lnTo>
                  <a:lnTo>
                    <a:pt x="764" y="1129"/>
                  </a:lnTo>
                  <a:lnTo>
                    <a:pt x="764" y="1129"/>
                  </a:lnTo>
                  <a:lnTo>
                    <a:pt x="764" y="1134"/>
                  </a:lnTo>
                  <a:lnTo>
                    <a:pt x="764" y="1137"/>
                  </a:lnTo>
                  <a:lnTo>
                    <a:pt x="762" y="1139"/>
                  </a:lnTo>
                  <a:lnTo>
                    <a:pt x="762" y="1141"/>
                  </a:lnTo>
                  <a:lnTo>
                    <a:pt x="762" y="1144"/>
                  </a:lnTo>
                  <a:lnTo>
                    <a:pt x="762" y="1144"/>
                  </a:lnTo>
                  <a:lnTo>
                    <a:pt x="762" y="1146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7" y="1155"/>
                  </a:lnTo>
                  <a:lnTo>
                    <a:pt x="767" y="1158"/>
                  </a:lnTo>
                  <a:lnTo>
                    <a:pt x="769" y="1160"/>
                  </a:lnTo>
                  <a:lnTo>
                    <a:pt x="769" y="1163"/>
                  </a:lnTo>
                  <a:lnTo>
                    <a:pt x="769" y="1165"/>
                  </a:lnTo>
                  <a:lnTo>
                    <a:pt x="767" y="1170"/>
                  </a:lnTo>
                  <a:lnTo>
                    <a:pt x="767" y="1172"/>
                  </a:lnTo>
                  <a:lnTo>
                    <a:pt x="767" y="1172"/>
                  </a:lnTo>
                  <a:lnTo>
                    <a:pt x="767" y="1174"/>
                  </a:lnTo>
                  <a:lnTo>
                    <a:pt x="767" y="1174"/>
                  </a:lnTo>
                  <a:lnTo>
                    <a:pt x="769" y="1174"/>
                  </a:lnTo>
                  <a:lnTo>
                    <a:pt x="767" y="1177"/>
                  </a:lnTo>
                  <a:lnTo>
                    <a:pt x="764" y="1181"/>
                  </a:lnTo>
                  <a:lnTo>
                    <a:pt x="767" y="1184"/>
                  </a:lnTo>
                  <a:lnTo>
                    <a:pt x="769" y="1184"/>
                  </a:lnTo>
                  <a:lnTo>
                    <a:pt x="769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4" y="1186"/>
                  </a:lnTo>
                  <a:lnTo>
                    <a:pt x="774" y="1189"/>
                  </a:lnTo>
                  <a:lnTo>
                    <a:pt x="774" y="1191"/>
                  </a:lnTo>
                  <a:lnTo>
                    <a:pt x="774" y="1193"/>
                  </a:lnTo>
                  <a:lnTo>
                    <a:pt x="776" y="1193"/>
                  </a:lnTo>
                  <a:lnTo>
                    <a:pt x="779" y="1198"/>
                  </a:lnTo>
                  <a:lnTo>
                    <a:pt x="781" y="1198"/>
                  </a:lnTo>
                  <a:lnTo>
                    <a:pt x="783" y="1203"/>
                  </a:lnTo>
                  <a:lnTo>
                    <a:pt x="786" y="1205"/>
                  </a:lnTo>
                  <a:lnTo>
                    <a:pt x="788" y="1208"/>
                  </a:lnTo>
                  <a:lnTo>
                    <a:pt x="790" y="1210"/>
                  </a:lnTo>
                  <a:lnTo>
                    <a:pt x="790" y="1215"/>
                  </a:lnTo>
                  <a:lnTo>
                    <a:pt x="793" y="1219"/>
                  </a:lnTo>
                  <a:lnTo>
                    <a:pt x="798" y="1234"/>
                  </a:lnTo>
                  <a:lnTo>
                    <a:pt x="798" y="1236"/>
                  </a:lnTo>
                  <a:lnTo>
                    <a:pt x="798" y="1241"/>
                  </a:lnTo>
                  <a:lnTo>
                    <a:pt x="800" y="1245"/>
                  </a:lnTo>
                  <a:lnTo>
                    <a:pt x="802" y="1245"/>
                  </a:lnTo>
                  <a:lnTo>
                    <a:pt x="805" y="1245"/>
                  </a:lnTo>
                  <a:lnTo>
                    <a:pt x="807" y="1248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5"/>
                  </a:lnTo>
                  <a:lnTo>
                    <a:pt x="807" y="1257"/>
                  </a:lnTo>
                  <a:lnTo>
                    <a:pt x="805" y="1257"/>
                  </a:lnTo>
                  <a:lnTo>
                    <a:pt x="807" y="1260"/>
                  </a:lnTo>
                  <a:lnTo>
                    <a:pt x="807" y="1262"/>
                  </a:lnTo>
                  <a:lnTo>
                    <a:pt x="809" y="1262"/>
                  </a:lnTo>
                  <a:lnTo>
                    <a:pt x="812" y="1262"/>
                  </a:lnTo>
                  <a:lnTo>
                    <a:pt x="814" y="1262"/>
                  </a:lnTo>
                  <a:lnTo>
                    <a:pt x="814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9" y="1262"/>
                  </a:lnTo>
                  <a:lnTo>
                    <a:pt x="821" y="1262"/>
                  </a:lnTo>
                  <a:lnTo>
                    <a:pt x="824" y="1262"/>
                  </a:lnTo>
                  <a:lnTo>
                    <a:pt x="824" y="1264"/>
                  </a:lnTo>
                  <a:lnTo>
                    <a:pt x="826" y="1262"/>
                  </a:lnTo>
                  <a:lnTo>
                    <a:pt x="831" y="1267"/>
                  </a:lnTo>
                  <a:lnTo>
                    <a:pt x="833" y="1264"/>
                  </a:lnTo>
                  <a:lnTo>
                    <a:pt x="833" y="1267"/>
                  </a:lnTo>
                  <a:lnTo>
                    <a:pt x="835" y="1267"/>
                  </a:lnTo>
                  <a:lnTo>
                    <a:pt x="835" y="1267"/>
                  </a:lnTo>
                  <a:lnTo>
                    <a:pt x="835" y="1264"/>
                  </a:lnTo>
                  <a:lnTo>
                    <a:pt x="835" y="1264"/>
                  </a:lnTo>
                  <a:lnTo>
                    <a:pt x="838" y="1267"/>
                  </a:lnTo>
                  <a:lnTo>
                    <a:pt x="838" y="1267"/>
                  </a:lnTo>
                  <a:lnTo>
                    <a:pt x="840" y="1264"/>
                  </a:lnTo>
                  <a:lnTo>
                    <a:pt x="840" y="1264"/>
                  </a:lnTo>
                  <a:lnTo>
                    <a:pt x="840" y="1267"/>
                  </a:lnTo>
                  <a:lnTo>
                    <a:pt x="842" y="1267"/>
                  </a:lnTo>
                  <a:lnTo>
                    <a:pt x="847" y="1269"/>
                  </a:lnTo>
                  <a:lnTo>
                    <a:pt x="847" y="1271"/>
                  </a:lnTo>
                  <a:lnTo>
                    <a:pt x="847" y="1274"/>
                  </a:lnTo>
                  <a:lnTo>
                    <a:pt x="850" y="1274"/>
                  </a:lnTo>
                  <a:lnTo>
                    <a:pt x="850" y="1274"/>
                  </a:lnTo>
                  <a:lnTo>
                    <a:pt x="852" y="1274"/>
                  </a:lnTo>
                  <a:lnTo>
                    <a:pt x="852" y="1276"/>
                  </a:lnTo>
                  <a:lnTo>
                    <a:pt x="852" y="1276"/>
                  </a:lnTo>
                  <a:lnTo>
                    <a:pt x="852" y="1279"/>
                  </a:lnTo>
                  <a:lnTo>
                    <a:pt x="852" y="1279"/>
                  </a:lnTo>
                  <a:lnTo>
                    <a:pt x="854" y="1279"/>
                  </a:lnTo>
                  <a:lnTo>
                    <a:pt x="857" y="1281"/>
                  </a:lnTo>
                  <a:lnTo>
                    <a:pt x="857" y="1281"/>
                  </a:lnTo>
                  <a:lnTo>
                    <a:pt x="859" y="1281"/>
                  </a:lnTo>
                  <a:lnTo>
                    <a:pt x="864" y="1279"/>
                  </a:lnTo>
                  <a:lnTo>
                    <a:pt x="869" y="1281"/>
                  </a:lnTo>
                  <a:lnTo>
                    <a:pt x="871" y="1281"/>
                  </a:lnTo>
                  <a:lnTo>
                    <a:pt x="876" y="1283"/>
                  </a:lnTo>
                  <a:lnTo>
                    <a:pt x="878" y="1286"/>
                  </a:lnTo>
                  <a:lnTo>
                    <a:pt x="878" y="1283"/>
                  </a:lnTo>
                  <a:lnTo>
                    <a:pt x="878" y="1283"/>
                  </a:lnTo>
                  <a:lnTo>
                    <a:pt x="883" y="1283"/>
                  </a:lnTo>
                  <a:lnTo>
                    <a:pt x="885" y="1286"/>
                  </a:lnTo>
                  <a:lnTo>
                    <a:pt x="890" y="1286"/>
                  </a:lnTo>
                  <a:lnTo>
                    <a:pt x="887" y="1288"/>
                  </a:lnTo>
                  <a:lnTo>
                    <a:pt x="887" y="1290"/>
                  </a:lnTo>
                  <a:lnTo>
                    <a:pt x="890" y="1290"/>
                  </a:lnTo>
                  <a:lnTo>
                    <a:pt x="892" y="1290"/>
                  </a:lnTo>
                  <a:lnTo>
                    <a:pt x="892" y="1293"/>
                  </a:lnTo>
                  <a:lnTo>
                    <a:pt x="895" y="1295"/>
                  </a:lnTo>
                  <a:lnTo>
                    <a:pt x="897" y="1297"/>
                  </a:lnTo>
                  <a:lnTo>
                    <a:pt x="906" y="1300"/>
                  </a:lnTo>
                  <a:lnTo>
                    <a:pt x="909" y="1302"/>
                  </a:lnTo>
                  <a:lnTo>
                    <a:pt x="913" y="1302"/>
                  </a:lnTo>
                  <a:lnTo>
                    <a:pt x="918" y="1300"/>
                  </a:lnTo>
                  <a:lnTo>
                    <a:pt x="921" y="1302"/>
                  </a:lnTo>
                  <a:lnTo>
                    <a:pt x="923" y="1305"/>
                  </a:lnTo>
                  <a:lnTo>
                    <a:pt x="923" y="1305"/>
                  </a:lnTo>
                  <a:lnTo>
                    <a:pt x="925" y="1305"/>
                  </a:lnTo>
                  <a:lnTo>
                    <a:pt x="930" y="1302"/>
                  </a:lnTo>
                  <a:lnTo>
                    <a:pt x="930" y="1302"/>
                  </a:lnTo>
                  <a:lnTo>
                    <a:pt x="937" y="1302"/>
                  </a:lnTo>
                  <a:lnTo>
                    <a:pt x="944" y="1302"/>
                  </a:lnTo>
                  <a:lnTo>
                    <a:pt x="954" y="1302"/>
                  </a:lnTo>
                  <a:lnTo>
                    <a:pt x="956" y="1302"/>
                  </a:lnTo>
                  <a:lnTo>
                    <a:pt x="956" y="1305"/>
                  </a:lnTo>
                  <a:lnTo>
                    <a:pt x="956" y="1305"/>
                  </a:lnTo>
                  <a:lnTo>
                    <a:pt x="968" y="1305"/>
                  </a:lnTo>
                  <a:lnTo>
                    <a:pt x="968" y="1305"/>
                  </a:lnTo>
                  <a:lnTo>
                    <a:pt x="970" y="1307"/>
                  </a:lnTo>
                  <a:lnTo>
                    <a:pt x="973" y="1307"/>
                  </a:lnTo>
                  <a:lnTo>
                    <a:pt x="975" y="1309"/>
                  </a:lnTo>
                  <a:lnTo>
                    <a:pt x="975" y="1312"/>
                  </a:lnTo>
                  <a:lnTo>
                    <a:pt x="977" y="1314"/>
                  </a:lnTo>
                  <a:lnTo>
                    <a:pt x="980" y="1314"/>
                  </a:lnTo>
                  <a:lnTo>
                    <a:pt x="984" y="1319"/>
                  </a:lnTo>
                  <a:lnTo>
                    <a:pt x="987" y="1321"/>
                  </a:lnTo>
                  <a:lnTo>
                    <a:pt x="989" y="1321"/>
                  </a:lnTo>
                  <a:lnTo>
                    <a:pt x="992" y="1321"/>
                  </a:lnTo>
                  <a:lnTo>
                    <a:pt x="994" y="1321"/>
                  </a:lnTo>
                  <a:lnTo>
                    <a:pt x="994" y="1323"/>
                  </a:lnTo>
                  <a:lnTo>
                    <a:pt x="994" y="1326"/>
                  </a:lnTo>
                  <a:lnTo>
                    <a:pt x="996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1001" y="1326"/>
                  </a:lnTo>
                  <a:lnTo>
                    <a:pt x="1001" y="1326"/>
                  </a:lnTo>
                  <a:lnTo>
                    <a:pt x="1001" y="1328"/>
                  </a:lnTo>
                  <a:lnTo>
                    <a:pt x="1003" y="1328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3" y="1321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6" y="1316"/>
                  </a:lnTo>
                  <a:lnTo>
                    <a:pt x="1008" y="1319"/>
                  </a:lnTo>
                  <a:lnTo>
                    <a:pt x="1010" y="1316"/>
                  </a:lnTo>
                  <a:lnTo>
                    <a:pt x="1013" y="1316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5" y="1312"/>
                  </a:lnTo>
                  <a:lnTo>
                    <a:pt x="1020" y="1314"/>
                  </a:lnTo>
                  <a:lnTo>
                    <a:pt x="1027" y="1312"/>
                  </a:lnTo>
                  <a:lnTo>
                    <a:pt x="1027" y="1312"/>
                  </a:lnTo>
                  <a:lnTo>
                    <a:pt x="1027" y="1305"/>
                  </a:lnTo>
                  <a:lnTo>
                    <a:pt x="1027" y="1302"/>
                  </a:lnTo>
                  <a:lnTo>
                    <a:pt x="1027" y="1297"/>
                  </a:lnTo>
                  <a:lnTo>
                    <a:pt x="1025" y="1297"/>
                  </a:lnTo>
                  <a:lnTo>
                    <a:pt x="1022" y="1300"/>
                  </a:lnTo>
                  <a:lnTo>
                    <a:pt x="1022" y="1300"/>
                  </a:lnTo>
                  <a:lnTo>
                    <a:pt x="1022" y="1302"/>
                  </a:lnTo>
                  <a:lnTo>
                    <a:pt x="1022" y="1305"/>
                  </a:lnTo>
                  <a:lnTo>
                    <a:pt x="1022" y="1307"/>
                  </a:lnTo>
                  <a:lnTo>
                    <a:pt x="1020" y="1307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7"/>
                  </a:lnTo>
                  <a:lnTo>
                    <a:pt x="1015" y="1305"/>
                  </a:lnTo>
                  <a:lnTo>
                    <a:pt x="1015" y="1302"/>
                  </a:lnTo>
                  <a:lnTo>
                    <a:pt x="1015" y="1300"/>
                  </a:lnTo>
                  <a:lnTo>
                    <a:pt x="1018" y="1300"/>
                  </a:lnTo>
                  <a:lnTo>
                    <a:pt x="1018" y="1300"/>
                  </a:lnTo>
                  <a:lnTo>
                    <a:pt x="1020" y="1297"/>
                  </a:lnTo>
                  <a:lnTo>
                    <a:pt x="1020" y="1297"/>
                  </a:lnTo>
                  <a:lnTo>
                    <a:pt x="1018" y="1295"/>
                  </a:lnTo>
                  <a:lnTo>
                    <a:pt x="1018" y="1295"/>
                  </a:lnTo>
                  <a:lnTo>
                    <a:pt x="1013" y="1295"/>
                  </a:lnTo>
                  <a:lnTo>
                    <a:pt x="1013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08" y="1293"/>
                  </a:lnTo>
                  <a:lnTo>
                    <a:pt x="1008" y="1290"/>
                  </a:lnTo>
                  <a:lnTo>
                    <a:pt x="1008" y="1286"/>
                  </a:lnTo>
                  <a:lnTo>
                    <a:pt x="1008" y="1283"/>
                  </a:lnTo>
                  <a:lnTo>
                    <a:pt x="1006" y="1281"/>
                  </a:lnTo>
                  <a:lnTo>
                    <a:pt x="1006" y="1281"/>
                  </a:lnTo>
                  <a:lnTo>
                    <a:pt x="1006" y="1279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8" y="1276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3" y="1274"/>
                  </a:lnTo>
                  <a:lnTo>
                    <a:pt x="1003" y="1274"/>
                  </a:lnTo>
                  <a:lnTo>
                    <a:pt x="1001" y="1274"/>
                  </a:lnTo>
                  <a:lnTo>
                    <a:pt x="1001" y="1271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999" y="1267"/>
                  </a:lnTo>
                  <a:lnTo>
                    <a:pt x="1001" y="1264"/>
                  </a:lnTo>
                  <a:lnTo>
                    <a:pt x="1001" y="1262"/>
                  </a:lnTo>
                  <a:lnTo>
                    <a:pt x="1001" y="1262"/>
                  </a:lnTo>
                  <a:lnTo>
                    <a:pt x="999" y="1262"/>
                  </a:lnTo>
                  <a:lnTo>
                    <a:pt x="996" y="1262"/>
                  </a:lnTo>
                  <a:lnTo>
                    <a:pt x="996" y="1260"/>
                  </a:lnTo>
                  <a:lnTo>
                    <a:pt x="996" y="1257"/>
                  </a:lnTo>
                  <a:lnTo>
                    <a:pt x="996" y="1257"/>
                  </a:lnTo>
                  <a:lnTo>
                    <a:pt x="994" y="1257"/>
                  </a:lnTo>
                  <a:lnTo>
                    <a:pt x="992" y="1257"/>
                  </a:lnTo>
                  <a:lnTo>
                    <a:pt x="992" y="1257"/>
                  </a:lnTo>
                  <a:lnTo>
                    <a:pt x="992" y="1255"/>
                  </a:lnTo>
                  <a:lnTo>
                    <a:pt x="992" y="1252"/>
                  </a:lnTo>
                  <a:lnTo>
                    <a:pt x="992" y="1250"/>
                  </a:lnTo>
                  <a:lnTo>
                    <a:pt x="992" y="1248"/>
                  </a:lnTo>
                  <a:lnTo>
                    <a:pt x="989" y="1248"/>
                  </a:lnTo>
                  <a:lnTo>
                    <a:pt x="992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2" y="1234"/>
                  </a:lnTo>
                  <a:lnTo>
                    <a:pt x="989" y="1226"/>
                  </a:lnTo>
                  <a:lnTo>
                    <a:pt x="987" y="1217"/>
                  </a:lnTo>
                  <a:lnTo>
                    <a:pt x="987" y="1212"/>
                  </a:lnTo>
                  <a:lnTo>
                    <a:pt x="987" y="1210"/>
                  </a:lnTo>
                  <a:lnTo>
                    <a:pt x="984" y="1208"/>
                  </a:lnTo>
                  <a:lnTo>
                    <a:pt x="984" y="1208"/>
                  </a:lnTo>
                  <a:lnTo>
                    <a:pt x="982" y="1208"/>
                  </a:lnTo>
                  <a:lnTo>
                    <a:pt x="980" y="1208"/>
                  </a:lnTo>
                  <a:lnTo>
                    <a:pt x="980" y="1208"/>
                  </a:lnTo>
                  <a:lnTo>
                    <a:pt x="977" y="1205"/>
                  </a:lnTo>
                  <a:lnTo>
                    <a:pt x="977" y="1203"/>
                  </a:lnTo>
                  <a:lnTo>
                    <a:pt x="977" y="1200"/>
                  </a:lnTo>
                  <a:lnTo>
                    <a:pt x="977" y="1198"/>
                  </a:lnTo>
                  <a:lnTo>
                    <a:pt x="980" y="1198"/>
                  </a:lnTo>
                  <a:lnTo>
                    <a:pt x="980" y="1198"/>
                  </a:lnTo>
                  <a:lnTo>
                    <a:pt x="984" y="1203"/>
                  </a:lnTo>
                  <a:lnTo>
                    <a:pt x="987" y="1200"/>
                  </a:lnTo>
                  <a:lnTo>
                    <a:pt x="984" y="1198"/>
                  </a:lnTo>
                  <a:lnTo>
                    <a:pt x="980" y="1196"/>
                  </a:lnTo>
                  <a:lnTo>
                    <a:pt x="980" y="1196"/>
                  </a:lnTo>
                  <a:lnTo>
                    <a:pt x="977" y="1193"/>
                  </a:lnTo>
                  <a:lnTo>
                    <a:pt x="977" y="1191"/>
                  </a:lnTo>
                  <a:lnTo>
                    <a:pt x="977" y="1186"/>
                  </a:lnTo>
                  <a:lnTo>
                    <a:pt x="977" y="1184"/>
                  </a:lnTo>
                  <a:lnTo>
                    <a:pt x="980" y="1184"/>
                  </a:lnTo>
                  <a:lnTo>
                    <a:pt x="984" y="1184"/>
                  </a:lnTo>
                  <a:lnTo>
                    <a:pt x="987" y="1181"/>
                  </a:lnTo>
                  <a:lnTo>
                    <a:pt x="987" y="1179"/>
                  </a:lnTo>
                  <a:lnTo>
                    <a:pt x="984" y="1177"/>
                  </a:lnTo>
                  <a:lnTo>
                    <a:pt x="987" y="1174"/>
                  </a:lnTo>
                  <a:lnTo>
                    <a:pt x="984" y="1174"/>
                  </a:lnTo>
                  <a:lnTo>
                    <a:pt x="984" y="1172"/>
                  </a:lnTo>
                  <a:lnTo>
                    <a:pt x="984" y="1172"/>
                  </a:lnTo>
                  <a:lnTo>
                    <a:pt x="987" y="1172"/>
                  </a:lnTo>
                  <a:lnTo>
                    <a:pt x="987" y="1170"/>
                  </a:lnTo>
                  <a:lnTo>
                    <a:pt x="989" y="1170"/>
                  </a:lnTo>
                  <a:lnTo>
                    <a:pt x="989" y="1167"/>
                  </a:lnTo>
                  <a:lnTo>
                    <a:pt x="989" y="1167"/>
                  </a:lnTo>
                  <a:lnTo>
                    <a:pt x="989" y="1165"/>
                  </a:lnTo>
                  <a:lnTo>
                    <a:pt x="989" y="1163"/>
                  </a:lnTo>
                  <a:lnTo>
                    <a:pt x="989" y="1163"/>
                  </a:lnTo>
                  <a:lnTo>
                    <a:pt x="989" y="1160"/>
                  </a:lnTo>
                  <a:lnTo>
                    <a:pt x="989" y="1158"/>
                  </a:lnTo>
                  <a:lnTo>
                    <a:pt x="989" y="1155"/>
                  </a:lnTo>
                  <a:lnTo>
                    <a:pt x="989" y="1155"/>
                  </a:lnTo>
                  <a:lnTo>
                    <a:pt x="992" y="1155"/>
                  </a:lnTo>
                  <a:lnTo>
                    <a:pt x="992" y="1153"/>
                  </a:lnTo>
                  <a:lnTo>
                    <a:pt x="992" y="1151"/>
                  </a:lnTo>
                  <a:lnTo>
                    <a:pt x="992" y="1151"/>
                  </a:lnTo>
                  <a:lnTo>
                    <a:pt x="984" y="1153"/>
                  </a:lnTo>
                  <a:lnTo>
                    <a:pt x="982" y="1153"/>
                  </a:lnTo>
                  <a:lnTo>
                    <a:pt x="980" y="1155"/>
                  </a:lnTo>
                  <a:lnTo>
                    <a:pt x="977" y="1155"/>
                  </a:lnTo>
                  <a:lnTo>
                    <a:pt x="970" y="1153"/>
                  </a:lnTo>
                  <a:lnTo>
                    <a:pt x="968" y="1153"/>
                  </a:lnTo>
                  <a:lnTo>
                    <a:pt x="968" y="1151"/>
                  </a:lnTo>
                  <a:lnTo>
                    <a:pt x="965" y="1151"/>
                  </a:lnTo>
                  <a:lnTo>
                    <a:pt x="963" y="1151"/>
                  </a:lnTo>
                  <a:lnTo>
                    <a:pt x="956" y="1151"/>
                  </a:lnTo>
                  <a:lnTo>
                    <a:pt x="954" y="1151"/>
                  </a:lnTo>
                  <a:lnTo>
                    <a:pt x="954" y="1148"/>
                  </a:lnTo>
                  <a:lnTo>
                    <a:pt x="956" y="1148"/>
                  </a:lnTo>
                  <a:lnTo>
                    <a:pt x="958" y="1148"/>
                  </a:lnTo>
                  <a:lnTo>
                    <a:pt x="961" y="1148"/>
                  </a:lnTo>
                  <a:lnTo>
                    <a:pt x="963" y="1148"/>
                  </a:lnTo>
                  <a:lnTo>
                    <a:pt x="965" y="1146"/>
                  </a:lnTo>
                  <a:lnTo>
                    <a:pt x="963" y="1146"/>
                  </a:lnTo>
                  <a:lnTo>
                    <a:pt x="963" y="1144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4"/>
                  </a:lnTo>
                  <a:lnTo>
                    <a:pt x="963" y="1144"/>
                  </a:lnTo>
                  <a:lnTo>
                    <a:pt x="961" y="1141"/>
                  </a:lnTo>
                  <a:lnTo>
                    <a:pt x="956" y="1137"/>
                  </a:lnTo>
                  <a:lnTo>
                    <a:pt x="958" y="1137"/>
                  </a:lnTo>
                  <a:lnTo>
                    <a:pt x="956" y="1134"/>
                  </a:lnTo>
                  <a:lnTo>
                    <a:pt x="954" y="1129"/>
                  </a:lnTo>
                  <a:lnTo>
                    <a:pt x="954" y="1127"/>
                  </a:lnTo>
                  <a:lnTo>
                    <a:pt x="956" y="1129"/>
                  </a:lnTo>
                  <a:lnTo>
                    <a:pt x="958" y="1132"/>
                  </a:lnTo>
                  <a:lnTo>
                    <a:pt x="968" y="1144"/>
                  </a:lnTo>
                  <a:lnTo>
                    <a:pt x="968" y="1146"/>
                  </a:lnTo>
                  <a:lnTo>
                    <a:pt x="968" y="1146"/>
                  </a:lnTo>
                  <a:lnTo>
                    <a:pt x="968" y="1148"/>
                  </a:lnTo>
                  <a:lnTo>
                    <a:pt x="970" y="1148"/>
                  </a:lnTo>
                  <a:lnTo>
                    <a:pt x="973" y="1148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5" y="1141"/>
                  </a:lnTo>
                  <a:lnTo>
                    <a:pt x="975" y="1141"/>
                  </a:lnTo>
                  <a:lnTo>
                    <a:pt x="975" y="1144"/>
                  </a:lnTo>
                  <a:lnTo>
                    <a:pt x="977" y="1141"/>
                  </a:lnTo>
                  <a:lnTo>
                    <a:pt x="977" y="1141"/>
                  </a:lnTo>
                  <a:lnTo>
                    <a:pt x="980" y="1141"/>
                  </a:lnTo>
                  <a:lnTo>
                    <a:pt x="980" y="1139"/>
                  </a:lnTo>
                  <a:lnTo>
                    <a:pt x="980" y="1139"/>
                  </a:lnTo>
                  <a:lnTo>
                    <a:pt x="982" y="1137"/>
                  </a:lnTo>
                  <a:lnTo>
                    <a:pt x="984" y="1134"/>
                  </a:lnTo>
                  <a:lnTo>
                    <a:pt x="984" y="1137"/>
                  </a:lnTo>
                  <a:lnTo>
                    <a:pt x="984" y="1139"/>
                  </a:lnTo>
                  <a:lnTo>
                    <a:pt x="984" y="1141"/>
                  </a:lnTo>
                  <a:lnTo>
                    <a:pt x="984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4"/>
                  </a:lnTo>
                  <a:lnTo>
                    <a:pt x="987" y="1144"/>
                  </a:lnTo>
                  <a:lnTo>
                    <a:pt x="984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4" y="1144"/>
                  </a:lnTo>
                  <a:lnTo>
                    <a:pt x="984" y="1146"/>
                  </a:lnTo>
                  <a:lnTo>
                    <a:pt x="982" y="1146"/>
                  </a:lnTo>
                  <a:lnTo>
                    <a:pt x="980" y="1148"/>
                  </a:lnTo>
                  <a:lnTo>
                    <a:pt x="982" y="1151"/>
                  </a:lnTo>
                  <a:lnTo>
                    <a:pt x="982" y="1151"/>
                  </a:lnTo>
                  <a:lnTo>
                    <a:pt x="984" y="1146"/>
                  </a:lnTo>
                  <a:lnTo>
                    <a:pt x="992" y="1144"/>
                  </a:lnTo>
                  <a:lnTo>
                    <a:pt x="994" y="1144"/>
                  </a:lnTo>
                  <a:lnTo>
                    <a:pt x="994" y="1139"/>
                  </a:lnTo>
                  <a:lnTo>
                    <a:pt x="999" y="1127"/>
                  </a:lnTo>
                  <a:lnTo>
                    <a:pt x="999" y="1125"/>
                  </a:lnTo>
                  <a:lnTo>
                    <a:pt x="999" y="1125"/>
                  </a:lnTo>
                  <a:lnTo>
                    <a:pt x="1001" y="1122"/>
                  </a:lnTo>
                  <a:lnTo>
                    <a:pt x="1001" y="1115"/>
                  </a:lnTo>
                  <a:lnTo>
                    <a:pt x="1006" y="1110"/>
                  </a:lnTo>
                  <a:lnTo>
                    <a:pt x="1006" y="1108"/>
                  </a:lnTo>
                  <a:lnTo>
                    <a:pt x="1006" y="1106"/>
                  </a:lnTo>
                  <a:lnTo>
                    <a:pt x="1006" y="1103"/>
                  </a:lnTo>
                  <a:lnTo>
                    <a:pt x="1006" y="1103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08" y="1099"/>
                  </a:lnTo>
                  <a:lnTo>
                    <a:pt x="1008" y="1096"/>
                  </a:lnTo>
                  <a:lnTo>
                    <a:pt x="999" y="1092"/>
                  </a:lnTo>
                  <a:lnTo>
                    <a:pt x="996" y="1092"/>
                  </a:lnTo>
                  <a:lnTo>
                    <a:pt x="994" y="1087"/>
                  </a:lnTo>
                  <a:lnTo>
                    <a:pt x="994" y="1087"/>
                  </a:lnTo>
                  <a:lnTo>
                    <a:pt x="994" y="1084"/>
                  </a:lnTo>
                  <a:lnTo>
                    <a:pt x="994" y="1082"/>
                  </a:lnTo>
                  <a:lnTo>
                    <a:pt x="994" y="1080"/>
                  </a:lnTo>
                  <a:lnTo>
                    <a:pt x="994" y="1080"/>
                  </a:lnTo>
                  <a:lnTo>
                    <a:pt x="992" y="1082"/>
                  </a:lnTo>
                  <a:lnTo>
                    <a:pt x="992" y="1082"/>
                  </a:lnTo>
                  <a:lnTo>
                    <a:pt x="989" y="1080"/>
                  </a:lnTo>
                  <a:lnTo>
                    <a:pt x="987" y="1082"/>
                  </a:lnTo>
                  <a:lnTo>
                    <a:pt x="984" y="1080"/>
                  </a:lnTo>
                  <a:lnTo>
                    <a:pt x="982" y="1080"/>
                  </a:lnTo>
                  <a:lnTo>
                    <a:pt x="980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5"/>
                  </a:lnTo>
                  <a:lnTo>
                    <a:pt x="989" y="1075"/>
                  </a:lnTo>
                  <a:lnTo>
                    <a:pt x="996" y="1075"/>
                  </a:lnTo>
                  <a:lnTo>
                    <a:pt x="999" y="1075"/>
                  </a:lnTo>
                  <a:lnTo>
                    <a:pt x="999" y="1075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1001" y="1077"/>
                  </a:lnTo>
                  <a:lnTo>
                    <a:pt x="1006" y="1075"/>
                  </a:lnTo>
                  <a:lnTo>
                    <a:pt x="1008" y="1075"/>
                  </a:lnTo>
                  <a:lnTo>
                    <a:pt x="1010" y="1075"/>
                  </a:lnTo>
                  <a:lnTo>
                    <a:pt x="1010" y="1077"/>
                  </a:lnTo>
                  <a:lnTo>
                    <a:pt x="1013" y="1077"/>
                  </a:lnTo>
                  <a:lnTo>
                    <a:pt x="1013" y="1080"/>
                  </a:lnTo>
                  <a:lnTo>
                    <a:pt x="1010" y="1080"/>
                  </a:lnTo>
                  <a:lnTo>
                    <a:pt x="1010" y="1082"/>
                  </a:lnTo>
                  <a:lnTo>
                    <a:pt x="1015" y="1082"/>
                  </a:lnTo>
                  <a:lnTo>
                    <a:pt x="1018" y="1080"/>
                  </a:lnTo>
                  <a:lnTo>
                    <a:pt x="1025" y="1068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32" y="1056"/>
                  </a:lnTo>
                  <a:lnTo>
                    <a:pt x="1032" y="1056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1"/>
                  </a:lnTo>
                  <a:lnTo>
                    <a:pt x="1034" y="1047"/>
                  </a:lnTo>
                  <a:lnTo>
                    <a:pt x="1034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7"/>
                  </a:lnTo>
                  <a:lnTo>
                    <a:pt x="1029" y="1049"/>
                  </a:lnTo>
                  <a:lnTo>
                    <a:pt x="1025" y="1051"/>
                  </a:lnTo>
                  <a:lnTo>
                    <a:pt x="1025" y="1051"/>
                  </a:lnTo>
                  <a:lnTo>
                    <a:pt x="1025" y="1054"/>
                  </a:lnTo>
                  <a:lnTo>
                    <a:pt x="1022" y="1056"/>
                  </a:lnTo>
                  <a:lnTo>
                    <a:pt x="1022" y="1056"/>
                  </a:lnTo>
                  <a:lnTo>
                    <a:pt x="1022" y="1058"/>
                  </a:lnTo>
                  <a:lnTo>
                    <a:pt x="1020" y="1058"/>
                  </a:lnTo>
                  <a:lnTo>
                    <a:pt x="1020" y="1058"/>
                  </a:lnTo>
                  <a:lnTo>
                    <a:pt x="1020" y="1056"/>
                  </a:lnTo>
                  <a:lnTo>
                    <a:pt x="1020" y="1056"/>
                  </a:lnTo>
                  <a:lnTo>
                    <a:pt x="1020" y="1054"/>
                  </a:lnTo>
                  <a:lnTo>
                    <a:pt x="1018" y="1051"/>
                  </a:lnTo>
                  <a:lnTo>
                    <a:pt x="1015" y="1051"/>
                  </a:lnTo>
                  <a:lnTo>
                    <a:pt x="1013" y="1051"/>
                  </a:lnTo>
                  <a:lnTo>
                    <a:pt x="1013" y="1051"/>
                  </a:lnTo>
                  <a:lnTo>
                    <a:pt x="1015" y="1047"/>
                  </a:lnTo>
                  <a:lnTo>
                    <a:pt x="1020" y="1042"/>
                  </a:lnTo>
                  <a:lnTo>
                    <a:pt x="1018" y="1042"/>
                  </a:lnTo>
                  <a:lnTo>
                    <a:pt x="1018" y="1042"/>
                  </a:lnTo>
                  <a:lnTo>
                    <a:pt x="1018" y="1039"/>
                  </a:lnTo>
                  <a:lnTo>
                    <a:pt x="1018" y="1039"/>
                  </a:lnTo>
                  <a:lnTo>
                    <a:pt x="1020" y="1039"/>
                  </a:lnTo>
                  <a:lnTo>
                    <a:pt x="1020" y="1039"/>
                  </a:lnTo>
                  <a:lnTo>
                    <a:pt x="1022" y="1039"/>
                  </a:lnTo>
                  <a:lnTo>
                    <a:pt x="1020" y="1042"/>
                  </a:lnTo>
                  <a:lnTo>
                    <a:pt x="1025" y="1039"/>
                  </a:lnTo>
                  <a:lnTo>
                    <a:pt x="1029" y="1037"/>
                  </a:lnTo>
                  <a:lnTo>
                    <a:pt x="1032" y="1035"/>
                  </a:lnTo>
                  <a:lnTo>
                    <a:pt x="1034" y="1032"/>
                  </a:lnTo>
                  <a:lnTo>
                    <a:pt x="1034" y="1032"/>
                  </a:lnTo>
                  <a:lnTo>
                    <a:pt x="1034" y="1035"/>
                  </a:lnTo>
                  <a:lnTo>
                    <a:pt x="1034" y="1039"/>
                  </a:lnTo>
                  <a:lnTo>
                    <a:pt x="1036" y="1039"/>
                  </a:lnTo>
                  <a:lnTo>
                    <a:pt x="1034" y="1039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9" y="1042"/>
                  </a:lnTo>
                  <a:lnTo>
                    <a:pt x="1039" y="1042"/>
                  </a:lnTo>
                  <a:lnTo>
                    <a:pt x="1041" y="1039"/>
                  </a:lnTo>
                  <a:lnTo>
                    <a:pt x="1041" y="1037"/>
                  </a:lnTo>
                  <a:lnTo>
                    <a:pt x="1041" y="1035"/>
                  </a:lnTo>
                  <a:lnTo>
                    <a:pt x="1041" y="1032"/>
                  </a:lnTo>
                  <a:lnTo>
                    <a:pt x="1041" y="1032"/>
                  </a:lnTo>
                  <a:lnTo>
                    <a:pt x="1044" y="1028"/>
                  </a:lnTo>
                  <a:lnTo>
                    <a:pt x="1044" y="1025"/>
                  </a:lnTo>
                  <a:lnTo>
                    <a:pt x="1046" y="1025"/>
                  </a:lnTo>
                  <a:lnTo>
                    <a:pt x="1046" y="1028"/>
                  </a:lnTo>
                  <a:lnTo>
                    <a:pt x="1046" y="1030"/>
                  </a:lnTo>
                  <a:lnTo>
                    <a:pt x="1044" y="1032"/>
                  </a:lnTo>
                  <a:lnTo>
                    <a:pt x="1046" y="1035"/>
                  </a:lnTo>
                  <a:lnTo>
                    <a:pt x="1044" y="1037"/>
                  </a:lnTo>
                  <a:lnTo>
                    <a:pt x="1044" y="1039"/>
                  </a:lnTo>
                  <a:lnTo>
                    <a:pt x="1041" y="1044"/>
                  </a:lnTo>
                  <a:lnTo>
                    <a:pt x="1044" y="1042"/>
                  </a:lnTo>
                  <a:lnTo>
                    <a:pt x="1048" y="1042"/>
                  </a:lnTo>
                  <a:lnTo>
                    <a:pt x="1048" y="1039"/>
                  </a:lnTo>
                  <a:lnTo>
                    <a:pt x="1053" y="1035"/>
                  </a:lnTo>
                  <a:lnTo>
                    <a:pt x="1055" y="1032"/>
                  </a:lnTo>
                  <a:lnTo>
                    <a:pt x="1058" y="1030"/>
                  </a:lnTo>
                  <a:lnTo>
                    <a:pt x="1060" y="1028"/>
                  </a:lnTo>
                  <a:lnTo>
                    <a:pt x="1058" y="1023"/>
                  </a:lnTo>
                  <a:lnTo>
                    <a:pt x="1058" y="1021"/>
                  </a:lnTo>
                  <a:lnTo>
                    <a:pt x="1060" y="1018"/>
                  </a:lnTo>
                  <a:lnTo>
                    <a:pt x="1060" y="1016"/>
                  </a:lnTo>
                  <a:lnTo>
                    <a:pt x="1058" y="1013"/>
                  </a:lnTo>
                  <a:lnTo>
                    <a:pt x="1055" y="1011"/>
                  </a:lnTo>
                  <a:lnTo>
                    <a:pt x="1053" y="1006"/>
                  </a:lnTo>
                  <a:lnTo>
                    <a:pt x="1053" y="1004"/>
                  </a:lnTo>
                  <a:lnTo>
                    <a:pt x="1055" y="1006"/>
                  </a:lnTo>
                  <a:lnTo>
                    <a:pt x="1058" y="1006"/>
                  </a:lnTo>
                  <a:lnTo>
                    <a:pt x="1060" y="1009"/>
                  </a:lnTo>
                  <a:lnTo>
                    <a:pt x="1060" y="1006"/>
                  </a:lnTo>
                  <a:lnTo>
                    <a:pt x="1060" y="1006"/>
                  </a:lnTo>
                  <a:lnTo>
                    <a:pt x="1060" y="1004"/>
                  </a:lnTo>
                  <a:lnTo>
                    <a:pt x="1058" y="1002"/>
                  </a:lnTo>
                  <a:lnTo>
                    <a:pt x="1055" y="1002"/>
                  </a:lnTo>
                  <a:lnTo>
                    <a:pt x="1055" y="1002"/>
                  </a:lnTo>
                  <a:lnTo>
                    <a:pt x="1055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60" y="1002"/>
                  </a:lnTo>
                  <a:lnTo>
                    <a:pt x="1060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6"/>
                  </a:lnTo>
                  <a:lnTo>
                    <a:pt x="1062" y="1006"/>
                  </a:lnTo>
                  <a:lnTo>
                    <a:pt x="1065" y="1006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13"/>
                  </a:lnTo>
                  <a:lnTo>
                    <a:pt x="1070" y="1016"/>
                  </a:lnTo>
                  <a:lnTo>
                    <a:pt x="1070" y="1018"/>
                  </a:lnTo>
                  <a:lnTo>
                    <a:pt x="1072" y="1016"/>
                  </a:lnTo>
                  <a:lnTo>
                    <a:pt x="1074" y="1018"/>
                  </a:lnTo>
                  <a:lnTo>
                    <a:pt x="1086" y="1011"/>
                  </a:lnTo>
                  <a:lnTo>
                    <a:pt x="1086" y="1011"/>
                  </a:lnTo>
                  <a:lnTo>
                    <a:pt x="1091" y="1009"/>
                  </a:lnTo>
                  <a:lnTo>
                    <a:pt x="1093" y="1006"/>
                  </a:lnTo>
                  <a:lnTo>
                    <a:pt x="1100" y="1004"/>
                  </a:lnTo>
                  <a:lnTo>
                    <a:pt x="1100" y="999"/>
                  </a:lnTo>
                  <a:lnTo>
                    <a:pt x="1098" y="997"/>
                  </a:lnTo>
                  <a:lnTo>
                    <a:pt x="1093" y="997"/>
                  </a:lnTo>
                  <a:lnTo>
                    <a:pt x="1088" y="997"/>
                  </a:lnTo>
                  <a:lnTo>
                    <a:pt x="1088" y="997"/>
                  </a:lnTo>
                  <a:lnTo>
                    <a:pt x="1086" y="999"/>
                  </a:lnTo>
                  <a:lnTo>
                    <a:pt x="1084" y="999"/>
                  </a:lnTo>
                  <a:lnTo>
                    <a:pt x="1084" y="997"/>
                  </a:lnTo>
                  <a:lnTo>
                    <a:pt x="1084" y="997"/>
                  </a:lnTo>
                  <a:lnTo>
                    <a:pt x="1091" y="995"/>
                  </a:lnTo>
                  <a:lnTo>
                    <a:pt x="1088" y="992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6" y="987"/>
                  </a:lnTo>
                  <a:lnTo>
                    <a:pt x="1081" y="985"/>
                  </a:lnTo>
                  <a:lnTo>
                    <a:pt x="1081" y="985"/>
                  </a:lnTo>
                  <a:lnTo>
                    <a:pt x="1079" y="987"/>
                  </a:lnTo>
                  <a:lnTo>
                    <a:pt x="1079" y="987"/>
                  </a:lnTo>
                  <a:lnTo>
                    <a:pt x="1077" y="985"/>
                  </a:lnTo>
                  <a:lnTo>
                    <a:pt x="1077" y="985"/>
                  </a:lnTo>
                  <a:lnTo>
                    <a:pt x="1079" y="983"/>
                  </a:lnTo>
                  <a:lnTo>
                    <a:pt x="1079" y="980"/>
                  </a:lnTo>
                  <a:lnTo>
                    <a:pt x="1077" y="980"/>
                  </a:lnTo>
                  <a:lnTo>
                    <a:pt x="1077" y="978"/>
                  </a:lnTo>
                  <a:lnTo>
                    <a:pt x="1074" y="973"/>
                  </a:lnTo>
                  <a:lnTo>
                    <a:pt x="1072" y="973"/>
                  </a:lnTo>
                  <a:lnTo>
                    <a:pt x="1072" y="971"/>
                  </a:lnTo>
                  <a:lnTo>
                    <a:pt x="1072" y="966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7" y="968"/>
                  </a:lnTo>
                  <a:lnTo>
                    <a:pt x="1077" y="968"/>
                  </a:lnTo>
                  <a:lnTo>
                    <a:pt x="1079" y="968"/>
                  </a:lnTo>
                  <a:lnTo>
                    <a:pt x="1081" y="968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3"/>
                  </a:lnTo>
                  <a:lnTo>
                    <a:pt x="1081" y="976"/>
                  </a:lnTo>
                  <a:lnTo>
                    <a:pt x="1081" y="976"/>
                  </a:lnTo>
                  <a:lnTo>
                    <a:pt x="1084" y="976"/>
                  </a:lnTo>
                  <a:lnTo>
                    <a:pt x="1084" y="978"/>
                  </a:lnTo>
                  <a:lnTo>
                    <a:pt x="1084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8" y="978"/>
                  </a:lnTo>
                  <a:lnTo>
                    <a:pt x="1088" y="978"/>
                  </a:lnTo>
                  <a:lnTo>
                    <a:pt x="1091" y="978"/>
                  </a:lnTo>
                  <a:lnTo>
                    <a:pt x="1091" y="980"/>
                  </a:lnTo>
                  <a:lnTo>
                    <a:pt x="1096" y="978"/>
                  </a:lnTo>
                  <a:lnTo>
                    <a:pt x="1096" y="980"/>
                  </a:lnTo>
                  <a:lnTo>
                    <a:pt x="1096" y="983"/>
                  </a:lnTo>
                  <a:lnTo>
                    <a:pt x="1093" y="983"/>
                  </a:lnTo>
                  <a:lnTo>
                    <a:pt x="1091" y="983"/>
                  </a:lnTo>
                  <a:lnTo>
                    <a:pt x="1091" y="985"/>
                  </a:lnTo>
                  <a:lnTo>
                    <a:pt x="1093" y="985"/>
                  </a:lnTo>
                  <a:lnTo>
                    <a:pt x="1098" y="983"/>
                  </a:lnTo>
                  <a:lnTo>
                    <a:pt x="1103" y="978"/>
                  </a:lnTo>
                  <a:lnTo>
                    <a:pt x="1100" y="978"/>
                  </a:lnTo>
                  <a:lnTo>
                    <a:pt x="1098" y="978"/>
                  </a:lnTo>
                  <a:lnTo>
                    <a:pt x="1098" y="976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1"/>
                  </a:lnTo>
                  <a:lnTo>
                    <a:pt x="1098" y="971"/>
                  </a:lnTo>
                  <a:lnTo>
                    <a:pt x="1100" y="971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6" y="968"/>
                  </a:lnTo>
                  <a:lnTo>
                    <a:pt x="1096" y="966"/>
                  </a:lnTo>
                  <a:lnTo>
                    <a:pt x="1096" y="964"/>
                  </a:lnTo>
                  <a:lnTo>
                    <a:pt x="1096" y="961"/>
                  </a:lnTo>
                  <a:lnTo>
                    <a:pt x="1096" y="961"/>
                  </a:lnTo>
                  <a:lnTo>
                    <a:pt x="1096" y="964"/>
                  </a:lnTo>
                  <a:lnTo>
                    <a:pt x="1098" y="966"/>
                  </a:lnTo>
                  <a:lnTo>
                    <a:pt x="1098" y="966"/>
                  </a:lnTo>
                  <a:lnTo>
                    <a:pt x="1100" y="966"/>
                  </a:lnTo>
                  <a:lnTo>
                    <a:pt x="1100" y="964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71"/>
                  </a:lnTo>
                  <a:lnTo>
                    <a:pt x="1100" y="971"/>
                  </a:lnTo>
                  <a:lnTo>
                    <a:pt x="1103" y="973"/>
                  </a:lnTo>
                  <a:lnTo>
                    <a:pt x="1105" y="976"/>
                  </a:lnTo>
                  <a:lnTo>
                    <a:pt x="1105" y="976"/>
                  </a:lnTo>
                  <a:lnTo>
                    <a:pt x="1105" y="978"/>
                  </a:lnTo>
                  <a:lnTo>
                    <a:pt x="1105" y="978"/>
                  </a:lnTo>
                  <a:lnTo>
                    <a:pt x="1107" y="978"/>
                  </a:lnTo>
                  <a:lnTo>
                    <a:pt x="1110" y="976"/>
                  </a:lnTo>
                  <a:lnTo>
                    <a:pt x="1112" y="971"/>
                  </a:lnTo>
                  <a:lnTo>
                    <a:pt x="1115" y="971"/>
                  </a:lnTo>
                  <a:lnTo>
                    <a:pt x="1115" y="973"/>
                  </a:lnTo>
                  <a:lnTo>
                    <a:pt x="1117" y="971"/>
                  </a:lnTo>
                  <a:lnTo>
                    <a:pt x="1119" y="971"/>
                  </a:lnTo>
                  <a:lnTo>
                    <a:pt x="1119" y="971"/>
                  </a:lnTo>
                  <a:lnTo>
                    <a:pt x="1122" y="971"/>
                  </a:lnTo>
                  <a:lnTo>
                    <a:pt x="1124" y="971"/>
                  </a:lnTo>
                  <a:lnTo>
                    <a:pt x="1122" y="971"/>
                  </a:lnTo>
                  <a:lnTo>
                    <a:pt x="1119" y="976"/>
                  </a:lnTo>
                  <a:lnTo>
                    <a:pt x="1119" y="978"/>
                  </a:lnTo>
                  <a:lnTo>
                    <a:pt x="1119" y="978"/>
                  </a:lnTo>
                  <a:lnTo>
                    <a:pt x="1122" y="978"/>
                  </a:lnTo>
                  <a:lnTo>
                    <a:pt x="1124" y="978"/>
                  </a:lnTo>
                  <a:lnTo>
                    <a:pt x="1126" y="978"/>
                  </a:lnTo>
                  <a:lnTo>
                    <a:pt x="1126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6" y="980"/>
                  </a:lnTo>
                  <a:lnTo>
                    <a:pt x="1122" y="980"/>
                  </a:lnTo>
                  <a:lnTo>
                    <a:pt x="1119" y="980"/>
                  </a:lnTo>
                  <a:lnTo>
                    <a:pt x="1119" y="983"/>
                  </a:lnTo>
                  <a:lnTo>
                    <a:pt x="1122" y="983"/>
                  </a:lnTo>
                  <a:lnTo>
                    <a:pt x="1126" y="983"/>
                  </a:lnTo>
                  <a:lnTo>
                    <a:pt x="1133" y="978"/>
                  </a:lnTo>
                  <a:lnTo>
                    <a:pt x="1136" y="978"/>
                  </a:lnTo>
                  <a:lnTo>
                    <a:pt x="1136" y="978"/>
                  </a:lnTo>
                  <a:lnTo>
                    <a:pt x="1141" y="976"/>
                  </a:lnTo>
                  <a:lnTo>
                    <a:pt x="1143" y="973"/>
                  </a:lnTo>
                  <a:lnTo>
                    <a:pt x="1145" y="976"/>
                  </a:lnTo>
                  <a:lnTo>
                    <a:pt x="1145" y="978"/>
                  </a:lnTo>
                  <a:lnTo>
                    <a:pt x="1145" y="978"/>
                  </a:lnTo>
                  <a:lnTo>
                    <a:pt x="1145" y="980"/>
                  </a:lnTo>
                  <a:lnTo>
                    <a:pt x="1143" y="980"/>
                  </a:lnTo>
                  <a:lnTo>
                    <a:pt x="1126" y="990"/>
                  </a:lnTo>
                  <a:lnTo>
                    <a:pt x="1124" y="992"/>
                  </a:lnTo>
                  <a:lnTo>
                    <a:pt x="1122" y="995"/>
                  </a:lnTo>
                  <a:lnTo>
                    <a:pt x="1124" y="995"/>
                  </a:lnTo>
                  <a:lnTo>
                    <a:pt x="1131" y="990"/>
                  </a:lnTo>
                  <a:lnTo>
                    <a:pt x="1138" y="987"/>
                  </a:lnTo>
                  <a:lnTo>
                    <a:pt x="1143" y="980"/>
                  </a:lnTo>
                  <a:lnTo>
                    <a:pt x="1155" y="978"/>
                  </a:lnTo>
                  <a:lnTo>
                    <a:pt x="1162" y="973"/>
                  </a:lnTo>
                  <a:lnTo>
                    <a:pt x="1174" y="966"/>
                  </a:lnTo>
                  <a:lnTo>
                    <a:pt x="1171" y="966"/>
                  </a:lnTo>
                  <a:lnTo>
                    <a:pt x="1167" y="968"/>
                  </a:lnTo>
                  <a:lnTo>
                    <a:pt x="1152" y="976"/>
                  </a:lnTo>
                  <a:lnTo>
                    <a:pt x="1152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3"/>
                  </a:lnTo>
                  <a:lnTo>
                    <a:pt x="1150" y="973"/>
                  </a:lnTo>
                  <a:lnTo>
                    <a:pt x="1150" y="971"/>
                  </a:lnTo>
                  <a:lnTo>
                    <a:pt x="1150" y="968"/>
                  </a:lnTo>
                  <a:lnTo>
                    <a:pt x="1164" y="964"/>
                  </a:lnTo>
                  <a:lnTo>
                    <a:pt x="1167" y="964"/>
                  </a:lnTo>
                  <a:lnTo>
                    <a:pt x="1174" y="964"/>
                  </a:lnTo>
                  <a:lnTo>
                    <a:pt x="1178" y="964"/>
                  </a:lnTo>
                  <a:lnTo>
                    <a:pt x="1183" y="961"/>
                  </a:lnTo>
                  <a:lnTo>
                    <a:pt x="1188" y="959"/>
                  </a:lnTo>
                  <a:lnTo>
                    <a:pt x="1200" y="950"/>
                  </a:lnTo>
                  <a:lnTo>
                    <a:pt x="1207" y="945"/>
                  </a:lnTo>
                  <a:lnTo>
                    <a:pt x="1209" y="942"/>
                  </a:lnTo>
                  <a:lnTo>
                    <a:pt x="1211" y="942"/>
                  </a:lnTo>
                  <a:lnTo>
                    <a:pt x="1211" y="942"/>
                  </a:lnTo>
                  <a:lnTo>
                    <a:pt x="1219" y="938"/>
                  </a:lnTo>
                  <a:lnTo>
                    <a:pt x="1223" y="931"/>
                  </a:lnTo>
                  <a:lnTo>
                    <a:pt x="1226" y="928"/>
                  </a:lnTo>
                  <a:lnTo>
                    <a:pt x="1233" y="921"/>
                  </a:lnTo>
                  <a:lnTo>
                    <a:pt x="1235" y="921"/>
                  </a:lnTo>
                  <a:lnTo>
                    <a:pt x="1235" y="919"/>
                  </a:lnTo>
                  <a:lnTo>
                    <a:pt x="1235" y="916"/>
                  </a:lnTo>
                  <a:lnTo>
                    <a:pt x="1233" y="912"/>
                  </a:lnTo>
                  <a:lnTo>
                    <a:pt x="1233" y="909"/>
                  </a:lnTo>
                  <a:lnTo>
                    <a:pt x="1235" y="905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5" y="902"/>
                  </a:lnTo>
                  <a:lnTo>
                    <a:pt x="1238" y="902"/>
                  </a:lnTo>
                  <a:lnTo>
                    <a:pt x="1238" y="905"/>
                  </a:lnTo>
                  <a:lnTo>
                    <a:pt x="1240" y="905"/>
                  </a:lnTo>
                  <a:lnTo>
                    <a:pt x="1242" y="902"/>
                  </a:lnTo>
                  <a:lnTo>
                    <a:pt x="1249" y="893"/>
                  </a:lnTo>
                  <a:lnTo>
                    <a:pt x="1249" y="893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52" y="890"/>
                  </a:lnTo>
                  <a:lnTo>
                    <a:pt x="1252" y="890"/>
                  </a:lnTo>
                  <a:lnTo>
                    <a:pt x="1254" y="890"/>
                  </a:lnTo>
                  <a:lnTo>
                    <a:pt x="1254" y="888"/>
                  </a:lnTo>
                  <a:lnTo>
                    <a:pt x="1254" y="886"/>
                  </a:lnTo>
                  <a:lnTo>
                    <a:pt x="1256" y="886"/>
                  </a:lnTo>
                  <a:lnTo>
                    <a:pt x="1256" y="888"/>
                  </a:lnTo>
                  <a:lnTo>
                    <a:pt x="1259" y="888"/>
                  </a:lnTo>
                  <a:lnTo>
                    <a:pt x="1261" y="883"/>
                  </a:lnTo>
                  <a:lnTo>
                    <a:pt x="1261" y="881"/>
                  </a:lnTo>
                  <a:lnTo>
                    <a:pt x="1261" y="879"/>
                  </a:lnTo>
                  <a:lnTo>
                    <a:pt x="1264" y="879"/>
                  </a:lnTo>
                  <a:lnTo>
                    <a:pt x="1266" y="879"/>
                  </a:lnTo>
                  <a:lnTo>
                    <a:pt x="1268" y="881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4" y="876"/>
                  </a:lnTo>
                  <a:lnTo>
                    <a:pt x="1261" y="876"/>
                  </a:lnTo>
                  <a:lnTo>
                    <a:pt x="1261" y="876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9" y="874"/>
                  </a:lnTo>
                  <a:lnTo>
                    <a:pt x="1259" y="874"/>
                  </a:lnTo>
                  <a:lnTo>
                    <a:pt x="1256" y="874"/>
                  </a:lnTo>
                  <a:lnTo>
                    <a:pt x="1254" y="871"/>
                  </a:lnTo>
                  <a:lnTo>
                    <a:pt x="1254" y="869"/>
                  </a:lnTo>
                  <a:lnTo>
                    <a:pt x="1252" y="869"/>
                  </a:lnTo>
                  <a:lnTo>
                    <a:pt x="1252" y="869"/>
                  </a:lnTo>
                  <a:lnTo>
                    <a:pt x="1254" y="867"/>
                  </a:lnTo>
                  <a:lnTo>
                    <a:pt x="1256" y="867"/>
                  </a:lnTo>
                  <a:lnTo>
                    <a:pt x="1256" y="864"/>
                  </a:lnTo>
                  <a:lnTo>
                    <a:pt x="1256" y="864"/>
                  </a:lnTo>
                  <a:lnTo>
                    <a:pt x="1249" y="862"/>
                  </a:lnTo>
                  <a:lnTo>
                    <a:pt x="1245" y="860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9" y="852"/>
                  </a:lnTo>
                  <a:lnTo>
                    <a:pt x="1249" y="850"/>
                  </a:lnTo>
                  <a:lnTo>
                    <a:pt x="1247" y="848"/>
                  </a:lnTo>
                  <a:lnTo>
                    <a:pt x="1245" y="845"/>
                  </a:lnTo>
                  <a:lnTo>
                    <a:pt x="1245" y="843"/>
                  </a:lnTo>
                  <a:lnTo>
                    <a:pt x="1247" y="843"/>
                  </a:lnTo>
                  <a:lnTo>
                    <a:pt x="1247" y="841"/>
                  </a:lnTo>
                  <a:lnTo>
                    <a:pt x="1247" y="841"/>
                  </a:lnTo>
                  <a:lnTo>
                    <a:pt x="1245" y="841"/>
                  </a:lnTo>
                  <a:lnTo>
                    <a:pt x="1245" y="841"/>
                  </a:lnTo>
                  <a:lnTo>
                    <a:pt x="1242" y="841"/>
                  </a:lnTo>
                  <a:lnTo>
                    <a:pt x="1242" y="841"/>
                  </a:lnTo>
                  <a:lnTo>
                    <a:pt x="1240" y="838"/>
                  </a:lnTo>
                  <a:lnTo>
                    <a:pt x="1240" y="838"/>
                  </a:lnTo>
                  <a:lnTo>
                    <a:pt x="1247" y="838"/>
                  </a:lnTo>
                  <a:lnTo>
                    <a:pt x="1252" y="838"/>
                  </a:lnTo>
                  <a:lnTo>
                    <a:pt x="1254" y="843"/>
                  </a:lnTo>
                  <a:lnTo>
                    <a:pt x="1259" y="843"/>
                  </a:lnTo>
                  <a:lnTo>
                    <a:pt x="1261" y="841"/>
                  </a:lnTo>
                  <a:lnTo>
                    <a:pt x="1264" y="836"/>
                  </a:lnTo>
                  <a:lnTo>
                    <a:pt x="1264" y="834"/>
                  </a:lnTo>
                  <a:lnTo>
                    <a:pt x="1264" y="831"/>
                  </a:lnTo>
                  <a:lnTo>
                    <a:pt x="1266" y="831"/>
                  </a:lnTo>
                  <a:lnTo>
                    <a:pt x="1271" y="829"/>
                  </a:lnTo>
                  <a:lnTo>
                    <a:pt x="1273" y="826"/>
                  </a:lnTo>
                  <a:lnTo>
                    <a:pt x="1273" y="826"/>
                  </a:lnTo>
                  <a:lnTo>
                    <a:pt x="1275" y="826"/>
                  </a:lnTo>
                  <a:lnTo>
                    <a:pt x="1275" y="829"/>
                  </a:lnTo>
                  <a:lnTo>
                    <a:pt x="1275" y="831"/>
                  </a:lnTo>
                  <a:lnTo>
                    <a:pt x="1278" y="831"/>
                  </a:lnTo>
                  <a:lnTo>
                    <a:pt x="1278" y="831"/>
                  </a:lnTo>
                  <a:lnTo>
                    <a:pt x="1278" y="834"/>
                  </a:lnTo>
                  <a:lnTo>
                    <a:pt x="1280" y="836"/>
                  </a:lnTo>
                  <a:lnTo>
                    <a:pt x="1278" y="838"/>
                  </a:lnTo>
                  <a:lnTo>
                    <a:pt x="1278" y="845"/>
                  </a:lnTo>
                  <a:lnTo>
                    <a:pt x="1275" y="850"/>
                  </a:lnTo>
                  <a:lnTo>
                    <a:pt x="1275" y="852"/>
                  </a:lnTo>
                  <a:lnTo>
                    <a:pt x="1273" y="855"/>
                  </a:lnTo>
                  <a:lnTo>
                    <a:pt x="1273" y="855"/>
                  </a:lnTo>
                  <a:lnTo>
                    <a:pt x="1271" y="857"/>
                  </a:lnTo>
                  <a:lnTo>
                    <a:pt x="1268" y="857"/>
                  </a:lnTo>
                  <a:lnTo>
                    <a:pt x="1268" y="857"/>
                  </a:lnTo>
                  <a:lnTo>
                    <a:pt x="1271" y="860"/>
                  </a:lnTo>
                  <a:lnTo>
                    <a:pt x="1271" y="860"/>
                  </a:lnTo>
                  <a:lnTo>
                    <a:pt x="1273" y="860"/>
                  </a:lnTo>
                  <a:lnTo>
                    <a:pt x="1278" y="857"/>
                  </a:lnTo>
                  <a:lnTo>
                    <a:pt x="1294" y="852"/>
                  </a:lnTo>
                  <a:lnTo>
                    <a:pt x="1297" y="852"/>
                  </a:lnTo>
                  <a:lnTo>
                    <a:pt x="1297" y="852"/>
                  </a:lnTo>
                  <a:lnTo>
                    <a:pt x="1299" y="855"/>
                  </a:lnTo>
                  <a:lnTo>
                    <a:pt x="1301" y="855"/>
                  </a:lnTo>
                  <a:lnTo>
                    <a:pt x="1304" y="855"/>
                  </a:lnTo>
                  <a:lnTo>
                    <a:pt x="1304" y="852"/>
                  </a:lnTo>
                  <a:lnTo>
                    <a:pt x="1304" y="855"/>
                  </a:lnTo>
                  <a:lnTo>
                    <a:pt x="1304" y="857"/>
                  </a:lnTo>
                  <a:lnTo>
                    <a:pt x="1301" y="860"/>
                  </a:lnTo>
                  <a:lnTo>
                    <a:pt x="1301" y="860"/>
                  </a:lnTo>
                  <a:lnTo>
                    <a:pt x="1294" y="860"/>
                  </a:lnTo>
                  <a:lnTo>
                    <a:pt x="1294" y="860"/>
                  </a:lnTo>
                  <a:lnTo>
                    <a:pt x="1292" y="860"/>
                  </a:lnTo>
                  <a:lnTo>
                    <a:pt x="1290" y="864"/>
                  </a:lnTo>
                  <a:lnTo>
                    <a:pt x="1290" y="864"/>
                  </a:lnTo>
                  <a:lnTo>
                    <a:pt x="1287" y="864"/>
                  </a:lnTo>
                  <a:lnTo>
                    <a:pt x="1287" y="864"/>
                  </a:lnTo>
                  <a:lnTo>
                    <a:pt x="1285" y="867"/>
                  </a:lnTo>
                  <a:lnTo>
                    <a:pt x="1282" y="867"/>
                  </a:lnTo>
                  <a:lnTo>
                    <a:pt x="1273" y="876"/>
                  </a:lnTo>
                  <a:lnTo>
                    <a:pt x="1273" y="879"/>
                  </a:lnTo>
                  <a:lnTo>
                    <a:pt x="1273" y="879"/>
                  </a:lnTo>
                  <a:lnTo>
                    <a:pt x="1275" y="881"/>
                  </a:lnTo>
                  <a:lnTo>
                    <a:pt x="1278" y="879"/>
                  </a:lnTo>
                  <a:lnTo>
                    <a:pt x="1282" y="871"/>
                  </a:lnTo>
                  <a:lnTo>
                    <a:pt x="1287" y="869"/>
                  </a:lnTo>
                  <a:lnTo>
                    <a:pt x="1320" y="850"/>
                  </a:lnTo>
                  <a:lnTo>
                    <a:pt x="1332" y="845"/>
                  </a:lnTo>
                  <a:lnTo>
                    <a:pt x="1342" y="841"/>
                  </a:lnTo>
                  <a:lnTo>
                    <a:pt x="1344" y="838"/>
                  </a:lnTo>
                  <a:lnTo>
                    <a:pt x="1349" y="836"/>
                  </a:lnTo>
                  <a:lnTo>
                    <a:pt x="1351" y="836"/>
                  </a:lnTo>
                  <a:lnTo>
                    <a:pt x="1365" y="836"/>
                  </a:lnTo>
                  <a:lnTo>
                    <a:pt x="1368" y="836"/>
                  </a:lnTo>
                  <a:lnTo>
                    <a:pt x="1370" y="836"/>
                  </a:lnTo>
                  <a:lnTo>
                    <a:pt x="1370" y="834"/>
                  </a:lnTo>
                  <a:lnTo>
                    <a:pt x="1370" y="831"/>
                  </a:lnTo>
                  <a:lnTo>
                    <a:pt x="1363" y="824"/>
                  </a:lnTo>
                  <a:lnTo>
                    <a:pt x="1361" y="819"/>
                  </a:lnTo>
                  <a:lnTo>
                    <a:pt x="1361" y="815"/>
                  </a:lnTo>
                  <a:lnTo>
                    <a:pt x="1368" y="803"/>
                  </a:lnTo>
                  <a:lnTo>
                    <a:pt x="1370" y="800"/>
                  </a:lnTo>
                  <a:lnTo>
                    <a:pt x="1370" y="798"/>
                  </a:lnTo>
                  <a:lnTo>
                    <a:pt x="1370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7" y="793"/>
                  </a:lnTo>
                  <a:lnTo>
                    <a:pt x="1384" y="786"/>
                  </a:lnTo>
                  <a:lnTo>
                    <a:pt x="1382" y="784"/>
                  </a:lnTo>
                  <a:lnTo>
                    <a:pt x="1382" y="781"/>
                  </a:lnTo>
                  <a:lnTo>
                    <a:pt x="1384" y="779"/>
                  </a:lnTo>
                  <a:lnTo>
                    <a:pt x="1384" y="777"/>
                  </a:lnTo>
                  <a:lnTo>
                    <a:pt x="1384" y="774"/>
                  </a:lnTo>
                  <a:lnTo>
                    <a:pt x="1384" y="774"/>
                  </a:lnTo>
                  <a:lnTo>
                    <a:pt x="1384" y="772"/>
                  </a:lnTo>
                  <a:lnTo>
                    <a:pt x="1384" y="770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2" y="765"/>
                  </a:lnTo>
                  <a:lnTo>
                    <a:pt x="1382" y="763"/>
                  </a:lnTo>
                  <a:lnTo>
                    <a:pt x="1384" y="763"/>
                  </a:lnTo>
                  <a:lnTo>
                    <a:pt x="1382" y="760"/>
                  </a:lnTo>
                  <a:lnTo>
                    <a:pt x="1382" y="758"/>
                  </a:lnTo>
                  <a:lnTo>
                    <a:pt x="1379" y="755"/>
                  </a:lnTo>
                  <a:lnTo>
                    <a:pt x="1377" y="753"/>
                  </a:lnTo>
                  <a:lnTo>
                    <a:pt x="1377" y="748"/>
                  </a:lnTo>
                  <a:lnTo>
                    <a:pt x="1377" y="746"/>
                  </a:lnTo>
                  <a:lnTo>
                    <a:pt x="1379" y="744"/>
                  </a:lnTo>
                  <a:lnTo>
                    <a:pt x="1382" y="741"/>
                  </a:lnTo>
                  <a:lnTo>
                    <a:pt x="1382" y="739"/>
                  </a:lnTo>
                  <a:lnTo>
                    <a:pt x="1382" y="737"/>
                  </a:lnTo>
                  <a:lnTo>
                    <a:pt x="1382" y="734"/>
                  </a:lnTo>
                  <a:lnTo>
                    <a:pt x="1379" y="732"/>
                  </a:lnTo>
                  <a:lnTo>
                    <a:pt x="1379" y="732"/>
                  </a:lnTo>
                  <a:lnTo>
                    <a:pt x="1379" y="729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5"/>
                  </a:lnTo>
                  <a:lnTo>
                    <a:pt x="1379" y="722"/>
                  </a:lnTo>
                  <a:lnTo>
                    <a:pt x="1382" y="720"/>
                  </a:lnTo>
                  <a:lnTo>
                    <a:pt x="1384" y="720"/>
                  </a:lnTo>
                  <a:lnTo>
                    <a:pt x="1384" y="718"/>
                  </a:lnTo>
                  <a:lnTo>
                    <a:pt x="1384" y="713"/>
                  </a:lnTo>
                  <a:lnTo>
                    <a:pt x="1384" y="710"/>
                  </a:lnTo>
                  <a:lnTo>
                    <a:pt x="1389" y="708"/>
                  </a:lnTo>
                  <a:lnTo>
                    <a:pt x="1389" y="706"/>
                  </a:lnTo>
                  <a:lnTo>
                    <a:pt x="1391" y="699"/>
                  </a:lnTo>
                  <a:lnTo>
                    <a:pt x="1394" y="692"/>
                  </a:lnTo>
                  <a:lnTo>
                    <a:pt x="1394" y="689"/>
                  </a:lnTo>
                  <a:lnTo>
                    <a:pt x="1394" y="689"/>
                  </a:lnTo>
                  <a:lnTo>
                    <a:pt x="1394" y="687"/>
                  </a:lnTo>
                  <a:lnTo>
                    <a:pt x="1394" y="687"/>
                  </a:lnTo>
                  <a:lnTo>
                    <a:pt x="1394" y="684"/>
                  </a:lnTo>
                  <a:lnTo>
                    <a:pt x="1394" y="682"/>
                  </a:lnTo>
                  <a:lnTo>
                    <a:pt x="1394" y="682"/>
                  </a:lnTo>
                  <a:lnTo>
                    <a:pt x="1394" y="680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5"/>
                  </a:lnTo>
                  <a:lnTo>
                    <a:pt x="1396" y="675"/>
                  </a:lnTo>
                  <a:lnTo>
                    <a:pt x="1394" y="673"/>
                  </a:lnTo>
                  <a:lnTo>
                    <a:pt x="1391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8" y="666"/>
                  </a:lnTo>
                  <a:lnTo>
                    <a:pt x="1398" y="666"/>
                  </a:lnTo>
                  <a:lnTo>
                    <a:pt x="1398" y="663"/>
                  </a:lnTo>
                  <a:lnTo>
                    <a:pt x="1398" y="66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858788" y="2611551"/>
              <a:ext cx="907008" cy="331963"/>
            </a:xfrm>
            <a:custGeom>
              <a:rect b="b" l="l" r="r" t="t"/>
              <a:pathLst>
                <a:path extrusionOk="0" h="310" w="847">
                  <a:moveTo>
                    <a:pt x="646" y="33"/>
                  </a:moveTo>
                  <a:lnTo>
                    <a:pt x="658" y="31"/>
                  </a:lnTo>
                  <a:lnTo>
                    <a:pt x="667" y="31"/>
                  </a:lnTo>
                  <a:lnTo>
                    <a:pt x="677" y="29"/>
                  </a:lnTo>
                  <a:lnTo>
                    <a:pt x="689" y="26"/>
                  </a:lnTo>
                  <a:lnTo>
                    <a:pt x="698" y="26"/>
                  </a:lnTo>
                  <a:lnTo>
                    <a:pt x="710" y="24"/>
                  </a:lnTo>
                  <a:lnTo>
                    <a:pt x="719" y="24"/>
                  </a:lnTo>
                  <a:lnTo>
                    <a:pt x="729" y="21"/>
                  </a:lnTo>
                  <a:lnTo>
                    <a:pt x="741" y="19"/>
                  </a:lnTo>
                  <a:lnTo>
                    <a:pt x="750" y="19"/>
                  </a:lnTo>
                  <a:lnTo>
                    <a:pt x="762" y="17"/>
                  </a:lnTo>
                  <a:lnTo>
                    <a:pt x="771" y="14"/>
                  </a:lnTo>
                  <a:lnTo>
                    <a:pt x="781" y="12"/>
                  </a:lnTo>
                  <a:lnTo>
                    <a:pt x="793" y="12"/>
                  </a:lnTo>
                  <a:lnTo>
                    <a:pt x="802" y="10"/>
                  </a:lnTo>
                  <a:lnTo>
                    <a:pt x="812" y="7"/>
                  </a:lnTo>
                  <a:lnTo>
                    <a:pt x="816" y="7"/>
                  </a:lnTo>
                  <a:lnTo>
                    <a:pt x="819" y="7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8" y="2"/>
                  </a:lnTo>
                  <a:lnTo>
                    <a:pt x="838" y="2"/>
                  </a:lnTo>
                  <a:lnTo>
                    <a:pt x="847" y="0"/>
                  </a:lnTo>
                  <a:lnTo>
                    <a:pt x="842" y="10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45" y="14"/>
                  </a:lnTo>
                  <a:lnTo>
                    <a:pt x="845" y="17"/>
                  </a:lnTo>
                  <a:lnTo>
                    <a:pt x="845" y="21"/>
                  </a:lnTo>
                  <a:lnTo>
                    <a:pt x="842" y="26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5" y="31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7" y="33"/>
                  </a:lnTo>
                  <a:lnTo>
                    <a:pt x="847" y="36"/>
                  </a:lnTo>
                  <a:lnTo>
                    <a:pt x="845" y="36"/>
                  </a:lnTo>
                  <a:lnTo>
                    <a:pt x="842" y="36"/>
                  </a:lnTo>
                  <a:lnTo>
                    <a:pt x="838" y="33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28" y="40"/>
                  </a:lnTo>
                  <a:lnTo>
                    <a:pt x="826" y="43"/>
                  </a:lnTo>
                  <a:lnTo>
                    <a:pt x="826" y="45"/>
                  </a:lnTo>
                  <a:lnTo>
                    <a:pt x="819" y="64"/>
                  </a:lnTo>
                  <a:lnTo>
                    <a:pt x="819" y="66"/>
                  </a:lnTo>
                  <a:lnTo>
                    <a:pt x="819" y="66"/>
                  </a:lnTo>
                  <a:lnTo>
                    <a:pt x="816" y="66"/>
                  </a:lnTo>
                  <a:lnTo>
                    <a:pt x="816" y="69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2" y="71"/>
                  </a:lnTo>
                  <a:lnTo>
                    <a:pt x="812" y="71"/>
                  </a:lnTo>
                  <a:lnTo>
                    <a:pt x="809" y="71"/>
                  </a:lnTo>
                  <a:lnTo>
                    <a:pt x="809" y="71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7" y="69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5" y="66"/>
                  </a:lnTo>
                  <a:lnTo>
                    <a:pt x="805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4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798" y="69"/>
                  </a:lnTo>
                  <a:lnTo>
                    <a:pt x="795" y="69"/>
                  </a:lnTo>
                  <a:lnTo>
                    <a:pt x="793" y="69"/>
                  </a:lnTo>
                  <a:lnTo>
                    <a:pt x="793" y="69"/>
                  </a:lnTo>
                  <a:lnTo>
                    <a:pt x="790" y="71"/>
                  </a:lnTo>
                  <a:lnTo>
                    <a:pt x="788" y="74"/>
                  </a:lnTo>
                  <a:lnTo>
                    <a:pt x="786" y="74"/>
                  </a:lnTo>
                  <a:lnTo>
                    <a:pt x="786" y="74"/>
                  </a:lnTo>
                  <a:lnTo>
                    <a:pt x="783" y="76"/>
                  </a:lnTo>
                  <a:lnTo>
                    <a:pt x="781" y="81"/>
                  </a:lnTo>
                  <a:lnTo>
                    <a:pt x="779" y="83"/>
                  </a:lnTo>
                  <a:lnTo>
                    <a:pt x="779" y="85"/>
                  </a:lnTo>
                  <a:lnTo>
                    <a:pt x="779" y="85"/>
                  </a:lnTo>
                  <a:lnTo>
                    <a:pt x="776" y="88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1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2"/>
                  </a:lnTo>
                  <a:lnTo>
                    <a:pt x="764" y="92"/>
                  </a:lnTo>
                  <a:lnTo>
                    <a:pt x="764" y="92"/>
                  </a:lnTo>
                  <a:lnTo>
                    <a:pt x="764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57" y="88"/>
                  </a:lnTo>
                  <a:lnTo>
                    <a:pt x="755" y="90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5" y="100"/>
                  </a:lnTo>
                  <a:lnTo>
                    <a:pt x="745" y="100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3" y="102"/>
                  </a:lnTo>
                  <a:lnTo>
                    <a:pt x="743" y="102"/>
                  </a:lnTo>
                  <a:lnTo>
                    <a:pt x="741" y="102"/>
                  </a:lnTo>
                  <a:lnTo>
                    <a:pt x="741" y="102"/>
                  </a:lnTo>
                  <a:lnTo>
                    <a:pt x="738" y="102"/>
                  </a:lnTo>
                  <a:lnTo>
                    <a:pt x="738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7"/>
                  </a:lnTo>
                  <a:lnTo>
                    <a:pt x="734" y="107"/>
                  </a:lnTo>
                  <a:lnTo>
                    <a:pt x="736" y="107"/>
                  </a:lnTo>
                  <a:lnTo>
                    <a:pt x="736" y="109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1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4" y="116"/>
                  </a:lnTo>
                  <a:lnTo>
                    <a:pt x="734" y="121"/>
                  </a:lnTo>
                  <a:lnTo>
                    <a:pt x="731" y="123"/>
                  </a:lnTo>
                  <a:lnTo>
                    <a:pt x="729" y="123"/>
                  </a:lnTo>
                  <a:lnTo>
                    <a:pt x="729" y="123"/>
                  </a:lnTo>
                  <a:lnTo>
                    <a:pt x="727" y="123"/>
                  </a:lnTo>
                  <a:lnTo>
                    <a:pt x="724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6"/>
                  </a:lnTo>
                  <a:lnTo>
                    <a:pt x="717" y="128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0" y="133"/>
                  </a:lnTo>
                  <a:lnTo>
                    <a:pt x="708" y="135"/>
                  </a:lnTo>
                  <a:lnTo>
                    <a:pt x="705" y="135"/>
                  </a:lnTo>
                  <a:lnTo>
                    <a:pt x="705" y="135"/>
                  </a:lnTo>
                  <a:lnTo>
                    <a:pt x="705" y="137"/>
                  </a:lnTo>
                  <a:lnTo>
                    <a:pt x="705" y="137"/>
                  </a:lnTo>
                  <a:lnTo>
                    <a:pt x="703" y="140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698" y="142"/>
                  </a:lnTo>
                  <a:lnTo>
                    <a:pt x="698" y="142"/>
                  </a:lnTo>
                  <a:lnTo>
                    <a:pt x="698" y="145"/>
                  </a:lnTo>
                  <a:lnTo>
                    <a:pt x="696" y="145"/>
                  </a:lnTo>
                  <a:lnTo>
                    <a:pt x="696" y="147"/>
                  </a:lnTo>
                  <a:lnTo>
                    <a:pt x="693" y="147"/>
                  </a:lnTo>
                  <a:lnTo>
                    <a:pt x="693" y="149"/>
                  </a:lnTo>
                  <a:lnTo>
                    <a:pt x="689" y="152"/>
                  </a:lnTo>
                  <a:lnTo>
                    <a:pt x="686" y="152"/>
                  </a:lnTo>
                  <a:lnTo>
                    <a:pt x="686" y="154"/>
                  </a:lnTo>
                  <a:lnTo>
                    <a:pt x="686" y="154"/>
                  </a:lnTo>
                  <a:lnTo>
                    <a:pt x="684" y="156"/>
                  </a:lnTo>
                  <a:lnTo>
                    <a:pt x="684" y="159"/>
                  </a:lnTo>
                  <a:lnTo>
                    <a:pt x="682" y="159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0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3" y="161"/>
                  </a:lnTo>
                  <a:lnTo>
                    <a:pt x="663" y="161"/>
                  </a:lnTo>
                  <a:lnTo>
                    <a:pt x="660" y="161"/>
                  </a:lnTo>
                  <a:lnTo>
                    <a:pt x="658" y="161"/>
                  </a:lnTo>
                  <a:lnTo>
                    <a:pt x="658" y="163"/>
                  </a:lnTo>
                  <a:lnTo>
                    <a:pt x="656" y="163"/>
                  </a:lnTo>
                  <a:lnTo>
                    <a:pt x="653" y="166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46" y="171"/>
                  </a:lnTo>
                  <a:lnTo>
                    <a:pt x="646" y="171"/>
                  </a:lnTo>
                  <a:lnTo>
                    <a:pt x="644" y="171"/>
                  </a:lnTo>
                  <a:lnTo>
                    <a:pt x="644" y="171"/>
                  </a:lnTo>
                  <a:lnTo>
                    <a:pt x="644" y="175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78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4" y="182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2" y="192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9"/>
                  </a:lnTo>
                  <a:lnTo>
                    <a:pt x="632" y="201"/>
                  </a:lnTo>
                  <a:lnTo>
                    <a:pt x="632" y="201"/>
                  </a:lnTo>
                  <a:lnTo>
                    <a:pt x="630" y="204"/>
                  </a:lnTo>
                  <a:lnTo>
                    <a:pt x="630" y="204"/>
                  </a:lnTo>
                  <a:lnTo>
                    <a:pt x="627" y="206"/>
                  </a:lnTo>
                  <a:lnTo>
                    <a:pt x="627" y="206"/>
                  </a:lnTo>
                  <a:lnTo>
                    <a:pt x="625" y="206"/>
                  </a:lnTo>
                  <a:lnTo>
                    <a:pt x="620" y="206"/>
                  </a:lnTo>
                  <a:lnTo>
                    <a:pt x="618" y="208"/>
                  </a:lnTo>
                  <a:lnTo>
                    <a:pt x="618" y="208"/>
                  </a:lnTo>
                  <a:lnTo>
                    <a:pt x="618" y="206"/>
                  </a:lnTo>
                  <a:lnTo>
                    <a:pt x="618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3" y="206"/>
                  </a:lnTo>
                  <a:lnTo>
                    <a:pt x="613" y="208"/>
                  </a:lnTo>
                  <a:lnTo>
                    <a:pt x="611" y="208"/>
                  </a:lnTo>
                  <a:lnTo>
                    <a:pt x="611" y="211"/>
                  </a:lnTo>
                  <a:lnTo>
                    <a:pt x="608" y="211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08" y="223"/>
                  </a:lnTo>
                  <a:lnTo>
                    <a:pt x="608" y="230"/>
                  </a:lnTo>
                  <a:lnTo>
                    <a:pt x="608" y="237"/>
                  </a:lnTo>
                  <a:lnTo>
                    <a:pt x="611" y="242"/>
                  </a:lnTo>
                  <a:lnTo>
                    <a:pt x="601" y="244"/>
                  </a:lnTo>
                  <a:lnTo>
                    <a:pt x="592" y="244"/>
                  </a:lnTo>
                  <a:lnTo>
                    <a:pt x="585" y="244"/>
                  </a:lnTo>
                  <a:lnTo>
                    <a:pt x="582" y="244"/>
                  </a:lnTo>
                  <a:lnTo>
                    <a:pt x="580" y="244"/>
                  </a:lnTo>
                  <a:lnTo>
                    <a:pt x="568" y="246"/>
                  </a:lnTo>
                  <a:lnTo>
                    <a:pt x="554" y="249"/>
                  </a:lnTo>
                  <a:lnTo>
                    <a:pt x="542" y="251"/>
                  </a:lnTo>
                  <a:lnTo>
                    <a:pt x="528" y="251"/>
                  </a:lnTo>
                  <a:lnTo>
                    <a:pt x="516" y="253"/>
                  </a:lnTo>
                  <a:lnTo>
                    <a:pt x="504" y="256"/>
                  </a:lnTo>
                  <a:lnTo>
                    <a:pt x="490" y="256"/>
                  </a:lnTo>
                  <a:lnTo>
                    <a:pt x="478" y="258"/>
                  </a:lnTo>
                  <a:lnTo>
                    <a:pt x="462" y="260"/>
                  </a:lnTo>
                  <a:lnTo>
                    <a:pt x="445" y="263"/>
                  </a:lnTo>
                  <a:lnTo>
                    <a:pt x="431" y="263"/>
                  </a:lnTo>
                  <a:lnTo>
                    <a:pt x="414" y="265"/>
                  </a:lnTo>
                  <a:lnTo>
                    <a:pt x="398" y="268"/>
                  </a:lnTo>
                  <a:lnTo>
                    <a:pt x="381" y="270"/>
                  </a:lnTo>
                  <a:lnTo>
                    <a:pt x="365" y="272"/>
                  </a:lnTo>
                  <a:lnTo>
                    <a:pt x="350" y="272"/>
                  </a:lnTo>
                  <a:lnTo>
                    <a:pt x="334" y="275"/>
                  </a:lnTo>
                  <a:lnTo>
                    <a:pt x="317" y="277"/>
                  </a:lnTo>
                  <a:lnTo>
                    <a:pt x="301" y="277"/>
                  </a:lnTo>
                  <a:lnTo>
                    <a:pt x="284" y="279"/>
                  </a:lnTo>
                  <a:lnTo>
                    <a:pt x="270" y="282"/>
                  </a:lnTo>
                  <a:lnTo>
                    <a:pt x="253" y="282"/>
                  </a:lnTo>
                  <a:lnTo>
                    <a:pt x="237" y="284"/>
                  </a:lnTo>
                  <a:lnTo>
                    <a:pt x="220" y="287"/>
                  </a:lnTo>
                  <a:lnTo>
                    <a:pt x="218" y="287"/>
                  </a:lnTo>
                  <a:lnTo>
                    <a:pt x="216" y="287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3" y="289"/>
                  </a:lnTo>
                  <a:lnTo>
                    <a:pt x="199" y="291"/>
                  </a:lnTo>
                  <a:lnTo>
                    <a:pt x="187" y="294"/>
                  </a:lnTo>
                  <a:lnTo>
                    <a:pt x="173" y="294"/>
                  </a:lnTo>
                  <a:lnTo>
                    <a:pt x="161" y="296"/>
                  </a:lnTo>
                  <a:lnTo>
                    <a:pt x="147" y="296"/>
                  </a:lnTo>
                  <a:lnTo>
                    <a:pt x="133" y="298"/>
                  </a:lnTo>
                  <a:lnTo>
                    <a:pt x="121" y="298"/>
                  </a:lnTo>
                  <a:lnTo>
                    <a:pt x="107" y="301"/>
                  </a:lnTo>
                  <a:lnTo>
                    <a:pt x="95" y="303"/>
                  </a:lnTo>
                  <a:lnTo>
                    <a:pt x="81" y="303"/>
                  </a:lnTo>
                  <a:lnTo>
                    <a:pt x="67" y="305"/>
                  </a:lnTo>
                  <a:lnTo>
                    <a:pt x="55" y="305"/>
                  </a:lnTo>
                  <a:lnTo>
                    <a:pt x="41" y="308"/>
                  </a:lnTo>
                  <a:lnTo>
                    <a:pt x="29" y="308"/>
                  </a:lnTo>
                  <a:lnTo>
                    <a:pt x="15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5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2" y="301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22" y="289"/>
                  </a:lnTo>
                  <a:lnTo>
                    <a:pt x="22" y="284"/>
                  </a:lnTo>
                  <a:lnTo>
                    <a:pt x="19" y="279"/>
                  </a:lnTo>
                  <a:lnTo>
                    <a:pt x="17" y="275"/>
                  </a:lnTo>
                  <a:lnTo>
                    <a:pt x="17" y="272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0"/>
                  </a:lnTo>
                  <a:lnTo>
                    <a:pt x="22" y="256"/>
                  </a:lnTo>
                  <a:lnTo>
                    <a:pt x="24" y="253"/>
                  </a:lnTo>
                  <a:lnTo>
                    <a:pt x="24" y="251"/>
                  </a:lnTo>
                  <a:lnTo>
                    <a:pt x="26" y="249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9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39"/>
                  </a:lnTo>
                  <a:lnTo>
                    <a:pt x="34" y="237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4" y="230"/>
                  </a:lnTo>
                  <a:lnTo>
                    <a:pt x="34" y="227"/>
                  </a:lnTo>
                  <a:lnTo>
                    <a:pt x="34" y="225"/>
                  </a:lnTo>
                  <a:lnTo>
                    <a:pt x="31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6"/>
                  </a:lnTo>
                  <a:lnTo>
                    <a:pt x="45" y="208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8" y="199"/>
                  </a:lnTo>
                  <a:lnTo>
                    <a:pt x="45" y="197"/>
                  </a:lnTo>
                  <a:lnTo>
                    <a:pt x="45" y="194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50" y="192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5" y="187"/>
                  </a:lnTo>
                  <a:lnTo>
                    <a:pt x="50" y="185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2" y="171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55" y="15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60" y="149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0" y="145"/>
                  </a:lnTo>
                  <a:lnTo>
                    <a:pt x="57" y="142"/>
                  </a:lnTo>
                  <a:lnTo>
                    <a:pt x="55" y="140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0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62" y="121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7" y="116"/>
                  </a:lnTo>
                  <a:lnTo>
                    <a:pt x="67" y="118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90" y="114"/>
                  </a:lnTo>
                  <a:lnTo>
                    <a:pt x="107" y="114"/>
                  </a:lnTo>
                  <a:lnTo>
                    <a:pt x="126" y="111"/>
                  </a:lnTo>
                  <a:lnTo>
                    <a:pt x="142" y="109"/>
                  </a:lnTo>
                  <a:lnTo>
                    <a:pt x="159" y="109"/>
                  </a:lnTo>
                  <a:lnTo>
                    <a:pt x="178" y="107"/>
                  </a:lnTo>
                  <a:lnTo>
                    <a:pt x="194" y="104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11" y="95"/>
                  </a:lnTo>
                  <a:lnTo>
                    <a:pt x="211" y="92"/>
                  </a:lnTo>
                  <a:lnTo>
                    <a:pt x="209" y="88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1"/>
                  </a:lnTo>
                  <a:lnTo>
                    <a:pt x="230" y="81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9" y="81"/>
                  </a:lnTo>
                  <a:lnTo>
                    <a:pt x="246" y="81"/>
                  </a:lnTo>
                  <a:lnTo>
                    <a:pt x="253" y="78"/>
                  </a:lnTo>
                  <a:lnTo>
                    <a:pt x="263" y="78"/>
                  </a:lnTo>
                  <a:lnTo>
                    <a:pt x="272" y="76"/>
                  </a:lnTo>
                  <a:lnTo>
                    <a:pt x="284" y="76"/>
                  </a:lnTo>
                  <a:lnTo>
                    <a:pt x="294" y="74"/>
                  </a:lnTo>
                  <a:lnTo>
                    <a:pt x="306" y="74"/>
                  </a:lnTo>
                  <a:lnTo>
                    <a:pt x="317" y="71"/>
                  </a:lnTo>
                  <a:lnTo>
                    <a:pt x="327" y="71"/>
                  </a:lnTo>
                  <a:lnTo>
                    <a:pt x="336" y="69"/>
                  </a:lnTo>
                  <a:lnTo>
                    <a:pt x="343" y="69"/>
                  </a:lnTo>
                  <a:lnTo>
                    <a:pt x="348" y="66"/>
                  </a:lnTo>
                  <a:lnTo>
                    <a:pt x="353" y="66"/>
                  </a:lnTo>
                  <a:lnTo>
                    <a:pt x="355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7" y="64"/>
                  </a:lnTo>
                  <a:lnTo>
                    <a:pt x="369" y="64"/>
                  </a:lnTo>
                  <a:lnTo>
                    <a:pt x="379" y="64"/>
                  </a:lnTo>
                  <a:lnTo>
                    <a:pt x="393" y="62"/>
                  </a:lnTo>
                  <a:lnTo>
                    <a:pt x="410" y="59"/>
                  </a:lnTo>
                  <a:lnTo>
                    <a:pt x="429" y="59"/>
                  </a:lnTo>
                  <a:lnTo>
                    <a:pt x="452" y="57"/>
                  </a:lnTo>
                  <a:lnTo>
                    <a:pt x="476" y="55"/>
                  </a:lnTo>
                  <a:lnTo>
                    <a:pt x="502" y="52"/>
                  </a:lnTo>
                  <a:lnTo>
                    <a:pt x="528" y="50"/>
                  </a:lnTo>
                  <a:lnTo>
                    <a:pt x="552" y="45"/>
                  </a:lnTo>
                  <a:lnTo>
                    <a:pt x="573" y="43"/>
                  </a:lnTo>
                  <a:lnTo>
                    <a:pt x="594" y="43"/>
                  </a:lnTo>
                  <a:lnTo>
                    <a:pt x="611" y="40"/>
                  </a:lnTo>
                  <a:lnTo>
                    <a:pt x="625" y="38"/>
                  </a:lnTo>
                  <a:lnTo>
                    <a:pt x="632" y="38"/>
                  </a:lnTo>
                  <a:lnTo>
                    <a:pt x="637" y="38"/>
                  </a:lnTo>
                  <a:lnTo>
                    <a:pt x="641" y="36"/>
                  </a:lnTo>
                  <a:lnTo>
                    <a:pt x="644" y="36"/>
                  </a:lnTo>
                  <a:lnTo>
                    <a:pt x="646" y="33"/>
                  </a:lnTo>
                  <a:lnTo>
                    <a:pt x="646" y="3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8394939" y="1544986"/>
              <a:ext cx="757090" cy="445473"/>
            </a:xfrm>
            <a:custGeom>
              <a:rect b="b" l="l" r="r" t="t"/>
              <a:pathLst>
                <a:path extrusionOk="0" h="416" w="707">
                  <a:moveTo>
                    <a:pt x="689" y="0"/>
                  </a:move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12"/>
                  </a:lnTo>
                  <a:lnTo>
                    <a:pt x="686" y="14"/>
                  </a:lnTo>
                  <a:lnTo>
                    <a:pt x="684" y="16"/>
                  </a:lnTo>
                  <a:lnTo>
                    <a:pt x="681" y="21"/>
                  </a:lnTo>
                  <a:lnTo>
                    <a:pt x="681" y="23"/>
                  </a:lnTo>
                  <a:lnTo>
                    <a:pt x="679" y="23"/>
                  </a:lnTo>
                  <a:lnTo>
                    <a:pt x="679" y="23"/>
                  </a:lnTo>
                  <a:lnTo>
                    <a:pt x="677" y="26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7" y="33"/>
                  </a:lnTo>
                  <a:lnTo>
                    <a:pt x="665" y="35"/>
                  </a:lnTo>
                  <a:lnTo>
                    <a:pt x="663" y="38"/>
                  </a:lnTo>
                  <a:lnTo>
                    <a:pt x="663" y="38"/>
                  </a:lnTo>
                  <a:lnTo>
                    <a:pt x="663" y="40"/>
                  </a:lnTo>
                  <a:lnTo>
                    <a:pt x="660" y="42"/>
                  </a:lnTo>
                  <a:lnTo>
                    <a:pt x="663" y="45"/>
                  </a:lnTo>
                  <a:lnTo>
                    <a:pt x="667" y="49"/>
                  </a:lnTo>
                  <a:lnTo>
                    <a:pt x="670" y="52"/>
                  </a:lnTo>
                  <a:lnTo>
                    <a:pt x="674" y="59"/>
                  </a:lnTo>
                  <a:lnTo>
                    <a:pt x="677" y="64"/>
                  </a:lnTo>
                  <a:lnTo>
                    <a:pt x="677" y="66"/>
                  </a:lnTo>
                  <a:lnTo>
                    <a:pt x="684" y="66"/>
                  </a:lnTo>
                  <a:lnTo>
                    <a:pt x="689" y="66"/>
                  </a:lnTo>
                  <a:lnTo>
                    <a:pt x="691" y="68"/>
                  </a:lnTo>
                  <a:lnTo>
                    <a:pt x="693" y="68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8" y="75"/>
                  </a:lnTo>
                  <a:lnTo>
                    <a:pt x="698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00" y="83"/>
                  </a:lnTo>
                  <a:lnTo>
                    <a:pt x="700" y="109"/>
                  </a:lnTo>
                  <a:lnTo>
                    <a:pt x="700" y="135"/>
                  </a:lnTo>
                  <a:lnTo>
                    <a:pt x="703" y="163"/>
                  </a:lnTo>
                  <a:lnTo>
                    <a:pt x="703" y="189"/>
                  </a:lnTo>
                  <a:lnTo>
                    <a:pt x="703" y="215"/>
                  </a:lnTo>
                  <a:lnTo>
                    <a:pt x="705" y="241"/>
                  </a:lnTo>
                  <a:lnTo>
                    <a:pt x="705" y="270"/>
                  </a:lnTo>
                  <a:lnTo>
                    <a:pt x="707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8" y="307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0" y="317"/>
                  </a:lnTo>
                  <a:lnTo>
                    <a:pt x="700" y="319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4"/>
                  </a:lnTo>
                  <a:lnTo>
                    <a:pt x="696" y="324"/>
                  </a:lnTo>
                  <a:lnTo>
                    <a:pt x="698" y="324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6" y="326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700" y="329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29"/>
                  </a:lnTo>
                  <a:lnTo>
                    <a:pt x="705" y="329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3"/>
                  </a:lnTo>
                  <a:lnTo>
                    <a:pt x="707" y="338"/>
                  </a:lnTo>
                  <a:lnTo>
                    <a:pt x="707" y="338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8"/>
                  </a:lnTo>
                  <a:lnTo>
                    <a:pt x="707" y="348"/>
                  </a:lnTo>
                  <a:lnTo>
                    <a:pt x="705" y="348"/>
                  </a:lnTo>
                  <a:lnTo>
                    <a:pt x="703" y="350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5"/>
                  </a:lnTo>
                  <a:lnTo>
                    <a:pt x="705" y="355"/>
                  </a:lnTo>
                  <a:lnTo>
                    <a:pt x="703" y="355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9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0" y="364"/>
                  </a:lnTo>
                  <a:lnTo>
                    <a:pt x="700" y="364"/>
                  </a:lnTo>
                  <a:lnTo>
                    <a:pt x="700" y="367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74"/>
                  </a:lnTo>
                  <a:lnTo>
                    <a:pt x="698" y="374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81"/>
                  </a:lnTo>
                  <a:lnTo>
                    <a:pt x="696" y="381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3" y="385"/>
                  </a:lnTo>
                  <a:lnTo>
                    <a:pt x="691" y="388"/>
                  </a:lnTo>
                  <a:lnTo>
                    <a:pt x="693" y="388"/>
                  </a:lnTo>
                  <a:lnTo>
                    <a:pt x="693" y="390"/>
                  </a:lnTo>
                  <a:lnTo>
                    <a:pt x="693" y="393"/>
                  </a:lnTo>
                  <a:lnTo>
                    <a:pt x="696" y="393"/>
                  </a:lnTo>
                  <a:lnTo>
                    <a:pt x="696" y="393"/>
                  </a:lnTo>
                  <a:lnTo>
                    <a:pt x="700" y="397"/>
                  </a:lnTo>
                  <a:lnTo>
                    <a:pt x="703" y="397"/>
                  </a:lnTo>
                  <a:lnTo>
                    <a:pt x="703" y="397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2"/>
                  </a:lnTo>
                  <a:lnTo>
                    <a:pt x="700" y="402"/>
                  </a:lnTo>
                  <a:lnTo>
                    <a:pt x="700" y="402"/>
                  </a:lnTo>
                  <a:lnTo>
                    <a:pt x="703" y="402"/>
                  </a:lnTo>
                  <a:lnTo>
                    <a:pt x="703" y="402"/>
                  </a:lnTo>
                  <a:lnTo>
                    <a:pt x="703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7" y="409"/>
                  </a:lnTo>
                  <a:lnTo>
                    <a:pt x="707" y="412"/>
                  </a:lnTo>
                  <a:lnTo>
                    <a:pt x="707" y="416"/>
                  </a:lnTo>
                  <a:lnTo>
                    <a:pt x="696" y="414"/>
                  </a:lnTo>
                  <a:lnTo>
                    <a:pt x="693" y="414"/>
                  </a:lnTo>
                  <a:lnTo>
                    <a:pt x="693" y="412"/>
                  </a:lnTo>
                  <a:lnTo>
                    <a:pt x="693" y="409"/>
                  </a:lnTo>
                  <a:lnTo>
                    <a:pt x="691" y="407"/>
                  </a:lnTo>
                  <a:lnTo>
                    <a:pt x="686" y="404"/>
                  </a:lnTo>
                  <a:lnTo>
                    <a:pt x="686" y="402"/>
                  </a:lnTo>
                  <a:lnTo>
                    <a:pt x="686" y="402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5"/>
                  </a:lnTo>
                  <a:lnTo>
                    <a:pt x="684" y="395"/>
                  </a:lnTo>
                  <a:lnTo>
                    <a:pt x="679" y="397"/>
                  </a:lnTo>
                  <a:lnTo>
                    <a:pt x="679" y="397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4" y="393"/>
                  </a:lnTo>
                  <a:lnTo>
                    <a:pt x="674" y="393"/>
                  </a:lnTo>
                  <a:lnTo>
                    <a:pt x="674" y="390"/>
                  </a:lnTo>
                  <a:lnTo>
                    <a:pt x="672" y="390"/>
                  </a:lnTo>
                  <a:lnTo>
                    <a:pt x="663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58" y="385"/>
                  </a:lnTo>
                  <a:lnTo>
                    <a:pt x="655" y="385"/>
                  </a:lnTo>
                  <a:lnTo>
                    <a:pt x="653" y="385"/>
                  </a:lnTo>
                  <a:lnTo>
                    <a:pt x="653" y="385"/>
                  </a:lnTo>
                  <a:lnTo>
                    <a:pt x="648" y="385"/>
                  </a:lnTo>
                  <a:lnTo>
                    <a:pt x="646" y="383"/>
                  </a:lnTo>
                  <a:lnTo>
                    <a:pt x="644" y="383"/>
                  </a:lnTo>
                  <a:lnTo>
                    <a:pt x="641" y="381"/>
                  </a:lnTo>
                  <a:lnTo>
                    <a:pt x="639" y="378"/>
                  </a:lnTo>
                  <a:lnTo>
                    <a:pt x="636" y="376"/>
                  </a:lnTo>
                  <a:lnTo>
                    <a:pt x="634" y="374"/>
                  </a:lnTo>
                  <a:lnTo>
                    <a:pt x="632" y="374"/>
                  </a:lnTo>
                  <a:lnTo>
                    <a:pt x="629" y="371"/>
                  </a:lnTo>
                  <a:lnTo>
                    <a:pt x="610" y="376"/>
                  </a:lnTo>
                  <a:lnTo>
                    <a:pt x="608" y="376"/>
                  </a:lnTo>
                  <a:lnTo>
                    <a:pt x="601" y="374"/>
                  </a:lnTo>
                  <a:lnTo>
                    <a:pt x="599" y="376"/>
                  </a:lnTo>
                  <a:lnTo>
                    <a:pt x="596" y="378"/>
                  </a:lnTo>
                  <a:lnTo>
                    <a:pt x="594" y="378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89" y="376"/>
                  </a:lnTo>
                  <a:lnTo>
                    <a:pt x="584" y="376"/>
                  </a:lnTo>
                  <a:lnTo>
                    <a:pt x="580" y="376"/>
                  </a:lnTo>
                  <a:lnTo>
                    <a:pt x="577" y="376"/>
                  </a:lnTo>
                  <a:lnTo>
                    <a:pt x="575" y="376"/>
                  </a:lnTo>
                  <a:lnTo>
                    <a:pt x="575" y="378"/>
                  </a:lnTo>
                  <a:lnTo>
                    <a:pt x="575" y="378"/>
                  </a:lnTo>
                  <a:lnTo>
                    <a:pt x="573" y="381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0" y="385"/>
                  </a:lnTo>
                  <a:lnTo>
                    <a:pt x="568" y="385"/>
                  </a:lnTo>
                  <a:lnTo>
                    <a:pt x="566" y="385"/>
                  </a:lnTo>
                  <a:lnTo>
                    <a:pt x="563" y="385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4" y="381"/>
                  </a:lnTo>
                  <a:lnTo>
                    <a:pt x="542" y="376"/>
                  </a:lnTo>
                  <a:lnTo>
                    <a:pt x="537" y="374"/>
                  </a:lnTo>
                  <a:lnTo>
                    <a:pt x="532" y="371"/>
                  </a:lnTo>
                  <a:lnTo>
                    <a:pt x="532" y="369"/>
                  </a:lnTo>
                  <a:lnTo>
                    <a:pt x="532" y="369"/>
                  </a:lnTo>
                  <a:lnTo>
                    <a:pt x="530" y="369"/>
                  </a:lnTo>
                  <a:lnTo>
                    <a:pt x="521" y="364"/>
                  </a:lnTo>
                  <a:lnTo>
                    <a:pt x="521" y="364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09" y="362"/>
                  </a:lnTo>
                  <a:lnTo>
                    <a:pt x="495" y="362"/>
                  </a:lnTo>
                  <a:lnTo>
                    <a:pt x="478" y="362"/>
                  </a:lnTo>
                  <a:lnTo>
                    <a:pt x="461" y="362"/>
                  </a:lnTo>
                  <a:lnTo>
                    <a:pt x="447" y="362"/>
                  </a:lnTo>
                  <a:lnTo>
                    <a:pt x="431" y="362"/>
                  </a:lnTo>
                  <a:lnTo>
                    <a:pt x="414" y="362"/>
                  </a:lnTo>
                  <a:lnTo>
                    <a:pt x="398" y="362"/>
                  </a:lnTo>
                  <a:lnTo>
                    <a:pt x="383" y="362"/>
                  </a:lnTo>
                  <a:lnTo>
                    <a:pt x="367" y="362"/>
                  </a:lnTo>
                  <a:lnTo>
                    <a:pt x="350" y="362"/>
                  </a:lnTo>
                  <a:lnTo>
                    <a:pt x="334" y="362"/>
                  </a:lnTo>
                  <a:lnTo>
                    <a:pt x="320" y="362"/>
                  </a:lnTo>
                  <a:lnTo>
                    <a:pt x="303" y="362"/>
                  </a:lnTo>
                  <a:lnTo>
                    <a:pt x="286" y="362"/>
                  </a:lnTo>
                  <a:lnTo>
                    <a:pt x="270" y="362"/>
                  </a:lnTo>
                  <a:lnTo>
                    <a:pt x="256" y="362"/>
                  </a:lnTo>
                  <a:lnTo>
                    <a:pt x="239" y="362"/>
                  </a:lnTo>
                  <a:lnTo>
                    <a:pt x="223" y="359"/>
                  </a:lnTo>
                  <a:lnTo>
                    <a:pt x="208" y="359"/>
                  </a:lnTo>
                  <a:lnTo>
                    <a:pt x="192" y="359"/>
                  </a:lnTo>
                  <a:lnTo>
                    <a:pt x="175" y="359"/>
                  </a:lnTo>
                  <a:lnTo>
                    <a:pt x="159" y="359"/>
                  </a:lnTo>
                  <a:lnTo>
                    <a:pt x="145" y="359"/>
                  </a:lnTo>
                  <a:lnTo>
                    <a:pt x="128" y="359"/>
                  </a:lnTo>
                  <a:lnTo>
                    <a:pt x="111" y="357"/>
                  </a:lnTo>
                  <a:lnTo>
                    <a:pt x="95" y="357"/>
                  </a:lnTo>
                  <a:lnTo>
                    <a:pt x="81" y="357"/>
                  </a:lnTo>
                  <a:lnTo>
                    <a:pt x="64" y="357"/>
                  </a:lnTo>
                  <a:lnTo>
                    <a:pt x="48" y="357"/>
                  </a:lnTo>
                  <a:lnTo>
                    <a:pt x="31" y="357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3" y="310"/>
                  </a:lnTo>
                  <a:lnTo>
                    <a:pt x="3" y="293"/>
                  </a:lnTo>
                  <a:lnTo>
                    <a:pt x="3" y="279"/>
                  </a:lnTo>
                  <a:lnTo>
                    <a:pt x="3" y="262"/>
                  </a:lnTo>
                  <a:lnTo>
                    <a:pt x="5" y="248"/>
                  </a:lnTo>
                  <a:lnTo>
                    <a:pt x="5" y="234"/>
                  </a:lnTo>
                  <a:lnTo>
                    <a:pt x="5" y="217"/>
                  </a:lnTo>
                  <a:lnTo>
                    <a:pt x="5" y="203"/>
                  </a:lnTo>
                  <a:lnTo>
                    <a:pt x="5" y="187"/>
                  </a:lnTo>
                  <a:lnTo>
                    <a:pt x="7" y="172"/>
                  </a:lnTo>
                  <a:lnTo>
                    <a:pt x="7" y="158"/>
                  </a:lnTo>
                  <a:lnTo>
                    <a:pt x="7" y="142"/>
                  </a:lnTo>
                  <a:lnTo>
                    <a:pt x="7" y="128"/>
                  </a:lnTo>
                  <a:lnTo>
                    <a:pt x="7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4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4" y="52"/>
                  </a:lnTo>
                  <a:lnTo>
                    <a:pt x="14" y="38"/>
                  </a:lnTo>
                  <a:lnTo>
                    <a:pt x="14" y="26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00" y="2"/>
                  </a:lnTo>
                  <a:lnTo>
                    <a:pt x="121" y="2"/>
                  </a:lnTo>
                  <a:lnTo>
                    <a:pt x="142" y="2"/>
                  </a:lnTo>
                  <a:lnTo>
                    <a:pt x="161" y="2"/>
                  </a:lnTo>
                  <a:lnTo>
                    <a:pt x="182" y="4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46" y="4"/>
                  </a:lnTo>
                  <a:lnTo>
                    <a:pt x="267" y="4"/>
                  </a:lnTo>
                  <a:lnTo>
                    <a:pt x="289" y="4"/>
                  </a:lnTo>
                  <a:lnTo>
                    <a:pt x="310" y="4"/>
                  </a:lnTo>
                  <a:lnTo>
                    <a:pt x="329" y="4"/>
                  </a:lnTo>
                  <a:lnTo>
                    <a:pt x="350" y="4"/>
                  </a:lnTo>
                  <a:lnTo>
                    <a:pt x="372" y="4"/>
                  </a:lnTo>
                  <a:lnTo>
                    <a:pt x="393" y="4"/>
                  </a:lnTo>
                  <a:lnTo>
                    <a:pt x="414" y="4"/>
                  </a:lnTo>
                  <a:lnTo>
                    <a:pt x="435" y="4"/>
                  </a:lnTo>
                  <a:lnTo>
                    <a:pt x="457" y="4"/>
                  </a:lnTo>
                  <a:lnTo>
                    <a:pt x="478" y="4"/>
                  </a:lnTo>
                  <a:lnTo>
                    <a:pt x="499" y="4"/>
                  </a:lnTo>
                  <a:lnTo>
                    <a:pt x="518" y="4"/>
                  </a:lnTo>
                  <a:lnTo>
                    <a:pt x="540" y="4"/>
                  </a:lnTo>
                  <a:lnTo>
                    <a:pt x="561" y="4"/>
                  </a:lnTo>
                  <a:lnTo>
                    <a:pt x="582" y="2"/>
                  </a:lnTo>
                  <a:lnTo>
                    <a:pt x="603" y="2"/>
                  </a:lnTo>
                  <a:lnTo>
                    <a:pt x="625" y="2"/>
                  </a:lnTo>
                  <a:lnTo>
                    <a:pt x="646" y="2"/>
                  </a:lnTo>
                  <a:lnTo>
                    <a:pt x="667" y="2"/>
                  </a:lnTo>
                  <a:lnTo>
                    <a:pt x="689" y="0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0621232" y="2794665"/>
              <a:ext cx="542921" cy="404780"/>
            </a:xfrm>
            <a:custGeom>
              <a:rect b="b" l="l" r="r" t="t"/>
              <a:pathLst>
                <a:path extrusionOk="0" h="378" w="507">
                  <a:moveTo>
                    <a:pt x="445" y="222"/>
                  </a:moveTo>
                  <a:lnTo>
                    <a:pt x="445" y="224"/>
                  </a:lnTo>
                  <a:lnTo>
                    <a:pt x="445" y="227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7" y="224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45" y="222"/>
                  </a:lnTo>
                  <a:close/>
                  <a:moveTo>
                    <a:pt x="504" y="111"/>
                  </a:moveTo>
                  <a:lnTo>
                    <a:pt x="504" y="111"/>
                  </a:lnTo>
                  <a:lnTo>
                    <a:pt x="504" y="111"/>
                  </a:lnTo>
                  <a:lnTo>
                    <a:pt x="502" y="111"/>
                  </a:lnTo>
                  <a:lnTo>
                    <a:pt x="502" y="108"/>
                  </a:lnTo>
                  <a:lnTo>
                    <a:pt x="504" y="108"/>
                  </a:lnTo>
                  <a:lnTo>
                    <a:pt x="497" y="101"/>
                  </a:lnTo>
                  <a:lnTo>
                    <a:pt x="490" y="97"/>
                  </a:lnTo>
                  <a:lnTo>
                    <a:pt x="481" y="92"/>
                  </a:lnTo>
                  <a:lnTo>
                    <a:pt x="473" y="85"/>
                  </a:lnTo>
                  <a:lnTo>
                    <a:pt x="464" y="80"/>
                  </a:lnTo>
                  <a:lnTo>
                    <a:pt x="457" y="75"/>
                  </a:lnTo>
                  <a:lnTo>
                    <a:pt x="450" y="68"/>
                  </a:lnTo>
                  <a:lnTo>
                    <a:pt x="440" y="63"/>
                  </a:lnTo>
                  <a:lnTo>
                    <a:pt x="433" y="59"/>
                  </a:lnTo>
                  <a:lnTo>
                    <a:pt x="417" y="47"/>
                  </a:lnTo>
                  <a:lnTo>
                    <a:pt x="402" y="35"/>
                  </a:lnTo>
                  <a:lnTo>
                    <a:pt x="393" y="30"/>
                  </a:lnTo>
                  <a:lnTo>
                    <a:pt x="386" y="26"/>
                  </a:lnTo>
                  <a:lnTo>
                    <a:pt x="379" y="18"/>
                  </a:lnTo>
                  <a:lnTo>
                    <a:pt x="374" y="16"/>
                  </a:lnTo>
                  <a:lnTo>
                    <a:pt x="372" y="16"/>
                  </a:lnTo>
                  <a:lnTo>
                    <a:pt x="369" y="16"/>
                  </a:lnTo>
                  <a:lnTo>
                    <a:pt x="365" y="16"/>
                  </a:lnTo>
                  <a:lnTo>
                    <a:pt x="365" y="18"/>
                  </a:lnTo>
                  <a:lnTo>
                    <a:pt x="360" y="18"/>
                  </a:lnTo>
                  <a:lnTo>
                    <a:pt x="355" y="18"/>
                  </a:lnTo>
                  <a:lnTo>
                    <a:pt x="350" y="21"/>
                  </a:lnTo>
                  <a:lnTo>
                    <a:pt x="341" y="21"/>
                  </a:lnTo>
                  <a:lnTo>
                    <a:pt x="334" y="23"/>
                  </a:lnTo>
                  <a:lnTo>
                    <a:pt x="324" y="23"/>
                  </a:lnTo>
                  <a:lnTo>
                    <a:pt x="315" y="26"/>
                  </a:lnTo>
                  <a:lnTo>
                    <a:pt x="305" y="26"/>
                  </a:lnTo>
                  <a:lnTo>
                    <a:pt x="296" y="28"/>
                  </a:lnTo>
                  <a:lnTo>
                    <a:pt x="287" y="30"/>
                  </a:lnTo>
                  <a:lnTo>
                    <a:pt x="279" y="30"/>
                  </a:lnTo>
                  <a:lnTo>
                    <a:pt x="272" y="33"/>
                  </a:lnTo>
                  <a:lnTo>
                    <a:pt x="268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1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1" y="11"/>
                  </a:lnTo>
                  <a:lnTo>
                    <a:pt x="244" y="7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7" y="2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71" y="4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1" y="11"/>
                  </a:lnTo>
                  <a:lnTo>
                    <a:pt x="116" y="11"/>
                  </a:lnTo>
                  <a:lnTo>
                    <a:pt x="112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0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9" y="26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0" y="37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5" y="94"/>
                  </a:lnTo>
                  <a:lnTo>
                    <a:pt x="15" y="99"/>
                  </a:lnTo>
                  <a:lnTo>
                    <a:pt x="19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4" y="104"/>
                  </a:lnTo>
                  <a:lnTo>
                    <a:pt x="26" y="104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3" y="111"/>
                  </a:lnTo>
                  <a:lnTo>
                    <a:pt x="36" y="113"/>
                  </a:lnTo>
                  <a:lnTo>
                    <a:pt x="41" y="113"/>
                  </a:lnTo>
                  <a:lnTo>
                    <a:pt x="45" y="113"/>
                  </a:lnTo>
                  <a:lnTo>
                    <a:pt x="52" y="111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2" y="125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3" y="153"/>
                  </a:lnTo>
                  <a:lnTo>
                    <a:pt x="86" y="153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3" y="163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2" y="172"/>
                  </a:lnTo>
                  <a:lnTo>
                    <a:pt x="104" y="175"/>
                  </a:lnTo>
                  <a:lnTo>
                    <a:pt x="107" y="177"/>
                  </a:lnTo>
                  <a:lnTo>
                    <a:pt x="112" y="179"/>
                  </a:lnTo>
                  <a:lnTo>
                    <a:pt x="114" y="179"/>
                  </a:lnTo>
                  <a:lnTo>
                    <a:pt x="119" y="182"/>
                  </a:lnTo>
                  <a:lnTo>
                    <a:pt x="123" y="184"/>
                  </a:lnTo>
                  <a:lnTo>
                    <a:pt x="130" y="189"/>
                  </a:lnTo>
                  <a:lnTo>
                    <a:pt x="133" y="191"/>
                  </a:lnTo>
                  <a:lnTo>
                    <a:pt x="135" y="196"/>
                  </a:lnTo>
                  <a:lnTo>
                    <a:pt x="138" y="198"/>
                  </a:lnTo>
                  <a:lnTo>
                    <a:pt x="138" y="201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4" y="208"/>
                  </a:lnTo>
                  <a:lnTo>
                    <a:pt x="154" y="210"/>
                  </a:lnTo>
                  <a:lnTo>
                    <a:pt x="159" y="210"/>
                  </a:lnTo>
                  <a:lnTo>
                    <a:pt x="164" y="215"/>
                  </a:lnTo>
                  <a:lnTo>
                    <a:pt x="166" y="217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3" y="227"/>
                  </a:lnTo>
                  <a:lnTo>
                    <a:pt x="171" y="227"/>
                  </a:lnTo>
                  <a:lnTo>
                    <a:pt x="171" y="229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73" y="234"/>
                  </a:lnTo>
                  <a:lnTo>
                    <a:pt x="178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6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41"/>
                  </a:lnTo>
                  <a:lnTo>
                    <a:pt x="185" y="241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2" y="246"/>
                  </a:lnTo>
                  <a:lnTo>
                    <a:pt x="185" y="248"/>
                  </a:lnTo>
                  <a:lnTo>
                    <a:pt x="187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9" y="258"/>
                  </a:lnTo>
                  <a:lnTo>
                    <a:pt x="209" y="260"/>
                  </a:lnTo>
                  <a:lnTo>
                    <a:pt x="213" y="262"/>
                  </a:lnTo>
                  <a:lnTo>
                    <a:pt x="216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3" y="267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5" y="272"/>
                  </a:lnTo>
                  <a:lnTo>
                    <a:pt x="225" y="276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5" y="288"/>
                  </a:lnTo>
                  <a:lnTo>
                    <a:pt x="237" y="291"/>
                  </a:lnTo>
                  <a:lnTo>
                    <a:pt x="237" y="293"/>
                  </a:lnTo>
                  <a:lnTo>
                    <a:pt x="237" y="295"/>
                  </a:lnTo>
                  <a:lnTo>
                    <a:pt x="237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2"/>
                  </a:lnTo>
                  <a:lnTo>
                    <a:pt x="239" y="302"/>
                  </a:lnTo>
                  <a:lnTo>
                    <a:pt x="239" y="305"/>
                  </a:lnTo>
                  <a:lnTo>
                    <a:pt x="239" y="305"/>
                  </a:lnTo>
                  <a:lnTo>
                    <a:pt x="239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10"/>
                  </a:lnTo>
                  <a:lnTo>
                    <a:pt x="242" y="312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44" y="317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9" y="319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3" y="329"/>
                  </a:lnTo>
                  <a:lnTo>
                    <a:pt x="265" y="329"/>
                  </a:lnTo>
                  <a:lnTo>
                    <a:pt x="268" y="329"/>
                  </a:lnTo>
                  <a:lnTo>
                    <a:pt x="268" y="331"/>
                  </a:lnTo>
                  <a:lnTo>
                    <a:pt x="268" y="336"/>
                  </a:lnTo>
                  <a:lnTo>
                    <a:pt x="272" y="345"/>
                  </a:lnTo>
                  <a:lnTo>
                    <a:pt x="275" y="345"/>
                  </a:lnTo>
                  <a:lnTo>
                    <a:pt x="277" y="345"/>
                  </a:lnTo>
                  <a:lnTo>
                    <a:pt x="277" y="347"/>
                  </a:lnTo>
                  <a:lnTo>
                    <a:pt x="277" y="350"/>
                  </a:lnTo>
                  <a:lnTo>
                    <a:pt x="277" y="352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7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7" y="364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4" y="371"/>
                  </a:lnTo>
                  <a:lnTo>
                    <a:pt x="287" y="376"/>
                  </a:lnTo>
                  <a:lnTo>
                    <a:pt x="287" y="376"/>
                  </a:lnTo>
                  <a:lnTo>
                    <a:pt x="294" y="374"/>
                  </a:lnTo>
                  <a:lnTo>
                    <a:pt x="296" y="374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3" y="369"/>
                  </a:lnTo>
                  <a:lnTo>
                    <a:pt x="313" y="364"/>
                  </a:lnTo>
                  <a:lnTo>
                    <a:pt x="313" y="362"/>
                  </a:lnTo>
                  <a:lnTo>
                    <a:pt x="313" y="362"/>
                  </a:lnTo>
                  <a:lnTo>
                    <a:pt x="315" y="359"/>
                  </a:lnTo>
                  <a:lnTo>
                    <a:pt x="315" y="357"/>
                  </a:lnTo>
                  <a:lnTo>
                    <a:pt x="315" y="355"/>
                  </a:lnTo>
                  <a:lnTo>
                    <a:pt x="315" y="352"/>
                  </a:lnTo>
                  <a:lnTo>
                    <a:pt x="315" y="352"/>
                  </a:lnTo>
                  <a:lnTo>
                    <a:pt x="315" y="350"/>
                  </a:lnTo>
                  <a:lnTo>
                    <a:pt x="317" y="355"/>
                  </a:lnTo>
                  <a:lnTo>
                    <a:pt x="315" y="364"/>
                  </a:lnTo>
                  <a:lnTo>
                    <a:pt x="315" y="369"/>
                  </a:lnTo>
                  <a:lnTo>
                    <a:pt x="322" y="362"/>
                  </a:lnTo>
                  <a:lnTo>
                    <a:pt x="324" y="357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4" y="350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15" y="34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13" y="340"/>
                  </a:lnTo>
                  <a:lnTo>
                    <a:pt x="313" y="338"/>
                  </a:lnTo>
                  <a:lnTo>
                    <a:pt x="310" y="333"/>
                  </a:lnTo>
                  <a:lnTo>
                    <a:pt x="308" y="331"/>
                  </a:lnTo>
                  <a:lnTo>
                    <a:pt x="305" y="326"/>
                  </a:lnTo>
                  <a:lnTo>
                    <a:pt x="305" y="324"/>
                  </a:lnTo>
                  <a:lnTo>
                    <a:pt x="305" y="321"/>
                  </a:lnTo>
                  <a:lnTo>
                    <a:pt x="305" y="321"/>
                  </a:lnTo>
                  <a:lnTo>
                    <a:pt x="303" y="317"/>
                  </a:lnTo>
                  <a:lnTo>
                    <a:pt x="301" y="317"/>
                  </a:lnTo>
                  <a:lnTo>
                    <a:pt x="301" y="317"/>
                  </a:lnTo>
                  <a:lnTo>
                    <a:pt x="303" y="314"/>
                  </a:lnTo>
                  <a:lnTo>
                    <a:pt x="303" y="317"/>
                  </a:lnTo>
                  <a:lnTo>
                    <a:pt x="305" y="317"/>
                  </a:lnTo>
                  <a:lnTo>
                    <a:pt x="305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0" y="321"/>
                  </a:lnTo>
                  <a:lnTo>
                    <a:pt x="308" y="324"/>
                  </a:lnTo>
                  <a:lnTo>
                    <a:pt x="310" y="326"/>
                  </a:lnTo>
                  <a:lnTo>
                    <a:pt x="310" y="329"/>
                  </a:lnTo>
                  <a:lnTo>
                    <a:pt x="315" y="336"/>
                  </a:lnTo>
                  <a:lnTo>
                    <a:pt x="322" y="340"/>
                  </a:lnTo>
                  <a:lnTo>
                    <a:pt x="324" y="343"/>
                  </a:lnTo>
                  <a:lnTo>
                    <a:pt x="327" y="340"/>
                  </a:lnTo>
                  <a:lnTo>
                    <a:pt x="327" y="338"/>
                  </a:lnTo>
                  <a:lnTo>
                    <a:pt x="324" y="338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2" y="326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1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0" y="321"/>
                  </a:lnTo>
                  <a:lnTo>
                    <a:pt x="324" y="321"/>
                  </a:lnTo>
                  <a:lnTo>
                    <a:pt x="324" y="324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9" y="331"/>
                  </a:lnTo>
                  <a:lnTo>
                    <a:pt x="329" y="338"/>
                  </a:lnTo>
                  <a:lnTo>
                    <a:pt x="329" y="343"/>
                  </a:lnTo>
                  <a:lnTo>
                    <a:pt x="329" y="345"/>
                  </a:lnTo>
                  <a:lnTo>
                    <a:pt x="332" y="345"/>
                  </a:lnTo>
                  <a:lnTo>
                    <a:pt x="334" y="343"/>
                  </a:lnTo>
                  <a:lnTo>
                    <a:pt x="336" y="343"/>
                  </a:lnTo>
                  <a:lnTo>
                    <a:pt x="336" y="343"/>
                  </a:lnTo>
                  <a:lnTo>
                    <a:pt x="339" y="343"/>
                  </a:lnTo>
                  <a:lnTo>
                    <a:pt x="346" y="336"/>
                  </a:lnTo>
                  <a:lnTo>
                    <a:pt x="346" y="333"/>
                  </a:lnTo>
                  <a:lnTo>
                    <a:pt x="343" y="333"/>
                  </a:lnTo>
                  <a:lnTo>
                    <a:pt x="346" y="333"/>
                  </a:lnTo>
                  <a:lnTo>
                    <a:pt x="346" y="333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29"/>
                  </a:lnTo>
                  <a:lnTo>
                    <a:pt x="348" y="326"/>
                  </a:lnTo>
                  <a:lnTo>
                    <a:pt x="348" y="324"/>
                  </a:lnTo>
                  <a:lnTo>
                    <a:pt x="348" y="324"/>
                  </a:lnTo>
                  <a:lnTo>
                    <a:pt x="348" y="326"/>
                  </a:lnTo>
                  <a:lnTo>
                    <a:pt x="346" y="326"/>
                  </a:lnTo>
                  <a:lnTo>
                    <a:pt x="346" y="329"/>
                  </a:lnTo>
                  <a:lnTo>
                    <a:pt x="343" y="329"/>
                  </a:lnTo>
                  <a:lnTo>
                    <a:pt x="341" y="331"/>
                  </a:lnTo>
                  <a:lnTo>
                    <a:pt x="339" y="333"/>
                  </a:lnTo>
                  <a:lnTo>
                    <a:pt x="336" y="333"/>
                  </a:lnTo>
                  <a:lnTo>
                    <a:pt x="336" y="333"/>
                  </a:lnTo>
                  <a:lnTo>
                    <a:pt x="339" y="331"/>
                  </a:lnTo>
                  <a:lnTo>
                    <a:pt x="341" y="329"/>
                  </a:lnTo>
                  <a:lnTo>
                    <a:pt x="346" y="326"/>
                  </a:lnTo>
                  <a:lnTo>
                    <a:pt x="346" y="324"/>
                  </a:lnTo>
                  <a:lnTo>
                    <a:pt x="343" y="321"/>
                  </a:lnTo>
                  <a:lnTo>
                    <a:pt x="341" y="319"/>
                  </a:lnTo>
                  <a:lnTo>
                    <a:pt x="332" y="321"/>
                  </a:lnTo>
                  <a:lnTo>
                    <a:pt x="334" y="319"/>
                  </a:lnTo>
                  <a:lnTo>
                    <a:pt x="336" y="319"/>
                  </a:lnTo>
                  <a:lnTo>
                    <a:pt x="339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4" y="314"/>
                  </a:lnTo>
                  <a:lnTo>
                    <a:pt x="334" y="317"/>
                  </a:lnTo>
                  <a:lnTo>
                    <a:pt x="332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32" y="314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34" y="310"/>
                  </a:lnTo>
                  <a:lnTo>
                    <a:pt x="334" y="310"/>
                  </a:lnTo>
                  <a:lnTo>
                    <a:pt x="334" y="307"/>
                  </a:lnTo>
                  <a:lnTo>
                    <a:pt x="334" y="307"/>
                  </a:lnTo>
                  <a:lnTo>
                    <a:pt x="334" y="310"/>
                  </a:lnTo>
                  <a:lnTo>
                    <a:pt x="336" y="31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3" y="312"/>
                  </a:lnTo>
                  <a:lnTo>
                    <a:pt x="346" y="312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8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3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5" y="310"/>
                  </a:lnTo>
                  <a:lnTo>
                    <a:pt x="355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60" y="310"/>
                  </a:lnTo>
                  <a:lnTo>
                    <a:pt x="365" y="305"/>
                  </a:lnTo>
                  <a:lnTo>
                    <a:pt x="367" y="302"/>
                  </a:lnTo>
                  <a:lnTo>
                    <a:pt x="367" y="302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7" y="300"/>
                  </a:lnTo>
                  <a:lnTo>
                    <a:pt x="367" y="300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62" y="295"/>
                  </a:lnTo>
                  <a:lnTo>
                    <a:pt x="365" y="295"/>
                  </a:lnTo>
                  <a:lnTo>
                    <a:pt x="367" y="298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4" y="298"/>
                  </a:lnTo>
                  <a:lnTo>
                    <a:pt x="376" y="295"/>
                  </a:lnTo>
                  <a:lnTo>
                    <a:pt x="379" y="295"/>
                  </a:lnTo>
                  <a:lnTo>
                    <a:pt x="381" y="293"/>
                  </a:lnTo>
                  <a:lnTo>
                    <a:pt x="388" y="291"/>
                  </a:lnTo>
                  <a:lnTo>
                    <a:pt x="388" y="291"/>
                  </a:lnTo>
                  <a:lnTo>
                    <a:pt x="388" y="288"/>
                  </a:lnTo>
                  <a:lnTo>
                    <a:pt x="386" y="288"/>
                  </a:lnTo>
                  <a:lnTo>
                    <a:pt x="384" y="286"/>
                  </a:lnTo>
                  <a:lnTo>
                    <a:pt x="386" y="286"/>
                  </a:lnTo>
                  <a:lnTo>
                    <a:pt x="386" y="286"/>
                  </a:lnTo>
                  <a:lnTo>
                    <a:pt x="388" y="286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8" y="279"/>
                  </a:lnTo>
                  <a:lnTo>
                    <a:pt x="400" y="276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1" y="272"/>
                  </a:lnTo>
                  <a:lnTo>
                    <a:pt x="388" y="272"/>
                  </a:lnTo>
                  <a:lnTo>
                    <a:pt x="388" y="269"/>
                  </a:lnTo>
                  <a:lnTo>
                    <a:pt x="386" y="267"/>
                  </a:lnTo>
                  <a:lnTo>
                    <a:pt x="388" y="269"/>
                  </a:lnTo>
                  <a:lnTo>
                    <a:pt x="391" y="269"/>
                  </a:lnTo>
                  <a:lnTo>
                    <a:pt x="391" y="269"/>
                  </a:lnTo>
                  <a:lnTo>
                    <a:pt x="391" y="267"/>
                  </a:lnTo>
                  <a:lnTo>
                    <a:pt x="391" y="265"/>
                  </a:lnTo>
                  <a:lnTo>
                    <a:pt x="388" y="262"/>
                  </a:lnTo>
                  <a:lnTo>
                    <a:pt x="388" y="260"/>
                  </a:lnTo>
                  <a:lnTo>
                    <a:pt x="388" y="260"/>
                  </a:lnTo>
                  <a:lnTo>
                    <a:pt x="393" y="262"/>
                  </a:lnTo>
                  <a:lnTo>
                    <a:pt x="393" y="262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5" y="260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5" y="267"/>
                  </a:lnTo>
                  <a:lnTo>
                    <a:pt x="395" y="267"/>
                  </a:lnTo>
                  <a:lnTo>
                    <a:pt x="398" y="269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2" y="269"/>
                  </a:lnTo>
                  <a:lnTo>
                    <a:pt x="405" y="267"/>
                  </a:lnTo>
                  <a:lnTo>
                    <a:pt x="410" y="262"/>
                  </a:lnTo>
                  <a:lnTo>
                    <a:pt x="412" y="260"/>
                  </a:lnTo>
                  <a:lnTo>
                    <a:pt x="412" y="258"/>
                  </a:lnTo>
                  <a:lnTo>
                    <a:pt x="414" y="255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0"/>
                  </a:lnTo>
                  <a:lnTo>
                    <a:pt x="419" y="250"/>
                  </a:lnTo>
                  <a:lnTo>
                    <a:pt x="419" y="250"/>
                  </a:lnTo>
                  <a:lnTo>
                    <a:pt x="424" y="246"/>
                  </a:lnTo>
                  <a:lnTo>
                    <a:pt x="424" y="246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6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3"/>
                  </a:lnTo>
                  <a:lnTo>
                    <a:pt x="419" y="241"/>
                  </a:lnTo>
                  <a:lnTo>
                    <a:pt x="421" y="236"/>
                  </a:lnTo>
                  <a:lnTo>
                    <a:pt x="421" y="234"/>
                  </a:lnTo>
                  <a:lnTo>
                    <a:pt x="424" y="234"/>
                  </a:lnTo>
                  <a:lnTo>
                    <a:pt x="426" y="229"/>
                  </a:lnTo>
                  <a:lnTo>
                    <a:pt x="428" y="229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31" y="234"/>
                  </a:lnTo>
                  <a:lnTo>
                    <a:pt x="431" y="234"/>
                  </a:lnTo>
                  <a:lnTo>
                    <a:pt x="433" y="234"/>
                  </a:lnTo>
                  <a:lnTo>
                    <a:pt x="436" y="231"/>
                  </a:lnTo>
                  <a:lnTo>
                    <a:pt x="438" y="231"/>
                  </a:lnTo>
                  <a:lnTo>
                    <a:pt x="440" y="231"/>
                  </a:lnTo>
                  <a:lnTo>
                    <a:pt x="443" y="229"/>
                  </a:lnTo>
                  <a:lnTo>
                    <a:pt x="443" y="229"/>
                  </a:lnTo>
                  <a:lnTo>
                    <a:pt x="443" y="227"/>
                  </a:lnTo>
                  <a:lnTo>
                    <a:pt x="443" y="224"/>
                  </a:lnTo>
                  <a:lnTo>
                    <a:pt x="445" y="222"/>
                  </a:lnTo>
                  <a:lnTo>
                    <a:pt x="447" y="220"/>
                  </a:lnTo>
                  <a:lnTo>
                    <a:pt x="450" y="217"/>
                  </a:lnTo>
                  <a:lnTo>
                    <a:pt x="450" y="215"/>
                  </a:lnTo>
                  <a:lnTo>
                    <a:pt x="447" y="213"/>
                  </a:lnTo>
                  <a:lnTo>
                    <a:pt x="445" y="213"/>
                  </a:lnTo>
                  <a:lnTo>
                    <a:pt x="443" y="213"/>
                  </a:lnTo>
                  <a:lnTo>
                    <a:pt x="445" y="213"/>
                  </a:lnTo>
                  <a:lnTo>
                    <a:pt x="447" y="213"/>
                  </a:lnTo>
                  <a:lnTo>
                    <a:pt x="450" y="213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7" y="210"/>
                  </a:lnTo>
                  <a:lnTo>
                    <a:pt x="457" y="208"/>
                  </a:lnTo>
                  <a:lnTo>
                    <a:pt x="457" y="205"/>
                  </a:lnTo>
                  <a:lnTo>
                    <a:pt x="459" y="205"/>
                  </a:lnTo>
                  <a:lnTo>
                    <a:pt x="457" y="205"/>
                  </a:lnTo>
                  <a:lnTo>
                    <a:pt x="457" y="205"/>
                  </a:lnTo>
                  <a:lnTo>
                    <a:pt x="457" y="203"/>
                  </a:lnTo>
                  <a:lnTo>
                    <a:pt x="455" y="201"/>
                  </a:lnTo>
                  <a:lnTo>
                    <a:pt x="455" y="201"/>
                  </a:lnTo>
                  <a:lnTo>
                    <a:pt x="455" y="198"/>
                  </a:lnTo>
                  <a:lnTo>
                    <a:pt x="452" y="198"/>
                  </a:lnTo>
                  <a:lnTo>
                    <a:pt x="447" y="198"/>
                  </a:lnTo>
                  <a:lnTo>
                    <a:pt x="445" y="196"/>
                  </a:lnTo>
                  <a:lnTo>
                    <a:pt x="445" y="194"/>
                  </a:lnTo>
                  <a:lnTo>
                    <a:pt x="445" y="191"/>
                  </a:lnTo>
                  <a:lnTo>
                    <a:pt x="445" y="189"/>
                  </a:lnTo>
                  <a:lnTo>
                    <a:pt x="445" y="187"/>
                  </a:lnTo>
                  <a:lnTo>
                    <a:pt x="450" y="177"/>
                  </a:lnTo>
                  <a:lnTo>
                    <a:pt x="450" y="177"/>
                  </a:lnTo>
                  <a:lnTo>
                    <a:pt x="452" y="175"/>
                  </a:lnTo>
                  <a:lnTo>
                    <a:pt x="452" y="175"/>
                  </a:lnTo>
                  <a:lnTo>
                    <a:pt x="452" y="177"/>
                  </a:lnTo>
                  <a:lnTo>
                    <a:pt x="450" y="182"/>
                  </a:lnTo>
                  <a:lnTo>
                    <a:pt x="447" y="187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52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6"/>
                  </a:lnTo>
                  <a:lnTo>
                    <a:pt x="457" y="201"/>
                  </a:lnTo>
                  <a:lnTo>
                    <a:pt x="457" y="201"/>
                  </a:lnTo>
                  <a:lnTo>
                    <a:pt x="459" y="201"/>
                  </a:lnTo>
                  <a:lnTo>
                    <a:pt x="457" y="198"/>
                  </a:lnTo>
                  <a:lnTo>
                    <a:pt x="457" y="184"/>
                  </a:lnTo>
                  <a:lnTo>
                    <a:pt x="459" y="182"/>
                  </a:lnTo>
                  <a:lnTo>
                    <a:pt x="457" y="182"/>
                  </a:lnTo>
                  <a:lnTo>
                    <a:pt x="459" y="175"/>
                  </a:lnTo>
                  <a:lnTo>
                    <a:pt x="466" y="160"/>
                  </a:lnTo>
                  <a:lnTo>
                    <a:pt x="473" y="144"/>
                  </a:lnTo>
                  <a:lnTo>
                    <a:pt x="478" y="134"/>
                  </a:lnTo>
                  <a:lnTo>
                    <a:pt x="488" y="125"/>
                  </a:lnTo>
                  <a:lnTo>
                    <a:pt x="497" y="116"/>
                  </a:lnTo>
                  <a:lnTo>
                    <a:pt x="502" y="113"/>
                  </a:lnTo>
                  <a:lnTo>
                    <a:pt x="507" y="111"/>
                  </a:lnTo>
                  <a:lnTo>
                    <a:pt x="504" y="11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1622474" y="1689551"/>
              <a:ext cx="72818" cy="113509"/>
            </a:xfrm>
            <a:custGeom>
              <a:rect b="b" l="l" r="r" t="t"/>
              <a:pathLst>
                <a:path extrusionOk="0" h="106" w="68">
                  <a:moveTo>
                    <a:pt x="49" y="101"/>
                  </a:moveTo>
                  <a:lnTo>
                    <a:pt x="47" y="101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2" y="104"/>
                  </a:lnTo>
                  <a:lnTo>
                    <a:pt x="45" y="104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1"/>
                  </a:lnTo>
                  <a:close/>
                  <a:moveTo>
                    <a:pt x="56" y="54"/>
                  </a:moveTo>
                  <a:lnTo>
                    <a:pt x="56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68" y="56"/>
                  </a:move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1" y="40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8" y="59"/>
                  </a:lnTo>
                  <a:lnTo>
                    <a:pt x="68" y="56"/>
                  </a:lnTo>
                  <a:close/>
                  <a:moveTo>
                    <a:pt x="61" y="37"/>
                  </a:moveTo>
                  <a:lnTo>
                    <a:pt x="61" y="35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4"/>
                  </a:lnTo>
                  <a:lnTo>
                    <a:pt x="9" y="7"/>
                  </a:lnTo>
                  <a:lnTo>
                    <a:pt x="0" y="9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7" y="30"/>
                  </a:lnTo>
                  <a:lnTo>
                    <a:pt x="9" y="37"/>
                  </a:lnTo>
                  <a:lnTo>
                    <a:pt x="9" y="45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7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82"/>
                  </a:lnTo>
                  <a:lnTo>
                    <a:pt x="16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6" y="9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0760443" y="1785927"/>
              <a:ext cx="630730" cy="400497"/>
            </a:xfrm>
            <a:custGeom>
              <a:rect b="b" l="l" r="r" t="t"/>
              <a:pathLst>
                <a:path extrusionOk="0" h="374" w="589">
                  <a:moveTo>
                    <a:pt x="585" y="203"/>
                  </a:moveTo>
                  <a:lnTo>
                    <a:pt x="578" y="201"/>
                  </a:lnTo>
                  <a:lnTo>
                    <a:pt x="573" y="196"/>
                  </a:lnTo>
                  <a:lnTo>
                    <a:pt x="571" y="194"/>
                  </a:lnTo>
                  <a:lnTo>
                    <a:pt x="571" y="191"/>
                  </a:lnTo>
                  <a:lnTo>
                    <a:pt x="568" y="191"/>
                  </a:lnTo>
                  <a:lnTo>
                    <a:pt x="563" y="189"/>
                  </a:lnTo>
                  <a:lnTo>
                    <a:pt x="561" y="184"/>
                  </a:lnTo>
                  <a:lnTo>
                    <a:pt x="559" y="182"/>
                  </a:lnTo>
                  <a:lnTo>
                    <a:pt x="554" y="184"/>
                  </a:lnTo>
                  <a:lnTo>
                    <a:pt x="552" y="184"/>
                  </a:lnTo>
                  <a:lnTo>
                    <a:pt x="549" y="182"/>
                  </a:lnTo>
                  <a:lnTo>
                    <a:pt x="549" y="179"/>
                  </a:lnTo>
                  <a:lnTo>
                    <a:pt x="547" y="170"/>
                  </a:lnTo>
                  <a:lnTo>
                    <a:pt x="544" y="168"/>
                  </a:lnTo>
                  <a:lnTo>
                    <a:pt x="537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3" y="165"/>
                  </a:lnTo>
                  <a:lnTo>
                    <a:pt x="533" y="163"/>
                  </a:lnTo>
                  <a:lnTo>
                    <a:pt x="533" y="163"/>
                  </a:lnTo>
                  <a:lnTo>
                    <a:pt x="533" y="160"/>
                  </a:lnTo>
                  <a:lnTo>
                    <a:pt x="530" y="158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30" y="151"/>
                  </a:lnTo>
                  <a:lnTo>
                    <a:pt x="530" y="146"/>
                  </a:lnTo>
                  <a:lnTo>
                    <a:pt x="530" y="146"/>
                  </a:lnTo>
                  <a:lnTo>
                    <a:pt x="528" y="146"/>
                  </a:lnTo>
                  <a:lnTo>
                    <a:pt x="528" y="146"/>
                  </a:lnTo>
                  <a:lnTo>
                    <a:pt x="528" y="144"/>
                  </a:lnTo>
                  <a:lnTo>
                    <a:pt x="530" y="144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33" y="142"/>
                  </a:lnTo>
                  <a:lnTo>
                    <a:pt x="535" y="142"/>
                  </a:lnTo>
                  <a:lnTo>
                    <a:pt x="535" y="139"/>
                  </a:lnTo>
                  <a:lnTo>
                    <a:pt x="535" y="137"/>
                  </a:lnTo>
                  <a:lnTo>
                    <a:pt x="535" y="134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0"/>
                  </a:lnTo>
                  <a:lnTo>
                    <a:pt x="537" y="127"/>
                  </a:lnTo>
                  <a:lnTo>
                    <a:pt x="535" y="125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0"/>
                  </a:lnTo>
                  <a:lnTo>
                    <a:pt x="530" y="120"/>
                  </a:lnTo>
                  <a:lnTo>
                    <a:pt x="528" y="120"/>
                  </a:lnTo>
                  <a:lnTo>
                    <a:pt x="528" y="118"/>
                  </a:lnTo>
                  <a:lnTo>
                    <a:pt x="528" y="118"/>
                  </a:lnTo>
                  <a:lnTo>
                    <a:pt x="528" y="116"/>
                  </a:lnTo>
                  <a:lnTo>
                    <a:pt x="530" y="113"/>
                  </a:lnTo>
                  <a:lnTo>
                    <a:pt x="530" y="111"/>
                  </a:lnTo>
                  <a:lnTo>
                    <a:pt x="533" y="111"/>
                  </a:lnTo>
                  <a:lnTo>
                    <a:pt x="535" y="108"/>
                  </a:lnTo>
                  <a:lnTo>
                    <a:pt x="535" y="108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37" y="99"/>
                  </a:lnTo>
                  <a:lnTo>
                    <a:pt x="540" y="99"/>
                  </a:lnTo>
                  <a:lnTo>
                    <a:pt x="540" y="99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42" y="97"/>
                  </a:lnTo>
                  <a:lnTo>
                    <a:pt x="544" y="89"/>
                  </a:lnTo>
                  <a:lnTo>
                    <a:pt x="547" y="82"/>
                  </a:lnTo>
                  <a:lnTo>
                    <a:pt x="547" y="80"/>
                  </a:lnTo>
                  <a:lnTo>
                    <a:pt x="547" y="78"/>
                  </a:lnTo>
                  <a:lnTo>
                    <a:pt x="547" y="78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56" y="66"/>
                  </a:lnTo>
                  <a:lnTo>
                    <a:pt x="559" y="63"/>
                  </a:lnTo>
                  <a:lnTo>
                    <a:pt x="559" y="63"/>
                  </a:lnTo>
                  <a:lnTo>
                    <a:pt x="556" y="61"/>
                  </a:lnTo>
                  <a:lnTo>
                    <a:pt x="554" y="59"/>
                  </a:lnTo>
                  <a:lnTo>
                    <a:pt x="554" y="59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2" y="54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4" y="54"/>
                  </a:lnTo>
                  <a:lnTo>
                    <a:pt x="540" y="56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5" y="54"/>
                  </a:lnTo>
                  <a:lnTo>
                    <a:pt x="533" y="54"/>
                  </a:lnTo>
                  <a:lnTo>
                    <a:pt x="530" y="54"/>
                  </a:lnTo>
                  <a:lnTo>
                    <a:pt x="528" y="52"/>
                  </a:lnTo>
                  <a:lnTo>
                    <a:pt x="526" y="5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6" y="40"/>
                  </a:lnTo>
                  <a:lnTo>
                    <a:pt x="516" y="35"/>
                  </a:lnTo>
                  <a:lnTo>
                    <a:pt x="516" y="30"/>
                  </a:lnTo>
                  <a:lnTo>
                    <a:pt x="514" y="28"/>
                  </a:lnTo>
                  <a:lnTo>
                    <a:pt x="514" y="26"/>
                  </a:lnTo>
                  <a:lnTo>
                    <a:pt x="514" y="26"/>
                  </a:lnTo>
                  <a:lnTo>
                    <a:pt x="514" y="23"/>
                  </a:lnTo>
                  <a:lnTo>
                    <a:pt x="514" y="21"/>
                  </a:lnTo>
                  <a:lnTo>
                    <a:pt x="511" y="21"/>
                  </a:lnTo>
                  <a:lnTo>
                    <a:pt x="509" y="21"/>
                  </a:lnTo>
                  <a:lnTo>
                    <a:pt x="509" y="18"/>
                  </a:lnTo>
                  <a:lnTo>
                    <a:pt x="509" y="16"/>
                  </a:lnTo>
                  <a:lnTo>
                    <a:pt x="509" y="16"/>
                  </a:lnTo>
                  <a:lnTo>
                    <a:pt x="509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2" y="11"/>
                  </a:lnTo>
                  <a:lnTo>
                    <a:pt x="500" y="11"/>
                  </a:lnTo>
                  <a:lnTo>
                    <a:pt x="500" y="11"/>
                  </a:lnTo>
                  <a:lnTo>
                    <a:pt x="495" y="14"/>
                  </a:lnTo>
                  <a:lnTo>
                    <a:pt x="492" y="11"/>
                  </a:lnTo>
                  <a:lnTo>
                    <a:pt x="492" y="9"/>
                  </a:lnTo>
                  <a:lnTo>
                    <a:pt x="490" y="7"/>
                  </a:lnTo>
                  <a:lnTo>
                    <a:pt x="490" y="4"/>
                  </a:lnTo>
                  <a:lnTo>
                    <a:pt x="488" y="4"/>
                  </a:lnTo>
                  <a:lnTo>
                    <a:pt x="483" y="4"/>
                  </a:lnTo>
                  <a:lnTo>
                    <a:pt x="481" y="2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40" y="9"/>
                  </a:lnTo>
                  <a:lnTo>
                    <a:pt x="429" y="11"/>
                  </a:lnTo>
                  <a:lnTo>
                    <a:pt x="414" y="16"/>
                  </a:lnTo>
                  <a:lnTo>
                    <a:pt x="403" y="18"/>
                  </a:lnTo>
                  <a:lnTo>
                    <a:pt x="391" y="21"/>
                  </a:lnTo>
                  <a:lnTo>
                    <a:pt x="377" y="23"/>
                  </a:lnTo>
                  <a:lnTo>
                    <a:pt x="365" y="26"/>
                  </a:lnTo>
                  <a:lnTo>
                    <a:pt x="353" y="28"/>
                  </a:lnTo>
                  <a:lnTo>
                    <a:pt x="339" y="30"/>
                  </a:lnTo>
                  <a:lnTo>
                    <a:pt x="327" y="35"/>
                  </a:lnTo>
                  <a:lnTo>
                    <a:pt x="315" y="37"/>
                  </a:lnTo>
                  <a:lnTo>
                    <a:pt x="301" y="40"/>
                  </a:lnTo>
                  <a:lnTo>
                    <a:pt x="289" y="42"/>
                  </a:lnTo>
                  <a:lnTo>
                    <a:pt x="277" y="45"/>
                  </a:lnTo>
                  <a:lnTo>
                    <a:pt x="263" y="47"/>
                  </a:lnTo>
                  <a:lnTo>
                    <a:pt x="251" y="49"/>
                  </a:lnTo>
                  <a:lnTo>
                    <a:pt x="239" y="52"/>
                  </a:lnTo>
                  <a:lnTo>
                    <a:pt x="225" y="54"/>
                  </a:lnTo>
                  <a:lnTo>
                    <a:pt x="213" y="56"/>
                  </a:lnTo>
                  <a:lnTo>
                    <a:pt x="202" y="59"/>
                  </a:lnTo>
                  <a:lnTo>
                    <a:pt x="187" y="61"/>
                  </a:lnTo>
                  <a:lnTo>
                    <a:pt x="175" y="63"/>
                  </a:lnTo>
                  <a:lnTo>
                    <a:pt x="164" y="68"/>
                  </a:lnTo>
                  <a:lnTo>
                    <a:pt x="149" y="71"/>
                  </a:lnTo>
                  <a:lnTo>
                    <a:pt x="138" y="73"/>
                  </a:lnTo>
                  <a:lnTo>
                    <a:pt x="126" y="75"/>
                  </a:lnTo>
                  <a:lnTo>
                    <a:pt x="112" y="78"/>
                  </a:lnTo>
                  <a:lnTo>
                    <a:pt x="100" y="80"/>
                  </a:lnTo>
                  <a:lnTo>
                    <a:pt x="88" y="82"/>
                  </a:lnTo>
                  <a:lnTo>
                    <a:pt x="74" y="85"/>
                  </a:lnTo>
                  <a:lnTo>
                    <a:pt x="71" y="85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7" y="66"/>
                  </a:lnTo>
                  <a:lnTo>
                    <a:pt x="67" y="63"/>
                  </a:lnTo>
                  <a:lnTo>
                    <a:pt x="67" y="59"/>
                  </a:lnTo>
                  <a:lnTo>
                    <a:pt x="67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5" y="59"/>
                  </a:lnTo>
                  <a:lnTo>
                    <a:pt x="50" y="63"/>
                  </a:lnTo>
                  <a:lnTo>
                    <a:pt x="48" y="63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36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15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0" y="99"/>
                  </a:lnTo>
                  <a:lnTo>
                    <a:pt x="3" y="108"/>
                  </a:lnTo>
                  <a:lnTo>
                    <a:pt x="8" y="134"/>
                  </a:lnTo>
                  <a:lnTo>
                    <a:pt x="12" y="158"/>
                  </a:lnTo>
                  <a:lnTo>
                    <a:pt x="15" y="172"/>
                  </a:lnTo>
                  <a:lnTo>
                    <a:pt x="17" y="184"/>
                  </a:lnTo>
                  <a:lnTo>
                    <a:pt x="19" y="198"/>
                  </a:lnTo>
                  <a:lnTo>
                    <a:pt x="22" y="210"/>
                  </a:lnTo>
                  <a:lnTo>
                    <a:pt x="24" y="222"/>
                  </a:lnTo>
                  <a:lnTo>
                    <a:pt x="24" y="236"/>
                  </a:lnTo>
                  <a:lnTo>
                    <a:pt x="26" y="248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34" y="281"/>
                  </a:lnTo>
                  <a:lnTo>
                    <a:pt x="36" y="291"/>
                  </a:lnTo>
                  <a:lnTo>
                    <a:pt x="36" y="300"/>
                  </a:lnTo>
                  <a:lnTo>
                    <a:pt x="38" y="310"/>
                  </a:lnTo>
                  <a:lnTo>
                    <a:pt x="41" y="319"/>
                  </a:lnTo>
                  <a:lnTo>
                    <a:pt x="43" y="329"/>
                  </a:lnTo>
                  <a:lnTo>
                    <a:pt x="43" y="340"/>
                  </a:lnTo>
                  <a:lnTo>
                    <a:pt x="45" y="347"/>
                  </a:lnTo>
                  <a:lnTo>
                    <a:pt x="48" y="357"/>
                  </a:lnTo>
                  <a:lnTo>
                    <a:pt x="48" y="364"/>
                  </a:lnTo>
                  <a:lnTo>
                    <a:pt x="50" y="374"/>
                  </a:lnTo>
                  <a:lnTo>
                    <a:pt x="62" y="371"/>
                  </a:lnTo>
                  <a:lnTo>
                    <a:pt x="74" y="369"/>
                  </a:lnTo>
                  <a:lnTo>
                    <a:pt x="88" y="366"/>
                  </a:lnTo>
                  <a:lnTo>
                    <a:pt x="100" y="364"/>
                  </a:lnTo>
                  <a:lnTo>
                    <a:pt x="112" y="362"/>
                  </a:lnTo>
                  <a:lnTo>
                    <a:pt x="123" y="359"/>
                  </a:lnTo>
                  <a:lnTo>
                    <a:pt x="138" y="357"/>
                  </a:lnTo>
                  <a:lnTo>
                    <a:pt x="149" y="355"/>
                  </a:lnTo>
                  <a:lnTo>
                    <a:pt x="161" y="352"/>
                  </a:lnTo>
                  <a:lnTo>
                    <a:pt x="171" y="350"/>
                  </a:lnTo>
                  <a:lnTo>
                    <a:pt x="183" y="347"/>
                  </a:lnTo>
                  <a:lnTo>
                    <a:pt x="194" y="347"/>
                  </a:lnTo>
                  <a:lnTo>
                    <a:pt x="204" y="345"/>
                  </a:lnTo>
                  <a:lnTo>
                    <a:pt x="216" y="343"/>
                  </a:lnTo>
                  <a:lnTo>
                    <a:pt x="228" y="340"/>
                  </a:lnTo>
                  <a:lnTo>
                    <a:pt x="237" y="338"/>
                  </a:lnTo>
                  <a:lnTo>
                    <a:pt x="249" y="336"/>
                  </a:lnTo>
                  <a:lnTo>
                    <a:pt x="258" y="333"/>
                  </a:lnTo>
                  <a:lnTo>
                    <a:pt x="270" y="331"/>
                  </a:lnTo>
                  <a:lnTo>
                    <a:pt x="282" y="329"/>
                  </a:lnTo>
                  <a:lnTo>
                    <a:pt x="291" y="326"/>
                  </a:lnTo>
                  <a:lnTo>
                    <a:pt x="303" y="324"/>
                  </a:lnTo>
                  <a:lnTo>
                    <a:pt x="315" y="321"/>
                  </a:lnTo>
                  <a:lnTo>
                    <a:pt x="325" y="321"/>
                  </a:lnTo>
                  <a:lnTo>
                    <a:pt x="336" y="319"/>
                  </a:lnTo>
                  <a:lnTo>
                    <a:pt x="348" y="317"/>
                  </a:lnTo>
                  <a:lnTo>
                    <a:pt x="358" y="314"/>
                  </a:lnTo>
                  <a:lnTo>
                    <a:pt x="369" y="312"/>
                  </a:lnTo>
                  <a:lnTo>
                    <a:pt x="381" y="310"/>
                  </a:lnTo>
                  <a:lnTo>
                    <a:pt x="391" y="307"/>
                  </a:lnTo>
                  <a:lnTo>
                    <a:pt x="403" y="305"/>
                  </a:lnTo>
                  <a:lnTo>
                    <a:pt x="412" y="303"/>
                  </a:lnTo>
                  <a:lnTo>
                    <a:pt x="424" y="300"/>
                  </a:lnTo>
                  <a:lnTo>
                    <a:pt x="436" y="298"/>
                  </a:lnTo>
                  <a:lnTo>
                    <a:pt x="445" y="295"/>
                  </a:lnTo>
                  <a:lnTo>
                    <a:pt x="457" y="293"/>
                  </a:lnTo>
                  <a:lnTo>
                    <a:pt x="469" y="291"/>
                  </a:lnTo>
                  <a:lnTo>
                    <a:pt x="478" y="288"/>
                  </a:lnTo>
                  <a:lnTo>
                    <a:pt x="490" y="286"/>
                  </a:lnTo>
                  <a:lnTo>
                    <a:pt x="500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4" y="274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9" y="267"/>
                  </a:lnTo>
                  <a:lnTo>
                    <a:pt x="511" y="265"/>
                  </a:lnTo>
                  <a:lnTo>
                    <a:pt x="514" y="265"/>
                  </a:lnTo>
                  <a:lnTo>
                    <a:pt x="516" y="262"/>
                  </a:lnTo>
                  <a:lnTo>
                    <a:pt x="518" y="262"/>
                  </a:lnTo>
                  <a:lnTo>
                    <a:pt x="523" y="262"/>
                  </a:lnTo>
                  <a:lnTo>
                    <a:pt x="528" y="262"/>
                  </a:lnTo>
                  <a:lnTo>
                    <a:pt x="530" y="262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535" y="260"/>
                  </a:lnTo>
                  <a:lnTo>
                    <a:pt x="535" y="260"/>
                  </a:lnTo>
                  <a:lnTo>
                    <a:pt x="537" y="258"/>
                  </a:lnTo>
                  <a:lnTo>
                    <a:pt x="542" y="255"/>
                  </a:lnTo>
                  <a:lnTo>
                    <a:pt x="544" y="255"/>
                  </a:lnTo>
                  <a:lnTo>
                    <a:pt x="547" y="253"/>
                  </a:lnTo>
                  <a:lnTo>
                    <a:pt x="552" y="250"/>
                  </a:lnTo>
                  <a:lnTo>
                    <a:pt x="556" y="248"/>
                  </a:lnTo>
                  <a:lnTo>
                    <a:pt x="556" y="246"/>
                  </a:lnTo>
                  <a:lnTo>
                    <a:pt x="556" y="243"/>
                  </a:lnTo>
                  <a:lnTo>
                    <a:pt x="556" y="241"/>
                  </a:lnTo>
                  <a:lnTo>
                    <a:pt x="556" y="239"/>
                  </a:lnTo>
                  <a:lnTo>
                    <a:pt x="559" y="236"/>
                  </a:lnTo>
                  <a:lnTo>
                    <a:pt x="561" y="236"/>
                  </a:lnTo>
                  <a:lnTo>
                    <a:pt x="563" y="231"/>
                  </a:lnTo>
                  <a:lnTo>
                    <a:pt x="566" y="231"/>
                  </a:lnTo>
                  <a:lnTo>
                    <a:pt x="568" y="229"/>
                  </a:lnTo>
                  <a:lnTo>
                    <a:pt x="568" y="227"/>
                  </a:lnTo>
                  <a:lnTo>
                    <a:pt x="571" y="222"/>
                  </a:lnTo>
                  <a:lnTo>
                    <a:pt x="573" y="222"/>
                  </a:lnTo>
                  <a:lnTo>
                    <a:pt x="575" y="220"/>
                  </a:lnTo>
                  <a:lnTo>
                    <a:pt x="578" y="220"/>
                  </a:lnTo>
                  <a:lnTo>
                    <a:pt x="580" y="215"/>
                  </a:lnTo>
                  <a:lnTo>
                    <a:pt x="580" y="215"/>
                  </a:lnTo>
                  <a:lnTo>
                    <a:pt x="582" y="213"/>
                  </a:lnTo>
                  <a:lnTo>
                    <a:pt x="585" y="213"/>
                  </a:lnTo>
                  <a:lnTo>
                    <a:pt x="587" y="210"/>
                  </a:lnTo>
                  <a:lnTo>
                    <a:pt x="589" y="208"/>
                  </a:lnTo>
                  <a:lnTo>
                    <a:pt x="587" y="205"/>
                  </a:lnTo>
                  <a:lnTo>
                    <a:pt x="585" y="20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350691" y="1265495"/>
              <a:ext cx="856678" cy="663925"/>
            </a:xfrm>
            <a:custGeom>
              <a:rect b="b" l="l" r="r" t="t"/>
              <a:pathLst>
                <a:path extrusionOk="0" h="620" w="800">
                  <a:moveTo>
                    <a:pt x="216" y="19"/>
                  </a:moveTo>
                  <a:lnTo>
                    <a:pt x="220" y="19"/>
                  </a:lnTo>
                  <a:lnTo>
                    <a:pt x="223" y="22"/>
                  </a:lnTo>
                  <a:lnTo>
                    <a:pt x="223" y="22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30" y="26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39" y="41"/>
                  </a:lnTo>
                  <a:lnTo>
                    <a:pt x="239" y="45"/>
                  </a:lnTo>
                  <a:lnTo>
                    <a:pt x="242" y="48"/>
                  </a:lnTo>
                  <a:lnTo>
                    <a:pt x="242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2" y="57"/>
                  </a:lnTo>
                  <a:lnTo>
                    <a:pt x="244" y="62"/>
                  </a:lnTo>
                  <a:lnTo>
                    <a:pt x="242" y="64"/>
                  </a:lnTo>
                  <a:lnTo>
                    <a:pt x="242" y="67"/>
                  </a:lnTo>
                  <a:lnTo>
                    <a:pt x="242" y="69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90"/>
                  </a:lnTo>
                  <a:lnTo>
                    <a:pt x="244" y="93"/>
                  </a:lnTo>
                  <a:lnTo>
                    <a:pt x="246" y="95"/>
                  </a:lnTo>
                  <a:lnTo>
                    <a:pt x="253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100"/>
                  </a:lnTo>
                  <a:lnTo>
                    <a:pt x="265" y="102"/>
                  </a:lnTo>
                  <a:lnTo>
                    <a:pt x="268" y="104"/>
                  </a:lnTo>
                  <a:lnTo>
                    <a:pt x="275" y="104"/>
                  </a:lnTo>
                  <a:lnTo>
                    <a:pt x="282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1" y="107"/>
                  </a:lnTo>
                  <a:lnTo>
                    <a:pt x="308" y="104"/>
                  </a:lnTo>
                  <a:lnTo>
                    <a:pt x="313" y="104"/>
                  </a:lnTo>
                  <a:lnTo>
                    <a:pt x="320" y="100"/>
                  </a:lnTo>
                  <a:lnTo>
                    <a:pt x="324" y="100"/>
                  </a:lnTo>
                  <a:lnTo>
                    <a:pt x="327" y="100"/>
                  </a:lnTo>
                  <a:lnTo>
                    <a:pt x="334" y="102"/>
                  </a:lnTo>
                  <a:lnTo>
                    <a:pt x="346" y="102"/>
                  </a:lnTo>
                  <a:lnTo>
                    <a:pt x="372" y="109"/>
                  </a:lnTo>
                  <a:lnTo>
                    <a:pt x="376" y="112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4" y="121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3" y="121"/>
                  </a:lnTo>
                  <a:lnTo>
                    <a:pt x="395" y="121"/>
                  </a:lnTo>
                  <a:lnTo>
                    <a:pt x="395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5" y="123"/>
                  </a:lnTo>
                  <a:lnTo>
                    <a:pt x="407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21" y="121"/>
                  </a:lnTo>
                  <a:lnTo>
                    <a:pt x="426" y="121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31" y="119"/>
                  </a:lnTo>
                  <a:lnTo>
                    <a:pt x="443" y="123"/>
                  </a:lnTo>
                  <a:lnTo>
                    <a:pt x="445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5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2" y="123"/>
                  </a:lnTo>
                  <a:lnTo>
                    <a:pt x="464" y="123"/>
                  </a:lnTo>
                  <a:lnTo>
                    <a:pt x="466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3" y="121"/>
                  </a:lnTo>
                  <a:lnTo>
                    <a:pt x="476" y="119"/>
                  </a:lnTo>
                  <a:lnTo>
                    <a:pt x="481" y="119"/>
                  </a:lnTo>
                  <a:lnTo>
                    <a:pt x="495" y="116"/>
                  </a:lnTo>
                  <a:lnTo>
                    <a:pt x="518" y="116"/>
                  </a:lnTo>
                  <a:lnTo>
                    <a:pt x="523" y="114"/>
                  </a:lnTo>
                  <a:lnTo>
                    <a:pt x="525" y="112"/>
                  </a:lnTo>
                  <a:lnTo>
                    <a:pt x="528" y="112"/>
                  </a:lnTo>
                  <a:lnTo>
                    <a:pt x="530" y="112"/>
                  </a:lnTo>
                  <a:lnTo>
                    <a:pt x="537" y="114"/>
                  </a:lnTo>
                  <a:lnTo>
                    <a:pt x="542" y="114"/>
                  </a:lnTo>
                  <a:lnTo>
                    <a:pt x="549" y="114"/>
                  </a:lnTo>
                  <a:lnTo>
                    <a:pt x="570" y="116"/>
                  </a:lnTo>
                  <a:lnTo>
                    <a:pt x="575" y="116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5" y="114"/>
                  </a:lnTo>
                  <a:lnTo>
                    <a:pt x="596" y="116"/>
                  </a:lnTo>
                  <a:lnTo>
                    <a:pt x="608" y="116"/>
                  </a:lnTo>
                  <a:lnTo>
                    <a:pt x="620" y="119"/>
                  </a:lnTo>
                  <a:lnTo>
                    <a:pt x="632" y="121"/>
                  </a:lnTo>
                  <a:lnTo>
                    <a:pt x="641" y="123"/>
                  </a:lnTo>
                  <a:lnTo>
                    <a:pt x="653" y="126"/>
                  </a:lnTo>
                  <a:lnTo>
                    <a:pt x="665" y="126"/>
                  </a:lnTo>
                  <a:lnTo>
                    <a:pt x="677" y="128"/>
                  </a:lnTo>
                  <a:lnTo>
                    <a:pt x="689" y="131"/>
                  </a:lnTo>
                  <a:lnTo>
                    <a:pt x="701" y="133"/>
                  </a:lnTo>
                  <a:lnTo>
                    <a:pt x="712" y="135"/>
                  </a:lnTo>
                  <a:lnTo>
                    <a:pt x="722" y="135"/>
                  </a:lnTo>
                  <a:lnTo>
                    <a:pt x="734" y="138"/>
                  </a:lnTo>
                  <a:lnTo>
                    <a:pt x="745" y="140"/>
                  </a:lnTo>
                  <a:lnTo>
                    <a:pt x="757" y="142"/>
                  </a:lnTo>
                  <a:lnTo>
                    <a:pt x="769" y="142"/>
                  </a:lnTo>
                  <a:lnTo>
                    <a:pt x="769" y="145"/>
                  </a:lnTo>
                  <a:lnTo>
                    <a:pt x="769" y="147"/>
                  </a:lnTo>
                  <a:lnTo>
                    <a:pt x="771" y="154"/>
                  </a:lnTo>
                  <a:lnTo>
                    <a:pt x="776" y="161"/>
                  </a:lnTo>
                  <a:lnTo>
                    <a:pt x="776" y="164"/>
                  </a:lnTo>
                  <a:lnTo>
                    <a:pt x="776" y="164"/>
                  </a:lnTo>
                  <a:lnTo>
                    <a:pt x="783" y="166"/>
                  </a:lnTo>
                  <a:lnTo>
                    <a:pt x="783" y="168"/>
                  </a:lnTo>
                  <a:lnTo>
                    <a:pt x="786" y="171"/>
                  </a:lnTo>
                  <a:lnTo>
                    <a:pt x="790" y="173"/>
                  </a:lnTo>
                  <a:lnTo>
                    <a:pt x="793" y="175"/>
                  </a:lnTo>
                  <a:lnTo>
                    <a:pt x="795" y="175"/>
                  </a:lnTo>
                  <a:lnTo>
                    <a:pt x="795" y="178"/>
                  </a:lnTo>
                  <a:lnTo>
                    <a:pt x="797" y="180"/>
                  </a:lnTo>
                  <a:lnTo>
                    <a:pt x="797" y="185"/>
                  </a:lnTo>
                  <a:lnTo>
                    <a:pt x="800" y="192"/>
                  </a:lnTo>
                  <a:lnTo>
                    <a:pt x="800" y="194"/>
                  </a:lnTo>
                  <a:lnTo>
                    <a:pt x="800" y="197"/>
                  </a:lnTo>
                  <a:lnTo>
                    <a:pt x="800" y="199"/>
                  </a:lnTo>
                  <a:lnTo>
                    <a:pt x="797" y="202"/>
                  </a:lnTo>
                  <a:lnTo>
                    <a:pt x="795" y="204"/>
                  </a:lnTo>
                  <a:lnTo>
                    <a:pt x="793" y="204"/>
                  </a:lnTo>
                  <a:lnTo>
                    <a:pt x="790" y="206"/>
                  </a:lnTo>
                  <a:lnTo>
                    <a:pt x="790" y="209"/>
                  </a:lnTo>
                  <a:lnTo>
                    <a:pt x="790" y="211"/>
                  </a:lnTo>
                  <a:lnTo>
                    <a:pt x="786" y="216"/>
                  </a:lnTo>
                  <a:lnTo>
                    <a:pt x="783" y="218"/>
                  </a:lnTo>
                  <a:lnTo>
                    <a:pt x="779" y="223"/>
                  </a:lnTo>
                  <a:lnTo>
                    <a:pt x="779" y="225"/>
                  </a:lnTo>
                  <a:lnTo>
                    <a:pt x="776" y="228"/>
                  </a:lnTo>
                  <a:lnTo>
                    <a:pt x="776" y="232"/>
                  </a:lnTo>
                  <a:lnTo>
                    <a:pt x="776" y="232"/>
                  </a:lnTo>
                  <a:lnTo>
                    <a:pt x="774" y="235"/>
                  </a:lnTo>
                  <a:lnTo>
                    <a:pt x="771" y="242"/>
                  </a:lnTo>
                  <a:lnTo>
                    <a:pt x="769" y="246"/>
                  </a:lnTo>
                  <a:lnTo>
                    <a:pt x="757" y="258"/>
                  </a:lnTo>
                  <a:lnTo>
                    <a:pt x="755" y="261"/>
                  </a:lnTo>
                  <a:lnTo>
                    <a:pt x="755" y="261"/>
                  </a:lnTo>
                  <a:lnTo>
                    <a:pt x="755" y="263"/>
                  </a:lnTo>
                  <a:lnTo>
                    <a:pt x="755" y="263"/>
                  </a:lnTo>
                  <a:lnTo>
                    <a:pt x="755" y="265"/>
                  </a:lnTo>
                  <a:lnTo>
                    <a:pt x="755" y="265"/>
                  </a:lnTo>
                  <a:lnTo>
                    <a:pt x="755" y="268"/>
                  </a:lnTo>
                  <a:lnTo>
                    <a:pt x="753" y="273"/>
                  </a:lnTo>
                  <a:lnTo>
                    <a:pt x="753" y="275"/>
                  </a:lnTo>
                  <a:lnTo>
                    <a:pt x="750" y="280"/>
                  </a:lnTo>
                  <a:lnTo>
                    <a:pt x="743" y="284"/>
                  </a:lnTo>
                  <a:lnTo>
                    <a:pt x="743" y="287"/>
                  </a:lnTo>
                  <a:lnTo>
                    <a:pt x="741" y="28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731" y="294"/>
                  </a:lnTo>
                  <a:lnTo>
                    <a:pt x="729" y="299"/>
                  </a:lnTo>
                  <a:lnTo>
                    <a:pt x="724" y="303"/>
                  </a:lnTo>
                  <a:lnTo>
                    <a:pt x="724" y="306"/>
                  </a:lnTo>
                  <a:lnTo>
                    <a:pt x="722" y="310"/>
                  </a:lnTo>
                  <a:lnTo>
                    <a:pt x="722" y="313"/>
                  </a:lnTo>
                  <a:lnTo>
                    <a:pt x="719" y="315"/>
                  </a:lnTo>
                  <a:lnTo>
                    <a:pt x="717" y="315"/>
                  </a:lnTo>
                  <a:lnTo>
                    <a:pt x="717" y="315"/>
                  </a:lnTo>
                  <a:lnTo>
                    <a:pt x="715" y="315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2"/>
                  </a:lnTo>
                  <a:lnTo>
                    <a:pt x="712" y="325"/>
                  </a:lnTo>
                  <a:lnTo>
                    <a:pt x="710" y="327"/>
                  </a:lnTo>
                  <a:lnTo>
                    <a:pt x="710" y="329"/>
                  </a:lnTo>
                  <a:lnTo>
                    <a:pt x="710" y="332"/>
                  </a:lnTo>
                  <a:lnTo>
                    <a:pt x="710" y="334"/>
                  </a:lnTo>
                  <a:lnTo>
                    <a:pt x="710" y="336"/>
                  </a:lnTo>
                  <a:lnTo>
                    <a:pt x="710" y="336"/>
                  </a:lnTo>
                  <a:lnTo>
                    <a:pt x="710" y="339"/>
                  </a:lnTo>
                  <a:lnTo>
                    <a:pt x="710" y="339"/>
                  </a:lnTo>
                  <a:lnTo>
                    <a:pt x="710" y="341"/>
                  </a:lnTo>
                  <a:lnTo>
                    <a:pt x="710" y="344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7" y="344"/>
                  </a:lnTo>
                  <a:lnTo>
                    <a:pt x="717" y="344"/>
                  </a:lnTo>
                  <a:lnTo>
                    <a:pt x="719" y="344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27" y="348"/>
                  </a:lnTo>
                  <a:lnTo>
                    <a:pt x="729" y="348"/>
                  </a:lnTo>
                  <a:lnTo>
                    <a:pt x="729" y="348"/>
                  </a:lnTo>
                  <a:lnTo>
                    <a:pt x="729" y="351"/>
                  </a:lnTo>
                  <a:lnTo>
                    <a:pt x="729" y="351"/>
                  </a:lnTo>
                  <a:lnTo>
                    <a:pt x="729" y="353"/>
                  </a:lnTo>
                  <a:lnTo>
                    <a:pt x="729" y="355"/>
                  </a:lnTo>
                  <a:lnTo>
                    <a:pt x="729" y="355"/>
                  </a:lnTo>
                  <a:lnTo>
                    <a:pt x="731" y="355"/>
                  </a:lnTo>
                  <a:lnTo>
                    <a:pt x="734" y="358"/>
                  </a:lnTo>
                  <a:lnTo>
                    <a:pt x="734" y="360"/>
                  </a:lnTo>
                  <a:lnTo>
                    <a:pt x="734" y="360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5"/>
                  </a:lnTo>
                  <a:lnTo>
                    <a:pt x="731" y="365"/>
                  </a:lnTo>
                  <a:lnTo>
                    <a:pt x="731" y="367"/>
                  </a:lnTo>
                  <a:lnTo>
                    <a:pt x="731" y="367"/>
                  </a:lnTo>
                  <a:lnTo>
                    <a:pt x="729" y="367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70"/>
                  </a:lnTo>
                  <a:lnTo>
                    <a:pt x="727" y="372"/>
                  </a:lnTo>
                  <a:lnTo>
                    <a:pt x="729" y="374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4" y="386"/>
                  </a:lnTo>
                  <a:lnTo>
                    <a:pt x="724" y="391"/>
                  </a:lnTo>
                  <a:lnTo>
                    <a:pt x="722" y="393"/>
                  </a:lnTo>
                  <a:lnTo>
                    <a:pt x="722" y="396"/>
                  </a:lnTo>
                  <a:lnTo>
                    <a:pt x="719" y="398"/>
                  </a:lnTo>
                  <a:lnTo>
                    <a:pt x="717" y="398"/>
                  </a:lnTo>
                  <a:lnTo>
                    <a:pt x="715" y="400"/>
                  </a:lnTo>
                  <a:lnTo>
                    <a:pt x="715" y="403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17"/>
                  </a:lnTo>
                  <a:lnTo>
                    <a:pt x="712" y="422"/>
                  </a:lnTo>
                  <a:lnTo>
                    <a:pt x="712" y="433"/>
                  </a:lnTo>
                  <a:lnTo>
                    <a:pt x="710" y="448"/>
                  </a:lnTo>
                  <a:lnTo>
                    <a:pt x="708" y="460"/>
                  </a:lnTo>
                  <a:lnTo>
                    <a:pt x="705" y="471"/>
                  </a:lnTo>
                  <a:lnTo>
                    <a:pt x="703" y="486"/>
                  </a:lnTo>
                  <a:lnTo>
                    <a:pt x="703" y="497"/>
                  </a:lnTo>
                  <a:lnTo>
                    <a:pt x="701" y="509"/>
                  </a:lnTo>
                  <a:lnTo>
                    <a:pt x="698" y="521"/>
                  </a:lnTo>
                  <a:lnTo>
                    <a:pt x="696" y="535"/>
                  </a:lnTo>
                  <a:lnTo>
                    <a:pt x="693" y="547"/>
                  </a:lnTo>
                  <a:lnTo>
                    <a:pt x="693" y="559"/>
                  </a:lnTo>
                  <a:lnTo>
                    <a:pt x="691" y="571"/>
                  </a:lnTo>
                  <a:lnTo>
                    <a:pt x="689" y="585"/>
                  </a:lnTo>
                  <a:lnTo>
                    <a:pt x="686" y="597"/>
                  </a:lnTo>
                  <a:lnTo>
                    <a:pt x="684" y="609"/>
                  </a:lnTo>
                  <a:lnTo>
                    <a:pt x="682" y="620"/>
                  </a:lnTo>
                  <a:lnTo>
                    <a:pt x="665" y="618"/>
                  </a:lnTo>
                  <a:lnTo>
                    <a:pt x="648" y="616"/>
                  </a:lnTo>
                  <a:lnTo>
                    <a:pt x="630" y="613"/>
                  </a:lnTo>
                  <a:lnTo>
                    <a:pt x="613" y="611"/>
                  </a:lnTo>
                  <a:lnTo>
                    <a:pt x="596" y="609"/>
                  </a:lnTo>
                  <a:lnTo>
                    <a:pt x="578" y="604"/>
                  </a:lnTo>
                  <a:lnTo>
                    <a:pt x="561" y="602"/>
                  </a:lnTo>
                  <a:lnTo>
                    <a:pt x="544" y="599"/>
                  </a:lnTo>
                  <a:lnTo>
                    <a:pt x="525" y="597"/>
                  </a:lnTo>
                  <a:lnTo>
                    <a:pt x="509" y="592"/>
                  </a:lnTo>
                  <a:lnTo>
                    <a:pt x="492" y="590"/>
                  </a:lnTo>
                  <a:lnTo>
                    <a:pt x="473" y="587"/>
                  </a:lnTo>
                  <a:lnTo>
                    <a:pt x="457" y="585"/>
                  </a:lnTo>
                  <a:lnTo>
                    <a:pt x="440" y="580"/>
                  </a:lnTo>
                  <a:lnTo>
                    <a:pt x="421" y="578"/>
                  </a:lnTo>
                  <a:lnTo>
                    <a:pt x="405" y="575"/>
                  </a:lnTo>
                  <a:lnTo>
                    <a:pt x="381" y="571"/>
                  </a:lnTo>
                  <a:lnTo>
                    <a:pt x="355" y="566"/>
                  </a:lnTo>
                  <a:lnTo>
                    <a:pt x="332" y="561"/>
                  </a:lnTo>
                  <a:lnTo>
                    <a:pt x="308" y="557"/>
                  </a:lnTo>
                  <a:lnTo>
                    <a:pt x="282" y="552"/>
                  </a:lnTo>
                  <a:lnTo>
                    <a:pt x="258" y="547"/>
                  </a:lnTo>
                  <a:lnTo>
                    <a:pt x="235" y="542"/>
                  </a:lnTo>
                  <a:lnTo>
                    <a:pt x="211" y="538"/>
                  </a:lnTo>
                  <a:lnTo>
                    <a:pt x="185" y="533"/>
                  </a:lnTo>
                  <a:lnTo>
                    <a:pt x="161" y="528"/>
                  </a:lnTo>
                  <a:lnTo>
                    <a:pt x="138" y="521"/>
                  </a:lnTo>
                  <a:lnTo>
                    <a:pt x="114" y="516"/>
                  </a:lnTo>
                  <a:lnTo>
                    <a:pt x="88" y="512"/>
                  </a:lnTo>
                  <a:lnTo>
                    <a:pt x="64" y="507"/>
                  </a:lnTo>
                  <a:lnTo>
                    <a:pt x="41" y="502"/>
                  </a:lnTo>
                  <a:lnTo>
                    <a:pt x="17" y="495"/>
                  </a:lnTo>
                  <a:lnTo>
                    <a:pt x="17" y="495"/>
                  </a:lnTo>
                  <a:lnTo>
                    <a:pt x="15" y="495"/>
                  </a:lnTo>
                  <a:lnTo>
                    <a:pt x="12" y="493"/>
                  </a:lnTo>
                  <a:lnTo>
                    <a:pt x="7" y="488"/>
                  </a:lnTo>
                  <a:lnTo>
                    <a:pt x="5" y="481"/>
                  </a:lnTo>
                  <a:lnTo>
                    <a:pt x="3" y="481"/>
                  </a:lnTo>
                  <a:lnTo>
                    <a:pt x="3" y="478"/>
                  </a:lnTo>
                  <a:lnTo>
                    <a:pt x="5" y="467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0" y="450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5" y="448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5" y="441"/>
                  </a:lnTo>
                  <a:lnTo>
                    <a:pt x="5" y="436"/>
                  </a:lnTo>
                  <a:lnTo>
                    <a:pt x="5" y="436"/>
                  </a:lnTo>
                  <a:lnTo>
                    <a:pt x="7" y="433"/>
                  </a:lnTo>
                  <a:lnTo>
                    <a:pt x="10" y="429"/>
                  </a:lnTo>
                  <a:lnTo>
                    <a:pt x="10" y="429"/>
                  </a:lnTo>
                  <a:lnTo>
                    <a:pt x="12" y="424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2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0" y="407"/>
                  </a:lnTo>
                  <a:lnTo>
                    <a:pt x="10" y="405"/>
                  </a:lnTo>
                  <a:lnTo>
                    <a:pt x="10" y="403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5" y="400"/>
                  </a:lnTo>
                  <a:lnTo>
                    <a:pt x="5" y="393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3" y="389"/>
                  </a:lnTo>
                  <a:lnTo>
                    <a:pt x="5" y="389"/>
                  </a:lnTo>
                  <a:lnTo>
                    <a:pt x="12" y="377"/>
                  </a:lnTo>
                  <a:lnTo>
                    <a:pt x="17" y="372"/>
                  </a:lnTo>
                  <a:lnTo>
                    <a:pt x="19" y="370"/>
                  </a:lnTo>
                  <a:lnTo>
                    <a:pt x="19" y="367"/>
                  </a:lnTo>
                  <a:lnTo>
                    <a:pt x="22" y="367"/>
                  </a:lnTo>
                  <a:lnTo>
                    <a:pt x="24" y="365"/>
                  </a:lnTo>
                  <a:lnTo>
                    <a:pt x="24" y="362"/>
                  </a:lnTo>
                  <a:lnTo>
                    <a:pt x="26" y="358"/>
                  </a:lnTo>
                  <a:lnTo>
                    <a:pt x="33" y="341"/>
                  </a:lnTo>
                  <a:lnTo>
                    <a:pt x="33" y="336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8" y="329"/>
                  </a:lnTo>
                  <a:lnTo>
                    <a:pt x="41" y="329"/>
                  </a:lnTo>
                  <a:lnTo>
                    <a:pt x="38" y="336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2"/>
                  </a:lnTo>
                  <a:lnTo>
                    <a:pt x="45" y="332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8" y="325"/>
                  </a:lnTo>
                  <a:lnTo>
                    <a:pt x="50" y="325"/>
                  </a:lnTo>
                  <a:lnTo>
                    <a:pt x="52" y="325"/>
                  </a:lnTo>
                  <a:lnTo>
                    <a:pt x="52" y="327"/>
                  </a:lnTo>
                  <a:lnTo>
                    <a:pt x="50" y="327"/>
                  </a:lnTo>
                  <a:lnTo>
                    <a:pt x="52" y="329"/>
                  </a:lnTo>
                  <a:lnTo>
                    <a:pt x="52" y="332"/>
                  </a:lnTo>
                  <a:lnTo>
                    <a:pt x="55" y="332"/>
                  </a:lnTo>
                  <a:lnTo>
                    <a:pt x="55" y="334"/>
                  </a:lnTo>
                  <a:lnTo>
                    <a:pt x="57" y="334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0"/>
                  </a:lnTo>
                  <a:lnTo>
                    <a:pt x="52" y="320"/>
                  </a:lnTo>
                  <a:lnTo>
                    <a:pt x="48" y="322"/>
                  </a:lnTo>
                  <a:lnTo>
                    <a:pt x="45" y="327"/>
                  </a:lnTo>
                  <a:lnTo>
                    <a:pt x="43" y="329"/>
                  </a:lnTo>
                  <a:lnTo>
                    <a:pt x="41" y="327"/>
                  </a:lnTo>
                  <a:lnTo>
                    <a:pt x="43" y="325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5" y="306"/>
                  </a:lnTo>
                  <a:lnTo>
                    <a:pt x="57" y="301"/>
                  </a:lnTo>
                  <a:lnTo>
                    <a:pt x="57" y="299"/>
                  </a:lnTo>
                  <a:lnTo>
                    <a:pt x="60" y="299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4" y="291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4"/>
                  </a:lnTo>
                  <a:lnTo>
                    <a:pt x="62" y="291"/>
                  </a:lnTo>
                  <a:lnTo>
                    <a:pt x="64" y="287"/>
                  </a:lnTo>
                  <a:lnTo>
                    <a:pt x="69" y="273"/>
                  </a:lnTo>
                  <a:lnTo>
                    <a:pt x="71" y="268"/>
                  </a:lnTo>
                  <a:lnTo>
                    <a:pt x="71" y="265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8" y="246"/>
                  </a:lnTo>
                  <a:lnTo>
                    <a:pt x="81" y="237"/>
                  </a:lnTo>
                  <a:lnTo>
                    <a:pt x="83" y="230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13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3" y="211"/>
                  </a:lnTo>
                  <a:lnTo>
                    <a:pt x="95" y="213"/>
                  </a:lnTo>
                  <a:lnTo>
                    <a:pt x="95" y="209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0" y="209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97" y="187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3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100" y="173"/>
                  </a:lnTo>
                  <a:lnTo>
                    <a:pt x="100" y="171"/>
                  </a:lnTo>
                  <a:lnTo>
                    <a:pt x="100" y="171"/>
                  </a:lnTo>
                  <a:lnTo>
                    <a:pt x="102" y="161"/>
                  </a:lnTo>
                  <a:lnTo>
                    <a:pt x="102" y="161"/>
                  </a:lnTo>
                  <a:lnTo>
                    <a:pt x="104" y="159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7"/>
                  </a:lnTo>
                  <a:lnTo>
                    <a:pt x="112" y="142"/>
                  </a:lnTo>
                  <a:lnTo>
                    <a:pt x="114" y="138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4" y="133"/>
                  </a:lnTo>
                  <a:lnTo>
                    <a:pt x="116" y="131"/>
                  </a:lnTo>
                  <a:lnTo>
                    <a:pt x="119" y="128"/>
                  </a:lnTo>
                  <a:lnTo>
                    <a:pt x="119" y="126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3" y="114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3" y="109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1" y="104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100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30" y="95"/>
                  </a:lnTo>
                  <a:lnTo>
                    <a:pt x="128" y="93"/>
                  </a:lnTo>
                  <a:lnTo>
                    <a:pt x="126" y="90"/>
                  </a:lnTo>
                  <a:lnTo>
                    <a:pt x="128" y="86"/>
                  </a:lnTo>
                  <a:lnTo>
                    <a:pt x="128" y="83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5" y="81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4"/>
                  </a:lnTo>
                  <a:lnTo>
                    <a:pt x="133" y="71"/>
                  </a:lnTo>
                  <a:lnTo>
                    <a:pt x="135" y="69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5"/>
                  </a:lnTo>
                  <a:lnTo>
                    <a:pt x="133" y="55"/>
                  </a:lnTo>
                  <a:lnTo>
                    <a:pt x="135" y="50"/>
                  </a:lnTo>
                  <a:lnTo>
                    <a:pt x="138" y="48"/>
                  </a:lnTo>
                  <a:lnTo>
                    <a:pt x="138" y="41"/>
                  </a:lnTo>
                  <a:lnTo>
                    <a:pt x="140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4"/>
                  </a:lnTo>
                  <a:lnTo>
                    <a:pt x="147" y="22"/>
                  </a:lnTo>
                  <a:lnTo>
                    <a:pt x="147" y="19"/>
                  </a:lnTo>
                  <a:lnTo>
                    <a:pt x="147" y="17"/>
                  </a:lnTo>
                  <a:lnTo>
                    <a:pt x="147" y="12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2" y="5"/>
                  </a:lnTo>
                  <a:lnTo>
                    <a:pt x="152" y="7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9" y="17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5"/>
                  </a:lnTo>
                  <a:lnTo>
                    <a:pt x="161" y="7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0" y="10"/>
                  </a:lnTo>
                  <a:lnTo>
                    <a:pt x="183" y="10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90" y="10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204" y="22"/>
                  </a:lnTo>
                  <a:lnTo>
                    <a:pt x="209" y="24"/>
                  </a:lnTo>
                  <a:lnTo>
                    <a:pt x="211" y="24"/>
                  </a:lnTo>
                  <a:lnTo>
                    <a:pt x="213" y="22"/>
                  </a:lnTo>
                  <a:lnTo>
                    <a:pt x="216" y="19"/>
                  </a:lnTo>
                  <a:lnTo>
                    <a:pt x="216" y="19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8474182" y="2710068"/>
              <a:ext cx="936993" cy="446544"/>
            </a:xfrm>
            <a:custGeom>
              <a:rect b="b" l="l" r="r" t="t"/>
              <a:pathLst>
                <a:path extrusionOk="0" h="417" w="875">
                  <a:moveTo>
                    <a:pt x="844" y="62"/>
                  </a:moveTo>
                  <a:lnTo>
                    <a:pt x="849" y="79"/>
                  </a:lnTo>
                  <a:lnTo>
                    <a:pt x="851" y="97"/>
                  </a:lnTo>
                  <a:lnTo>
                    <a:pt x="853" y="114"/>
                  </a:lnTo>
                  <a:lnTo>
                    <a:pt x="858" y="131"/>
                  </a:lnTo>
                  <a:lnTo>
                    <a:pt x="861" y="147"/>
                  </a:lnTo>
                  <a:lnTo>
                    <a:pt x="863" y="166"/>
                  </a:lnTo>
                  <a:lnTo>
                    <a:pt x="865" y="183"/>
                  </a:lnTo>
                  <a:lnTo>
                    <a:pt x="870" y="199"/>
                  </a:lnTo>
                  <a:lnTo>
                    <a:pt x="870" y="228"/>
                  </a:lnTo>
                  <a:lnTo>
                    <a:pt x="870" y="254"/>
                  </a:lnTo>
                  <a:lnTo>
                    <a:pt x="872" y="280"/>
                  </a:lnTo>
                  <a:lnTo>
                    <a:pt x="872" y="308"/>
                  </a:lnTo>
                  <a:lnTo>
                    <a:pt x="872" y="334"/>
                  </a:lnTo>
                  <a:lnTo>
                    <a:pt x="875" y="363"/>
                  </a:lnTo>
                  <a:lnTo>
                    <a:pt x="875" y="38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2" y="417"/>
                  </a:lnTo>
                  <a:lnTo>
                    <a:pt x="870" y="415"/>
                  </a:lnTo>
                  <a:lnTo>
                    <a:pt x="870" y="417"/>
                  </a:lnTo>
                  <a:lnTo>
                    <a:pt x="865" y="415"/>
                  </a:lnTo>
                  <a:lnTo>
                    <a:pt x="865" y="415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2"/>
                  </a:lnTo>
                  <a:lnTo>
                    <a:pt x="861" y="412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3" y="412"/>
                  </a:lnTo>
                  <a:lnTo>
                    <a:pt x="851" y="412"/>
                  </a:lnTo>
                  <a:lnTo>
                    <a:pt x="851" y="410"/>
                  </a:lnTo>
                  <a:lnTo>
                    <a:pt x="849" y="410"/>
                  </a:lnTo>
                  <a:lnTo>
                    <a:pt x="846" y="408"/>
                  </a:lnTo>
                  <a:lnTo>
                    <a:pt x="846" y="405"/>
                  </a:lnTo>
                  <a:lnTo>
                    <a:pt x="844" y="405"/>
                  </a:lnTo>
                  <a:lnTo>
                    <a:pt x="842" y="405"/>
                  </a:lnTo>
                  <a:lnTo>
                    <a:pt x="835" y="405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27" y="398"/>
                  </a:lnTo>
                  <a:lnTo>
                    <a:pt x="827" y="396"/>
                  </a:lnTo>
                  <a:lnTo>
                    <a:pt x="827" y="396"/>
                  </a:lnTo>
                  <a:lnTo>
                    <a:pt x="825" y="396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3" y="393"/>
                  </a:lnTo>
                  <a:lnTo>
                    <a:pt x="823" y="391"/>
                  </a:lnTo>
                  <a:lnTo>
                    <a:pt x="820" y="391"/>
                  </a:lnTo>
                  <a:lnTo>
                    <a:pt x="818" y="391"/>
                  </a:lnTo>
                  <a:lnTo>
                    <a:pt x="816" y="391"/>
                  </a:lnTo>
                  <a:lnTo>
                    <a:pt x="813" y="386"/>
                  </a:lnTo>
                  <a:lnTo>
                    <a:pt x="811" y="386"/>
                  </a:lnTo>
                  <a:lnTo>
                    <a:pt x="808" y="386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4" y="381"/>
                  </a:lnTo>
                  <a:lnTo>
                    <a:pt x="797" y="381"/>
                  </a:lnTo>
                  <a:lnTo>
                    <a:pt x="797" y="381"/>
                  </a:lnTo>
                  <a:lnTo>
                    <a:pt x="794" y="381"/>
                  </a:lnTo>
                  <a:lnTo>
                    <a:pt x="794" y="384"/>
                  </a:lnTo>
                  <a:lnTo>
                    <a:pt x="794" y="386"/>
                  </a:lnTo>
                  <a:lnTo>
                    <a:pt x="792" y="389"/>
                  </a:lnTo>
                  <a:lnTo>
                    <a:pt x="792" y="386"/>
                  </a:lnTo>
                  <a:lnTo>
                    <a:pt x="792" y="389"/>
                  </a:lnTo>
                  <a:lnTo>
                    <a:pt x="790" y="389"/>
                  </a:lnTo>
                  <a:lnTo>
                    <a:pt x="790" y="389"/>
                  </a:lnTo>
                  <a:lnTo>
                    <a:pt x="790" y="391"/>
                  </a:lnTo>
                  <a:lnTo>
                    <a:pt x="787" y="389"/>
                  </a:lnTo>
                  <a:lnTo>
                    <a:pt x="787" y="389"/>
                  </a:lnTo>
                  <a:lnTo>
                    <a:pt x="787" y="391"/>
                  </a:lnTo>
                  <a:lnTo>
                    <a:pt x="787" y="391"/>
                  </a:lnTo>
                  <a:lnTo>
                    <a:pt x="785" y="391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3" y="393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1" y="391"/>
                  </a:lnTo>
                  <a:lnTo>
                    <a:pt x="771" y="391"/>
                  </a:lnTo>
                  <a:lnTo>
                    <a:pt x="771" y="393"/>
                  </a:lnTo>
                  <a:lnTo>
                    <a:pt x="771" y="393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6" y="391"/>
                  </a:lnTo>
                  <a:lnTo>
                    <a:pt x="764" y="391"/>
                  </a:lnTo>
                  <a:lnTo>
                    <a:pt x="766" y="389"/>
                  </a:lnTo>
                  <a:lnTo>
                    <a:pt x="764" y="386"/>
                  </a:lnTo>
                  <a:lnTo>
                    <a:pt x="764" y="386"/>
                  </a:lnTo>
                  <a:lnTo>
                    <a:pt x="761" y="384"/>
                  </a:lnTo>
                  <a:lnTo>
                    <a:pt x="759" y="384"/>
                  </a:lnTo>
                  <a:lnTo>
                    <a:pt x="759" y="384"/>
                  </a:lnTo>
                  <a:lnTo>
                    <a:pt x="756" y="384"/>
                  </a:lnTo>
                  <a:lnTo>
                    <a:pt x="756" y="386"/>
                  </a:lnTo>
                  <a:lnTo>
                    <a:pt x="756" y="386"/>
                  </a:lnTo>
                  <a:lnTo>
                    <a:pt x="754" y="386"/>
                  </a:lnTo>
                  <a:lnTo>
                    <a:pt x="754" y="386"/>
                  </a:lnTo>
                  <a:lnTo>
                    <a:pt x="752" y="389"/>
                  </a:lnTo>
                  <a:lnTo>
                    <a:pt x="749" y="389"/>
                  </a:lnTo>
                  <a:lnTo>
                    <a:pt x="749" y="389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91"/>
                  </a:lnTo>
                  <a:lnTo>
                    <a:pt x="740" y="391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5" y="396"/>
                  </a:lnTo>
                  <a:lnTo>
                    <a:pt x="733" y="398"/>
                  </a:lnTo>
                  <a:lnTo>
                    <a:pt x="733" y="396"/>
                  </a:lnTo>
                  <a:lnTo>
                    <a:pt x="726" y="393"/>
                  </a:lnTo>
                  <a:lnTo>
                    <a:pt x="726" y="391"/>
                  </a:lnTo>
                  <a:lnTo>
                    <a:pt x="723" y="391"/>
                  </a:lnTo>
                  <a:lnTo>
                    <a:pt x="723" y="393"/>
                  </a:lnTo>
                  <a:lnTo>
                    <a:pt x="721" y="393"/>
                  </a:lnTo>
                  <a:lnTo>
                    <a:pt x="721" y="396"/>
                  </a:lnTo>
                  <a:lnTo>
                    <a:pt x="721" y="396"/>
                  </a:lnTo>
                  <a:lnTo>
                    <a:pt x="719" y="396"/>
                  </a:lnTo>
                  <a:lnTo>
                    <a:pt x="716" y="398"/>
                  </a:lnTo>
                  <a:lnTo>
                    <a:pt x="714" y="398"/>
                  </a:lnTo>
                  <a:lnTo>
                    <a:pt x="712" y="398"/>
                  </a:lnTo>
                  <a:lnTo>
                    <a:pt x="707" y="398"/>
                  </a:lnTo>
                  <a:lnTo>
                    <a:pt x="704" y="400"/>
                  </a:lnTo>
                  <a:lnTo>
                    <a:pt x="704" y="400"/>
                  </a:lnTo>
                  <a:lnTo>
                    <a:pt x="702" y="400"/>
                  </a:lnTo>
                  <a:lnTo>
                    <a:pt x="702" y="403"/>
                  </a:lnTo>
                  <a:lnTo>
                    <a:pt x="700" y="405"/>
                  </a:lnTo>
                  <a:lnTo>
                    <a:pt x="700" y="408"/>
                  </a:lnTo>
                  <a:lnTo>
                    <a:pt x="697" y="410"/>
                  </a:lnTo>
                  <a:lnTo>
                    <a:pt x="695" y="410"/>
                  </a:lnTo>
                  <a:lnTo>
                    <a:pt x="690" y="410"/>
                  </a:lnTo>
                  <a:lnTo>
                    <a:pt x="688" y="410"/>
                  </a:lnTo>
                  <a:lnTo>
                    <a:pt x="688" y="410"/>
                  </a:lnTo>
                  <a:lnTo>
                    <a:pt x="688" y="412"/>
                  </a:lnTo>
                  <a:lnTo>
                    <a:pt x="688" y="415"/>
                  </a:lnTo>
                  <a:lnTo>
                    <a:pt x="683" y="417"/>
                  </a:lnTo>
                  <a:lnTo>
                    <a:pt x="681" y="415"/>
                  </a:lnTo>
                  <a:lnTo>
                    <a:pt x="678" y="410"/>
                  </a:lnTo>
                  <a:lnTo>
                    <a:pt x="676" y="408"/>
                  </a:lnTo>
                  <a:lnTo>
                    <a:pt x="674" y="408"/>
                  </a:lnTo>
                  <a:lnTo>
                    <a:pt x="667" y="408"/>
                  </a:lnTo>
                  <a:lnTo>
                    <a:pt x="667" y="408"/>
                  </a:lnTo>
                  <a:lnTo>
                    <a:pt x="664" y="405"/>
                  </a:lnTo>
                  <a:lnTo>
                    <a:pt x="664" y="405"/>
                  </a:lnTo>
                  <a:lnTo>
                    <a:pt x="664" y="403"/>
                  </a:lnTo>
                  <a:lnTo>
                    <a:pt x="664" y="403"/>
                  </a:lnTo>
                  <a:lnTo>
                    <a:pt x="662" y="403"/>
                  </a:lnTo>
                  <a:lnTo>
                    <a:pt x="662" y="403"/>
                  </a:lnTo>
                  <a:lnTo>
                    <a:pt x="657" y="400"/>
                  </a:lnTo>
                  <a:lnTo>
                    <a:pt x="657" y="400"/>
                  </a:lnTo>
                  <a:lnTo>
                    <a:pt x="655" y="400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3"/>
                  </a:lnTo>
                  <a:lnTo>
                    <a:pt x="655" y="393"/>
                  </a:lnTo>
                  <a:lnTo>
                    <a:pt x="652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3"/>
                  </a:lnTo>
                  <a:lnTo>
                    <a:pt x="648" y="393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5" y="400"/>
                  </a:lnTo>
                  <a:lnTo>
                    <a:pt x="643" y="400"/>
                  </a:lnTo>
                  <a:lnTo>
                    <a:pt x="643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1" y="398"/>
                  </a:lnTo>
                  <a:lnTo>
                    <a:pt x="631" y="398"/>
                  </a:lnTo>
                  <a:lnTo>
                    <a:pt x="629" y="398"/>
                  </a:lnTo>
                  <a:lnTo>
                    <a:pt x="629" y="398"/>
                  </a:lnTo>
                  <a:lnTo>
                    <a:pt x="626" y="396"/>
                  </a:lnTo>
                  <a:lnTo>
                    <a:pt x="626" y="396"/>
                  </a:lnTo>
                  <a:lnTo>
                    <a:pt x="626" y="393"/>
                  </a:lnTo>
                  <a:lnTo>
                    <a:pt x="626" y="391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5" y="389"/>
                  </a:lnTo>
                  <a:lnTo>
                    <a:pt x="615" y="391"/>
                  </a:lnTo>
                  <a:lnTo>
                    <a:pt x="615" y="393"/>
                  </a:lnTo>
                  <a:lnTo>
                    <a:pt x="615" y="398"/>
                  </a:lnTo>
                  <a:lnTo>
                    <a:pt x="612" y="400"/>
                  </a:lnTo>
                  <a:lnTo>
                    <a:pt x="610" y="400"/>
                  </a:lnTo>
                  <a:lnTo>
                    <a:pt x="605" y="400"/>
                  </a:lnTo>
                  <a:lnTo>
                    <a:pt x="605" y="403"/>
                  </a:lnTo>
                  <a:lnTo>
                    <a:pt x="607" y="403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8"/>
                  </a:lnTo>
                  <a:lnTo>
                    <a:pt x="605" y="408"/>
                  </a:lnTo>
                  <a:lnTo>
                    <a:pt x="605" y="412"/>
                  </a:lnTo>
                  <a:lnTo>
                    <a:pt x="605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6" y="415"/>
                  </a:lnTo>
                  <a:lnTo>
                    <a:pt x="596" y="412"/>
                  </a:lnTo>
                  <a:lnTo>
                    <a:pt x="593" y="410"/>
                  </a:lnTo>
                  <a:lnTo>
                    <a:pt x="593" y="408"/>
                  </a:lnTo>
                  <a:lnTo>
                    <a:pt x="593" y="405"/>
                  </a:lnTo>
                  <a:lnTo>
                    <a:pt x="596" y="400"/>
                  </a:lnTo>
                  <a:lnTo>
                    <a:pt x="596" y="398"/>
                  </a:lnTo>
                  <a:lnTo>
                    <a:pt x="596" y="398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93"/>
                  </a:lnTo>
                  <a:lnTo>
                    <a:pt x="591" y="393"/>
                  </a:lnTo>
                  <a:lnTo>
                    <a:pt x="591" y="396"/>
                  </a:lnTo>
                  <a:lnTo>
                    <a:pt x="589" y="396"/>
                  </a:lnTo>
                  <a:lnTo>
                    <a:pt x="589" y="396"/>
                  </a:lnTo>
                  <a:lnTo>
                    <a:pt x="589" y="398"/>
                  </a:lnTo>
                  <a:lnTo>
                    <a:pt x="586" y="400"/>
                  </a:lnTo>
                  <a:lnTo>
                    <a:pt x="586" y="400"/>
                  </a:lnTo>
                  <a:lnTo>
                    <a:pt x="584" y="398"/>
                  </a:lnTo>
                  <a:lnTo>
                    <a:pt x="581" y="398"/>
                  </a:lnTo>
                  <a:lnTo>
                    <a:pt x="581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3"/>
                  </a:lnTo>
                  <a:lnTo>
                    <a:pt x="577" y="403"/>
                  </a:lnTo>
                  <a:lnTo>
                    <a:pt x="577" y="403"/>
                  </a:lnTo>
                  <a:lnTo>
                    <a:pt x="577" y="405"/>
                  </a:lnTo>
                  <a:lnTo>
                    <a:pt x="574" y="405"/>
                  </a:lnTo>
                  <a:lnTo>
                    <a:pt x="570" y="405"/>
                  </a:lnTo>
                  <a:lnTo>
                    <a:pt x="567" y="405"/>
                  </a:lnTo>
                  <a:lnTo>
                    <a:pt x="567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62" y="396"/>
                  </a:lnTo>
                  <a:lnTo>
                    <a:pt x="560" y="396"/>
                  </a:lnTo>
                  <a:lnTo>
                    <a:pt x="555" y="396"/>
                  </a:lnTo>
                  <a:lnTo>
                    <a:pt x="553" y="396"/>
                  </a:lnTo>
                  <a:lnTo>
                    <a:pt x="553" y="393"/>
                  </a:lnTo>
                  <a:lnTo>
                    <a:pt x="553" y="389"/>
                  </a:lnTo>
                  <a:lnTo>
                    <a:pt x="551" y="386"/>
                  </a:lnTo>
                  <a:lnTo>
                    <a:pt x="546" y="384"/>
                  </a:lnTo>
                  <a:lnTo>
                    <a:pt x="544" y="386"/>
                  </a:lnTo>
                  <a:lnTo>
                    <a:pt x="539" y="389"/>
                  </a:lnTo>
                  <a:lnTo>
                    <a:pt x="532" y="398"/>
                  </a:lnTo>
                  <a:lnTo>
                    <a:pt x="527" y="400"/>
                  </a:lnTo>
                  <a:lnTo>
                    <a:pt x="522" y="400"/>
                  </a:lnTo>
                  <a:lnTo>
                    <a:pt x="518" y="400"/>
                  </a:lnTo>
                  <a:lnTo>
                    <a:pt x="515" y="398"/>
                  </a:lnTo>
                  <a:lnTo>
                    <a:pt x="515" y="398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3"/>
                  </a:lnTo>
                  <a:lnTo>
                    <a:pt x="515" y="391"/>
                  </a:lnTo>
                  <a:lnTo>
                    <a:pt x="515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6"/>
                  </a:lnTo>
                  <a:lnTo>
                    <a:pt x="510" y="384"/>
                  </a:lnTo>
                  <a:lnTo>
                    <a:pt x="506" y="384"/>
                  </a:lnTo>
                  <a:lnTo>
                    <a:pt x="501" y="381"/>
                  </a:lnTo>
                  <a:lnTo>
                    <a:pt x="501" y="377"/>
                  </a:lnTo>
                  <a:lnTo>
                    <a:pt x="499" y="374"/>
                  </a:lnTo>
                  <a:lnTo>
                    <a:pt x="501" y="372"/>
                  </a:lnTo>
                  <a:lnTo>
                    <a:pt x="501" y="367"/>
                  </a:lnTo>
                  <a:lnTo>
                    <a:pt x="499" y="367"/>
                  </a:lnTo>
                  <a:lnTo>
                    <a:pt x="496" y="367"/>
                  </a:lnTo>
                  <a:lnTo>
                    <a:pt x="492" y="367"/>
                  </a:lnTo>
                  <a:lnTo>
                    <a:pt x="487" y="370"/>
                  </a:lnTo>
                  <a:lnTo>
                    <a:pt x="475" y="367"/>
                  </a:lnTo>
                  <a:lnTo>
                    <a:pt x="473" y="367"/>
                  </a:lnTo>
                  <a:lnTo>
                    <a:pt x="470" y="370"/>
                  </a:lnTo>
                  <a:lnTo>
                    <a:pt x="468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3" y="377"/>
                  </a:lnTo>
                  <a:lnTo>
                    <a:pt x="458" y="377"/>
                  </a:lnTo>
                  <a:lnTo>
                    <a:pt x="458" y="374"/>
                  </a:lnTo>
                  <a:lnTo>
                    <a:pt x="454" y="372"/>
                  </a:lnTo>
                  <a:lnTo>
                    <a:pt x="451" y="370"/>
                  </a:lnTo>
                  <a:lnTo>
                    <a:pt x="451" y="370"/>
                  </a:lnTo>
                  <a:lnTo>
                    <a:pt x="449" y="367"/>
                  </a:lnTo>
                  <a:lnTo>
                    <a:pt x="449" y="365"/>
                  </a:lnTo>
                  <a:lnTo>
                    <a:pt x="447" y="365"/>
                  </a:lnTo>
                  <a:lnTo>
                    <a:pt x="444" y="365"/>
                  </a:lnTo>
                  <a:lnTo>
                    <a:pt x="442" y="365"/>
                  </a:lnTo>
                  <a:lnTo>
                    <a:pt x="435" y="370"/>
                  </a:lnTo>
                  <a:lnTo>
                    <a:pt x="435" y="367"/>
                  </a:lnTo>
                  <a:lnTo>
                    <a:pt x="421" y="365"/>
                  </a:lnTo>
                  <a:lnTo>
                    <a:pt x="418" y="365"/>
                  </a:lnTo>
                  <a:lnTo>
                    <a:pt x="411" y="360"/>
                  </a:lnTo>
                  <a:lnTo>
                    <a:pt x="409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4" y="360"/>
                  </a:lnTo>
                  <a:lnTo>
                    <a:pt x="402" y="360"/>
                  </a:lnTo>
                  <a:lnTo>
                    <a:pt x="397" y="360"/>
                  </a:lnTo>
                  <a:lnTo>
                    <a:pt x="395" y="358"/>
                  </a:lnTo>
                  <a:lnTo>
                    <a:pt x="390" y="360"/>
                  </a:lnTo>
                  <a:lnTo>
                    <a:pt x="387" y="358"/>
                  </a:lnTo>
                  <a:lnTo>
                    <a:pt x="385" y="358"/>
                  </a:lnTo>
                  <a:lnTo>
                    <a:pt x="385" y="355"/>
                  </a:lnTo>
                  <a:lnTo>
                    <a:pt x="385" y="348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85" y="344"/>
                  </a:lnTo>
                  <a:lnTo>
                    <a:pt x="380" y="341"/>
                  </a:lnTo>
                  <a:lnTo>
                    <a:pt x="380" y="339"/>
                  </a:lnTo>
                  <a:lnTo>
                    <a:pt x="380" y="337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3" y="334"/>
                  </a:lnTo>
                  <a:lnTo>
                    <a:pt x="373" y="334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29"/>
                  </a:lnTo>
                  <a:lnTo>
                    <a:pt x="369" y="329"/>
                  </a:lnTo>
                  <a:lnTo>
                    <a:pt x="366" y="329"/>
                  </a:lnTo>
                  <a:lnTo>
                    <a:pt x="366" y="329"/>
                  </a:lnTo>
                  <a:lnTo>
                    <a:pt x="366" y="337"/>
                  </a:lnTo>
                  <a:lnTo>
                    <a:pt x="364" y="339"/>
                  </a:lnTo>
                  <a:lnTo>
                    <a:pt x="364" y="339"/>
                  </a:lnTo>
                  <a:lnTo>
                    <a:pt x="361" y="339"/>
                  </a:lnTo>
                  <a:lnTo>
                    <a:pt x="359" y="339"/>
                  </a:lnTo>
                  <a:lnTo>
                    <a:pt x="354" y="337"/>
                  </a:lnTo>
                  <a:lnTo>
                    <a:pt x="350" y="334"/>
                  </a:lnTo>
                  <a:lnTo>
                    <a:pt x="350" y="334"/>
                  </a:lnTo>
                  <a:lnTo>
                    <a:pt x="347" y="337"/>
                  </a:lnTo>
                  <a:lnTo>
                    <a:pt x="347" y="337"/>
                  </a:lnTo>
                  <a:lnTo>
                    <a:pt x="345" y="339"/>
                  </a:lnTo>
                  <a:lnTo>
                    <a:pt x="345" y="339"/>
                  </a:lnTo>
                  <a:lnTo>
                    <a:pt x="338" y="339"/>
                  </a:lnTo>
                  <a:lnTo>
                    <a:pt x="335" y="337"/>
                  </a:lnTo>
                  <a:lnTo>
                    <a:pt x="335" y="337"/>
                  </a:lnTo>
                  <a:lnTo>
                    <a:pt x="333" y="332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09" y="313"/>
                  </a:lnTo>
                  <a:lnTo>
                    <a:pt x="305" y="315"/>
                  </a:lnTo>
                  <a:lnTo>
                    <a:pt x="302" y="315"/>
                  </a:lnTo>
                  <a:lnTo>
                    <a:pt x="302" y="313"/>
                  </a:lnTo>
                  <a:lnTo>
                    <a:pt x="302" y="308"/>
                  </a:lnTo>
                  <a:lnTo>
                    <a:pt x="302" y="294"/>
                  </a:lnTo>
                  <a:lnTo>
                    <a:pt x="302" y="280"/>
                  </a:lnTo>
                  <a:lnTo>
                    <a:pt x="302" y="266"/>
                  </a:lnTo>
                  <a:lnTo>
                    <a:pt x="302" y="251"/>
                  </a:lnTo>
                  <a:lnTo>
                    <a:pt x="302" y="237"/>
                  </a:lnTo>
                  <a:lnTo>
                    <a:pt x="302" y="223"/>
                  </a:lnTo>
                  <a:lnTo>
                    <a:pt x="302" y="209"/>
                  </a:lnTo>
                  <a:lnTo>
                    <a:pt x="302" y="195"/>
                  </a:lnTo>
                  <a:lnTo>
                    <a:pt x="302" y="180"/>
                  </a:lnTo>
                  <a:lnTo>
                    <a:pt x="302" y="166"/>
                  </a:lnTo>
                  <a:lnTo>
                    <a:pt x="302" y="152"/>
                  </a:lnTo>
                  <a:lnTo>
                    <a:pt x="302" y="138"/>
                  </a:lnTo>
                  <a:lnTo>
                    <a:pt x="302" y="124"/>
                  </a:lnTo>
                  <a:lnTo>
                    <a:pt x="302" y="109"/>
                  </a:lnTo>
                  <a:lnTo>
                    <a:pt x="302" y="95"/>
                  </a:lnTo>
                  <a:lnTo>
                    <a:pt x="302" y="81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295" y="76"/>
                  </a:lnTo>
                  <a:lnTo>
                    <a:pt x="293" y="76"/>
                  </a:lnTo>
                  <a:lnTo>
                    <a:pt x="283" y="76"/>
                  </a:lnTo>
                  <a:lnTo>
                    <a:pt x="269" y="76"/>
                  </a:lnTo>
                  <a:lnTo>
                    <a:pt x="250" y="76"/>
                  </a:lnTo>
                  <a:lnTo>
                    <a:pt x="227" y="76"/>
                  </a:lnTo>
                  <a:lnTo>
                    <a:pt x="203" y="74"/>
                  </a:lnTo>
                  <a:lnTo>
                    <a:pt x="177" y="74"/>
                  </a:lnTo>
                  <a:lnTo>
                    <a:pt x="149" y="74"/>
                  </a:lnTo>
                  <a:lnTo>
                    <a:pt x="120" y="74"/>
                  </a:lnTo>
                  <a:lnTo>
                    <a:pt x="94" y="74"/>
                  </a:lnTo>
                  <a:lnTo>
                    <a:pt x="68" y="74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71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2" y="55"/>
                  </a:lnTo>
                  <a:lnTo>
                    <a:pt x="2" y="41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14" y="10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78" y="10"/>
                  </a:lnTo>
                  <a:lnTo>
                    <a:pt x="89" y="12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9" y="12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7" y="12"/>
                  </a:lnTo>
                  <a:lnTo>
                    <a:pt x="241" y="12"/>
                  </a:lnTo>
                  <a:lnTo>
                    <a:pt x="262" y="12"/>
                  </a:lnTo>
                  <a:lnTo>
                    <a:pt x="286" y="12"/>
                  </a:lnTo>
                  <a:lnTo>
                    <a:pt x="309" y="12"/>
                  </a:lnTo>
                  <a:lnTo>
                    <a:pt x="333" y="12"/>
                  </a:lnTo>
                  <a:lnTo>
                    <a:pt x="357" y="12"/>
                  </a:lnTo>
                  <a:lnTo>
                    <a:pt x="378" y="12"/>
                  </a:lnTo>
                  <a:lnTo>
                    <a:pt x="402" y="12"/>
                  </a:lnTo>
                  <a:lnTo>
                    <a:pt x="425" y="12"/>
                  </a:lnTo>
                  <a:lnTo>
                    <a:pt x="449" y="12"/>
                  </a:lnTo>
                  <a:lnTo>
                    <a:pt x="473" y="12"/>
                  </a:lnTo>
                  <a:lnTo>
                    <a:pt x="494" y="12"/>
                  </a:lnTo>
                  <a:lnTo>
                    <a:pt x="518" y="12"/>
                  </a:lnTo>
                  <a:lnTo>
                    <a:pt x="541" y="10"/>
                  </a:lnTo>
                  <a:lnTo>
                    <a:pt x="565" y="10"/>
                  </a:lnTo>
                  <a:lnTo>
                    <a:pt x="586" y="10"/>
                  </a:lnTo>
                  <a:lnTo>
                    <a:pt x="610" y="10"/>
                  </a:lnTo>
                  <a:lnTo>
                    <a:pt x="633" y="8"/>
                  </a:lnTo>
                  <a:lnTo>
                    <a:pt x="657" y="8"/>
                  </a:lnTo>
                  <a:lnTo>
                    <a:pt x="681" y="8"/>
                  </a:lnTo>
                  <a:lnTo>
                    <a:pt x="702" y="5"/>
                  </a:lnTo>
                  <a:lnTo>
                    <a:pt x="726" y="5"/>
                  </a:lnTo>
                  <a:lnTo>
                    <a:pt x="749" y="5"/>
                  </a:lnTo>
                  <a:lnTo>
                    <a:pt x="773" y="3"/>
                  </a:lnTo>
                  <a:lnTo>
                    <a:pt x="794" y="3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42" y="15"/>
                  </a:lnTo>
                  <a:lnTo>
                    <a:pt x="844" y="31"/>
                  </a:lnTo>
                  <a:lnTo>
                    <a:pt x="844" y="48"/>
                  </a:lnTo>
                  <a:lnTo>
                    <a:pt x="844" y="62"/>
                  </a:lnTo>
                  <a:lnTo>
                    <a:pt x="844" y="62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0337457" y="1891941"/>
              <a:ext cx="454040" cy="502228"/>
            </a:xfrm>
            <a:custGeom>
              <a:rect b="b" l="l" r="r" t="t"/>
              <a:pathLst>
                <a:path extrusionOk="0" h="469" w="424">
                  <a:moveTo>
                    <a:pt x="414" y="168"/>
                  </a:moveTo>
                  <a:lnTo>
                    <a:pt x="414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24" y="163"/>
                  </a:lnTo>
                  <a:lnTo>
                    <a:pt x="424" y="161"/>
                  </a:lnTo>
                  <a:lnTo>
                    <a:pt x="421" y="149"/>
                  </a:lnTo>
                  <a:lnTo>
                    <a:pt x="419" y="137"/>
                  </a:lnTo>
                  <a:lnTo>
                    <a:pt x="419" y="123"/>
                  </a:lnTo>
                  <a:lnTo>
                    <a:pt x="417" y="111"/>
                  </a:lnTo>
                  <a:lnTo>
                    <a:pt x="414" y="99"/>
                  </a:lnTo>
                  <a:lnTo>
                    <a:pt x="412" y="85"/>
                  </a:lnTo>
                  <a:lnTo>
                    <a:pt x="410" y="73"/>
                  </a:lnTo>
                  <a:lnTo>
                    <a:pt x="407" y="59"/>
                  </a:lnTo>
                  <a:lnTo>
                    <a:pt x="403" y="35"/>
                  </a:lnTo>
                  <a:lnTo>
                    <a:pt x="398" y="9"/>
                  </a:lnTo>
                  <a:lnTo>
                    <a:pt x="395" y="0"/>
                  </a:lnTo>
                  <a:lnTo>
                    <a:pt x="374" y="12"/>
                  </a:lnTo>
                  <a:lnTo>
                    <a:pt x="369" y="14"/>
                  </a:lnTo>
                  <a:lnTo>
                    <a:pt x="367" y="17"/>
                  </a:lnTo>
                  <a:lnTo>
                    <a:pt x="365" y="17"/>
                  </a:lnTo>
                  <a:lnTo>
                    <a:pt x="365" y="17"/>
                  </a:lnTo>
                  <a:lnTo>
                    <a:pt x="365" y="19"/>
                  </a:lnTo>
                  <a:lnTo>
                    <a:pt x="362" y="19"/>
                  </a:lnTo>
                  <a:lnTo>
                    <a:pt x="360" y="21"/>
                  </a:lnTo>
                  <a:lnTo>
                    <a:pt x="358" y="24"/>
                  </a:lnTo>
                  <a:lnTo>
                    <a:pt x="353" y="26"/>
                  </a:lnTo>
                  <a:lnTo>
                    <a:pt x="324" y="45"/>
                  </a:lnTo>
                  <a:lnTo>
                    <a:pt x="298" y="73"/>
                  </a:lnTo>
                  <a:lnTo>
                    <a:pt x="294" y="76"/>
                  </a:lnTo>
                  <a:lnTo>
                    <a:pt x="291" y="78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4" y="78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0"/>
                  </a:lnTo>
                  <a:lnTo>
                    <a:pt x="268" y="80"/>
                  </a:lnTo>
                  <a:lnTo>
                    <a:pt x="263" y="80"/>
                  </a:lnTo>
                  <a:lnTo>
                    <a:pt x="251" y="88"/>
                  </a:lnTo>
                  <a:lnTo>
                    <a:pt x="244" y="92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23" y="102"/>
                  </a:lnTo>
                  <a:lnTo>
                    <a:pt x="218" y="102"/>
                  </a:lnTo>
                  <a:lnTo>
                    <a:pt x="211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6" y="97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5"/>
                  </a:lnTo>
                  <a:lnTo>
                    <a:pt x="209" y="99"/>
                  </a:lnTo>
                  <a:lnTo>
                    <a:pt x="211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0" y="99"/>
                  </a:lnTo>
                  <a:lnTo>
                    <a:pt x="187" y="102"/>
                  </a:lnTo>
                  <a:lnTo>
                    <a:pt x="183" y="104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68" y="102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5" y="99"/>
                  </a:lnTo>
                  <a:lnTo>
                    <a:pt x="175" y="102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78" y="97"/>
                  </a:lnTo>
                  <a:lnTo>
                    <a:pt x="178" y="97"/>
                  </a:lnTo>
                  <a:lnTo>
                    <a:pt x="180" y="97"/>
                  </a:lnTo>
                  <a:lnTo>
                    <a:pt x="183" y="97"/>
                  </a:lnTo>
                  <a:lnTo>
                    <a:pt x="185" y="95"/>
                  </a:lnTo>
                  <a:lnTo>
                    <a:pt x="187" y="95"/>
                  </a:lnTo>
                  <a:lnTo>
                    <a:pt x="190" y="95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0" y="85"/>
                  </a:lnTo>
                  <a:lnTo>
                    <a:pt x="187" y="85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5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5" y="92"/>
                  </a:lnTo>
                  <a:lnTo>
                    <a:pt x="173" y="92"/>
                  </a:lnTo>
                  <a:lnTo>
                    <a:pt x="171" y="90"/>
                  </a:lnTo>
                  <a:lnTo>
                    <a:pt x="166" y="85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19" y="76"/>
                  </a:lnTo>
                  <a:lnTo>
                    <a:pt x="109" y="78"/>
                  </a:lnTo>
                  <a:lnTo>
                    <a:pt x="102" y="80"/>
                  </a:lnTo>
                  <a:lnTo>
                    <a:pt x="95" y="80"/>
                  </a:lnTo>
                  <a:lnTo>
                    <a:pt x="88" y="83"/>
                  </a:lnTo>
                  <a:lnTo>
                    <a:pt x="78" y="83"/>
                  </a:lnTo>
                  <a:lnTo>
                    <a:pt x="71" y="85"/>
                  </a:lnTo>
                  <a:lnTo>
                    <a:pt x="64" y="88"/>
                  </a:lnTo>
                  <a:lnTo>
                    <a:pt x="55" y="88"/>
                  </a:lnTo>
                  <a:lnTo>
                    <a:pt x="48" y="90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4" y="95"/>
                  </a:lnTo>
                  <a:lnTo>
                    <a:pt x="17" y="95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3" y="106"/>
                  </a:lnTo>
                  <a:lnTo>
                    <a:pt x="3" y="118"/>
                  </a:lnTo>
                  <a:lnTo>
                    <a:pt x="8" y="137"/>
                  </a:lnTo>
                  <a:lnTo>
                    <a:pt x="8" y="147"/>
                  </a:lnTo>
                  <a:lnTo>
                    <a:pt x="10" y="156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2" y="187"/>
                  </a:lnTo>
                  <a:lnTo>
                    <a:pt x="15" y="196"/>
                  </a:lnTo>
                  <a:lnTo>
                    <a:pt x="15" y="206"/>
                  </a:lnTo>
                  <a:lnTo>
                    <a:pt x="17" y="218"/>
                  </a:lnTo>
                  <a:lnTo>
                    <a:pt x="17" y="227"/>
                  </a:lnTo>
                  <a:lnTo>
                    <a:pt x="19" y="237"/>
                  </a:lnTo>
                  <a:lnTo>
                    <a:pt x="22" y="246"/>
                  </a:lnTo>
                  <a:lnTo>
                    <a:pt x="22" y="256"/>
                  </a:lnTo>
                  <a:lnTo>
                    <a:pt x="24" y="267"/>
                  </a:lnTo>
                  <a:lnTo>
                    <a:pt x="24" y="277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9" y="305"/>
                  </a:lnTo>
                  <a:lnTo>
                    <a:pt x="29" y="317"/>
                  </a:lnTo>
                  <a:lnTo>
                    <a:pt x="31" y="327"/>
                  </a:lnTo>
                  <a:lnTo>
                    <a:pt x="31" y="336"/>
                  </a:lnTo>
                  <a:lnTo>
                    <a:pt x="34" y="346"/>
                  </a:lnTo>
                  <a:lnTo>
                    <a:pt x="34" y="355"/>
                  </a:lnTo>
                  <a:lnTo>
                    <a:pt x="36" y="367"/>
                  </a:lnTo>
                  <a:lnTo>
                    <a:pt x="38" y="376"/>
                  </a:lnTo>
                  <a:lnTo>
                    <a:pt x="38" y="386"/>
                  </a:lnTo>
                  <a:lnTo>
                    <a:pt x="41" y="395"/>
                  </a:lnTo>
                  <a:lnTo>
                    <a:pt x="41" y="405"/>
                  </a:lnTo>
                  <a:lnTo>
                    <a:pt x="43" y="417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62" y="417"/>
                  </a:lnTo>
                  <a:lnTo>
                    <a:pt x="64" y="417"/>
                  </a:lnTo>
                  <a:lnTo>
                    <a:pt x="74" y="409"/>
                  </a:lnTo>
                  <a:lnTo>
                    <a:pt x="76" y="409"/>
                  </a:lnTo>
                  <a:lnTo>
                    <a:pt x="78" y="409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6" y="414"/>
                  </a:lnTo>
                  <a:lnTo>
                    <a:pt x="88" y="417"/>
                  </a:lnTo>
                  <a:lnTo>
                    <a:pt x="93" y="417"/>
                  </a:lnTo>
                  <a:lnTo>
                    <a:pt x="95" y="419"/>
                  </a:lnTo>
                  <a:lnTo>
                    <a:pt x="95" y="421"/>
                  </a:lnTo>
                  <a:lnTo>
                    <a:pt x="95" y="424"/>
                  </a:lnTo>
                  <a:lnTo>
                    <a:pt x="97" y="424"/>
                  </a:lnTo>
                  <a:lnTo>
                    <a:pt x="97" y="426"/>
                  </a:lnTo>
                  <a:lnTo>
                    <a:pt x="100" y="428"/>
                  </a:lnTo>
                  <a:lnTo>
                    <a:pt x="100" y="428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105" y="433"/>
                  </a:lnTo>
                  <a:lnTo>
                    <a:pt x="105" y="435"/>
                  </a:lnTo>
                  <a:lnTo>
                    <a:pt x="105" y="438"/>
                  </a:lnTo>
                  <a:lnTo>
                    <a:pt x="107" y="440"/>
                  </a:lnTo>
                  <a:lnTo>
                    <a:pt x="109" y="443"/>
                  </a:lnTo>
                  <a:lnTo>
                    <a:pt x="119" y="445"/>
                  </a:lnTo>
                  <a:lnTo>
                    <a:pt x="121" y="445"/>
                  </a:lnTo>
                  <a:lnTo>
                    <a:pt x="131" y="443"/>
                  </a:lnTo>
                  <a:lnTo>
                    <a:pt x="133" y="443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2" y="445"/>
                  </a:lnTo>
                  <a:lnTo>
                    <a:pt x="145" y="447"/>
                  </a:lnTo>
                  <a:lnTo>
                    <a:pt x="147" y="450"/>
                  </a:lnTo>
                  <a:lnTo>
                    <a:pt x="154" y="454"/>
                  </a:lnTo>
                  <a:lnTo>
                    <a:pt x="159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4"/>
                  </a:lnTo>
                  <a:lnTo>
                    <a:pt x="166" y="452"/>
                  </a:lnTo>
                  <a:lnTo>
                    <a:pt x="166" y="450"/>
                  </a:lnTo>
                  <a:lnTo>
                    <a:pt x="168" y="450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8" y="445"/>
                  </a:lnTo>
                  <a:lnTo>
                    <a:pt x="180" y="447"/>
                  </a:lnTo>
                  <a:lnTo>
                    <a:pt x="183" y="447"/>
                  </a:lnTo>
                  <a:lnTo>
                    <a:pt x="183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4" y="450"/>
                  </a:lnTo>
                  <a:lnTo>
                    <a:pt x="197" y="454"/>
                  </a:lnTo>
                  <a:lnTo>
                    <a:pt x="197" y="454"/>
                  </a:lnTo>
                  <a:lnTo>
                    <a:pt x="199" y="454"/>
                  </a:lnTo>
                  <a:lnTo>
                    <a:pt x="201" y="454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6" y="450"/>
                  </a:lnTo>
                  <a:lnTo>
                    <a:pt x="211" y="452"/>
                  </a:lnTo>
                  <a:lnTo>
                    <a:pt x="213" y="450"/>
                  </a:lnTo>
                  <a:lnTo>
                    <a:pt x="216" y="450"/>
                  </a:lnTo>
                  <a:lnTo>
                    <a:pt x="216" y="447"/>
                  </a:lnTo>
                  <a:lnTo>
                    <a:pt x="216" y="445"/>
                  </a:lnTo>
                  <a:lnTo>
                    <a:pt x="216" y="445"/>
                  </a:lnTo>
                  <a:lnTo>
                    <a:pt x="218" y="443"/>
                  </a:lnTo>
                  <a:lnTo>
                    <a:pt x="220" y="443"/>
                  </a:lnTo>
                  <a:lnTo>
                    <a:pt x="220" y="440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35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5" y="431"/>
                  </a:lnTo>
                  <a:lnTo>
                    <a:pt x="237" y="431"/>
                  </a:lnTo>
                  <a:lnTo>
                    <a:pt x="237" y="433"/>
                  </a:lnTo>
                  <a:lnTo>
                    <a:pt x="237" y="435"/>
                  </a:lnTo>
                  <a:lnTo>
                    <a:pt x="239" y="438"/>
                  </a:lnTo>
                  <a:lnTo>
                    <a:pt x="242" y="445"/>
                  </a:lnTo>
                  <a:lnTo>
                    <a:pt x="246" y="450"/>
                  </a:lnTo>
                  <a:lnTo>
                    <a:pt x="251" y="452"/>
                  </a:lnTo>
                  <a:lnTo>
                    <a:pt x="256" y="452"/>
                  </a:lnTo>
                  <a:lnTo>
                    <a:pt x="258" y="454"/>
                  </a:lnTo>
                  <a:lnTo>
                    <a:pt x="268" y="459"/>
                  </a:lnTo>
                  <a:lnTo>
                    <a:pt x="268" y="461"/>
                  </a:lnTo>
                  <a:lnTo>
                    <a:pt x="270" y="466"/>
                  </a:lnTo>
                  <a:lnTo>
                    <a:pt x="272" y="466"/>
                  </a:lnTo>
                  <a:lnTo>
                    <a:pt x="272" y="466"/>
                  </a:lnTo>
                  <a:lnTo>
                    <a:pt x="275" y="469"/>
                  </a:lnTo>
                  <a:lnTo>
                    <a:pt x="280" y="466"/>
                  </a:lnTo>
                  <a:lnTo>
                    <a:pt x="287" y="461"/>
                  </a:lnTo>
                  <a:lnTo>
                    <a:pt x="294" y="461"/>
                  </a:lnTo>
                  <a:lnTo>
                    <a:pt x="296" y="459"/>
                  </a:lnTo>
                  <a:lnTo>
                    <a:pt x="298" y="457"/>
                  </a:lnTo>
                  <a:lnTo>
                    <a:pt x="298" y="454"/>
                  </a:lnTo>
                  <a:lnTo>
                    <a:pt x="298" y="443"/>
                  </a:lnTo>
                  <a:lnTo>
                    <a:pt x="298" y="440"/>
                  </a:lnTo>
                  <a:lnTo>
                    <a:pt x="301" y="440"/>
                  </a:lnTo>
                  <a:lnTo>
                    <a:pt x="306" y="440"/>
                  </a:lnTo>
                  <a:lnTo>
                    <a:pt x="308" y="438"/>
                  </a:lnTo>
                  <a:lnTo>
                    <a:pt x="308" y="435"/>
                  </a:lnTo>
                  <a:lnTo>
                    <a:pt x="308" y="435"/>
                  </a:lnTo>
                  <a:lnTo>
                    <a:pt x="308" y="433"/>
                  </a:lnTo>
                  <a:lnTo>
                    <a:pt x="308" y="433"/>
                  </a:lnTo>
                  <a:lnTo>
                    <a:pt x="306" y="431"/>
                  </a:lnTo>
                  <a:lnTo>
                    <a:pt x="306" y="428"/>
                  </a:lnTo>
                  <a:lnTo>
                    <a:pt x="306" y="426"/>
                  </a:lnTo>
                  <a:lnTo>
                    <a:pt x="306" y="424"/>
                  </a:lnTo>
                  <a:lnTo>
                    <a:pt x="303" y="421"/>
                  </a:lnTo>
                  <a:lnTo>
                    <a:pt x="303" y="421"/>
                  </a:lnTo>
                  <a:lnTo>
                    <a:pt x="301" y="419"/>
                  </a:lnTo>
                  <a:lnTo>
                    <a:pt x="301" y="417"/>
                  </a:lnTo>
                  <a:lnTo>
                    <a:pt x="303" y="414"/>
                  </a:lnTo>
                  <a:lnTo>
                    <a:pt x="306" y="412"/>
                  </a:lnTo>
                  <a:lnTo>
                    <a:pt x="306" y="409"/>
                  </a:lnTo>
                  <a:lnTo>
                    <a:pt x="306" y="407"/>
                  </a:lnTo>
                  <a:lnTo>
                    <a:pt x="306" y="405"/>
                  </a:lnTo>
                  <a:lnTo>
                    <a:pt x="306" y="400"/>
                  </a:lnTo>
                  <a:lnTo>
                    <a:pt x="308" y="398"/>
                  </a:lnTo>
                  <a:lnTo>
                    <a:pt x="310" y="390"/>
                  </a:lnTo>
                  <a:lnTo>
                    <a:pt x="313" y="386"/>
                  </a:lnTo>
                  <a:lnTo>
                    <a:pt x="315" y="383"/>
                  </a:lnTo>
                  <a:lnTo>
                    <a:pt x="317" y="383"/>
                  </a:lnTo>
                  <a:lnTo>
                    <a:pt x="320" y="383"/>
                  </a:lnTo>
                  <a:lnTo>
                    <a:pt x="320" y="386"/>
                  </a:lnTo>
                  <a:lnTo>
                    <a:pt x="324" y="386"/>
                  </a:lnTo>
                  <a:lnTo>
                    <a:pt x="324" y="388"/>
                  </a:lnTo>
                  <a:lnTo>
                    <a:pt x="327" y="390"/>
                  </a:lnTo>
                  <a:lnTo>
                    <a:pt x="327" y="390"/>
                  </a:lnTo>
                  <a:lnTo>
                    <a:pt x="327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2" y="398"/>
                  </a:lnTo>
                  <a:lnTo>
                    <a:pt x="334" y="395"/>
                  </a:lnTo>
                  <a:lnTo>
                    <a:pt x="334" y="395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9" y="390"/>
                  </a:lnTo>
                  <a:lnTo>
                    <a:pt x="339" y="390"/>
                  </a:lnTo>
                  <a:lnTo>
                    <a:pt x="341" y="390"/>
                  </a:lnTo>
                  <a:lnTo>
                    <a:pt x="341" y="388"/>
                  </a:lnTo>
                  <a:lnTo>
                    <a:pt x="341" y="388"/>
                  </a:lnTo>
                  <a:lnTo>
                    <a:pt x="339" y="386"/>
                  </a:lnTo>
                  <a:lnTo>
                    <a:pt x="339" y="381"/>
                  </a:lnTo>
                  <a:lnTo>
                    <a:pt x="339" y="379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9" y="372"/>
                  </a:lnTo>
                  <a:lnTo>
                    <a:pt x="339" y="369"/>
                  </a:lnTo>
                  <a:lnTo>
                    <a:pt x="339" y="367"/>
                  </a:lnTo>
                  <a:lnTo>
                    <a:pt x="339" y="362"/>
                  </a:lnTo>
                  <a:lnTo>
                    <a:pt x="339" y="360"/>
                  </a:lnTo>
                  <a:lnTo>
                    <a:pt x="339" y="360"/>
                  </a:lnTo>
                  <a:lnTo>
                    <a:pt x="341" y="353"/>
                  </a:lnTo>
                  <a:lnTo>
                    <a:pt x="343" y="348"/>
                  </a:lnTo>
                  <a:lnTo>
                    <a:pt x="343" y="348"/>
                  </a:lnTo>
                  <a:lnTo>
                    <a:pt x="346" y="348"/>
                  </a:lnTo>
                  <a:lnTo>
                    <a:pt x="348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3" y="346"/>
                  </a:lnTo>
                  <a:lnTo>
                    <a:pt x="353" y="343"/>
                  </a:lnTo>
                  <a:lnTo>
                    <a:pt x="353" y="338"/>
                  </a:lnTo>
                  <a:lnTo>
                    <a:pt x="353" y="336"/>
                  </a:lnTo>
                  <a:lnTo>
                    <a:pt x="360" y="329"/>
                  </a:lnTo>
                  <a:lnTo>
                    <a:pt x="360" y="329"/>
                  </a:lnTo>
                  <a:lnTo>
                    <a:pt x="365" y="327"/>
                  </a:lnTo>
                  <a:lnTo>
                    <a:pt x="367" y="329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72" y="334"/>
                  </a:lnTo>
                  <a:lnTo>
                    <a:pt x="374" y="334"/>
                  </a:lnTo>
                  <a:lnTo>
                    <a:pt x="377" y="329"/>
                  </a:lnTo>
                  <a:lnTo>
                    <a:pt x="379" y="329"/>
                  </a:lnTo>
                  <a:lnTo>
                    <a:pt x="381" y="327"/>
                  </a:lnTo>
                  <a:lnTo>
                    <a:pt x="381" y="327"/>
                  </a:lnTo>
                  <a:lnTo>
                    <a:pt x="384" y="324"/>
                  </a:lnTo>
                  <a:lnTo>
                    <a:pt x="386" y="324"/>
                  </a:lnTo>
                  <a:lnTo>
                    <a:pt x="388" y="319"/>
                  </a:lnTo>
                  <a:lnTo>
                    <a:pt x="388" y="319"/>
                  </a:lnTo>
                  <a:lnTo>
                    <a:pt x="393" y="317"/>
                  </a:lnTo>
                  <a:lnTo>
                    <a:pt x="393" y="315"/>
                  </a:lnTo>
                  <a:lnTo>
                    <a:pt x="395" y="310"/>
                  </a:lnTo>
                  <a:lnTo>
                    <a:pt x="398" y="305"/>
                  </a:lnTo>
                  <a:lnTo>
                    <a:pt x="407" y="296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4" y="282"/>
                  </a:lnTo>
                  <a:lnTo>
                    <a:pt x="414" y="279"/>
                  </a:lnTo>
                  <a:lnTo>
                    <a:pt x="414" y="277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0" y="275"/>
                  </a:lnTo>
                  <a:lnTo>
                    <a:pt x="410" y="272"/>
                  </a:lnTo>
                  <a:lnTo>
                    <a:pt x="412" y="272"/>
                  </a:lnTo>
                  <a:lnTo>
                    <a:pt x="412" y="270"/>
                  </a:lnTo>
                  <a:lnTo>
                    <a:pt x="412" y="267"/>
                  </a:lnTo>
                  <a:lnTo>
                    <a:pt x="412" y="265"/>
                  </a:lnTo>
                  <a:lnTo>
                    <a:pt x="414" y="265"/>
                  </a:lnTo>
                  <a:lnTo>
                    <a:pt x="414" y="263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4" y="256"/>
                  </a:lnTo>
                  <a:lnTo>
                    <a:pt x="414" y="253"/>
                  </a:lnTo>
                  <a:lnTo>
                    <a:pt x="414" y="253"/>
                  </a:lnTo>
                  <a:lnTo>
                    <a:pt x="417" y="256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48"/>
                  </a:lnTo>
                  <a:lnTo>
                    <a:pt x="417" y="246"/>
                  </a:lnTo>
                  <a:lnTo>
                    <a:pt x="417" y="244"/>
                  </a:lnTo>
                  <a:lnTo>
                    <a:pt x="417" y="241"/>
                  </a:lnTo>
                  <a:lnTo>
                    <a:pt x="417" y="237"/>
                  </a:lnTo>
                  <a:lnTo>
                    <a:pt x="417" y="234"/>
                  </a:lnTo>
                  <a:lnTo>
                    <a:pt x="417" y="232"/>
                  </a:lnTo>
                  <a:lnTo>
                    <a:pt x="419" y="227"/>
                  </a:lnTo>
                  <a:lnTo>
                    <a:pt x="419" y="225"/>
                  </a:lnTo>
                  <a:lnTo>
                    <a:pt x="419" y="220"/>
                  </a:lnTo>
                  <a:lnTo>
                    <a:pt x="419" y="218"/>
                  </a:lnTo>
                  <a:lnTo>
                    <a:pt x="419" y="211"/>
                  </a:lnTo>
                  <a:lnTo>
                    <a:pt x="421" y="211"/>
                  </a:lnTo>
                  <a:lnTo>
                    <a:pt x="424" y="208"/>
                  </a:lnTo>
                  <a:lnTo>
                    <a:pt x="424" y="208"/>
                  </a:lnTo>
                  <a:lnTo>
                    <a:pt x="424" y="204"/>
                  </a:lnTo>
                  <a:lnTo>
                    <a:pt x="424" y="204"/>
                  </a:lnTo>
                  <a:lnTo>
                    <a:pt x="424" y="201"/>
                  </a:lnTo>
                  <a:lnTo>
                    <a:pt x="421" y="199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4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2"/>
                  </a:lnTo>
                  <a:lnTo>
                    <a:pt x="421" y="187"/>
                  </a:lnTo>
                  <a:lnTo>
                    <a:pt x="421" y="185"/>
                  </a:lnTo>
                  <a:lnTo>
                    <a:pt x="419" y="182"/>
                  </a:lnTo>
                  <a:lnTo>
                    <a:pt x="419" y="180"/>
                  </a:lnTo>
                  <a:lnTo>
                    <a:pt x="417" y="177"/>
                  </a:lnTo>
                  <a:lnTo>
                    <a:pt x="412" y="173"/>
                  </a:lnTo>
                  <a:lnTo>
                    <a:pt x="412" y="170"/>
                  </a:lnTo>
                  <a:lnTo>
                    <a:pt x="412" y="168"/>
                  </a:lnTo>
                  <a:lnTo>
                    <a:pt x="414" y="16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713708" y="1881232"/>
              <a:ext cx="666067" cy="1001243"/>
            </a:xfrm>
            <a:custGeom>
              <a:rect b="b" l="l" r="r" t="t"/>
              <a:pathLst>
                <a:path extrusionOk="0" h="935" w="622">
                  <a:moveTo>
                    <a:pt x="529" y="798"/>
                  </a:moveTo>
                  <a:lnTo>
                    <a:pt x="527" y="800"/>
                  </a:lnTo>
                  <a:lnTo>
                    <a:pt x="525" y="805"/>
                  </a:lnTo>
                  <a:lnTo>
                    <a:pt x="522" y="810"/>
                  </a:lnTo>
                  <a:lnTo>
                    <a:pt x="520" y="815"/>
                  </a:lnTo>
                  <a:lnTo>
                    <a:pt x="518" y="817"/>
                  </a:lnTo>
                  <a:lnTo>
                    <a:pt x="513" y="817"/>
                  </a:lnTo>
                  <a:lnTo>
                    <a:pt x="511" y="817"/>
                  </a:lnTo>
                  <a:lnTo>
                    <a:pt x="508" y="815"/>
                  </a:lnTo>
                  <a:lnTo>
                    <a:pt x="506" y="812"/>
                  </a:lnTo>
                  <a:lnTo>
                    <a:pt x="506" y="810"/>
                  </a:lnTo>
                  <a:lnTo>
                    <a:pt x="503" y="810"/>
                  </a:lnTo>
                  <a:lnTo>
                    <a:pt x="503" y="803"/>
                  </a:lnTo>
                  <a:lnTo>
                    <a:pt x="501" y="803"/>
                  </a:lnTo>
                  <a:lnTo>
                    <a:pt x="501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77" y="796"/>
                  </a:lnTo>
                  <a:lnTo>
                    <a:pt x="470" y="796"/>
                  </a:lnTo>
                  <a:lnTo>
                    <a:pt x="468" y="798"/>
                  </a:lnTo>
                  <a:lnTo>
                    <a:pt x="463" y="798"/>
                  </a:lnTo>
                  <a:lnTo>
                    <a:pt x="463" y="798"/>
                  </a:lnTo>
                  <a:lnTo>
                    <a:pt x="463" y="800"/>
                  </a:lnTo>
                  <a:lnTo>
                    <a:pt x="463" y="800"/>
                  </a:lnTo>
                  <a:lnTo>
                    <a:pt x="461" y="800"/>
                  </a:lnTo>
                  <a:lnTo>
                    <a:pt x="461" y="803"/>
                  </a:lnTo>
                  <a:lnTo>
                    <a:pt x="461" y="803"/>
                  </a:lnTo>
                  <a:lnTo>
                    <a:pt x="461" y="805"/>
                  </a:lnTo>
                  <a:lnTo>
                    <a:pt x="461" y="808"/>
                  </a:lnTo>
                  <a:lnTo>
                    <a:pt x="461" y="810"/>
                  </a:lnTo>
                  <a:lnTo>
                    <a:pt x="458" y="810"/>
                  </a:lnTo>
                  <a:lnTo>
                    <a:pt x="458" y="815"/>
                  </a:lnTo>
                  <a:lnTo>
                    <a:pt x="458" y="817"/>
                  </a:lnTo>
                  <a:lnTo>
                    <a:pt x="461" y="819"/>
                  </a:lnTo>
                  <a:lnTo>
                    <a:pt x="463" y="827"/>
                  </a:lnTo>
                  <a:lnTo>
                    <a:pt x="463" y="827"/>
                  </a:lnTo>
                  <a:lnTo>
                    <a:pt x="463" y="829"/>
                  </a:lnTo>
                  <a:lnTo>
                    <a:pt x="463" y="829"/>
                  </a:lnTo>
                  <a:lnTo>
                    <a:pt x="461" y="834"/>
                  </a:lnTo>
                  <a:lnTo>
                    <a:pt x="461" y="834"/>
                  </a:lnTo>
                  <a:lnTo>
                    <a:pt x="458" y="841"/>
                  </a:lnTo>
                  <a:lnTo>
                    <a:pt x="458" y="845"/>
                  </a:lnTo>
                  <a:lnTo>
                    <a:pt x="458" y="848"/>
                  </a:lnTo>
                  <a:lnTo>
                    <a:pt x="461" y="857"/>
                  </a:lnTo>
                  <a:lnTo>
                    <a:pt x="461" y="860"/>
                  </a:lnTo>
                  <a:lnTo>
                    <a:pt x="461" y="862"/>
                  </a:lnTo>
                  <a:lnTo>
                    <a:pt x="461" y="867"/>
                  </a:lnTo>
                  <a:lnTo>
                    <a:pt x="458" y="874"/>
                  </a:lnTo>
                  <a:lnTo>
                    <a:pt x="458" y="879"/>
                  </a:lnTo>
                  <a:lnTo>
                    <a:pt x="461" y="883"/>
                  </a:lnTo>
                  <a:lnTo>
                    <a:pt x="463" y="890"/>
                  </a:lnTo>
                  <a:lnTo>
                    <a:pt x="463" y="893"/>
                  </a:lnTo>
                  <a:lnTo>
                    <a:pt x="463" y="898"/>
                  </a:lnTo>
                  <a:lnTo>
                    <a:pt x="461" y="900"/>
                  </a:lnTo>
                  <a:lnTo>
                    <a:pt x="463" y="907"/>
                  </a:lnTo>
                  <a:lnTo>
                    <a:pt x="463" y="912"/>
                  </a:lnTo>
                  <a:lnTo>
                    <a:pt x="461" y="914"/>
                  </a:lnTo>
                  <a:lnTo>
                    <a:pt x="461" y="919"/>
                  </a:lnTo>
                  <a:lnTo>
                    <a:pt x="461" y="919"/>
                  </a:lnTo>
                  <a:lnTo>
                    <a:pt x="458" y="919"/>
                  </a:lnTo>
                  <a:lnTo>
                    <a:pt x="456" y="919"/>
                  </a:lnTo>
                  <a:lnTo>
                    <a:pt x="456" y="919"/>
                  </a:lnTo>
                  <a:lnTo>
                    <a:pt x="454" y="919"/>
                  </a:lnTo>
                  <a:lnTo>
                    <a:pt x="454" y="921"/>
                  </a:lnTo>
                  <a:lnTo>
                    <a:pt x="454" y="924"/>
                  </a:lnTo>
                  <a:lnTo>
                    <a:pt x="456" y="926"/>
                  </a:lnTo>
                  <a:lnTo>
                    <a:pt x="456" y="926"/>
                  </a:lnTo>
                  <a:lnTo>
                    <a:pt x="456" y="928"/>
                  </a:lnTo>
                  <a:lnTo>
                    <a:pt x="454" y="931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37" y="916"/>
                  </a:lnTo>
                  <a:lnTo>
                    <a:pt x="421" y="895"/>
                  </a:lnTo>
                  <a:lnTo>
                    <a:pt x="404" y="876"/>
                  </a:lnTo>
                  <a:lnTo>
                    <a:pt x="388" y="855"/>
                  </a:lnTo>
                  <a:lnTo>
                    <a:pt x="373" y="838"/>
                  </a:lnTo>
                  <a:lnTo>
                    <a:pt x="359" y="819"/>
                  </a:lnTo>
                  <a:lnTo>
                    <a:pt x="345" y="803"/>
                  </a:lnTo>
                  <a:lnTo>
                    <a:pt x="331" y="784"/>
                  </a:lnTo>
                  <a:lnTo>
                    <a:pt x="319" y="765"/>
                  </a:lnTo>
                  <a:lnTo>
                    <a:pt x="305" y="748"/>
                  </a:lnTo>
                  <a:lnTo>
                    <a:pt x="291" y="729"/>
                  </a:lnTo>
                  <a:lnTo>
                    <a:pt x="276" y="713"/>
                  </a:lnTo>
                  <a:lnTo>
                    <a:pt x="262" y="692"/>
                  </a:lnTo>
                  <a:lnTo>
                    <a:pt x="246" y="673"/>
                  </a:lnTo>
                  <a:lnTo>
                    <a:pt x="229" y="654"/>
                  </a:lnTo>
                  <a:lnTo>
                    <a:pt x="215" y="632"/>
                  </a:lnTo>
                  <a:lnTo>
                    <a:pt x="198" y="613"/>
                  </a:lnTo>
                  <a:lnTo>
                    <a:pt x="184" y="595"/>
                  </a:lnTo>
                  <a:lnTo>
                    <a:pt x="168" y="573"/>
                  </a:lnTo>
                  <a:lnTo>
                    <a:pt x="153" y="554"/>
                  </a:lnTo>
                  <a:lnTo>
                    <a:pt x="134" y="531"/>
                  </a:lnTo>
                  <a:lnTo>
                    <a:pt x="116" y="507"/>
                  </a:lnTo>
                  <a:lnTo>
                    <a:pt x="94" y="483"/>
                  </a:lnTo>
                  <a:lnTo>
                    <a:pt x="75" y="460"/>
                  </a:lnTo>
                  <a:lnTo>
                    <a:pt x="56" y="436"/>
                  </a:lnTo>
                  <a:lnTo>
                    <a:pt x="37" y="410"/>
                  </a:lnTo>
                  <a:lnTo>
                    <a:pt x="19" y="386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6"/>
                  </a:lnTo>
                  <a:lnTo>
                    <a:pt x="4" y="332"/>
                  </a:lnTo>
                  <a:lnTo>
                    <a:pt x="9" y="311"/>
                  </a:lnTo>
                  <a:lnTo>
                    <a:pt x="14" y="287"/>
                  </a:lnTo>
                  <a:lnTo>
                    <a:pt x="16" y="266"/>
                  </a:lnTo>
                  <a:lnTo>
                    <a:pt x="21" y="244"/>
                  </a:lnTo>
                  <a:lnTo>
                    <a:pt x="26" y="221"/>
                  </a:lnTo>
                  <a:lnTo>
                    <a:pt x="28" y="199"/>
                  </a:lnTo>
                  <a:lnTo>
                    <a:pt x="33" y="176"/>
                  </a:lnTo>
                  <a:lnTo>
                    <a:pt x="37" y="154"/>
                  </a:lnTo>
                  <a:lnTo>
                    <a:pt x="42" y="133"/>
                  </a:lnTo>
                  <a:lnTo>
                    <a:pt x="45" y="109"/>
                  </a:lnTo>
                  <a:lnTo>
                    <a:pt x="49" y="88"/>
                  </a:lnTo>
                  <a:lnTo>
                    <a:pt x="54" y="67"/>
                  </a:lnTo>
                  <a:lnTo>
                    <a:pt x="56" y="43"/>
                  </a:lnTo>
                  <a:lnTo>
                    <a:pt x="61" y="22"/>
                  </a:lnTo>
                  <a:lnTo>
                    <a:pt x="66" y="0"/>
                  </a:lnTo>
                  <a:lnTo>
                    <a:pt x="82" y="3"/>
                  </a:lnTo>
                  <a:lnTo>
                    <a:pt x="101" y="5"/>
                  </a:lnTo>
                  <a:lnTo>
                    <a:pt x="118" y="10"/>
                  </a:lnTo>
                  <a:lnTo>
                    <a:pt x="134" y="12"/>
                  </a:lnTo>
                  <a:lnTo>
                    <a:pt x="153" y="15"/>
                  </a:lnTo>
                  <a:lnTo>
                    <a:pt x="170" y="17"/>
                  </a:lnTo>
                  <a:lnTo>
                    <a:pt x="186" y="22"/>
                  </a:lnTo>
                  <a:lnTo>
                    <a:pt x="205" y="24"/>
                  </a:lnTo>
                  <a:lnTo>
                    <a:pt x="222" y="27"/>
                  </a:lnTo>
                  <a:lnTo>
                    <a:pt x="239" y="29"/>
                  </a:lnTo>
                  <a:lnTo>
                    <a:pt x="257" y="34"/>
                  </a:lnTo>
                  <a:lnTo>
                    <a:pt x="274" y="36"/>
                  </a:lnTo>
                  <a:lnTo>
                    <a:pt x="291" y="38"/>
                  </a:lnTo>
                  <a:lnTo>
                    <a:pt x="309" y="41"/>
                  </a:lnTo>
                  <a:lnTo>
                    <a:pt x="326" y="43"/>
                  </a:lnTo>
                  <a:lnTo>
                    <a:pt x="343" y="45"/>
                  </a:lnTo>
                  <a:lnTo>
                    <a:pt x="362" y="50"/>
                  </a:lnTo>
                  <a:lnTo>
                    <a:pt x="378" y="53"/>
                  </a:lnTo>
                  <a:lnTo>
                    <a:pt x="397" y="55"/>
                  </a:lnTo>
                  <a:lnTo>
                    <a:pt x="414" y="57"/>
                  </a:lnTo>
                  <a:lnTo>
                    <a:pt x="430" y="60"/>
                  </a:lnTo>
                  <a:lnTo>
                    <a:pt x="449" y="62"/>
                  </a:lnTo>
                  <a:lnTo>
                    <a:pt x="466" y="64"/>
                  </a:lnTo>
                  <a:lnTo>
                    <a:pt x="482" y="67"/>
                  </a:lnTo>
                  <a:lnTo>
                    <a:pt x="501" y="69"/>
                  </a:lnTo>
                  <a:lnTo>
                    <a:pt x="518" y="71"/>
                  </a:lnTo>
                  <a:lnTo>
                    <a:pt x="534" y="74"/>
                  </a:lnTo>
                  <a:lnTo>
                    <a:pt x="553" y="76"/>
                  </a:lnTo>
                  <a:lnTo>
                    <a:pt x="570" y="79"/>
                  </a:lnTo>
                  <a:lnTo>
                    <a:pt x="586" y="81"/>
                  </a:lnTo>
                  <a:lnTo>
                    <a:pt x="605" y="83"/>
                  </a:lnTo>
                  <a:lnTo>
                    <a:pt x="622" y="86"/>
                  </a:lnTo>
                  <a:lnTo>
                    <a:pt x="619" y="105"/>
                  </a:lnTo>
                  <a:lnTo>
                    <a:pt x="617" y="124"/>
                  </a:lnTo>
                  <a:lnTo>
                    <a:pt x="615" y="142"/>
                  </a:lnTo>
                  <a:lnTo>
                    <a:pt x="612" y="161"/>
                  </a:lnTo>
                  <a:lnTo>
                    <a:pt x="610" y="180"/>
                  </a:lnTo>
                  <a:lnTo>
                    <a:pt x="608" y="199"/>
                  </a:lnTo>
                  <a:lnTo>
                    <a:pt x="605" y="218"/>
                  </a:lnTo>
                  <a:lnTo>
                    <a:pt x="603" y="237"/>
                  </a:lnTo>
                  <a:lnTo>
                    <a:pt x="600" y="256"/>
                  </a:lnTo>
                  <a:lnTo>
                    <a:pt x="598" y="275"/>
                  </a:lnTo>
                  <a:lnTo>
                    <a:pt x="596" y="296"/>
                  </a:lnTo>
                  <a:lnTo>
                    <a:pt x="593" y="315"/>
                  </a:lnTo>
                  <a:lnTo>
                    <a:pt x="591" y="334"/>
                  </a:lnTo>
                  <a:lnTo>
                    <a:pt x="589" y="353"/>
                  </a:lnTo>
                  <a:lnTo>
                    <a:pt x="586" y="372"/>
                  </a:lnTo>
                  <a:lnTo>
                    <a:pt x="584" y="391"/>
                  </a:lnTo>
                  <a:lnTo>
                    <a:pt x="581" y="410"/>
                  </a:lnTo>
                  <a:lnTo>
                    <a:pt x="579" y="429"/>
                  </a:lnTo>
                  <a:lnTo>
                    <a:pt x="577" y="448"/>
                  </a:lnTo>
                  <a:lnTo>
                    <a:pt x="574" y="467"/>
                  </a:lnTo>
                  <a:lnTo>
                    <a:pt x="572" y="486"/>
                  </a:lnTo>
                  <a:lnTo>
                    <a:pt x="570" y="505"/>
                  </a:lnTo>
                  <a:lnTo>
                    <a:pt x="567" y="526"/>
                  </a:lnTo>
                  <a:lnTo>
                    <a:pt x="565" y="545"/>
                  </a:lnTo>
                  <a:lnTo>
                    <a:pt x="563" y="564"/>
                  </a:lnTo>
                  <a:lnTo>
                    <a:pt x="560" y="583"/>
                  </a:lnTo>
                  <a:lnTo>
                    <a:pt x="558" y="602"/>
                  </a:lnTo>
                  <a:lnTo>
                    <a:pt x="553" y="621"/>
                  </a:lnTo>
                  <a:lnTo>
                    <a:pt x="551" y="640"/>
                  </a:lnTo>
                  <a:lnTo>
                    <a:pt x="548" y="658"/>
                  </a:lnTo>
                  <a:lnTo>
                    <a:pt x="546" y="677"/>
                  </a:lnTo>
                  <a:lnTo>
                    <a:pt x="544" y="699"/>
                  </a:lnTo>
                  <a:lnTo>
                    <a:pt x="544" y="699"/>
                  </a:lnTo>
                  <a:lnTo>
                    <a:pt x="544" y="701"/>
                  </a:lnTo>
                  <a:lnTo>
                    <a:pt x="544" y="706"/>
                  </a:lnTo>
                  <a:lnTo>
                    <a:pt x="544" y="713"/>
                  </a:lnTo>
                  <a:lnTo>
                    <a:pt x="541" y="720"/>
                  </a:lnTo>
                  <a:lnTo>
                    <a:pt x="541" y="727"/>
                  </a:lnTo>
                  <a:lnTo>
                    <a:pt x="539" y="734"/>
                  </a:lnTo>
                  <a:lnTo>
                    <a:pt x="539" y="744"/>
                  </a:lnTo>
                  <a:lnTo>
                    <a:pt x="537" y="751"/>
                  </a:lnTo>
                  <a:lnTo>
                    <a:pt x="537" y="760"/>
                  </a:lnTo>
                  <a:lnTo>
                    <a:pt x="537" y="767"/>
                  </a:lnTo>
                  <a:lnTo>
                    <a:pt x="534" y="774"/>
                  </a:lnTo>
                  <a:lnTo>
                    <a:pt x="534" y="782"/>
                  </a:lnTo>
                  <a:lnTo>
                    <a:pt x="534" y="786"/>
                  </a:lnTo>
                  <a:lnTo>
                    <a:pt x="532" y="789"/>
                  </a:lnTo>
                  <a:lnTo>
                    <a:pt x="532" y="789"/>
                  </a:lnTo>
                  <a:lnTo>
                    <a:pt x="532" y="793"/>
                  </a:lnTo>
                  <a:lnTo>
                    <a:pt x="532" y="796"/>
                  </a:lnTo>
                  <a:lnTo>
                    <a:pt x="532" y="796"/>
                  </a:lnTo>
                  <a:lnTo>
                    <a:pt x="529" y="798"/>
                  </a:lnTo>
                  <a:lnTo>
                    <a:pt x="529" y="79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7767422" y="2685439"/>
              <a:ext cx="708902" cy="760302"/>
            </a:xfrm>
            <a:custGeom>
              <a:rect b="b" l="l" r="r" t="t"/>
              <a:pathLst>
                <a:path extrusionOk="0" h="710" w="662">
                  <a:moveTo>
                    <a:pt x="269" y="662"/>
                  </a:moveTo>
                  <a:lnTo>
                    <a:pt x="274" y="670"/>
                  </a:lnTo>
                  <a:lnTo>
                    <a:pt x="274" y="667"/>
                  </a:lnTo>
                  <a:lnTo>
                    <a:pt x="272" y="667"/>
                  </a:lnTo>
                  <a:lnTo>
                    <a:pt x="267" y="667"/>
                  </a:lnTo>
                  <a:lnTo>
                    <a:pt x="265" y="667"/>
                  </a:lnTo>
                  <a:lnTo>
                    <a:pt x="262" y="667"/>
                  </a:lnTo>
                  <a:lnTo>
                    <a:pt x="260" y="665"/>
                  </a:lnTo>
                  <a:lnTo>
                    <a:pt x="257" y="665"/>
                  </a:lnTo>
                  <a:lnTo>
                    <a:pt x="255" y="665"/>
                  </a:lnTo>
                  <a:lnTo>
                    <a:pt x="250" y="665"/>
                  </a:lnTo>
                  <a:lnTo>
                    <a:pt x="248" y="665"/>
                  </a:lnTo>
                  <a:lnTo>
                    <a:pt x="246" y="665"/>
                  </a:lnTo>
                  <a:lnTo>
                    <a:pt x="243" y="665"/>
                  </a:lnTo>
                  <a:lnTo>
                    <a:pt x="241" y="665"/>
                  </a:lnTo>
                  <a:lnTo>
                    <a:pt x="239" y="665"/>
                  </a:lnTo>
                  <a:lnTo>
                    <a:pt x="234" y="665"/>
                  </a:lnTo>
                  <a:lnTo>
                    <a:pt x="231" y="665"/>
                  </a:lnTo>
                  <a:lnTo>
                    <a:pt x="229" y="665"/>
                  </a:lnTo>
                  <a:lnTo>
                    <a:pt x="227" y="665"/>
                  </a:lnTo>
                  <a:lnTo>
                    <a:pt x="224" y="662"/>
                  </a:lnTo>
                  <a:lnTo>
                    <a:pt x="222" y="662"/>
                  </a:lnTo>
                  <a:lnTo>
                    <a:pt x="220" y="662"/>
                  </a:lnTo>
                  <a:lnTo>
                    <a:pt x="215" y="662"/>
                  </a:lnTo>
                  <a:lnTo>
                    <a:pt x="212" y="662"/>
                  </a:lnTo>
                  <a:lnTo>
                    <a:pt x="210" y="662"/>
                  </a:lnTo>
                  <a:lnTo>
                    <a:pt x="208" y="662"/>
                  </a:lnTo>
                  <a:lnTo>
                    <a:pt x="205" y="662"/>
                  </a:lnTo>
                  <a:lnTo>
                    <a:pt x="203" y="662"/>
                  </a:lnTo>
                  <a:lnTo>
                    <a:pt x="198" y="662"/>
                  </a:lnTo>
                  <a:lnTo>
                    <a:pt x="196" y="662"/>
                  </a:lnTo>
                  <a:lnTo>
                    <a:pt x="194" y="662"/>
                  </a:lnTo>
                  <a:lnTo>
                    <a:pt x="191" y="662"/>
                  </a:lnTo>
                  <a:lnTo>
                    <a:pt x="189" y="660"/>
                  </a:lnTo>
                  <a:lnTo>
                    <a:pt x="186" y="660"/>
                  </a:lnTo>
                  <a:lnTo>
                    <a:pt x="182" y="660"/>
                  </a:lnTo>
                  <a:lnTo>
                    <a:pt x="179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2" y="660"/>
                  </a:lnTo>
                  <a:lnTo>
                    <a:pt x="170" y="660"/>
                  </a:lnTo>
                  <a:lnTo>
                    <a:pt x="168" y="660"/>
                  </a:lnTo>
                  <a:lnTo>
                    <a:pt x="163" y="660"/>
                  </a:lnTo>
                  <a:lnTo>
                    <a:pt x="160" y="660"/>
                  </a:lnTo>
                  <a:lnTo>
                    <a:pt x="158" y="660"/>
                  </a:lnTo>
                  <a:lnTo>
                    <a:pt x="156" y="660"/>
                  </a:lnTo>
                  <a:lnTo>
                    <a:pt x="153" y="658"/>
                  </a:lnTo>
                  <a:lnTo>
                    <a:pt x="151" y="658"/>
                  </a:lnTo>
                  <a:lnTo>
                    <a:pt x="146" y="658"/>
                  </a:lnTo>
                  <a:lnTo>
                    <a:pt x="144" y="658"/>
                  </a:lnTo>
                  <a:lnTo>
                    <a:pt x="142" y="658"/>
                  </a:lnTo>
                  <a:lnTo>
                    <a:pt x="139" y="658"/>
                  </a:lnTo>
                  <a:lnTo>
                    <a:pt x="137" y="658"/>
                  </a:lnTo>
                  <a:lnTo>
                    <a:pt x="134" y="658"/>
                  </a:lnTo>
                  <a:lnTo>
                    <a:pt x="130" y="658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5"/>
                  </a:lnTo>
                  <a:lnTo>
                    <a:pt x="120" y="655"/>
                  </a:lnTo>
                  <a:lnTo>
                    <a:pt x="118" y="655"/>
                  </a:lnTo>
                  <a:lnTo>
                    <a:pt x="116" y="655"/>
                  </a:lnTo>
                  <a:lnTo>
                    <a:pt x="111" y="655"/>
                  </a:lnTo>
                  <a:lnTo>
                    <a:pt x="108" y="655"/>
                  </a:lnTo>
                  <a:lnTo>
                    <a:pt x="106" y="655"/>
                  </a:lnTo>
                  <a:lnTo>
                    <a:pt x="104" y="655"/>
                  </a:lnTo>
                  <a:lnTo>
                    <a:pt x="101" y="655"/>
                  </a:lnTo>
                  <a:lnTo>
                    <a:pt x="99" y="655"/>
                  </a:lnTo>
                  <a:lnTo>
                    <a:pt x="94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2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70"/>
                  </a:lnTo>
                  <a:lnTo>
                    <a:pt x="92" y="670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9"/>
                  </a:lnTo>
                  <a:lnTo>
                    <a:pt x="89" y="679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3"/>
                  </a:lnTo>
                  <a:lnTo>
                    <a:pt x="89" y="703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5" y="710"/>
                  </a:lnTo>
                  <a:lnTo>
                    <a:pt x="80" y="710"/>
                  </a:lnTo>
                  <a:lnTo>
                    <a:pt x="75" y="710"/>
                  </a:lnTo>
                  <a:lnTo>
                    <a:pt x="71" y="710"/>
                  </a:lnTo>
                  <a:lnTo>
                    <a:pt x="66" y="707"/>
                  </a:lnTo>
                  <a:lnTo>
                    <a:pt x="61" y="707"/>
                  </a:lnTo>
                  <a:lnTo>
                    <a:pt x="56" y="707"/>
                  </a:lnTo>
                  <a:lnTo>
                    <a:pt x="52" y="707"/>
                  </a:lnTo>
                  <a:lnTo>
                    <a:pt x="47" y="707"/>
                  </a:lnTo>
                  <a:lnTo>
                    <a:pt x="42" y="707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0" y="705"/>
                  </a:lnTo>
                  <a:lnTo>
                    <a:pt x="26" y="705"/>
                  </a:lnTo>
                  <a:lnTo>
                    <a:pt x="21" y="705"/>
                  </a:lnTo>
                  <a:lnTo>
                    <a:pt x="16" y="705"/>
                  </a:lnTo>
                  <a:lnTo>
                    <a:pt x="11" y="705"/>
                  </a:lnTo>
                  <a:lnTo>
                    <a:pt x="7" y="703"/>
                  </a:lnTo>
                  <a:lnTo>
                    <a:pt x="2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2" y="681"/>
                  </a:lnTo>
                  <a:lnTo>
                    <a:pt x="4" y="658"/>
                  </a:lnTo>
                  <a:lnTo>
                    <a:pt x="7" y="636"/>
                  </a:lnTo>
                  <a:lnTo>
                    <a:pt x="7" y="615"/>
                  </a:lnTo>
                  <a:lnTo>
                    <a:pt x="9" y="591"/>
                  </a:lnTo>
                  <a:lnTo>
                    <a:pt x="11" y="570"/>
                  </a:lnTo>
                  <a:lnTo>
                    <a:pt x="14" y="549"/>
                  </a:lnTo>
                  <a:lnTo>
                    <a:pt x="14" y="528"/>
                  </a:lnTo>
                  <a:lnTo>
                    <a:pt x="16" y="504"/>
                  </a:lnTo>
                  <a:lnTo>
                    <a:pt x="19" y="483"/>
                  </a:lnTo>
                  <a:lnTo>
                    <a:pt x="21" y="461"/>
                  </a:lnTo>
                  <a:lnTo>
                    <a:pt x="21" y="438"/>
                  </a:lnTo>
                  <a:lnTo>
                    <a:pt x="23" y="416"/>
                  </a:lnTo>
                  <a:lnTo>
                    <a:pt x="26" y="395"/>
                  </a:lnTo>
                  <a:lnTo>
                    <a:pt x="28" y="374"/>
                  </a:lnTo>
                  <a:lnTo>
                    <a:pt x="28" y="350"/>
                  </a:lnTo>
                  <a:lnTo>
                    <a:pt x="30" y="329"/>
                  </a:lnTo>
                  <a:lnTo>
                    <a:pt x="33" y="307"/>
                  </a:lnTo>
                  <a:lnTo>
                    <a:pt x="35" y="284"/>
                  </a:lnTo>
                  <a:lnTo>
                    <a:pt x="35" y="262"/>
                  </a:lnTo>
                  <a:lnTo>
                    <a:pt x="37" y="241"/>
                  </a:lnTo>
                  <a:lnTo>
                    <a:pt x="40" y="220"/>
                  </a:lnTo>
                  <a:lnTo>
                    <a:pt x="42" y="196"/>
                  </a:lnTo>
                  <a:lnTo>
                    <a:pt x="45" y="175"/>
                  </a:lnTo>
                  <a:lnTo>
                    <a:pt x="45" y="154"/>
                  </a:lnTo>
                  <a:lnTo>
                    <a:pt x="47" y="130"/>
                  </a:lnTo>
                  <a:lnTo>
                    <a:pt x="49" y="109"/>
                  </a:lnTo>
                  <a:lnTo>
                    <a:pt x="52" y="87"/>
                  </a:lnTo>
                  <a:lnTo>
                    <a:pt x="52" y="66"/>
                  </a:lnTo>
                  <a:lnTo>
                    <a:pt x="54" y="42"/>
                  </a:lnTo>
                  <a:lnTo>
                    <a:pt x="56" y="21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51" y="7"/>
                  </a:lnTo>
                  <a:lnTo>
                    <a:pt x="170" y="7"/>
                  </a:lnTo>
                  <a:lnTo>
                    <a:pt x="189" y="9"/>
                  </a:lnTo>
                  <a:lnTo>
                    <a:pt x="208" y="12"/>
                  </a:lnTo>
                  <a:lnTo>
                    <a:pt x="227" y="12"/>
                  </a:lnTo>
                  <a:lnTo>
                    <a:pt x="246" y="14"/>
                  </a:lnTo>
                  <a:lnTo>
                    <a:pt x="265" y="14"/>
                  </a:lnTo>
                  <a:lnTo>
                    <a:pt x="283" y="16"/>
                  </a:lnTo>
                  <a:lnTo>
                    <a:pt x="302" y="16"/>
                  </a:lnTo>
                  <a:lnTo>
                    <a:pt x="321" y="19"/>
                  </a:lnTo>
                  <a:lnTo>
                    <a:pt x="340" y="19"/>
                  </a:lnTo>
                  <a:lnTo>
                    <a:pt x="359" y="19"/>
                  </a:lnTo>
                  <a:lnTo>
                    <a:pt x="378" y="21"/>
                  </a:lnTo>
                  <a:lnTo>
                    <a:pt x="397" y="21"/>
                  </a:lnTo>
                  <a:lnTo>
                    <a:pt x="416" y="23"/>
                  </a:lnTo>
                  <a:lnTo>
                    <a:pt x="435" y="23"/>
                  </a:lnTo>
                  <a:lnTo>
                    <a:pt x="454" y="23"/>
                  </a:lnTo>
                  <a:lnTo>
                    <a:pt x="473" y="26"/>
                  </a:lnTo>
                  <a:lnTo>
                    <a:pt x="492" y="26"/>
                  </a:lnTo>
                  <a:lnTo>
                    <a:pt x="511" y="26"/>
                  </a:lnTo>
                  <a:lnTo>
                    <a:pt x="529" y="28"/>
                  </a:lnTo>
                  <a:lnTo>
                    <a:pt x="548" y="28"/>
                  </a:lnTo>
                  <a:lnTo>
                    <a:pt x="567" y="28"/>
                  </a:lnTo>
                  <a:lnTo>
                    <a:pt x="586" y="31"/>
                  </a:lnTo>
                  <a:lnTo>
                    <a:pt x="605" y="31"/>
                  </a:lnTo>
                  <a:lnTo>
                    <a:pt x="624" y="31"/>
                  </a:lnTo>
                  <a:lnTo>
                    <a:pt x="643" y="31"/>
                  </a:lnTo>
                  <a:lnTo>
                    <a:pt x="662" y="33"/>
                  </a:lnTo>
                  <a:lnTo>
                    <a:pt x="662" y="47"/>
                  </a:lnTo>
                  <a:lnTo>
                    <a:pt x="662" y="64"/>
                  </a:lnTo>
                  <a:lnTo>
                    <a:pt x="662" y="78"/>
                  </a:lnTo>
                  <a:lnTo>
                    <a:pt x="660" y="94"/>
                  </a:lnTo>
                  <a:lnTo>
                    <a:pt x="657" y="94"/>
                  </a:lnTo>
                  <a:lnTo>
                    <a:pt x="657" y="97"/>
                  </a:lnTo>
                  <a:lnTo>
                    <a:pt x="657" y="99"/>
                  </a:lnTo>
                  <a:lnTo>
                    <a:pt x="655" y="118"/>
                  </a:lnTo>
                  <a:lnTo>
                    <a:pt x="655" y="135"/>
                  </a:lnTo>
                  <a:lnTo>
                    <a:pt x="655" y="151"/>
                  </a:lnTo>
                  <a:lnTo>
                    <a:pt x="655" y="170"/>
                  </a:lnTo>
                  <a:lnTo>
                    <a:pt x="652" y="187"/>
                  </a:lnTo>
                  <a:lnTo>
                    <a:pt x="652" y="203"/>
                  </a:lnTo>
                  <a:lnTo>
                    <a:pt x="652" y="222"/>
                  </a:lnTo>
                  <a:lnTo>
                    <a:pt x="652" y="239"/>
                  </a:lnTo>
                  <a:lnTo>
                    <a:pt x="652" y="255"/>
                  </a:lnTo>
                  <a:lnTo>
                    <a:pt x="650" y="274"/>
                  </a:lnTo>
                  <a:lnTo>
                    <a:pt x="650" y="291"/>
                  </a:lnTo>
                  <a:lnTo>
                    <a:pt x="650" y="307"/>
                  </a:lnTo>
                  <a:lnTo>
                    <a:pt x="650" y="324"/>
                  </a:lnTo>
                  <a:lnTo>
                    <a:pt x="648" y="343"/>
                  </a:lnTo>
                  <a:lnTo>
                    <a:pt x="648" y="360"/>
                  </a:lnTo>
                  <a:lnTo>
                    <a:pt x="648" y="376"/>
                  </a:lnTo>
                  <a:lnTo>
                    <a:pt x="648" y="395"/>
                  </a:lnTo>
                  <a:lnTo>
                    <a:pt x="645" y="412"/>
                  </a:lnTo>
                  <a:lnTo>
                    <a:pt x="645" y="428"/>
                  </a:lnTo>
                  <a:lnTo>
                    <a:pt x="645" y="447"/>
                  </a:lnTo>
                  <a:lnTo>
                    <a:pt x="645" y="464"/>
                  </a:lnTo>
                  <a:lnTo>
                    <a:pt x="643" y="480"/>
                  </a:lnTo>
                  <a:lnTo>
                    <a:pt x="643" y="499"/>
                  </a:lnTo>
                  <a:lnTo>
                    <a:pt x="643" y="516"/>
                  </a:lnTo>
                  <a:lnTo>
                    <a:pt x="643" y="532"/>
                  </a:lnTo>
                  <a:lnTo>
                    <a:pt x="643" y="551"/>
                  </a:lnTo>
                  <a:lnTo>
                    <a:pt x="641" y="568"/>
                  </a:lnTo>
                  <a:lnTo>
                    <a:pt x="641" y="584"/>
                  </a:lnTo>
                  <a:lnTo>
                    <a:pt x="641" y="603"/>
                  </a:lnTo>
                  <a:lnTo>
                    <a:pt x="641" y="620"/>
                  </a:lnTo>
                  <a:lnTo>
                    <a:pt x="638" y="636"/>
                  </a:lnTo>
                  <a:lnTo>
                    <a:pt x="638" y="655"/>
                  </a:lnTo>
                  <a:lnTo>
                    <a:pt x="615" y="653"/>
                  </a:lnTo>
                  <a:lnTo>
                    <a:pt x="591" y="653"/>
                  </a:lnTo>
                  <a:lnTo>
                    <a:pt x="567" y="653"/>
                  </a:lnTo>
                  <a:lnTo>
                    <a:pt x="544" y="651"/>
                  </a:lnTo>
                  <a:lnTo>
                    <a:pt x="522" y="651"/>
                  </a:lnTo>
                  <a:lnTo>
                    <a:pt x="499" y="651"/>
                  </a:lnTo>
                  <a:lnTo>
                    <a:pt x="475" y="648"/>
                  </a:lnTo>
                  <a:lnTo>
                    <a:pt x="451" y="648"/>
                  </a:lnTo>
                  <a:lnTo>
                    <a:pt x="428" y="646"/>
                  </a:lnTo>
                  <a:lnTo>
                    <a:pt x="404" y="646"/>
                  </a:lnTo>
                  <a:lnTo>
                    <a:pt x="380" y="644"/>
                  </a:lnTo>
                  <a:lnTo>
                    <a:pt x="357" y="644"/>
                  </a:lnTo>
                  <a:lnTo>
                    <a:pt x="333" y="641"/>
                  </a:lnTo>
                  <a:lnTo>
                    <a:pt x="309" y="641"/>
                  </a:lnTo>
                  <a:lnTo>
                    <a:pt x="286" y="639"/>
                  </a:lnTo>
                  <a:lnTo>
                    <a:pt x="262" y="639"/>
                  </a:lnTo>
                  <a:lnTo>
                    <a:pt x="260" y="639"/>
                  </a:lnTo>
                  <a:lnTo>
                    <a:pt x="257" y="639"/>
                  </a:lnTo>
                  <a:lnTo>
                    <a:pt x="257" y="639"/>
                  </a:lnTo>
                  <a:lnTo>
                    <a:pt x="260" y="644"/>
                  </a:lnTo>
                  <a:lnTo>
                    <a:pt x="260" y="646"/>
                  </a:lnTo>
                  <a:lnTo>
                    <a:pt x="262" y="651"/>
                  </a:lnTo>
                  <a:lnTo>
                    <a:pt x="262" y="653"/>
                  </a:lnTo>
                  <a:lnTo>
                    <a:pt x="265" y="655"/>
                  </a:lnTo>
                  <a:lnTo>
                    <a:pt x="262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9" y="662"/>
                  </a:lnTo>
                  <a:lnTo>
                    <a:pt x="269" y="662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0828977" y="1359730"/>
              <a:ext cx="818127" cy="593249"/>
            </a:xfrm>
            <a:custGeom>
              <a:rect b="b" l="l" r="r" t="t"/>
              <a:pathLst>
                <a:path extrusionOk="0" h="554" w="764">
                  <a:moveTo>
                    <a:pt x="570" y="532"/>
                  </a:moveTo>
                  <a:lnTo>
                    <a:pt x="570" y="532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6" y="535"/>
                  </a:lnTo>
                  <a:lnTo>
                    <a:pt x="563" y="535"/>
                  </a:lnTo>
                  <a:lnTo>
                    <a:pt x="563" y="535"/>
                  </a:lnTo>
                  <a:lnTo>
                    <a:pt x="561" y="537"/>
                  </a:lnTo>
                  <a:lnTo>
                    <a:pt x="563" y="540"/>
                  </a:lnTo>
                  <a:lnTo>
                    <a:pt x="563" y="544"/>
                  </a:lnTo>
                  <a:lnTo>
                    <a:pt x="563" y="544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9"/>
                  </a:lnTo>
                  <a:lnTo>
                    <a:pt x="561" y="549"/>
                  </a:lnTo>
                  <a:lnTo>
                    <a:pt x="561" y="554"/>
                  </a:lnTo>
                  <a:lnTo>
                    <a:pt x="570" y="544"/>
                  </a:lnTo>
                  <a:lnTo>
                    <a:pt x="575" y="540"/>
                  </a:lnTo>
                  <a:lnTo>
                    <a:pt x="573" y="532"/>
                  </a:lnTo>
                  <a:lnTo>
                    <a:pt x="570" y="532"/>
                  </a:lnTo>
                  <a:close/>
                  <a:moveTo>
                    <a:pt x="648" y="514"/>
                  </a:moveTo>
                  <a:lnTo>
                    <a:pt x="648" y="514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6" y="514"/>
                  </a:lnTo>
                  <a:lnTo>
                    <a:pt x="641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16"/>
                  </a:lnTo>
                  <a:lnTo>
                    <a:pt x="637" y="518"/>
                  </a:lnTo>
                  <a:lnTo>
                    <a:pt x="637" y="518"/>
                  </a:lnTo>
                  <a:lnTo>
                    <a:pt x="634" y="518"/>
                  </a:lnTo>
                  <a:lnTo>
                    <a:pt x="622" y="525"/>
                  </a:lnTo>
                  <a:lnTo>
                    <a:pt x="625" y="525"/>
                  </a:lnTo>
                  <a:lnTo>
                    <a:pt x="637" y="521"/>
                  </a:lnTo>
                  <a:lnTo>
                    <a:pt x="641" y="516"/>
                  </a:lnTo>
                  <a:lnTo>
                    <a:pt x="648" y="514"/>
                  </a:lnTo>
                  <a:lnTo>
                    <a:pt x="648" y="514"/>
                  </a:lnTo>
                  <a:close/>
                  <a:moveTo>
                    <a:pt x="689" y="487"/>
                  </a:moveTo>
                  <a:lnTo>
                    <a:pt x="684" y="492"/>
                  </a:lnTo>
                  <a:lnTo>
                    <a:pt x="679" y="495"/>
                  </a:lnTo>
                  <a:lnTo>
                    <a:pt x="679" y="495"/>
                  </a:lnTo>
                  <a:lnTo>
                    <a:pt x="677" y="497"/>
                  </a:lnTo>
                  <a:lnTo>
                    <a:pt x="674" y="497"/>
                  </a:lnTo>
                  <a:lnTo>
                    <a:pt x="672" y="499"/>
                  </a:lnTo>
                  <a:lnTo>
                    <a:pt x="672" y="499"/>
                  </a:lnTo>
                  <a:lnTo>
                    <a:pt x="670" y="502"/>
                  </a:lnTo>
                  <a:lnTo>
                    <a:pt x="667" y="504"/>
                  </a:lnTo>
                  <a:lnTo>
                    <a:pt x="663" y="509"/>
                  </a:lnTo>
                  <a:lnTo>
                    <a:pt x="653" y="511"/>
                  </a:lnTo>
                  <a:lnTo>
                    <a:pt x="651" y="514"/>
                  </a:lnTo>
                  <a:lnTo>
                    <a:pt x="648" y="516"/>
                  </a:lnTo>
                  <a:lnTo>
                    <a:pt x="646" y="516"/>
                  </a:lnTo>
                  <a:lnTo>
                    <a:pt x="646" y="516"/>
                  </a:lnTo>
                  <a:lnTo>
                    <a:pt x="651" y="516"/>
                  </a:lnTo>
                  <a:lnTo>
                    <a:pt x="658" y="511"/>
                  </a:lnTo>
                  <a:lnTo>
                    <a:pt x="667" y="504"/>
                  </a:lnTo>
                  <a:lnTo>
                    <a:pt x="670" y="504"/>
                  </a:lnTo>
                  <a:lnTo>
                    <a:pt x="672" y="502"/>
                  </a:lnTo>
                  <a:lnTo>
                    <a:pt x="677" y="497"/>
                  </a:lnTo>
                  <a:lnTo>
                    <a:pt x="684" y="492"/>
                  </a:lnTo>
                  <a:lnTo>
                    <a:pt x="686" y="492"/>
                  </a:lnTo>
                  <a:lnTo>
                    <a:pt x="686" y="490"/>
                  </a:lnTo>
                  <a:lnTo>
                    <a:pt x="691" y="487"/>
                  </a:lnTo>
                  <a:lnTo>
                    <a:pt x="691" y="487"/>
                  </a:lnTo>
                  <a:lnTo>
                    <a:pt x="689" y="487"/>
                  </a:lnTo>
                  <a:close/>
                  <a:moveTo>
                    <a:pt x="764" y="431"/>
                  </a:moveTo>
                  <a:lnTo>
                    <a:pt x="762" y="431"/>
                  </a:lnTo>
                  <a:lnTo>
                    <a:pt x="760" y="431"/>
                  </a:lnTo>
                  <a:lnTo>
                    <a:pt x="760" y="433"/>
                  </a:lnTo>
                  <a:lnTo>
                    <a:pt x="760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lnTo>
                    <a:pt x="755" y="435"/>
                  </a:lnTo>
                  <a:lnTo>
                    <a:pt x="753" y="435"/>
                  </a:lnTo>
                  <a:lnTo>
                    <a:pt x="753" y="438"/>
                  </a:lnTo>
                  <a:lnTo>
                    <a:pt x="750" y="440"/>
                  </a:lnTo>
                  <a:lnTo>
                    <a:pt x="745" y="443"/>
                  </a:lnTo>
                  <a:lnTo>
                    <a:pt x="745" y="445"/>
                  </a:lnTo>
                  <a:lnTo>
                    <a:pt x="743" y="443"/>
                  </a:lnTo>
                  <a:lnTo>
                    <a:pt x="743" y="443"/>
                  </a:lnTo>
                  <a:lnTo>
                    <a:pt x="738" y="438"/>
                  </a:lnTo>
                  <a:lnTo>
                    <a:pt x="736" y="438"/>
                  </a:lnTo>
                  <a:lnTo>
                    <a:pt x="736" y="440"/>
                  </a:lnTo>
                  <a:lnTo>
                    <a:pt x="736" y="443"/>
                  </a:lnTo>
                  <a:lnTo>
                    <a:pt x="736" y="445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5"/>
                  </a:lnTo>
                  <a:lnTo>
                    <a:pt x="731" y="445"/>
                  </a:lnTo>
                  <a:lnTo>
                    <a:pt x="729" y="445"/>
                  </a:lnTo>
                  <a:lnTo>
                    <a:pt x="726" y="447"/>
                  </a:lnTo>
                  <a:lnTo>
                    <a:pt x="726" y="447"/>
                  </a:lnTo>
                  <a:lnTo>
                    <a:pt x="724" y="447"/>
                  </a:lnTo>
                  <a:lnTo>
                    <a:pt x="724" y="445"/>
                  </a:lnTo>
                  <a:lnTo>
                    <a:pt x="724" y="445"/>
                  </a:lnTo>
                  <a:lnTo>
                    <a:pt x="722" y="445"/>
                  </a:lnTo>
                  <a:lnTo>
                    <a:pt x="724" y="447"/>
                  </a:lnTo>
                  <a:lnTo>
                    <a:pt x="722" y="450"/>
                  </a:lnTo>
                  <a:lnTo>
                    <a:pt x="719" y="452"/>
                  </a:lnTo>
                  <a:lnTo>
                    <a:pt x="717" y="457"/>
                  </a:lnTo>
                  <a:lnTo>
                    <a:pt x="715" y="459"/>
                  </a:lnTo>
                  <a:lnTo>
                    <a:pt x="715" y="461"/>
                  </a:lnTo>
                  <a:lnTo>
                    <a:pt x="717" y="461"/>
                  </a:lnTo>
                  <a:lnTo>
                    <a:pt x="715" y="464"/>
                  </a:lnTo>
                  <a:lnTo>
                    <a:pt x="712" y="464"/>
                  </a:lnTo>
                  <a:lnTo>
                    <a:pt x="710" y="466"/>
                  </a:lnTo>
                  <a:lnTo>
                    <a:pt x="710" y="466"/>
                  </a:lnTo>
                  <a:lnTo>
                    <a:pt x="708" y="466"/>
                  </a:lnTo>
                  <a:lnTo>
                    <a:pt x="705" y="466"/>
                  </a:lnTo>
                  <a:lnTo>
                    <a:pt x="703" y="469"/>
                  </a:lnTo>
                  <a:lnTo>
                    <a:pt x="703" y="466"/>
                  </a:lnTo>
                  <a:lnTo>
                    <a:pt x="700" y="466"/>
                  </a:lnTo>
                  <a:lnTo>
                    <a:pt x="700" y="466"/>
                  </a:lnTo>
                  <a:lnTo>
                    <a:pt x="698" y="469"/>
                  </a:lnTo>
                  <a:lnTo>
                    <a:pt x="700" y="466"/>
                  </a:lnTo>
                  <a:lnTo>
                    <a:pt x="700" y="464"/>
                  </a:lnTo>
                  <a:lnTo>
                    <a:pt x="703" y="461"/>
                  </a:lnTo>
                  <a:lnTo>
                    <a:pt x="705" y="461"/>
                  </a:lnTo>
                  <a:lnTo>
                    <a:pt x="705" y="459"/>
                  </a:lnTo>
                  <a:lnTo>
                    <a:pt x="705" y="457"/>
                  </a:lnTo>
                  <a:lnTo>
                    <a:pt x="705" y="457"/>
                  </a:lnTo>
                  <a:lnTo>
                    <a:pt x="708" y="457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10" y="454"/>
                  </a:lnTo>
                  <a:lnTo>
                    <a:pt x="710" y="452"/>
                  </a:lnTo>
                  <a:lnTo>
                    <a:pt x="712" y="452"/>
                  </a:lnTo>
                  <a:lnTo>
                    <a:pt x="712" y="452"/>
                  </a:lnTo>
                  <a:lnTo>
                    <a:pt x="712" y="454"/>
                  </a:lnTo>
                  <a:lnTo>
                    <a:pt x="715" y="454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2" y="450"/>
                  </a:lnTo>
                  <a:lnTo>
                    <a:pt x="712" y="450"/>
                  </a:lnTo>
                  <a:lnTo>
                    <a:pt x="715" y="447"/>
                  </a:lnTo>
                  <a:lnTo>
                    <a:pt x="715" y="447"/>
                  </a:lnTo>
                  <a:lnTo>
                    <a:pt x="717" y="447"/>
                  </a:lnTo>
                  <a:lnTo>
                    <a:pt x="717" y="445"/>
                  </a:lnTo>
                  <a:lnTo>
                    <a:pt x="717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9" y="435"/>
                  </a:lnTo>
                  <a:lnTo>
                    <a:pt x="722" y="433"/>
                  </a:lnTo>
                  <a:lnTo>
                    <a:pt x="724" y="435"/>
                  </a:lnTo>
                  <a:lnTo>
                    <a:pt x="724" y="435"/>
                  </a:lnTo>
                  <a:lnTo>
                    <a:pt x="726" y="433"/>
                  </a:lnTo>
                  <a:lnTo>
                    <a:pt x="726" y="431"/>
                  </a:lnTo>
                  <a:lnTo>
                    <a:pt x="726" y="431"/>
                  </a:lnTo>
                  <a:lnTo>
                    <a:pt x="726" y="428"/>
                  </a:lnTo>
                  <a:lnTo>
                    <a:pt x="726" y="428"/>
                  </a:lnTo>
                  <a:lnTo>
                    <a:pt x="724" y="428"/>
                  </a:lnTo>
                  <a:lnTo>
                    <a:pt x="722" y="428"/>
                  </a:lnTo>
                  <a:lnTo>
                    <a:pt x="719" y="433"/>
                  </a:lnTo>
                  <a:lnTo>
                    <a:pt x="717" y="435"/>
                  </a:lnTo>
                  <a:lnTo>
                    <a:pt x="715" y="438"/>
                  </a:lnTo>
                  <a:lnTo>
                    <a:pt x="715" y="440"/>
                  </a:lnTo>
                  <a:lnTo>
                    <a:pt x="710" y="443"/>
                  </a:lnTo>
                  <a:lnTo>
                    <a:pt x="710" y="443"/>
                  </a:lnTo>
                  <a:lnTo>
                    <a:pt x="708" y="447"/>
                  </a:lnTo>
                  <a:lnTo>
                    <a:pt x="703" y="450"/>
                  </a:lnTo>
                  <a:lnTo>
                    <a:pt x="698" y="457"/>
                  </a:lnTo>
                  <a:lnTo>
                    <a:pt x="696" y="459"/>
                  </a:lnTo>
                  <a:lnTo>
                    <a:pt x="686" y="464"/>
                  </a:lnTo>
                  <a:lnTo>
                    <a:pt x="670" y="466"/>
                  </a:lnTo>
                  <a:lnTo>
                    <a:pt x="656" y="471"/>
                  </a:lnTo>
                  <a:lnTo>
                    <a:pt x="656" y="471"/>
                  </a:lnTo>
                  <a:lnTo>
                    <a:pt x="656" y="473"/>
                  </a:lnTo>
                  <a:lnTo>
                    <a:pt x="656" y="473"/>
                  </a:lnTo>
                  <a:lnTo>
                    <a:pt x="653" y="473"/>
                  </a:lnTo>
                  <a:lnTo>
                    <a:pt x="653" y="471"/>
                  </a:lnTo>
                  <a:lnTo>
                    <a:pt x="651" y="471"/>
                  </a:lnTo>
                  <a:lnTo>
                    <a:pt x="651" y="471"/>
                  </a:lnTo>
                  <a:lnTo>
                    <a:pt x="648" y="473"/>
                  </a:lnTo>
                  <a:lnTo>
                    <a:pt x="648" y="476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44" y="480"/>
                  </a:lnTo>
                  <a:lnTo>
                    <a:pt x="641" y="483"/>
                  </a:lnTo>
                  <a:lnTo>
                    <a:pt x="641" y="480"/>
                  </a:lnTo>
                  <a:lnTo>
                    <a:pt x="639" y="480"/>
                  </a:lnTo>
                  <a:lnTo>
                    <a:pt x="639" y="480"/>
                  </a:lnTo>
                  <a:lnTo>
                    <a:pt x="637" y="480"/>
                  </a:lnTo>
                  <a:lnTo>
                    <a:pt x="627" y="480"/>
                  </a:lnTo>
                  <a:lnTo>
                    <a:pt x="625" y="480"/>
                  </a:lnTo>
                  <a:lnTo>
                    <a:pt x="625" y="483"/>
                  </a:lnTo>
                  <a:lnTo>
                    <a:pt x="627" y="483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32" y="483"/>
                  </a:lnTo>
                  <a:lnTo>
                    <a:pt x="632" y="485"/>
                  </a:lnTo>
                  <a:lnTo>
                    <a:pt x="630" y="485"/>
                  </a:lnTo>
                  <a:lnTo>
                    <a:pt x="630" y="485"/>
                  </a:lnTo>
                  <a:lnTo>
                    <a:pt x="627" y="485"/>
                  </a:lnTo>
                  <a:lnTo>
                    <a:pt x="625" y="487"/>
                  </a:lnTo>
                  <a:lnTo>
                    <a:pt x="625" y="485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2" y="483"/>
                  </a:lnTo>
                  <a:lnTo>
                    <a:pt x="620" y="483"/>
                  </a:lnTo>
                  <a:lnTo>
                    <a:pt x="618" y="485"/>
                  </a:lnTo>
                  <a:lnTo>
                    <a:pt x="620" y="485"/>
                  </a:lnTo>
                  <a:lnTo>
                    <a:pt x="620" y="487"/>
                  </a:lnTo>
                  <a:lnTo>
                    <a:pt x="622" y="487"/>
                  </a:lnTo>
                  <a:lnTo>
                    <a:pt x="620" y="490"/>
                  </a:lnTo>
                  <a:lnTo>
                    <a:pt x="618" y="490"/>
                  </a:lnTo>
                  <a:lnTo>
                    <a:pt x="618" y="490"/>
                  </a:lnTo>
                  <a:lnTo>
                    <a:pt x="618" y="487"/>
                  </a:lnTo>
                  <a:lnTo>
                    <a:pt x="618" y="487"/>
                  </a:lnTo>
                  <a:lnTo>
                    <a:pt x="613" y="487"/>
                  </a:lnTo>
                  <a:lnTo>
                    <a:pt x="606" y="490"/>
                  </a:lnTo>
                  <a:lnTo>
                    <a:pt x="603" y="495"/>
                  </a:lnTo>
                  <a:lnTo>
                    <a:pt x="608" y="502"/>
                  </a:lnTo>
                  <a:lnTo>
                    <a:pt x="606" y="502"/>
                  </a:lnTo>
                  <a:lnTo>
                    <a:pt x="603" y="499"/>
                  </a:lnTo>
                  <a:lnTo>
                    <a:pt x="601" y="497"/>
                  </a:lnTo>
                  <a:lnTo>
                    <a:pt x="599" y="497"/>
                  </a:lnTo>
                  <a:lnTo>
                    <a:pt x="599" y="497"/>
                  </a:lnTo>
                  <a:lnTo>
                    <a:pt x="599" y="499"/>
                  </a:lnTo>
                  <a:lnTo>
                    <a:pt x="599" y="502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599" y="504"/>
                  </a:lnTo>
                  <a:lnTo>
                    <a:pt x="599" y="502"/>
                  </a:lnTo>
                  <a:lnTo>
                    <a:pt x="596" y="502"/>
                  </a:lnTo>
                  <a:lnTo>
                    <a:pt x="596" y="504"/>
                  </a:lnTo>
                  <a:lnTo>
                    <a:pt x="596" y="506"/>
                  </a:lnTo>
                  <a:lnTo>
                    <a:pt x="596" y="509"/>
                  </a:lnTo>
                  <a:lnTo>
                    <a:pt x="594" y="506"/>
                  </a:lnTo>
                  <a:lnTo>
                    <a:pt x="592" y="506"/>
                  </a:lnTo>
                  <a:lnTo>
                    <a:pt x="589" y="509"/>
                  </a:lnTo>
                  <a:lnTo>
                    <a:pt x="589" y="511"/>
                  </a:lnTo>
                  <a:lnTo>
                    <a:pt x="585" y="511"/>
                  </a:lnTo>
                  <a:lnTo>
                    <a:pt x="582" y="514"/>
                  </a:lnTo>
                  <a:lnTo>
                    <a:pt x="580" y="523"/>
                  </a:lnTo>
                  <a:lnTo>
                    <a:pt x="580" y="523"/>
                  </a:lnTo>
                  <a:lnTo>
                    <a:pt x="577" y="523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5" y="530"/>
                  </a:lnTo>
                  <a:lnTo>
                    <a:pt x="575" y="530"/>
                  </a:lnTo>
                  <a:lnTo>
                    <a:pt x="577" y="535"/>
                  </a:lnTo>
                  <a:lnTo>
                    <a:pt x="580" y="537"/>
                  </a:lnTo>
                  <a:lnTo>
                    <a:pt x="580" y="540"/>
                  </a:lnTo>
                  <a:lnTo>
                    <a:pt x="582" y="537"/>
                  </a:lnTo>
                  <a:lnTo>
                    <a:pt x="587" y="537"/>
                  </a:lnTo>
                  <a:lnTo>
                    <a:pt x="587" y="535"/>
                  </a:lnTo>
                  <a:lnTo>
                    <a:pt x="587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92" y="535"/>
                  </a:lnTo>
                  <a:lnTo>
                    <a:pt x="592" y="532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92" y="528"/>
                  </a:lnTo>
                  <a:lnTo>
                    <a:pt x="592" y="525"/>
                  </a:lnTo>
                  <a:lnTo>
                    <a:pt x="594" y="525"/>
                  </a:lnTo>
                  <a:lnTo>
                    <a:pt x="596" y="525"/>
                  </a:lnTo>
                  <a:lnTo>
                    <a:pt x="599" y="525"/>
                  </a:lnTo>
                  <a:lnTo>
                    <a:pt x="601" y="525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30"/>
                  </a:lnTo>
                  <a:lnTo>
                    <a:pt x="589" y="537"/>
                  </a:lnTo>
                  <a:lnTo>
                    <a:pt x="587" y="540"/>
                  </a:lnTo>
                  <a:lnTo>
                    <a:pt x="592" y="540"/>
                  </a:lnTo>
                  <a:lnTo>
                    <a:pt x="603" y="530"/>
                  </a:lnTo>
                  <a:lnTo>
                    <a:pt x="620" y="528"/>
                  </a:lnTo>
                  <a:lnTo>
                    <a:pt x="620" y="525"/>
                  </a:lnTo>
                  <a:lnTo>
                    <a:pt x="618" y="525"/>
                  </a:lnTo>
                  <a:lnTo>
                    <a:pt x="611" y="530"/>
                  </a:lnTo>
                  <a:lnTo>
                    <a:pt x="608" y="528"/>
                  </a:lnTo>
                  <a:lnTo>
                    <a:pt x="608" y="525"/>
                  </a:lnTo>
                  <a:lnTo>
                    <a:pt x="611" y="525"/>
                  </a:lnTo>
                  <a:lnTo>
                    <a:pt x="615" y="523"/>
                  </a:lnTo>
                  <a:lnTo>
                    <a:pt x="625" y="518"/>
                  </a:lnTo>
                  <a:lnTo>
                    <a:pt x="634" y="516"/>
                  </a:lnTo>
                  <a:lnTo>
                    <a:pt x="637" y="514"/>
                  </a:lnTo>
                  <a:lnTo>
                    <a:pt x="639" y="511"/>
                  </a:lnTo>
                  <a:lnTo>
                    <a:pt x="646" y="509"/>
                  </a:lnTo>
                  <a:lnTo>
                    <a:pt x="646" y="506"/>
                  </a:lnTo>
                  <a:lnTo>
                    <a:pt x="646" y="506"/>
                  </a:lnTo>
                  <a:lnTo>
                    <a:pt x="648" y="504"/>
                  </a:lnTo>
                  <a:lnTo>
                    <a:pt x="648" y="504"/>
                  </a:lnTo>
                  <a:lnTo>
                    <a:pt x="653" y="504"/>
                  </a:lnTo>
                  <a:lnTo>
                    <a:pt x="656" y="504"/>
                  </a:lnTo>
                  <a:lnTo>
                    <a:pt x="658" y="504"/>
                  </a:lnTo>
                  <a:lnTo>
                    <a:pt x="658" y="502"/>
                  </a:lnTo>
                  <a:lnTo>
                    <a:pt x="656" y="502"/>
                  </a:lnTo>
                  <a:lnTo>
                    <a:pt x="656" y="499"/>
                  </a:lnTo>
                  <a:lnTo>
                    <a:pt x="658" y="499"/>
                  </a:lnTo>
                  <a:lnTo>
                    <a:pt x="658" y="499"/>
                  </a:lnTo>
                  <a:lnTo>
                    <a:pt x="660" y="499"/>
                  </a:lnTo>
                  <a:lnTo>
                    <a:pt x="660" y="499"/>
                  </a:lnTo>
                  <a:lnTo>
                    <a:pt x="663" y="499"/>
                  </a:lnTo>
                  <a:lnTo>
                    <a:pt x="665" y="497"/>
                  </a:lnTo>
                  <a:lnTo>
                    <a:pt x="667" y="497"/>
                  </a:lnTo>
                  <a:lnTo>
                    <a:pt x="667" y="495"/>
                  </a:lnTo>
                  <a:lnTo>
                    <a:pt x="674" y="495"/>
                  </a:lnTo>
                  <a:lnTo>
                    <a:pt x="677" y="492"/>
                  </a:lnTo>
                  <a:lnTo>
                    <a:pt x="677" y="490"/>
                  </a:lnTo>
                  <a:lnTo>
                    <a:pt x="679" y="490"/>
                  </a:lnTo>
                  <a:lnTo>
                    <a:pt x="682" y="490"/>
                  </a:lnTo>
                  <a:lnTo>
                    <a:pt x="682" y="490"/>
                  </a:lnTo>
                  <a:lnTo>
                    <a:pt x="684" y="490"/>
                  </a:lnTo>
                  <a:lnTo>
                    <a:pt x="686" y="487"/>
                  </a:lnTo>
                  <a:lnTo>
                    <a:pt x="686" y="487"/>
                  </a:lnTo>
                  <a:lnTo>
                    <a:pt x="684" y="485"/>
                  </a:lnTo>
                  <a:lnTo>
                    <a:pt x="686" y="485"/>
                  </a:lnTo>
                  <a:lnTo>
                    <a:pt x="698" y="480"/>
                  </a:lnTo>
                  <a:lnTo>
                    <a:pt x="700" y="480"/>
                  </a:lnTo>
                  <a:lnTo>
                    <a:pt x="698" y="480"/>
                  </a:lnTo>
                  <a:lnTo>
                    <a:pt x="698" y="483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7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6" y="485"/>
                  </a:lnTo>
                  <a:lnTo>
                    <a:pt x="705" y="478"/>
                  </a:lnTo>
                  <a:lnTo>
                    <a:pt x="710" y="476"/>
                  </a:lnTo>
                  <a:lnTo>
                    <a:pt x="712" y="473"/>
                  </a:lnTo>
                  <a:lnTo>
                    <a:pt x="715" y="471"/>
                  </a:lnTo>
                  <a:lnTo>
                    <a:pt x="712" y="471"/>
                  </a:lnTo>
                  <a:lnTo>
                    <a:pt x="712" y="469"/>
                  </a:lnTo>
                  <a:lnTo>
                    <a:pt x="712" y="469"/>
                  </a:lnTo>
                  <a:lnTo>
                    <a:pt x="712" y="466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7" y="466"/>
                  </a:lnTo>
                  <a:lnTo>
                    <a:pt x="717" y="469"/>
                  </a:lnTo>
                  <a:lnTo>
                    <a:pt x="717" y="471"/>
                  </a:lnTo>
                  <a:lnTo>
                    <a:pt x="717" y="469"/>
                  </a:lnTo>
                  <a:lnTo>
                    <a:pt x="722" y="466"/>
                  </a:lnTo>
                  <a:lnTo>
                    <a:pt x="724" y="466"/>
                  </a:lnTo>
                  <a:lnTo>
                    <a:pt x="729" y="461"/>
                  </a:lnTo>
                  <a:lnTo>
                    <a:pt x="736" y="454"/>
                  </a:lnTo>
                  <a:lnTo>
                    <a:pt x="741" y="452"/>
                  </a:lnTo>
                  <a:lnTo>
                    <a:pt x="748" y="445"/>
                  </a:lnTo>
                  <a:lnTo>
                    <a:pt x="753" y="443"/>
                  </a:lnTo>
                  <a:lnTo>
                    <a:pt x="762" y="433"/>
                  </a:lnTo>
                  <a:lnTo>
                    <a:pt x="764" y="433"/>
                  </a:lnTo>
                  <a:lnTo>
                    <a:pt x="764" y="431"/>
                  </a:lnTo>
                  <a:lnTo>
                    <a:pt x="764" y="431"/>
                  </a:lnTo>
                  <a:lnTo>
                    <a:pt x="764" y="431"/>
                  </a:lnTo>
                  <a:close/>
                  <a:moveTo>
                    <a:pt x="745" y="412"/>
                  </a:moveTo>
                  <a:lnTo>
                    <a:pt x="745" y="412"/>
                  </a:lnTo>
                  <a:lnTo>
                    <a:pt x="748" y="409"/>
                  </a:lnTo>
                  <a:lnTo>
                    <a:pt x="748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5"/>
                  </a:lnTo>
                  <a:lnTo>
                    <a:pt x="743" y="409"/>
                  </a:lnTo>
                  <a:lnTo>
                    <a:pt x="743" y="409"/>
                  </a:lnTo>
                  <a:lnTo>
                    <a:pt x="743" y="412"/>
                  </a:lnTo>
                  <a:lnTo>
                    <a:pt x="743" y="412"/>
                  </a:lnTo>
                  <a:lnTo>
                    <a:pt x="745" y="412"/>
                  </a:lnTo>
                  <a:close/>
                  <a:moveTo>
                    <a:pt x="537" y="90"/>
                  </a:moveTo>
                  <a:lnTo>
                    <a:pt x="537" y="90"/>
                  </a:lnTo>
                  <a:lnTo>
                    <a:pt x="537" y="90"/>
                  </a:lnTo>
                  <a:lnTo>
                    <a:pt x="537" y="90"/>
                  </a:lnTo>
                  <a:close/>
                  <a:moveTo>
                    <a:pt x="282" y="144"/>
                  </a:moveTo>
                  <a:lnTo>
                    <a:pt x="284" y="144"/>
                  </a:lnTo>
                  <a:lnTo>
                    <a:pt x="284" y="144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4" y="140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4"/>
                  </a:lnTo>
                  <a:close/>
                  <a:moveTo>
                    <a:pt x="291" y="135"/>
                  </a:moveTo>
                  <a:lnTo>
                    <a:pt x="291" y="137"/>
                  </a:lnTo>
                  <a:lnTo>
                    <a:pt x="291" y="137"/>
                  </a:lnTo>
                  <a:lnTo>
                    <a:pt x="294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8" y="135"/>
                  </a:lnTo>
                  <a:lnTo>
                    <a:pt x="298" y="132"/>
                  </a:lnTo>
                  <a:lnTo>
                    <a:pt x="301" y="130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5"/>
                  </a:lnTo>
                  <a:lnTo>
                    <a:pt x="289" y="135"/>
                  </a:lnTo>
                  <a:lnTo>
                    <a:pt x="291" y="135"/>
                  </a:lnTo>
                  <a:lnTo>
                    <a:pt x="291" y="135"/>
                  </a:lnTo>
                  <a:close/>
                  <a:moveTo>
                    <a:pt x="282" y="177"/>
                  </a:moveTo>
                  <a:lnTo>
                    <a:pt x="284" y="175"/>
                  </a:lnTo>
                  <a:lnTo>
                    <a:pt x="284" y="173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7" y="177"/>
                  </a:lnTo>
                  <a:lnTo>
                    <a:pt x="279" y="182"/>
                  </a:lnTo>
                  <a:lnTo>
                    <a:pt x="282" y="177"/>
                  </a:lnTo>
                  <a:lnTo>
                    <a:pt x="282" y="177"/>
                  </a:lnTo>
                  <a:close/>
                  <a:moveTo>
                    <a:pt x="577" y="487"/>
                  </a:moveTo>
                  <a:lnTo>
                    <a:pt x="577" y="485"/>
                  </a:lnTo>
                  <a:lnTo>
                    <a:pt x="573" y="476"/>
                  </a:lnTo>
                  <a:lnTo>
                    <a:pt x="573" y="469"/>
                  </a:lnTo>
                  <a:lnTo>
                    <a:pt x="573" y="466"/>
                  </a:lnTo>
                  <a:lnTo>
                    <a:pt x="570" y="466"/>
                  </a:lnTo>
                  <a:lnTo>
                    <a:pt x="568" y="464"/>
                  </a:lnTo>
                  <a:lnTo>
                    <a:pt x="568" y="464"/>
                  </a:lnTo>
                  <a:lnTo>
                    <a:pt x="566" y="461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4"/>
                  </a:lnTo>
                  <a:lnTo>
                    <a:pt x="563" y="454"/>
                  </a:lnTo>
                  <a:lnTo>
                    <a:pt x="563" y="452"/>
                  </a:lnTo>
                  <a:lnTo>
                    <a:pt x="566" y="450"/>
                  </a:lnTo>
                  <a:lnTo>
                    <a:pt x="566" y="452"/>
                  </a:lnTo>
                  <a:lnTo>
                    <a:pt x="566" y="454"/>
                  </a:lnTo>
                  <a:lnTo>
                    <a:pt x="566" y="457"/>
                  </a:lnTo>
                  <a:lnTo>
                    <a:pt x="568" y="459"/>
                  </a:lnTo>
                  <a:lnTo>
                    <a:pt x="570" y="461"/>
                  </a:lnTo>
                  <a:lnTo>
                    <a:pt x="573" y="461"/>
                  </a:lnTo>
                  <a:lnTo>
                    <a:pt x="575" y="464"/>
                  </a:lnTo>
                  <a:lnTo>
                    <a:pt x="575" y="469"/>
                  </a:lnTo>
                  <a:lnTo>
                    <a:pt x="577" y="471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90"/>
                  </a:lnTo>
                  <a:lnTo>
                    <a:pt x="580" y="495"/>
                  </a:lnTo>
                  <a:lnTo>
                    <a:pt x="580" y="499"/>
                  </a:lnTo>
                  <a:lnTo>
                    <a:pt x="580" y="502"/>
                  </a:lnTo>
                  <a:lnTo>
                    <a:pt x="580" y="504"/>
                  </a:lnTo>
                  <a:lnTo>
                    <a:pt x="575" y="516"/>
                  </a:lnTo>
                  <a:lnTo>
                    <a:pt x="575" y="518"/>
                  </a:lnTo>
                  <a:lnTo>
                    <a:pt x="575" y="521"/>
                  </a:lnTo>
                  <a:lnTo>
                    <a:pt x="577" y="523"/>
                  </a:lnTo>
                  <a:lnTo>
                    <a:pt x="577" y="521"/>
                  </a:lnTo>
                  <a:lnTo>
                    <a:pt x="580" y="514"/>
                  </a:lnTo>
                  <a:lnTo>
                    <a:pt x="582" y="509"/>
                  </a:lnTo>
                  <a:lnTo>
                    <a:pt x="582" y="509"/>
                  </a:lnTo>
                  <a:lnTo>
                    <a:pt x="587" y="506"/>
                  </a:lnTo>
                  <a:lnTo>
                    <a:pt x="589" y="504"/>
                  </a:lnTo>
                  <a:lnTo>
                    <a:pt x="594" y="504"/>
                  </a:lnTo>
                  <a:lnTo>
                    <a:pt x="592" y="504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7"/>
                  </a:lnTo>
                  <a:lnTo>
                    <a:pt x="594" y="495"/>
                  </a:lnTo>
                  <a:lnTo>
                    <a:pt x="596" y="490"/>
                  </a:lnTo>
                  <a:lnTo>
                    <a:pt x="596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85"/>
                  </a:lnTo>
                  <a:lnTo>
                    <a:pt x="601" y="483"/>
                  </a:lnTo>
                  <a:lnTo>
                    <a:pt x="601" y="483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78"/>
                  </a:lnTo>
                  <a:lnTo>
                    <a:pt x="601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6"/>
                  </a:lnTo>
                  <a:lnTo>
                    <a:pt x="596" y="473"/>
                  </a:lnTo>
                  <a:lnTo>
                    <a:pt x="592" y="471"/>
                  </a:lnTo>
                  <a:lnTo>
                    <a:pt x="592" y="471"/>
                  </a:lnTo>
                  <a:lnTo>
                    <a:pt x="592" y="469"/>
                  </a:lnTo>
                  <a:lnTo>
                    <a:pt x="596" y="466"/>
                  </a:lnTo>
                  <a:lnTo>
                    <a:pt x="601" y="461"/>
                  </a:lnTo>
                  <a:lnTo>
                    <a:pt x="606" y="457"/>
                  </a:lnTo>
                  <a:lnTo>
                    <a:pt x="608" y="452"/>
                  </a:lnTo>
                  <a:lnTo>
                    <a:pt x="611" y="452"/>
                  </a:lnTo>
                  <a:lnTo>
                    <a:pt x="608" y="450"/>
                  </a:lnTo>
                  <a:lnTo>
                    <a:pt x="606" y="447"/>
                  </a:lnTo>
                  <a:lnTo>
                    <a:pt x="606" y="445"/>
                  </a:lnTo>
                  <a:lnTo>
                    <a:pt x="603" y="443"/>
                  </a:lnTo>
                  <a:lnTo>
                    <a:pt x="601" y="440"/>
                  </a:lnTo>
                  <a:lnTo>
                    <a:pt x="601" y="435"/>
                  </a:lnTo>
                  <a:lnTo>
                    <a:pt x="601" y="431"/>
                  </a:lnTo>
                  <a:lnTo>
                    <a:pt x="599" y="424"/>
                  </a:lnTo>
                  <a:lnTo>
                    <a:pt x="599" y="419"/>
                  </a:lnTo>
                  <a:lnTo>
                    <a:pt x="596" y="412"/>
                  </a:lnTo>
                  <a:lnTo>
                    <a:pt x="596" y="407"/>
                  </a:lnTo>
                  <a:lnTo>
                    <a:pt x="596" y="402"/>
                  </a:lnTo>
                  <a:lnTo>
                    <a:pt x="594" y="395"/>
                  </a:lnTo>
                  <a:lnTo>
                    <a:pt x="594" y="390"/>
                  </a:lnTo>
                  <a:lnTo>
                    <a:pt x="592" y="386"/>
                  </a:lnTo>
                  <a:lnTo>
                    <a:pt x="592" y="379"/>
                  </a:lnTo>
                  <a:lnTo>
                    <a:pt x="589" y="374"/>
                  </a:lnTo>
                  <a:lnTo>
                    <a:pt x="589" y="369"/>
                  </a:lnTo>
                  <a:lnTo>
                    <a:pt x="589" y="362"/>
                  </a:lnTo>
                  <a:lnTo>
                    <a:pt x="587" y="357"/>
                  </a:lnTo>
                  <a:lnTo>
                    <a:pt x="587" y="350"/>
                  </a:lnTo>
                  <a:lnTo>
                    <a:pt x="582" y="348"/>
                  </a:lnTo>
                  <a:lnTo>
                    <a:pt x="582" y="345"/>
                  </a:lnTo>
                  <a:lnTo>
                    <a:pt x="585" y="343"/>
                  </a:lnTo>
                  <a:lnTo>
                    <a:pt x="585" y="334"/>
                  </a:lnTo>
                  <a:lnTo>
                    <a:pt x="585" y="315"/>
                  </a:lnTo>
                  <a:lnTo>
                    <a:pt x="585" y="305"/>
                  </a:lnTo>
                  <a:lnTo>
                    <a:pt x="585" y="296"/>
                  </a:lnTo>
                  <a:lnTo>
                    <a:pt x="585" y="286"/>
                  </a:lnTo>
                  <a:lnTo>
                    <a:pt x="585" y="277"/>
                  </a:lnTo>
                  <a:lnTo>
                    <a:pt x="587" y="270"/>
                  </a:lnTo>
                  <a:lnTo>
                    <a:pt x="587" y="265"/>
                  </a:lnTo>
                  <a:lnTo>
                    <a:pt x="587" y="263"/>
                  </a:lnTo>
                  <a:lnTo>
                    <a:pt x="585" y="260"/>
                  </a:lnTo>
                  <a:lnTo>
                    <a:pt x="582" y="258"/>
                  </a:lnTo>
                  <a:lnTo>
                    <a:pt x="582" y="253"/>
                  </a:lnTo>
                  <a:lnTo>
                    <a:pt x="582" y="251"/>
                  </a:lnTo>
                  <a:lnTo>
                    <a:pt x="582" y="248"/>
                  </a:lnTo>
                  <a:lnTo>
                    <a:pt x="582" y="248"/>
                  </a:lnTo>
                  <a:lnTo>
                    <a:pt x="582" y="246"/>
                  </a:lnTo>
                  <a:lnTo>
                    <a:pt x="580" y="241"/>
                  </a:lnTo>
                  <a:lnTo>
                    <a:pt x="580" y="237"/>
                  </a:lnTo>
                  <a:lnTo>
                    <a:pt x="577" y="232"/>
                  </a:lnTo>
                  <a:lnTo>
                    <a:pt x="577" y="225"/>
                  </a:lnTo>
                  <a:lnTo>
                    <a:pt x="575" y="218"/>
                  </a:lnTo>
                  <a:lnTo>
                    <a:pt x="573" y="203"/>
                  </a:lnTo>
                  <a:lnTo>
                    <a:pt x="570" y="196"/>
                  </a:lnTo>
                  <a:lnTo>
                    <a:pt x="568" y="189"/>
                  </a:lnTo>
                  <a:lnTo>
                    <a:pt x="568" y="182"/>
                  </a:lnTo>
                  <a:lnTo>
                    <a:pt x="566" y="177"/>
                  </a:lnTo>
                  <a:lnTo>
                    <a:pt x="566" y="175"/>
                  </a:lnTo>
                  <a:lnTo>
                    <a:pt x="566" y="173"/>
                  </a:lnTo>
                  <a:lnTo>
                    <a:pt x="566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1" y="168"/>
                  </a:lnTo>
                  <a:lnTo>
                    <a:pt x="561" y="166"/>
                  </a:lnTo>
                  <a:lnTo>
                    <a:pt x="559" y="163"/>
                  </a:lnTo>
                  <a:lnTo>
                    <a:pt x="559" y="161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49"/>
                  </a:lnTo>
                  <a:lnTo>
                    <a:pt x="547" y="147"/>
                  </a:lnTo>
                  <a:lnTo>
                    <a:pt x="547" y="147"/>
                  </a:lnTo>
                  <a:lnTo>
                    <a:pt x="547" y="144"/>
                  </a:lnTo>
                  <a:lnTo>
                    <a:pt x="547" y="142"/>
                  </a:lnTo>
                  <a:lnTo>
                    <a:pt x="544" y="142"/>
                  </a:lnTo>
                  <a:lnTo>
                    <a:pt x="542" y="140"/>
                  </a:lnTo>
                  <a:lnTo>
                    <a:pt x="542" y="140"/>
                  </a:lnTo>
                  <a:lnTo>
                    <a:pt x="542" y="137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2" y="132"/>
                  </a:lnTo>
                  <a:lnTo>
                    <a:pt x="540" y="132"/>
                  </a:lnTo>
                  <a:lnTo>
                    <a:pt x="540" y="130"/>
                  </a:lnTo>
                  <a:lnTo>
                    <a:pt x="537" y="128"/>
                  </a:lnTo>
                  <a:lnTo>
                    <a:pt x="537" y="125"/>
                  </a:lnTo>
                  <a:lnTo>
                    <a:pt x="535" y="121"/>
                  </a:lnTo>
                  <a:lnTo>
                    <a:pt x="535" y="118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3" y="116"/>
                  </a:lnTo>
                  <a:lnTo>
                    <a:pt x="533" y="116"/>
                  </a:lnTo>
                  <a:lnTo>
                    <a:pt x="533" y="118"/>
                  </a:lnTo>
                  <a:lnTo>
                    <a:pt x="530" y="114"/>
                  </a:lnTo>
                  <a:lnTo>
                    <a:pt x="530" y="99"/>
                  </a:lnTo>
                  <a:lnTo>
                    <a:pt x="528" y="97"/>
                  </a:lnTo>
                  <a:lnTo>
                    <a:pt x="530" y="95"/>
                  </a:lnTo>
                  <a:lnTo>
                    <a:pt x="535" y="87"/>
                  </a:lnTo>
                  <a:lnTo>
                    <a:pt x="535" y="85"/>
                  </a:lnTo>
                  <a:lnTo>
                    <a:pt x="533" y="83"/>
                  </a:lnTo>
                  <a:lnTo>
                    <a:pt x="533" y="83"/>
                  </a:lnTo>
                  <a:lnTo>
                    <a:pt x="533" y="78"/>
                  </a:lnTo>
                  <a:lnTo>
                    <a:pt x="530" y="76"/>
                  </a:lnTo>
                  <a:lnTo>
                    <a:pt x="530" y="73"/>
                  </a:lnTo>
                  <a:lnTo>
                    <a:pt x="528" y="73"/>
                  </a:lnTo>
                  <a:lnTo>
                    <a:pt x="528" y="73"/>
                  </a:lnTo>
                  <a:lnTo>
                    <a:pt x="528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9"/>
                  </a:lnTo>
                  <a:lnTo>
                    <a:pt x="525" y="71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3" y="69"/>
                  </a:lnTo>
                  <a:lnTo>
                    <a:pt x="523" y="6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23" y="64"/>
                  </a:lnTo>
                  <a:lnTo>
                    <a:pt x="521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8" y="52"/>
                  </a:lnTo>
                  <a:lnTo>
                    <a:pt x="516" y="50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6" y="40"/>
                  </a:lnTo>
                  <a:lnTo>
                    <a:pt x="514" y="38"/>
                  </a:lnTo>
                  <a:lnTo>
                    <a:pt x="514" y="35"/>
                  </a:lnTo>
                  <a:lnTo>
                    <a:pt x="514" y="35"/>
                  </a:lnTo>
                  <a:lnTo>
                    <a:pt x="516" y="35"/>
                  </a:lnTo>
                  <a:lnTo>
                    <a:pt x="516" y="35"/>
                  </a:lnTo>
                  <a:lnTo>
                    <a:pt x="518" y="38"/>
                  </a:lnTo>
                  <a:lnTo>
                    <a:pt x="518" y="38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6" y="33"/>
                  </a:lnTo>
                  <a:lnTo>
                    <a:pt x="516" y="33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4" y="21"/>
                  </a:lnTo>
                  <a:lnTo>
                    <a:pt x="514" y="21"/>
                  </a:lnTo>
                  <a:lnTo>
                    <a:pt x="514" y="19"/>
                  </a:lnTo>
                  <a:lnTo>
                    <a:pt x="514" y="16"/>
                  </a:lnTo>
                  <a:lnTo>
                    <a:pt x="514" y="12"/>
                  </a:lnTo>
                  <a:lnTo>
                    <a:pt x="511" y="9"/>
                  </a:lnTo>
                  <a:lnTo>
                    <a:pt x="511" y="7"/>
                  </a:lnTo>
                  <a:lnTo>
                    <a:pt x="511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4" y="2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09" y="0"/>
                  </a:lnTo>
                  <a:lnTo>
                    <a:pt x="499" y="2"/>
                  </a:lnTo>
                  <a:lnTo>
                    <a:pt x="490" y="5"/>
                  </a:lnTo>
                  <a:lnTo>
                    <a:pt x="483" y="7"/>
                  </a:lnTo>
                  <a:lnTo>
                    <a:pt x="473" y="9"/>
                  </a:lnTo>
                  <a:lnTo>
                    <a:pt x="464" y="12"/>
                  </a:lnTo>
                  <a:lnTo>
                    <a:pt x="454" y="14"/>
                  </a:lnTo>
                  <a:lnTo>
                    <a:pt x="447" y="16"/>
                  </a:lnTo>
                  <a:lnTo>
                    <a:pt x="438" y="19"/>
                  </a:lnTo>
                  <a:lnTo>
                    <a:pt x="428" y="21"/>
                  </a:lnTo>
                  <a:lnTo>
                    <a:pt x="419" y="24"/>
                  </a:lnTo>
                  <a:lnTo>
                    <a:pt x="412" y="24"/>
                  </a:lnTo>
                  <a:lnTo>
                    <a:pt x="402" y="26"/>
                  </a:lnTo>
                  <a:lnTo>
                    <a:pt x="393" y="28"/>
                  </a:lnTo>
                  <a:lnTo>
                    <a:pt x="393" y="28"/>
                  </a:lnTo>
                  <a:lnTo>
                    <a:pt x="391" y="31"/>
                  </a:lnTo>
                  <a:lnTo>
                    <a:pt x="379" y="31"/>
                  </a:lnTo>
                  <a:lnTo>
                    <a:pt x="376" y="31"/>
                  </a:lnTo>
                  <a:lnTo>
                    <a:pt x="374" y="33"/>
                  </a:lnTo>
                  <a:lnTo>
                    <a:pt x="372" y="35"/>
                  </a:lnTo>
                  <a:lnTo>
                    <a:pt x="367" y="38"/>
                  </a:lnTo>
                  <a:lnTo>
                    <a:pt x="367" y="40"/>
                  </a:lnTo>
                  <a:lnTo>
                    <a:pt x="362" y="43"/>
                  </a:lnTo>
                  <a:lnTo>
                    <a:pt x="362" y="45"/>
                  </a:lnTo>
                  <a:lnTo>
                    <a:pt x="357" y="47"/>
                  </a:lnTo>
                  <a:lnTo>
                    <a:pt x="346" y="57"/>
                  </a:lnTo>
                  <a:lnTo>
                    <a:pt x="341" y="64"/>
                  </a:lnTo>
                  <a:lnTo>
                    <a:pt x="334" y="76"/>
                  </a:lnTo>
                  <a:lnTo>
                    <a:pt x="324" y="87"/>
                  </a:lnTo>
                  <a:lnTo>
                    <a:pt x="315" y="99"/>
                  </a:lnTo>
                  <a:lnTo>
                    <a:pt x="313" y="106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5" y="125"/>
                  </a:lnTo>
                  <a:lnTo>
                    <a:pt x="303" y="128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1" y="142"/>
                  </a:lnTo>
                  <a:lnTo>
                    <a:pt x="282" y="151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70"/>
                  </a:lnTo>
                  <a:lnTo>
                    <a:pt x="270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0"/>
                  </a:lnTo>
                  <a:lnTo>
                    <a:pt x="282" y="168"/>
                  </a:lnTo>
                  <a:lnTo>
                    <a:pt x="284" y="168"/>
                  </a:lnTo>
                  <a:lnTo>
                    <a:pt x="287" y="168"/>
                  </a:lnTo>
                  <a:lnTo>
                    <a:pt x="289" y="168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91" y="168"/>
                  </a:lnTo>
                  <a:lnTo>
                    <a:pt x="291" y="170"/>
                  </a:lnTo>
                  <a:lnTo>
                    <a:pt x="289" y="173"/>
                  </a:lnTo>
                  <a:lnTo>
                    <a:pt x="289" y="175"/>
                  </a:lnTo>
                  <a:lnTo>
                    <a:pt x="287" y="175"/>
                  </a:lnTo>
                  <a:lnTo>
                    <a:pt x="284" y="177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1" y="177"/>
                  </a:lnTo>
                  <a:lnTo>
                    <a:pt x="294" y="177"/>
                  </a:lnTo>
                  <a:lnTo>
                    <a:pt x="294" y="175"/>
                  </a:lnTo>
                  <a:lnTo>
                    <a:pt x="296" y="173"/>
                  </a:lnTo>
                  <a:lnTo>
                    <a:pt x="298" y="173"/>
                  </a:lnTo>
                  <a:lnTo>
                    <a:pt x="298" y="175"/>
                  </a:lnTo>
                  <a:lnTo>
                    <a:pt x="298" y="175"/>
                  </a:lnTo>
                  <a:lnTo>
                    <a:pt x="298" y="177"/>
                  </a:lnTo>
                  <a:lnTo>
                    <a:pt x="296" y="180"/>
                  </a:lnTo>
                  <a:lnTo>
                    <a:pt x="294" y="180"/>
                  </a:lnTo>
                  <a:lnTo>
                    <a:pt x="294" y="182"/>
                  </a:lnTo>
                  <a:lnTo>
                    <a:pt x="291" y="182"/>
                  </a:lnTo>
                  <a:lnTo>
                    <a:pt x="294" y="185"/>
                  </a:lnTo>
                  <a:lnTo>
                    <a:pt x="294" y="187"/>
                  </a:lnTo>
                  <a:lnTo>
                    <a:pt x="291" y="189"/>
                  </a:lnTo>
                  <a:lnTo>
                    <a:pt x="289" y="192"/>
                  </a:lnTo>
                  <a:lnTo>
                    <a:pt x="287" y="194"/>
                  </a:lnTo>
                  <a:lnTo>
                    <a:pt x="284" y="194"/>
                  </a:lnTo>
                  <a:lnTo>
                    <a:pt x="284" y="192"/>
                  </a:lnTo>
                  <a:lnTo>
                    <a:pt x="287" y="189"/>
                  </a:lnTo>
                  <a:lnTo>
                    <a:pt x="282" y="192"/>
                  </a:lnTo>
                  <a:lnTo>
                    <a:pt x="279" y="194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2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7" y="199"/>
                  </a:lnTo>
                  <a:lnTo>
                    <a:pt x="287" y="199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9" y="203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4" y="218"/>
                  </a:lnTo>
                  <a:lnTo>
                    <a:pt x="294" y="220"/>
                  </a:lnTo>
                  <a:lnTo>
                    <a:pt x="294" y="218"/>
                  </a:lnTo>
                  <a:lnTo>
                    <a:pt x="294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4" y="222"/>
                  </a:lnTo>
                  <a:lnTo>
                    <a:pt x="294" y="225"/>
                  </a:lnTo>
                  <a:lnTo>
                    <a:pt x="298" y="227"/>
                  </a:lnTo>
                  <a:lnTo>
                    <a:pt x="296" y="227"/>
                  </a:lnTo>
                  <a:lnTo>
                    <a:pt x="294" y="234"/>
                  </a:lnTo>
                  <a:lnTo>
                    <a:pt x="291" y="234"/>
                  </a:lnTo>
                  <a:lnTo>
                    <a:pt x="287" y="237"/>
                  </a:lnTo>
                  <a:lnTo>
                    <a:pt x="284" y="237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5" y="244"/>
                  </a:lnTo>
                  <a:lnTo>
                    <a:pt x="272" y="244"/>
                  </a:lnTo>
                  <a:lnTo>
                    <a:pt x="263" y="251"/>
                  </a:lnTo>
                  <a:lnTo>
                    <a:pt x="261" y="253"/>
                  </a:lnTo>
                  <a:lnTo>
                    <a:pt x="258" y="258"/>
                  </a:lnTo>
                  <a:lnTo>
                    <a:pt x="256" y="265"/>
                  </a:lnTo>
                  <a:lnTo>
                    <a:pt x="253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46" y="270"/>
                  </a:lnTo>
                  <a:lnTo>
                    <a:pt x="237" y="274"/>
                  </a:lnTo>
                  <a:lnTo>
                    <a:pt x="237" y="27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7"/>
                  </a:lnTo>
                  <a:lnTo>
                    <a:pt x="197" y="284"/>
                  </a:lnTo>
                  <a:lnTo>
                    <a:pt x="194" y="286"/>
                  </a:lnTo>
                  <a:lnTo>
                    <a:pt x="182" y="291"/>
                  </a:lnTo>
                  <a:lnTo>
                    <a:pt x="178" y="293"/>
                  </a:lnTo>
                  <a:lnTo>
                    <a:pt x="175" y="291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1" y="284"/>
                  </a:lnTo>
                  <a:lnTo>
                    <a:pt x="128" y="286"/>
                  </a:lnTo>
                  <a:lnTo>
                    <a:pt x="116" y="289"/>
                  </a:lnTo>
                  <a:lnTo>
                    <a:pt x="102" y="291"/>
                  </a:lnTo>
                  <a:lnTo>
                    <a:pt x="76" y="301"/>
                  </a:lnTo>
                  <a:lnTo>
                    <a:pt x="69" y="305"/>
                  </a:lnTo>
                  <a:lnTo>
                    <a:pt x="59" y="308"/>
                  </a:lnTo>
                  <a:lnTo>
                    <a:pt x="50" y="315"/>
                  </a:lnTo>
                  <a:lnTo>
                    <a:pt x="43" y="317"/>
                  </a:lnTo>
                  <a:lnTo>
                    <a:pt x="45" y="319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34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38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4" y="343"/>
                  </a:lnTo>
                  <a:lnTo>
                    <a:pt x="62" y="34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7" y="357"/>
                  </a:lnTo>
                  <a:lnTo>
                    <a:pt x="67" y="360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71" y="367"/>
                  </a:lnTo>
                  <a:lnTo>
                    <a:pt x="71" y="372"/>
                  </a:lnTo>
                  <a:lnTo>
                    <a:pt x="71" y="374"/>
                  </a:lnTo>
                  <a:lnTo>
                    <a:pt x="69" y="374"/>
                  </a:lnTo>
                  <a:lnTo>
                    <a:pt x="69" y="376"/>
                  </a:lnTo>
                  <a:lnTo>
                    <a:pt x="62" y="381"/>
                  </a:lnTo>
                  <a:lnTo>
                    <a:pt x="59" y="383"/>
                  </a:lnTo>
                  <a:lnTo>
                    <a:pt x="57" y="388"/>
                  </a:lnTo>
                  <a:lnTo>
                    <a:pt x="55" y="393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2" y="400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43" y="407"/>
                  </a:lnTo>
                  <a:lnTo>
                    <a:pt x="43" y="409"/>
                  </a:lnTo>
                  <a:lnTo>
                    <a:pt x="38" y="414"/>
                  </a:lnTo>
                  <a:lnTo>
                    <a:pt x="33" y="416"/>
                  </a:lnTo>
                  <a:lnTo>
                    <a:pt x="33" y="416"/>
                  </a:lnTo>
                  <a:lnTo>
                    <a:pt x="31" y="416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9" y="421"/>
                  </a:lnTo>
                  <a:lnTo>
                    <a:pt x="24" y="428"/>
                  </a:lnTo>
                  <a:lnTo>
                    <a:pt x="22" y="433"/>
                  </a:lnTo>
                  <a:lnTo>
                    <a:pt x="19" y="433"/>
                  </a:lnTo>
                  <a:lnTo>
                    <a:pt x="17" y="435"/>
                  </a:lnTo>
                  <a:lnTo>
                    <a:pt x="12" y="440"/>
                  </a:lnTo>
                  <a:lnTo>
                    <a:pt x="5" y="445"/>
                  </a:lnTo>
                  <a:lnTo>
                    <a:pt x="3" y="447"/>
                  </a:lnTo>
                  <a:lnTo>
                    <a:pt x="3" y="450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3" y="457"/>
                  </a:lnTo>
                  <a:lnTo>
                    <a:pt x="3" y="461"/>
                  </a:lnTo>
                  <a:lnTo>
                    <a:pt x="3" y="464"/>
                  </a:lnTo>
                  <a:lnTo>
                    <a:pt x="5" y="469"/>
                  </a:lnTo>
                  <a:lnTo>
                    <a:pt x="5" y="471"/>
                  </a:lnTo>
                  <a:lnTo>
                    <a:pt x="5" y="476"/>
                  </a:lnTo>
                  <a:lnTo>
                    <a:pt x="7" y="478"/>
                  </a:lnTo>
                  <a:lnTo>
                    <a:pt x="7" y="483"/>
                  </a:lnTo>
                  <a:lnTo>
                    <a:pt x="10" y="483"/>
                  </a:lnTo>
                  <a:lnTo>
                    <a:pt x="24" y="480"/>
                  </a:lnTo>
                  <a:lnTo>
                    <a:pt x="36" y="478"/>
                  </a:lnTo>
                  <a:lnTo>
                    <a:pt x="48" y="476"/>
                  </a:lnTo>
                  <a:lnTo>
                    <a:pt x="62" y="473"/>
                  </a:lnTo>
                  <a:lnTo>
                    <a:pt x="74" y="471"/>
                  </a:lnTo>
                  <a:lnTo>
                    <a:pt x="85" y="469"/>
                  </a:lnTo>
                  <a:lnTo>
                    <a:pt x="100" y="466"/>
                  </a:lnTo>
                  <a:lnTo>
                    <a:pt x="111" y="461"/>
                  </a:lnTo>
                  <a:lnTo>
                    <a:pt x="123" y="459"/>
                  </a:lnTo>
                  <a:lnTo>
                    <a:pt x="138" y="457"/>
                  </a:lnTo>
                  <a:lnTo>
                    <a:pt x="149" y="454"/>
                  </a:lnTo>
                  <a:lnTo>
                    <a:pt x="161" y="452"/>
                  </a:lnTo>
                  <a:lnTo>
                    <a:pt x="175" y="450"/>
                  </a:lnTo>
                  <a:lnTo>
                    <a:pt x="187" y="447"/>
                  </a:lnTo>
                  <a:lnTo>
                    <a:pt x="199" y="445"/>
                  </a:lnTo>
                  <a:lnTo>
                    <a:pt x="213" y="443"/>
                  </a:lnTo>
                  <a:lnTo>
                    <a:pt x="225" y="440"/>
                  </a:lnTo>
                  <a:lnTo>
                    <a:pt x="237" y="438"/>
                  </a:lnTo>
                  <a:lnTo>
                    <a:pt x="251" y="435"/>
                  </a:lnTo>
                  <a:lnTo>
                    <a:pt x="263" y="433"/>
                  </a:lnTo>
                  <a:lnTo>
                    <a:pt x="275" y="428"/>
                  </a:lnTo>
                  <a:lnTo>
                    <a:pt x="289" y="426"/>
                  </a:lnTo>
                  <a:lnTo>
                    <a:pt x="301" y="424"/>
                  </a:lnTo>
                  <a:lnTo>
                    <a:pt x="313" y="421"/>
                  </a:lnTo>
                  <a:lnTo>
                    <a:pt x="327" y="419"/>
                  </a:lnTo>
                  <a:lnTo>
                    <a:pt x="339" y="416"/>
                  </a:lnTo>
                  <a:lnTo>
                    <a:pt x="350" y="414"/>
                  </a:lnTo>
                  <a:lnTo>
                    <a:pt x="365" y="409"/>
                  </a:lnTo>
                  <a:lnTo>
                    <a:pt x="376" y="407"/>
                  </a:lnTo>
                  <a:lnTo>
                    <a:pt x="388" y="405"/>
                  </a:lnTo>
                  <a:lnTo>
                    <a:pt x="402" y="402"/>
                  </a:lnTo>
                  <a:lnTo>
                    <a:pt x="414" y="400"/>
                  </a:lnTo>
                  <a:lnTo>
                    <a:pt x="417" y="398"/>
                  </a:lnTo>
                  <a:lnTo>
                    <a:pt x="417" y="398"/>
                  </a:lnTo>
                  <a:lnTo>
                    <a:pt x="417" y="400"/>
                  </a:lnTo>
                  <a:lnTo>
                    <a:pt x="419" y="402"/>
                  </a:lnTo>
                  <a:lnTo>
                    <a:pt x="424" y="402"/>
                  </a:lnTo>
                  <a:lnTo>
                    <a:pt x="426" y="402"/>
                  </a:lnTo>
                  <a:lnTo>
                    <a:pt x="426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31" y="412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5" y="412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416"/>
                  </a:lnTo>
                  <a:lnTo>
                    <a:pt x="445" y="419"/>
                  </a:lnTo>
                  <a:lnTo>
                    <a:pt x="447" y="419"/>
                  </a:lnTo>
                  <a:lnTo>
                    <a:pt x="450" y="419"/>
                  </a:lnTo>
                  <a:lnTo>
                    <a:pt x="450" y="421"/>
                  </a:lnTo>
                  <a:lnTo>
                    <a:pt x="450" y="424"/>
                  </a:lnTo>
                  <a:lnTo>
                    <a:pt x="450" y="424"/>
                  </a:lnTo>
                  <a:lnTo>
                    <a:pt x="450" y="426"/>
                  </a:lnTo>
                  <a:lnTo>
                    <a:pt x="452" y="428"/>
                  </a:lnTo>
                  <a:lnTo>
                    <a:pt x="452" y="433"/>
                  </a:lnTo>
                  <a:lnTo>
                    <a:pt x="452" y="438"/>
                  </a:lnTo>
                  <a:lnTo>
                    <a:pt x="454" y="440"/>
                  </a:lnTo>
                  <a:lnTo>
                    <a:pt x="454" y="440"/>
                  </a:lnTo>
                  <a:lnTo>
                    <a:pt x="462" y="450"/>
                  </a:lnTo>
                  <a:lnTo>
                    <a:pt x="464" y="450"/>
                  </a:lnTo>
                  <a:lnTo>
                    <a:pt x="466" y="452"/>
                  </a:lnTo>
                  <a:lnTo>
                    <a:pt x="469" y="452"/>
                  </a:lnTo>
                  <a:lnTo>
                    <a:pt x="471" y="452"/>
                  </a:lnTo>
                  <a:lnTo>
                    <a:pt x="473" y="454"/>
                  </a:lnTo>
                  <a:lnTo>
                    <a:pt x="473" y="454"/>
                  </a:lnTo>
                  <a:lnTo>
                    <a:pt x="476" y="454"/>
                  </a:lnTo>
                  <a:lnTo>
                    <a:pt x="480" y="452"/>
                  </a:lnTo>
                  <a:lnTo>
                    <a:pt x="483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8" y="452"/>
                  </a:lnTo>
                  <a:lnTo>
                    <a:pt x="488" y="454"/>
                  </a:lnTo>
                  <a:lnTo>
                    <a:pt x="488" y="454"/>
                  </a:lnTo>
                  <a:lnTo>
                    <a:pt x="490" y="457"/>
                  </a:lnTo>
                  <a:lnTo>
                    <a:pt x="490" y="457"/>
                  </a:lnTo>
                  <a:lnTo>
                    <a:pt x="492" y="459"/>
                  </a:lnTo>
                  <a:lnTo>
                    <a:pt x="495" y="461"/>
                  </a:lnTo>
                  <a:lnTo>
                    <a:pt x="504" y="464"/>
                  </a:lnTo>
                  <a:lnTo>
                    <a:pt x="514" y="469"/>
                  </a:lnTo>
                  <a:lnTo>
                    <a:pt x="525" y="471"/>
                  </a:lnTo>
                  <a:lnTo>
                    <a:pt x="535" y="476"/>
                  </a:lnTo>
                  <a:lnTo>
                    <a:pt x="547" y="478"/>
                  </a:lnTo>
                  <a:lnTo>
                    <a:pt x="556" y="480"/>
                  </a:lnTo>
                  <a:lnTo>
                    <a:pt x="568" y="485"/>
                  </a:lnTo>
                  <a:lnTo>
                    <a:pt x="577" y="487"/>
                  </a:lnTo>
                  <a:close/>
                  <a:moveTo>
                    <a:pt x="52" y="348"/>
                  </a:move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0"/>
                  </a:lnTo>
                  <a:lnTo>
                    <a:pt x="62" y="343"/>
                  </a:lnTo>
                  <a:lnTo>
                    <a:pt x="62" y="341"/>
                  </a:lnTo>
                  <a:lnTo>
                    <a:pt x="62" y="341"/>
                  </a:lnTo>
                  <a:lnTo>
                    <a:pt x="59" y="341"/>
                  </a:lnTo>
                  <a:lnTo>
                    <a:pt x="57" y="341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8"/>
                  </a:lnTo>
                  <a:lnTo>
                    <a:pt x="52" y="34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1323709" y="1853390"/>
              <a:ext cx="143494" cy="320184"/>
            </a:xfrm>
            <a:custGeom>
              <a:rect b="b" l="l" r="r" t="t"/>
              <a:pathLst>
                <a:path extrusionOk="0" h="299" w="134">
                  <a:moveTo>
                    <a:pt x="115" y="221"/>
                  </a:moveTo>
                  <a:lnTo>
                    <a:pt x="118" y="223"/>
                  </a:lnTo>
                  <a:lnTo>
                    <a:pt x="115" y="223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25"/>
                  </a:lnTo>
                  <a:lnTo>
                    <a:pt x="111" y="228"/>
                  </a:lnTo>
                  <a:lnTo>
                    <a:pt x="113" y="230"/>
                  </a:lnTo>
                  <a:lnTo>
                    <a:pt x="115" y="230"/>
                  </a:lnTo>
                  <a:lnTo>
                    <a:pt x="118" y="228"/>
                  </a:lnTo>
                  <a:lnTo>
                    <a:pt x="120" y="223"/>
                  </a:lnTo>
                  <a:lnTo>
                    <a:pt x="120" y="221"/>
                  </a:lnTo>
                  <a:lnTo>
                    <a:pt x="123" y="221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18" y="218"/>
                  </a:lnTo>
                  <a:lnTo>
                    <a:pt x="115" y="221"/>
                  </a:lnTo>
                  <a:close/>
                  <a:moveTo>
                    <a:pt x="132" y="180"/>
                  </a:moveTo>
                  <a:lnTo>
                    <a:pt x="132" y="180"/>
                  </a:lnTo>
                  <a:lnTo>
                    <a:pt x="132" y="185"/>
                  </a:lnTo>
                  <a:lnTo>
                    <a:pt x="132" y="187"/>
                  </a:lnTo>
                  <a:lnTo>
                    <a:pt x="125" y="204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06"/>
                  </a:lnTo>
                  <a:lnTo>
                    <a:pt x="130" y="197"/>
                  </a:lnTo>
                  <a:lnTo>
                    <a:pt x="132" y="192"/>
                  </a:lnTo>
                  <a:lnTo>
                    <a:pt x="132" y="187"/>
                  </a:lnTo>
                  <a:lnTo>
                    <a:pt x="134" y="183"/>
                  </a:lnTo>
                  <a:lnTo>
                    <a:pt x="134" y="178"/>
                  </a:lnTo>
                  <a:lnTo>
                    <a:pt x="132" y="180"/>
                  </a:lnTo>
                  <a:close/>
                  <a:moveTo>
                    <a:pt x="132" y="161"/>
                  </a:moveTo>
                  <a:lnTo>
                    <a:pt x="134" y="157"/>
                  </a:lnTo>
                  <a:lnTo>
                    <a:pt x="132" y="157"/>
                  </a:lnTo>
                  <a:lnTo>
                    <a:pt x="132" y="154"/>
                  </a:lnTo>
                  <a:lnTo>
                    <a:pt x="132" y="147"/>
                  </a:lnTo>
                  <a:lnTo>
                    <a:pt x="132" y="142"/>
                  </a:lnTo>
                  <a:lnTo>
                    <a:pt x="132" y="140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3"/>
                  </a:lnTo>
                  <a:lnTo>
                    <a:pt x="130" y="124"/>
                  </a:lnTo>
                  <a:lnTo>
                    <a:pt x="130" y="121"/>
                  </a:lnTo>
                  <a:lnTo>
                    <a:pt x="130" y="116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5" y="97"/>
                  </a:lnTo>
                  <a:lnTo>
                    <a:pt x="127" y="97"/>
                  </a:lnTo>
                  <a:lnTo>
                    <a:pt x="125" y="100"/>
                  </a:lnTo>
                  <a:lnTo>
                    <a:pt x="120" y="97"/>
                  </a:lnTo>
                  <a:lnTo>
                    <a:pt x="111" y="97"/>
                  </a:lnTo>
                  <a:lnTo>
                    <a:pt x="108" y="97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1" y="97"/>
                  </a:lnTo>
                  <a:lnTo>
                    <a:pt x="99" y="97"/>
                  </a:lnTo>
                  <a:lnTo>
                    <a:pt x="97" y="97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7" y="86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9" y="81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4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11" y="64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5"/>
                  </a:lnTo>
                  <a:lnTo>
                    <a:pt x="113" y="50"/>
                  </a:lnTo>
                  <a:lnTo>
                    <a:pt x="115" y="43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06" y="24"/>
                  </a:lnTo>
                  <a:lnTo>
                    <a:pt x="94" y="19"/>
                  </a:lnTo>
                  <a:lnTo>
                    <a:pt x="85" y="17"/>
                  </a:lnTo>
                  <a:lnTo>
                    <a:pt x="73" y="15"/>
                  </a:lnTo>
                  <a:lnTo>
                    <a:pt x="63" y="10"/>
                  </a:lnTo>
                  <a:lnTo>
                    <a:pt x="52" y="8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8" y="2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3" y="116"/>
                  </a:lnTo>
                  <a:lnTo>
                    <a:pt x="23" y="119"/>
                  </a:lnTo>
                  <a:lnTo>
                    <a:pt x="26" y="121"/>
                  </a:lnTo>
                  <a:lnTo>
                    <a:pt x="28" y="121"/>
                  </a:lnTo>
                  <a:lnTo>
                    <a:pt x="33" y="119"/>
                  </a:lnTo>
                  <a:lnTo>
                    <a:pt x="35" y="121"/>
                  </a:lnTo>
                  <a:lnTo>
                    <a:pt x="37" y="126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7" y="133"/>
                  </a:lnTo>
                  <a:lnTo>
                    <a:pt x="52" y="138"/>
                  </a:lnTo>
                  <a:lnTo>
                    <a:pt x="59" y="140"/>
                  </a:lnTo>
                  <a:lnTo>
                    <a:pt x="61" y="142"/>
                  </a:lnTo>
                  <a:lnTo>
                    <a:pt x="63" y="145"/>
                  </a:lnTo>
                  <a:lnTo>
                    <a:pt x="61" y="147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2" y="157"/>
                  </a:lnTo>
                  <a:lnTo>
                    <a:pt x="49" y="157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8"/>
                  </a:lnTo>
                  <a:lnTo>
                    <a:pt x="37" y="171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5" y="183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16" y="195"/>
                  </a:lnTo>
                  <a:lnTo>
                    <a:pt x="11" y="199"/>
                  </a:lnTo>
                  <a:lnTo>
                    <a:pt x="9" y="202"/>
                  </a:lnTo>
                  <a:lnTo>
                    <a:pt x="7" y="206"/>
                  </a:lnTo>
                  <a:lnTo>
                    <a:pt x="4" y="20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4"/>
                  </a:lnTo>
                  <a:lnTo>
                    <a:pt x="9" y="247"/>
                  </a:lnTo>
                  <a:lnTo>
                    <a:pt x="11" y="24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56"/>
                  </a:lnTo>
                  <a:lnTo>
                    <a:pt x="30" y="258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7" y="258"/>
                  </a:lnTo>
                  <a:lnTo>
                    <a:pt x="37" y="261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2" y="263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6" y="266"/>
                  </a:lnTo>
                  <a:lnTo>
                    <a:pt x="59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1" y="266"/>
                  </a:lnTo>
                  <a:lnTo>
                    <a:pt x="71" y="266"/>
                  </a:lnTo>
                  <a:lnTo>
                    <a:pt x="73" y="266"/>
                  </a:lnTo>
                  <a:lnTo>
                    <a:pt x="75" y="270"/>
                  </a:lnTo>
                  <a:lnTo>
                    <a:pt x="75" y="275"/>
                  </a:lnTo>
                  <a:lnTo>
                    <a:pt x="73" y="287"/>
                  </a:lnTo>
                  <a:lnTo>
                    <a:pt x="73" y="289"/>
                  </a:lnTo>
                  <a:lnTo>
                    <a:pt x="73" y="292"/>
                  </a:lnTo>
                  <a:lnTo>
                    <a:pt x="75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73" y="296"/>
                  </a:lnTo>
                  <a:lnTo>
                    <a:pt x="75" y="299"/>
                  </a:lnTo>
                  <a:lnTo>
                    <a:pt x="75" y="299"/>
                  </a:lnTo>
                  <a:lnTo>
                    <a:pt x="78" y="296"/>
                  </a:lnTo>
                  <a:lnTo>
                    <a:pt x="82" y="294"/>
                  </a:lnTo>
                  <a:lnTo>
                    <a:pt x="85" y="292"/>
                  </a:lnTo>
                  <a:lnTo>
                    <a:pt x="87" y="287"/>
                  </a:lnTo>
                  <a:lnTo>
                    <a:pt x="89" y="282"/>
                  </a:lnTo>
                  <a:lnTo>
                    <a:pt x="89" y="282"/>
                  </a:lnTo>
                  <a:lnTo>
                    <a:pt x="87" y="282"/>
                  </a:lnTo>
                  <a:lnTo>
                    <a:pt x="87" y="280"/>
                  </a:lnTo>
                  <a:lnTo>
                    <a:pt x="89" y="280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2" y="275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4" y="26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4" y="247"/>
                  </a:lnTo>
                  <a:lnTo>
                    <a:pt x="104" y="244"/>
                  </a:lnTo>
                  <a:lnTo>
                    <a:pt x="99" y="249"/>
                  </a:lnTo>
                  <a:lnTo>
                    <a:pt x="97" y="249"/>
                  </a:lnTo>
                  <a:lnTo>
                    <a:pt x="97" y="247"/>
                  </a:lnTo>
                  <a:lnTo>
                    <a:pt x="94" y="247"/>
                  </a:lnTo>
                  <a:lnTo>
                    <a:pt x="94" y="247"/>
                  </a:lnTo>
                  <a:lnTo>
                    <a:pt x="94" y="244"/>
                  </a:lnTo>
                  <a:lnTo>
                    <a:pt x="97" y="244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1" y="240"/>
                  </a:lnTo>
                  <a:lnTo>
                    <a:pt x="104" y="237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4" y="242"/>
                  </a:lnTo>
                  <a:lnTo>
                    <a:pt x="106" y="242"/>
                  </a:lnTo>
                  <a:lnTo>
                    <a:pt x="108" y="240"/>
                  </a:lnTo>
                  <a:lnTo>
                    <a:pt x="113" y="235"/>
                  </a:lnTo>
                  <a:lnTo>
                    <a:pt x="115" y="235"/>
                  </a:lnTo>
                  <a:lnTo>
                    <a:pt x="113" y="232"/>
                  </a:lnTo>
                  <a:lnTo>
                    <a:pt x="111" y="230"/>
                  </a:lnTo>
                  <a:lnTo>
                    <a:pt x="111" y="228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5"/>
                  </a:lnTo>
                  <a:lnTo>
                    <a:pt x="108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5" y="221"/>
                  </a:lnTo>
                  <a:lnTo>
                    <a:pt x="113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3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5" y="209"/>
                  </a:lnTo>
                  <a:lnTo>
                    <a:pt x="118" y="211"/>
                  </a:lnTo>
                  <a:lnTo>
                    <a:pt x="120" y="211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0" y="209"/>
                  </a:lnTo>
                  <a:lnTo>
                    <a:pt x="118" y="206"/>
                  </a:lnTo>
                  <a:lnTo>
                    <a:pt x="118" y="204"/>
                  </a:lnTo>
                  <a:lnTo>
                    <a:pt x="120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7" y="192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30" y="185"/>
                  </a:lnTo>
                  <a:lnTo>
                    <a:pt x="130" y="183"/>
                  </a:lnTo>
                  <a:lnTo>
                    <a:pt x="127" y="183"/>
                  </a:lnTo>
                  <a:lnTo>
                    <a:pt x="125" y="183"/>
                  </a:lnTo>
                  <a:lnTo>
                    <a:pt x="125" y="178"/>
                  </a:lnTo>
                  <a:lnTo>
                    <a:pt x="125" y="173"/>
                  </a:lnTo>
                  <a:lnTo>
                    <a:pt x="127" y="171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4"/>
                  </a:lnTo>
                  <a:lnTo>
                    <a:pt x="127" y="161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2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45"/>
                  </a:lnTo>
                  <a:lnTo>
                    <a:pt x="132" y="147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0" y="157"/>
                  </a:lnTo>
                  <a:lnTo>
                    <a:pt x="134" y="176"/>
                  </a:lnTo>
                  <a:lnTo>
                    <a:pt x="134" y="173"/>
                  </a:lnTo>
                  <a:lnTo>
                    <a:pt x="132" y="16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1515389" y="1265495"/>
              <a:ext cx="179903" cy="359805"/>
            </a:xfrm>
            <a:custGeom>
              <a:rect b="b" l="l" r="r" t="t"/>
              <a:pathLst>
                <a:path extrusionOk="0" h="336" w="168">
                  <a:moveTo>
                    <a:pt x="164" y="254"/>
                  </a:moveTo>
                  <a:lnTo>
                    <a:pt x="164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6" y="261"/>
                  </a:lnTo>
                  <a:lnTo>
                    <a:pt x="164" y="270"/>
                  </a:lnTo>
                  <a:lnTo>
                    <a:pt x="164" y="275"/>
                  </a:lnTo>
                  <a:lnTo>
                    <a:pt x="164" y="277"/>
                  </a:lnTo>
                  <a:lnTo>
                    <a:pt x="164" y="280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45" y="287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5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33" y="303"/>
                  </a:lnTo>
                  <a:lnTo>
                    <a:pt x="133" y="303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3"/>
                  </a:lnTo>
                  <a:lnTo>
                    <a:pt x="116" y="315"/>
                  </a:lnTo>
                  <a:lnTo>
                    <a:pt x="109" y="315"/>
                  </a:lnTo>
                  <a:lnTo>
                    <a:pt x="102" y="318"/>
                  </a:lnTo>
                  <a:lnTo>
                    <a:pt x="97" y="318"/>
                  </a:lnTo>
                  <a:lnTo>
                    <a:pt x="90" y="320"/>
                  </a:lnTo>
                  <a:lnTo>
                    <a:pt x="83" y="322"/>
                  </a:lnTo>
                  <a:lnTo>
                    <a:pt x="76" y="322"/>
                  </a:lnTo>
                  <a:lnTo>
                    <a:pt x="71" y="325"/>
                  </a:lnTo>
                  <a:lnTo>
                    <a:pt x="64" y="327"/>
                  </a:lnTo>
                  <a:lnTo>
                    <a:pt x="57" y="327"/>
                  </a:lnTo>
                  <a:lnTo>
                    <a:pt x="50" y="329"/>
                  </a:lnTo>
                  <a:lnTo>
                    <a:pt x="45" y="329"/>
                  </a:lnTo>
                  <a:lnTo>
                    <a:pt x="38" y="332"/>
                  </a:lnTo>
                  <a:lnTo>
                    <a:pt x="31" y="334"/>
                  </a:lnTo>
                  <a:lnTo>
                    <a:pt x="24" y="334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7" y="332"/>
                  </a:lnTo>
                  <a:lnTo>
                    <a:pt x="15" y="33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5" y="322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7" y="315"/>
                  </a:lnTo>
                  <a:lnTo>
                    <a:pt x="5" y="310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10" y="306"/>
                  </a:lnTo>
                  <a:lnTo>
                    <a:pt x="10" y="303"/>
                  </a:lnTo>
                  <a:lnTo>
                    <a:pt x="7" y="299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0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7" y="268"/>
                  </a:lnTo>
                  <a:lnTo>
                    <a:pt x="5" y="265"/>
                  </a:lnTo>
                  <a:lnTo>
                    <a:pt x="5" y="26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5" y="168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2" y="135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1" y="10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6" y="67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8" y="50"/>
                  </a:lnTo>
                  <a:lnTo>
                    <a:pt x="81" y="57"/>
                  </a:lnTo>
                  <a:lnTo>
                    <a:pt x="83" y="62"/>
                  </a:lnTo>
                  <a:lnTo>
                    <a:pt x="85" y="69"/>
                  </a:lnTo>
                  <a:lnTo>
                    <a:pt x="88" y="76"/>
                  </a:lnTo>
                  <a:lnTo>
                    <a:pt x="88" y="81"/>
                  </a:lnTo>
                  <a:lnTo>
                    <a:pt x="90" y="88"/>
                  </a:lnTo>
                  <a:lnTo>
                    <a:pt x="93" y="93"/>
                  </a:lnTo>
                  <a:lnTo>
                    <a:pt x="95" y="100"/>
                  </a:lnTo>
                  <a:lnTo>
                    <a:pt x="97" y="107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4" y="131"/>
                  </a:lnTo>
                  <a:lnTo>
                    <a:pt x="107" y="138"/>
                  </a:lnTo>
                  <a:lnTo>
                    <a:pt x="109" y="142"/>
                  </a:lnTo>
                  <a:lnTo>
                    <a:pt x="112" y="149"/>
                  </a:lnTo>
                  <a:lnTo>
                    <a:pt x="114" y="157"/>
                  </a:lnTo>
                  <a:lnTo>
                    <a:pt x="116" y="161"/>
                  </a:lnTo>
                  <a:lnTo>
                    <a:pt x="116" y="168"/>
                  </a:lnTo>
                  <a:lnTo>
                    <a:pt x="119" y="173"/>
                  </a:lnTo>
                  <a:lnTo>
                    <a:pt x="121" y="180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28" y="199"/>
                  </a:lnTo>
                  <a:lnTo>
                    <a:pt x="128" y="202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42" y="230"/>
                  </a:lnTo>
                  <a:lnTo>
                    <a:pt x="147" y="235"/>
                  </a:lnTo>
                  <a:lnTo>
                    <a:pt x="149" y="235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9" y="251"/>
                  </a:lnTo>
                  <a:lnTo>
                    <a:pt x="164" y="254"/>
                  </a:lnTo>
                  <a:lnTo>
                    <a:pt x="164" y="254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8387443" y="1925137"/>
              <a:ext cx="896300" cy="400497"/>
            </a:xfrm>
            <a:custGeom>
              <a:rect b="b" l="l" r="r" t="t"/>
              <a:pathLst>
                <a:path extrusionOk="0" h="374" w="837">
                  <a:moveTo>
                    <a:pt x="714" y="61"/>
                  </a:moveTo>
                  <a:lnTo>
                    <a:pt x="719" y="61"/>
                  </a:lnTo>
                  <a:lnTo>
                    <a:pt x="722" y="61"/>
                  </a:lnTo>
                  <a:lnTo>
                    <a:pt x="722" y="64"/>
                  </a:lnTo>
                  <a:lnTo>
                    <a:pt x="724" y="68"/>
                  </a:lnTo>
                  <a:lnTo>
                    <a:pt x="724" y="73"/>
                  </a:lnTo>
                  <a:lnTo>
                    <a:pt x="722" y="78"/>
                  </a:lnTo>
                  <a:lnTo>
                    <a:pt x="726" y="83"/>
                  </a:lnTo>
                  <a:lnTo>
                    <a:pt x="726" y="85"/>
                  </a:lnTo>
                  <a:lnTo>
                    <a:pt x="726" y="85"/>
                  </a:lnTo>
                  <a:lnTo>
                    <a:pt x="729" y="87"/>
                  </a:lnTo>
                  <a:lnTo>
                    <a:pt x="729" y="90"/>
                  </a:lnTo>
                  <a:lnTo>
                    <a:pt x="729" y="92"/>
                  </a:lnTo>
                  <a:lnTo>
                    <a:pt x="729" y="94"/>
                  </a:lnTo>
                  <a:lnTo>
                    <a:pt x="729" y="97"/>
                  </a:lnTo>
                  <a:lnTo>
                    <a:pt x="729" y="99"/>
                  </a:lnTo>
                  <a:lnTo>
                    <a:pt x="729" y="101"/>
                  </a:lnTo>
                  <a:lnTo>
                    <a:pt x="731" y="104"/>
                  </a:lnTo>
                  <a:lnTo>
                    <a:pt x="733" y="104"/>
                  </a:lnTo>
                  <a:lnTo>
                    <a:pt x="736" y="106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3"/>
                  </a:lnTo>
                  <a:lnTo>
                    <a:pt x="738" y="116"/>
                  </a:lnTo>
                  <a:lnTo>
                    <a:pt x="740" y="120"/>
                  </a:lnTo>
                  <a:lnTo>
                    <a:pt x="743" y="120"/>
                  </a:lnTo>
                  <a:lnTo>
                    <a:pt x="748" y="125"/>
                  </a:lnTo>
                  <a:lnTo>
                    <a:pt x="750" y="130"/>
                  </a:lnTo>
                  <a:lnTo>
                    <a:pt x="748" y="130"/>
                  </a:lnTo>
                  <a:lnTo>
                    <a:pt x="748" y="132"/>
                  </a:lnTo>
                  <a:lnTo>
                    <a:pt x="748" y="135"/>
                  </a:lnTo>
                  <a:lnTo>
                    <a:pt x="748" y="135"/>
                  </a:lnTo>
                  <a:lnTo>
                    <a:pt x="750" y="139"/>
                  </a:lnTo>
                  <a:lnTo>
                    <a:pt x="750" y="139"/>
                  </a:lnTo>
                  <a:lnTo>
                    <a:pt x="755" y="144"/>
                  </a:lnTo>
                  <a:lnTo>
                    <a:pt x="757" y="146"/>
                  </a:lnTo>
                  <a:lnTo>
                    <a:pt x="757" y="149"/>
                  </a:lnTo>
                  <a:lnTo>
                    <a:pt x="755" y="151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5" y="161"/>
                  </a:lnTo>
                  <a:lnTo>
                    <a:pt x="755" y="161"/>
                  </a:lnTo>
                  <a:lnTo>
                    <a:pt x="755" y="165"/>
                  </a:lnTo>
                  <a:lnTo>
                    <a:pt x="755" y="168"/>
                  </a:lnTo>
                  <a:lnTo>
                    <a:pt x="755" y="170"/>
                  </a:lnTo>
                  <a:lnTo>
                    <a:pt x="757" y="173"/>
                  </a:lnTo>
                  <a:lnTo>
                    <a:pt x="757" y="173"/>
                  </a:lnTo>
                  <a:lnTo>
                    <a:pt x="757" y="175"/>
                  </a:lnTo>
                  <a:lnTo>
                    <a:pt x="757" y="177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64" y="177"/>
                  </a:lnTo>
                  <a:lnTo>
                    <a:pt x="764" y="177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2"/>
                  </a:lnTo>
                  <a:lnTo>
                    <a:pt x="764" y="184"/>
                  </a:lnTo>
                  <a:lnTo>
                    <a:pt x="764" y="184"/>
                  </a:lnTo>
                  <a:lnTo>
                    <a:pt x="764" y="187"/>
                  </a:lnTo>
                  <a:lnTo>
                    <a:pt x="766" y="187"/>
                  </a:ln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9"/>
                  </a:lnTo>
                  <a:lnTo>
                    <a:pt x="771" y="194"/>
                  </a:lnTo>
                  <a:lnTo>
                    <a:pt x="771" y="196"/>
                  </a:lnTo>
                  <a:lnTo>
                    <a:pt x="769" y="203"/>
                  </a:lnTo>
                  <a:lnTo>
                    <a:pt x="771" y="203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6"/>
                  </a:lnTo>
                  <a:lnTo>
                    <a:pt x="776" y="208"/>
                  </a:lnTo>
                  <a:lnTo>
                    <a:pt x="774" y="210"/>
                  </a:lnTo>
                  <a:lnTo>
                    <a:pt x="774" y="213"/>
                  </a:lnTo>
                  <a:lnTo>
                    <a:pt x="774" y="217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78" y="225"/>
                  </a:lnTo>
                  <a:lnTo>
                    <a:pt x="778" y="225"/>
                  </a:lnTo>
                  <a:lnTo>
                    <a:pt x="778" y="229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4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3" y="246"/>
                  </a:lnTo>
                  <a:lnTo>
                    <a:pt x="783" y="248"/>
                  </a:lnTo>
                  <a:lnTo>
                    <a:pt x="781" y="251"/>
                  </a:lnTo>
                  <a:lnTo>
                    <a:pt x="783" y="251"/>
                  </a:lnTo>
                  <a:lnTo>
                    <a:pt x="783" y="255"/>
                  </a:lnTo>
                  <a:lnTo>
                    <a:pt x="783" y="258"/>
                  </a:lnTo>
                  <a:lnTo>
                    <a:pt x="783" y="260"/>
                  </a:lnTo>
                  <a:lnTo>
                    <a:pt x="783" y="262"/>
                  </a:lnTo>
                  <a:lnTo>
                    <a:pt x="783" y="265"/>
                  </a:lnTo>
                  <a:lnTo>
                    <a:pt x="783" y="267"/>
                  </a:lnTo>
                  <a:lnTo>
                    <a:pt x="783" y="270"/>
                  </a:lnTo>
                  <a:lnTo>
                    <a:pt x="783" y="270"/>
                  </a:lnTo>
                  <a:lnTo>
                    <a:pt x="783" y="272"/>
                  </a:lnTo>
                  <a:lnTo>
                    <a:pt x="781" y="274"/>
                  </a:lnTo>
                  <a:lnTo>
                    <a:pt x="781" y="274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81" y="279"/>
                  </a:lnTo>
                  <a:lnTo>
                    <a:pt x="781" y="279"/>
                  </a:lnTo>
                  <a:lnTo>
                    <a:pt x="781" y="281"/>
                  </a:lnTo>
                  <a:lnTo>
                    <a:pt x="783" y="284"/>
                  </a:lnTo>
                  <a:lnTo>
                    <a:pt x="788" y="284"/>
                  </a:lnTo>
                  <a:lnTo>
                    <a:pt x="790" y="286"/>
                  </a:lnTo>
                  <a:lnTo>
                    <a:pt x="790" y="288"/>
                  </a:lnTo>
                  <a:lnTo>
                    <a:pt x="790" y="291"/>
                  </a:lnTo>
                  <a:lnTo>
                    <a:pt x="790" y="293"/>
                  </a:lnTo>
                  <a:lnTo>
                    <a:pt x="790" y="296"/>
                  </a:lnTo>
                  <a:lnTo>
                    <a:pt x="790" y="300"/>
                  </a:lnTo>
                  <a:lnTo>
                    <a:pt x="793" y="300"/>
                  </a:lnTo>
                  <a:lnTo>
                    <a:pt x="795" y="300"/>
                  </a:lnTo>
                  <a:lnTo>
                    <a:pt x="797" y="303"/>
                  </a:lnTo>
                  <a:lnTo>
                    <a:pt x="797" y="303"/>
                  </a:lnTo>
                  <a:lnTo>
                    <a:pt x="797" y="305"/>
                  </a:lnTo>
                  <a:lnTo>
                    <a:pt x="797" y="305"/>
                  </a:lnTo>
                  <a:lnTo>
                    <a:pt x="797" y="307"/>
                  </a:lnTo>
                  <a:lnTo>
                    <a:pt x="800" y="310"/>
                  </a:lnTo>
                  <a:lnTo>
                    <a:pt x="800" y="312"/>
                  </a:lnTo>
                  <a:lnTo>
                    <a:pt x="802" y="312"/>
                  </a:lnTo>
                  <a:lnTo>
                    <a:pt x="802" y="315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4" y="319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6"/>
                  </a:lnTo>
                  <a:lnTo>
                    <a:pt x="802" y="326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807" y="329"/>
                  </a:lnTo>
                  <a:lnTo>
                    <a:pt x="809" y="329"/>
                  </a:lnTo>
                  <a:lnTo>
                    <a:pt x="811" y="329"/>
                  </a:lnTo>
                  <a:lnTo>
                    <a:pt x="811" y="331"/>
                  </a:lnTo>
                  <a:lnTo>
                    <a:pt x="811" y="333"/>
                  </a:lnTo>
                  <a:lnTo>
                    <a:pt x="814" y="333"/>
                  </a:lnTo>
                  <a:lnTo>
                    <a:pt x="814" y="333"/>
                  </a:lnTo>
                  <a:lnTo>
                    <a:pt x="819" y="336"/>
                  </a:lnTo>
                  <a:lnTo>
                    <a:pt x="821" y="336"/>
                  </a:lnTo>
                  <a:lnTo>
                    <a:pt x="821" y="336"/>
                  </a:lnTo>
                  <a:lnTo>
                    <a:pt x="821" y="338"/>
                  </a:lnTo>
                  <a:lnTo>
                    <a:pt x="821" y="341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6" y="348"/>
                  </a:lnTo>
                  <a:lnTo>
                    <a:pt x="828" y="350"/>
                  </a:lnTo>
                  <a:lnTo>
                    <a:pt x="828" y="352"/>
                  </a:lnTo>
                  <a:lnTo>
                    <a:pt x="828" y="352"/>
                  </a:lnTo>
                  <a:lnTo>
                    <a:pt x="828" y="355"/>
                  </a:lnTo>
                  <a:lnTo>
                    <a:pt x="826" y="357"/>
                  </a:lnTo>
                  <a:lnTo>
                    <a:pt x="828" y="359"/>
                  </a:lnTo>
                  <a:lnTo>
                    <a:pt x="828" y="362"/>
                  </a:lnTo>
                  <a:lnTo>
                    <a:pt x="833" y="362"/>
                  </a:lnTo>
                  <a:lnTo>
                    <a:pt x="835" y="362"/>
                  </a:lnTo>
                  <a:lnTo>
                    <a:pt x="837" y="364"/>
                  </a:lnTo>
                  <a:lnTo>
                    <a:pt x="816" y="367"/>
                  </a:lnTo>
                  <a:lnTo>
                    <a:pt x="797" y="367"/>
                  </a:lnTo>
                  <a:lnTo>
                    <a:pt x="776" y="367"/>
                  </a:lnTo>
                  <a:lnTo>
                    <a:pt x="757" y="369"/>
                  </a:lnTo>
                  <a:lnTo>
                    <a:pt x="736" y="369"/>
                  </a:lnTo>
                  <a:lnTo>
                    <a:pt x="714" y="369"/>
                  </a:lnTo>
                  <a:lnTo>
                    <a:pt x="696" y="371"/>
                  </a:lnTo>
                  <a:lnTo>
                    <a:pt x="674" y="371"/>
                  </a:lnTo>
                  <a:lnTo>
                    <a:pt x="655" y="371"/>
                  </a:lnTo>
                  <a:lnTo>
                    <a:pt x="634" y="371"/>
                  </a:lnTo>
                  <a:lnTo>
                    <a:pt x="613" y="371"/>
                  </a:lnTo>
                  <a:lnTo>
                    <a:pt x="594" y="374"/>
                  </a:lnTo>
                  <a:lnTo>
                    <a:pt x="573" y="374"/>
                  </a:lnTo>
                  <a:lnTo>
                    <a:pt x="554" y="374"/>
                  </a:lnTo>
                  <a:lnTo>
                    <a:pt x="532" y="374"/>
                  </a:lnTo>
                  <a:lnTo>
                    <a:pt x="513" y="374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52" y="374"/>
                  </a:lnTo>
                  <a:lnTo>
                    <a:pt x="431" y="374"/>
                  </a:lnTo>
                  <a:lnTo>
                    <a:pt x="412" y="374"/>
                  </a:lnTo>
                  <a:lnTo>
                    <a:pt x="390" y="374"/>
                  </a:lnTo>
                  <a:lnTo>
                    <a:pt x="371" y="374"/>
                  </a:lnTo>
                  <a:lnTo>
                    <a:pt x="350" y="374"/>
                  </a:lnTo>
                  <a:lnTo>
                    <a:pt x="329" y="374"/>
                  </a:lnTo>
                  <a:lnTo>
                    <a:pt x="310" y="374"/>
                  </a:lnTo>
                  <a:lnTo>
                    <a:pt x="289" y="374"/>
                  </a:lnTo>
                  <a:lnTo>
                    <a:pt x="270" y="374"/>
                  </a:lnTo>
                  <a:lnTo>
                    <a:pt x="248" y="374"/>
                  </a:lnTo>
                  <a:lnTo>
                    <a:pt x="230" y="374"/>
                  </a:lnTo>
                  <a:lnTo>
                    <a:pt x="208" y="374"/>
                  </a:lnTo>
                  <a:lnTo>
                    <a:pt x="187" y="374"/>
                  </a:lnTo>
                  <a:lnTo>
                    <a:pt x="187" y="364"/>
                  </a:lnTo>
                  <a:lnTo>
                    <a:pt x="187" y="357"/>
                  </a:lnTo>
                  <a:lnTo>
                    <a:pt x="189" y="350"/>
                  </a:lnTo>
                  <a:lnTo>
                    <a:pt x="189" y="343"/>
                  </a:lnTo>
                  <a:lnTo>
                    <a:pt x="189" y="333"/>
                  </a:lnTo>
                  <a:lnTo>
                    <a:pt x="189" y="326"/>
                  </a:lnTo>
                  <a:lnTo>
                    <a:pt x="189" y="319"/>
                  </a:lnTo>
                  <a:lnTo>
                    <a:pt x="189" y="312"/>
                  </a:lnTo>
                  <a:lnTo>
                    <a:pt x="189" y="303"/>
                  </a:lnTo>
                  <a:lnTo>
                    <a:pt x="189" y="296"/>
                  </a:lnTo>
                  <a:lnTo>
                    <a:pt x="189" y="288"/>
                  </a:lnTo>
                  <a:lnTo>
                    <a:pt x="189" y="281"/>
                  </a:lnTo>
                  <a:lnTo>
                    <a:pt x="189" y="272"/>
                  </a:lnTo>
                  <a:lnTo>
                    <a:pt x="189" y="265"/>
                  </a:lnTo>
                  <a:lnTo>
                    <a:pt x="189" y="258"/>
                  </a:lnTo>
                  <a:lnTo>
                    <a:pt x="189" y="251"/>
                  </a:lnTo>
                  <a:lnTo>
                    <a:pt x="182" y="251"/>
                  </a:lnTo>
                  <a:lnTo>
                    <a:pt x="170" y="251"/>
                  </a:lnTo>
                  <a:lnTo>
                    <a:pt x="159" y="248"/>
                  </a:lnTo>
                  <a:lnTo>
                    <a:pt x="147" y="248"/>
                  </a:lnTo>
                  <a:lnTo>
                    <a:pt x="135" y="248"/>
                  </a:lnTo>
                  <a:lnTo>
                    <a:pt x="123" y="248"/>
                  </a:lnTo>
                  <a:lnTo>
                    <a:pt x="114" y="248"/>
                  </a:lnTo>
                  <a:lnTo>
                    <a:pt x="102" y="248"/>
                  </a:lnTo>
                  <a:lnTo>
                    <a:pt x="90" y="248"/>
                  </a:lnTo>
                  <a:lnTo>
                    <a:pt x="78" y="248"/>
                  </a:lnTo>
                  <a:lnTo>
                    <a:pt x="66" y="246"/>
                  </a:lnTo>
                  <a:lnTo>
                    <a:pt x="57" y="246"/>
                  </a:lnTo>
                  <a:lnTo>
                    <a:pt x="45" y="246"/>
                  </a:lnTo>
                  <a:lnTo>
                    <a:pt x="33" y="246"/>
                  </a:lnTo>
                  <a:lnTo>
                    <a:pt x="21" y="246"/>
                  </a:lnTo>
                  <a:lnTo>
                    <a:pt x="10" y="246"/>
                  </a:lnTo>
                  <a:lnTo>
                    <a:pt x="0" y="246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68"/>
                  </a:lnTo>
                  <a:lnTo>
                    <a:pt x="2" y="154"/>
                  </a:lnTo>
                  <a:lnTo>
                    <a:pt x="2" y="137"/>
                  </a:lnTo>
                  <a:lnTo>
                    <a:pt x="2" y="123"/>
                  </a:lnTo>
                  <a:lnTo>
                    <a:pt x="2" y="106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5" y="61"/>
                  </a:lnTo>
                  <a:lnTo>
                    <a:pt x="5" y="45"/>
                  </a:lnTo>
                  <a:lnTo>
                    <a:pt x="7" y="3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55" y="2"/>
                  </a:lnTo>
                  <a:lnTo>
                    <a:pt x="71" y="2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8" y="2"/>
                  </a:lnTo>
                  <a:lnTo>
                    <a:pt x="135" y="4"/>
                  </a:lnTo>
                  <a:lnTo>
                    <a:pt x="152" y="4"/>
                  </a:lnTo>
                  <a:lnTo>
                    <a:pt x="166" y="4"/>
                  </a:lnTo>
                  <a:lnTo>
                    <a:pt x="182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30" y="4"/>
                  </a:lnTo>
                  <a:lnTo>
                    <a:pt x="246" y="7"/>
                  </a:lnTo>
                  <a:lnTo>
                    <a:pt x="263" y="7"/>
                  </a:lnTo>
                  <a:lnTo>
                    <a:pt x="277" y="7"/>
                  </a:lnTo>
                  <a:lnTo>
                    <a:pt x="293" y="7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1" y="7"/>
                  </a:lnTo>
                  <a:lnTo>
                    <a:pt x="357" y="7"/>
                  </a:lnTo>
                  <a:lnTo>
                    <a:pt x="374" y="7"/>
                  </a:lnTo>
                  <a:lnTo>
                    <a:pt x="390" y="7"/>
                  </a:lnTo>
                  <a:lnTo>
                    <a:pt x="405" y="7"/>
                  </a:lnTo>
                  <a:lnTo>
                    <a:pt x="421" y="7"/>
                  </a:lnTo>
                  <a:lnTo>
                    <a:pt x="438" y="7"/>
                  </a:lnTo>
                  <a:lnTo>
                    <a:pt x="454" y="7"/>
                  </a:lnTo>
                  <a:lnTo>
                    <a:pt x="468" y="7"/>
                  </a:lnTo>
                  <a:lnTo>
                    <a:pt x="485" y="7"/>
                  </a:lnTo>
                  <a:lnTo>
                    <a:pt x="502" y="7"/>
                  </a:lnTo>
                  <a:lnTo>
                    <a:pt x="516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7" y="14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9" y="16"/>
                  </a:lnTo>
                  <a:lnTo>
                    <a:pt x="544" y="19"/>
                  </a:lnTo>
                  <a:lnTo>
                    <a:pt x="549" y="21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5" y="30"/>
                  </a:lnTo>
                  <a:lnTo>
                    <a:pt x="577" y="30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6"/>
                  </a:lnTo>
                  <a:lnTo>
                    <a:pt x="582" y="23"/>
                  </a:lnTo>
                  <a:lnTo>
                    <a:pt x="582" y="23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6" y="21"/>
                  </a:lnTo>
                  <a:lnTo>
                    <a:pt x="599" y="21"/>
                  </a:lnTo>
                  <a:lnTo>
                    <a:pt x="599" y="21"/>
                  </a:lnTo>
                  <a:lnTo>
                    <a:pt x="601" y="23"/>
                  </a:lnTo>
                  <a:lnTo>
                    <a:pt x="603" y="23"/>
                  </a:lnTo>
                  <a:lnTo>
                    <a:pt x="606" y="21"/>
                  </a:lnTo>
                  <a:lnTo>
                    <a:pt x="608" y="19"/>
                  </a:lnTo>
                  <a:lnTo>
                    <a:pt x="615" y="21"/>
                  </a:lnTo>
                  <a:lnTo>
                    <a:pt x="617" y="21"/>
                  </a:lnTo>
                  <a:lnTo>
                    <a:pt x="636" y="16"/>
                  </a:lnTo>
                  <a:lnTo>
                    <a:pt x="639" y="19"/>
                  </a:lnTo>
                  <a:lnTo>
                    <a:pt x="641" y="19"/>
                  </a:lnTo>
                  <a:lnTo>
                    <a:pt x="643" y="21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3" y="28"/>
                  </a:lnTo>
                  <a:lnTo>
                    <a:pt x="655" y="30"/>
                  </a:lnTo>
                  <a:lnTo>
                    <a:pt x="660" y="30"/>
                  </a:lnTo>
                  <a:lnTo>
                    <a:pt x="660" y="30"/>
                  </a:lnTo>
                  <a:lnTo>
                    <a:pt x="662" y="30"/>
                  </a:lnTo>
                  <a:lnTo>
                    <a:pt x="665" y="30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70" y="33"/>
                  </a:lnTo>
                  <a:lnTo>
                    <a:pt x="679" y="35"/>
                  </a:lnTo>
                  <a:lnTo>
                    <a:pt x="681" y="35"/>
                  </a:lnTo>
                  <a:lnTo>
                    <a:pt x="681" y="38"/>
                  </a:lnTo>
                  <a:lnTo>
                    <a:pt x="681" y="38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91" y="40"/>
                  </a:lnTo>
                  <a:lnTo>
                    <a:pt x="691" y="40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5"/>
                  </a:lnTo>
                  <a:lnTo>
                    <a:pt x="693" y="45"/>
                  </a:lnTo>
                  <a:lnTo>
                    <a:pt x="693" y="47"/>
                  </a:lnTo>
                  <a:lnTo>
                    <a:pt x="693" y="47"/>
                  </a:lnTo>
                  <a:lnTo>
                    <a:pt x="693" y="49"/>
                  </a:lnTo>
                  <a:lnTo>
                    <a:pt x="698" y="52"/>
                  </a:lnTo>
                  <a:lnTo>
                    <a:pt x="700" y="54"/>
                  </a:lnTo>
                  <a:lnTo>
                    <a:pt x="700" y="57"/>
                  </a:lnTo>
                  <a:lnTo>
                    <a:pt x="700" y="59"/>
                  </a:lnTo>
                  <a:lnTo>
                    <a:pt x="703" y="59"/>
                  </a:lnTo>
                  <a:lnTo>
                    <a:pt x="714" y="61"/>
                  </a:lnTo>
                  <a:lnTo>
                    <a:pt x="714" y="6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8409932" y="1154127"/>
              <a:ext cx="722822" cy="395143"/>
            </a:xfrm>
            <a:custGeom>
              <a:rect b="b" l="l" r="r" t="t"/>
              <a:pathLst>
                <a:path extrusionOk="0" h="369" w="675">
                  <a:moveTo>
                    <a:pt x="675" y="365"/>
                  </a:moveTo>
                  <a:lnTo>
                    <a:pt x="653" y="367"/>
                  </a:lnTo>
                  <a:lnTo>
                    <a:pt x="632" y="367"/>
                  </a:lnTo>
                  <a:lnTo>
                    <a:pt x="611" y="367"/>
                  </a:lnTo>
                  <a:lnTo>
                    <a:pt x="589" y="367"/>
                  </a:lnTo>
                  <a:lnTo>
                    <a:pt x="568" y="367"/>
                  </a:lnTo>
                  <a:lnTo>
                    <a:pt x="547" y="369"/>
                  </a:lnTo>
                  <a:lnTo>
                    <a:pt x="526" y="369"/>
                  </a:lnTo>
                  <a:lnTo>
                    <a:pt x="504" y="369"/>
                  </a:lnTo>
                  <a:lnTo>
                    <a:pt x="485" y="369"/>
                  </a:lnTo>
                  <a:lnTo>
                    <a:pt x="464" y="369"/>
                  </a:lnTo>
                  <a:lnTo>
                    <a:pt x="443" y="369"/>
                  </a:lnTo>
                  <a:lnTo>
                    <a:pt x="421" y="369"/>
                  </a:lnTo>
                  <a:lnTo>
                    <a:pt x="400" y="369"/>
                  </a:lnTo>
                  <a:lnTo>
                    <a:pt x="379" y="369"/>
                  </a:lnTo>
                  <a:lnTo>
                    <a:pt x="358" y="369"/>
                  </a:lnTo>
                  <a:lnTo>
                    <a:pt x="336" y="369"/>
                  </a:lnTo>
                  <a:lnTo>
                    <a:pt x="315" y="369"/>
                  </a:lnTo>
                  <a:lnTo>
                    <a:pt x="296" y="369"/>
                  </a:lnTo>
                  <a:lnTo>
                    <a:pt x="275" y="369"/>
                  </a:lnTo>
                  <a:lnTo>
                    <a:pt x="253" y="369"/>
                  </a:lnTo>
                  <a:lnTo>
                    <a:pt x="232" y="369"/>
                  </a:lnTo>
                  <a:lnTo>
                    <a:pt x="211" y="369"/>
                  </a:lnTo>
                  <a:lnTo>
                    <a:pt x="190" y="369"/>
                  </a:lnTo>
                  <a:lnTo>
                    <a:pt x="168" y="369"/>
                  </a:lnTo>
                  <a:lnTo>
                    <a:pt x="147" y="367"/>
                  </a:lnTo>
                  <a:lnTo>
                    <a:pt x="128" y="367"/>
                  </a:lnTo>
                  <a:lnTo>
                    <a:pt x="107" y="367"/>
                  </a:lnTo>
                  <a:lnTo>
                    <a:pt x="86" y="367"/>
                  </a:lnTo>
                  <a:lnTo>
                    <a:pt x="64" y="365"/>
                  </a:lnTo>
                  <a:lnTo>
                    <a:pt x="43" y="365"/>
                  </a:lnTo>
                  <a:lnTo>
                    <a:pt x="22" y="365"/>
                  </a:lnTo>
                  <a:lnTo>
                    <a:pt x="0" y="365"/>
                  </a:lnTo>
                  <a:lnTo>
                    <a:pt x="0" y="341"/>
                  </a:lnTo>
                  <a:lnTo>
                    <a:pt x="3" y="317"/>
                  </a:lnTo>
                  <a:lnTo>
                    <a:pt x="3" y="296"/>
                  </a:lnTo>
                  <a:lnTo>
                    <a:pt x="3" y="272"/>
                  </a:lnTo>
                  <a:lnTo>
                    <a:pt x="5" y="249"/>
                  </a:lnTo>
                  <a:lnTo>
                    <a:pt x="5" y="227"/>
                  </a:lnTo>
                  <a:lnTo>
                    <a:pt x="5" y="204"/>
                  </a:lnTo>
                  <a:lnTo>
                    <a:pt x="8" y="180"/>
                  </a:lnTo>
                  <a:lnTo>
                    <a:pt x="8" y="159"/>
                  </a:lnTo>
                  <a:lnTo>
                    <a:pt x="8" y="135"/>
                  </a:lnTo>
                  <a:lnTo>
                    <a:pt x="8" y="114"/>
                  </a:lnTo>
                  <a:lnTo>
                    <a:pt x="10" y="90"/>
                  </a:lnTo>
                  <a:lnTo>
                    <a:pt x="10" y="69"/>
                  </a:lnTo>
                  <a:lnTo>
                    <a:pt x="10" y="4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36" y="3"/>
                  </a:lnTo>
                  <a:lnTo>
                    <a:pt x="55" y="3"/>
                  </a:lnTo>
                  <a:lnTo>
                    <a:pt x="74" y="3"/>
                  </a:lnTo>
                  <a:lnTo>
                    <a:pt x="95" y="3"/>
                  </a:lnTo>
                  <a:lnTo>
                    <a:pt x="114" y="5"/>
                  </a:lnTo>
                  <a:lnTo>
                    <a:pt x="133" y="5"/>
                  </a:lnTo>
                  <a:lnTo>
                    <a:pt x="152" y="5"/>
                  </a:lnTo>
                  <a:lnTo>
                    <a:pt x="171" y="5"/>
                  </a:lnTo>
                  <a:lnTo>
                    <a:pt x="190" y="5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65" y="7"/>
                  </a:lnTo>
                  <a:lnTo>
                    <a:pt x="284" y="7"/>
                  </a:lnTo>
                  <a:lnTo>
                    <a:pt x="303" y="7"/>
                  </a:lnTo>
                  <a:lnTo>
                    <a:pt x="324" y="7"/>
                  </a:lnTo>
                  <a:lnTo>
                    <a:pt x="343" y="7"/>
                  </a:lnTo>
                  <a:lnTo>
                    <a:pt x="362" y="7"/>
                  </a:lnTo>
                  <a:lnTo>
                    <a:pt x="381" y="7"/>
                  </a:lnTo>
                  <a:lnTo>
                    <a:pt x="400" y="7"/>
                  </a:lnTo>
                  <a:lnTo>
                    <a:pt x="419" y="7"/>
                  </a:lnTo>
                  <a:lnTo>
                    <a:pt x="438" y="7"/>
                  </a:lnTo>
                  <a:lnTo>
                    <a:pt x="457" y="7"/>
                  </a:lnTo>
                  <a:lnTo>
                    <a:pt x="476" y="7"/>
                  </a:lnTo>
                  <a:lnTo>
                    <a:pt x="495" y="5"/>
                  </a:lnTo>
                  <a:lnTo>
                    <a:pt x="514" y="5"/>
                  </a:lnTo>
                  <a:lnTo>
                    <a:pt x="533" y="5"/>
                  </a:lnTo>
                  <a:lnTo>
                    <a:pt x="554" y="5"/>
                  </a:lnTo>
                  <a:lnTo>
                    <a:pt x="573" y="5"/>
                  </a:lnTo>
                  <a:lnTo>
                    <a:pt x="592" y="5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4" y="7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6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22"/>
                  </a:lnTo>
                  <a:lnTo>
                    <a:pt x="611" y="29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5" y="38"/>
                  </a:lnTo>
                  <a:lnTo>
                    <a:pt x="615" y="45"/>
                  </a:lnTo>
                  <a:lnTo>
                    <a:pt x="615" y="48"/>
                  </a:lnTo>
                  <a:lnTo>
                    <a:pt x="613" y="52"/>
                  </a:lnTo>
                  <a:lnTo>
                    <a:pt x="611" y="57"/>
                  </a:lnTo>
                  <a:lnTo>
                    <a:pt x="613" y="64"/>
                  </a:lnTo>
                  <a:lnTo>
                    <a:pt x="613" y="69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15" y="74"/>
                  </a:lnTo>
                  <a:lnTo>
                    <a:pt x="613" y="76"/>
                  </a:lnTo>
                  <a:lnTo>
                    <a:pt x="613" y="76"/>
                  </a:lnTo>
                  <a:lnTo>
                    <a:pt x="615" y="85"/>
                  </a:lnTo>
                  <a:lnTo>
                    <a:pt x="615" y="85"/>
                  </a:lnTo>
                  <a:lnTo>
                    <a:pt x="615" y="88"/>
                  </a:lnTo>
                  <a:lnTo>
                    <a:pt x="615" y="95"/>
                  </a:lnTo>
                  <a:lnTo>
                    <a:pt x="615" y="102"/>
                  </a:lnTo>
                  <a:lnTo>
                    <a:pt x="615" y="104"/>
                  </a:lnTo>
                  <a:lnTo>
                    <a:pt x="618" y="109"/>
                  </a:lnTo>
                  <a:lnTo>
                    <a:pt x="622" y="119"/>
                  </a:lnTo>
                  <a:lnTo>
                    <a:pt x="622" y="123"/>
                  </a:lnTo>
                  <a:lnTo>
                    <a:pt x="625" y="126"/>
                  </a:lnTo>
                  <a:lnTo>
                    <a:pt x="627" y="130"/>
                  </a:lnTo>
                  <a:lnTo>
                    <a:pt x="625" y="133"/>
                  </a:lnTo>
                  <a:lnTo>
                    <a:pt x="627" y="135"/>
                  </a:lnTo>
                  <a:lnTo>
                    <a:pt x="630" y="142"/>
                  </a:lnTo>
                  <a:lnTo>
                    <a:pt x="630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2" y="147"/>
                  </a:lnTo>
                  <a:lnTo>
                    <a:pt x="632" y="149"/>
                  </a:lnTo>
                  <a:lnTo>
                    <a:pt x="634" y="152"/>
                  </a:lnTo>
                  <a:lnTo>
                    <a:pt x="634" y="154"/>
                  </a:lnTo>
                  <a:lnTo>
                    <a:pt x="637" y="156"/>
                  </a:lnTo>
                  <a:lnTo>
                    <a:pt x="637" y="159"/>
                  </a:lnTo>
                  <a:lnTo>
                    <a:pt x="639" y="164"/>
                  </a:lnTo>
                  <a:lnTo>
                    <a:pt x="639" y="166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71"/>
                  </a:lnTo>
                  <a:lnTo>
                    <a:pt x="641" y="171"/>
                  </a:lnTo>
                  <a:lnTo>
                    <a:pt x="641" y="173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41" y="187"/>
                  </a:lnTo>
                  <a:lnTo>
                    <a:pt x="641" y="190"/>
                  </a:lnTo>
                  <a:lnTo>
                    <a:pt x="641" y="190"/>
                  </a:lnTo>
                  <a:lnTo>
                    <a:pt x="641" y="192"/>
                  </a:lnTo>
                  <a:lnTo>
                    <a:pt x="641" y="192"/>
                  </a:lnTo>
                  <a:lnTo>
                    <a:pt x="644" y="194"/>
                  </a:lnTo>
                  <a:lnTo>
                    <a:pt x="644" y="208"/>
                  </a:lnTo>
                  <a:lnTo>
                    <a:pt x="644" y="211"/>
                  </a:lnTo>
                  <a:lnTo>
                    <a:pt x="644" y="218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3"/>
                  </a:lnTo>
                  <a:lnTo>
                    <a:pt x="644" y="225"/>
                  </a:lnTo>
                  <a:lnTo>
                    <a:pt x="646" y="230"/>
                  </a:lnTo>
                  <a:lnTo>
                    <a:pt x="646" y="232"/>
                  </a:lnTo>
                  <a:lnTo>
                    <a:pt x="646" y="239"/>
                  </a:lnTo>
                  <a:lnTo>
                    <a:pt x="646" y="242"/>
                  </a:lnTo>
                  <a:lnTo>
                    <a:pt x="646" y="242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51" y="246"/>
                  </a:lnTo>
                  <a:lnTo>
                    <a:pt x="651" y="246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51"/>
                  </a:lnTo>
                  <a:lnTo>
                    <a:pt x="651" y="253"/>
                  </a:lnTo>
                  <a:lnTo>
                    <a:pt x="649" y="253"/>
                  </a:lnTo>
                  <a:lnTo>
                    <a:pt x="651" y="258"/>
                  </a:lnTo>
                  <a:lnTo>
                    <a:pt x="649" y="261"/>
                  </a:lnTo>
                  <a:lnTo>
                    <a:pt x="649" y="261"/>
                  </a:lnTo>
                  <a:lnTo>
                    <a:pt x="649" y="263"/>
                  </a:lnTo>
                  <a:lnTo>
                    <a:pt x="649" y="263"/>
                  </a:lnTo>
                  <a:lnTo>
                    <a:pt x="649" y="265"/>
                  </a:lnTo>
                  <a:lnTo>
                    <a:pt x="651" y="270"/>
                  </a:lnTo>
                  <a:lnTo>
                    <a:pt x="651" y="272"/>
                  </a:lnTo>
                  <a:lnTo>
                    <a:pt x="651" y="275"/>
                  </a:lnTo>
                  <a:lnTo>
                    <a:pt x="649" y="279"/>
                  </a:lnTo>
                  <a:lnTo>
                    <a:pt x="649" y="282"/>
                  </a:lnTo>
                  <a:lnTo>
                    <a:pt x="651" y="284"/>
                  </a:lnTo>
                  <a:lnTo>
                    <a:pt x="653" y="287"/>
                  </a:lnTo>
                  <a:lnTo>
                    <a:pt x="653" y="289"/>
                  </a:lnTo>
                  <a:lnTo>
                    <a:pt x="656" y="294"/>
                  </a:lnTo>
                  <a:lnTo>
                    <a:pt x="656" y="296"/>
                  </a:lnTo>
                  <a:lnTo>
                    <a:pt x="656" y="298"/>
                  </a:lnTo>
                  <a:lnTo>
                    <a:pt x="656" y="301"/>
                  </a:lnTo>
                  <a:lnTo>
                    <a:pt x="656" y="301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6"/>
                  </a:lnTo>
                  <a:lnTo>
                    <a:pt x="658" y="308"/>
                  </a:lnTo>
                  <a:lnTo>
                    <a:pt x="663" y="315"/>
                  </a:lnTo>
                  <a:lnTo>
                    <a:pt x="667" y="317"/>
                  </a:lnTo>
                  <a:lnTo>
                    <a:pt x="667" y="320"/>
                  </a:lnTo>
                  <a:lnTo>
                    <a:pt x="670" y="322"/>
                  </a:lnTo>
                  <a:lnTo>
                    <a:pt x="670" y="329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70" y="334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41"/>
                  </a:lnTo>
                  <a:lnTo>
                    <a:pt x="672" y="341"/>
                  </a:lnTo>
                  <a:lnTo>
                    <a:pt x="672" y="346"/>
                  </a:lnTo>
                  <a:lnTo>
                    <a:pt x="672" y="348"/>
                  </a:lnTo>
                  <a:lnTo>
                    <a:pt x="672" y="350"/>
                  </a:lnTo>
                  <a:lnTo>
                    <a:pt x="672" y="353"/>
                  </a:lnTo>
                  <a:lnTo>
                    <a:pt x="672" y="358"/>
                  </a:lnTo>
                  <a:lnTo>
                    <a:pt x="675" y="365"/>
                  </a:lnTo>
                  <a:lnTo>
                    <a:pt x="675" y="365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0509864" y="2500182"/>
              <a:ext cx="945559" cy="410135"/>
            </a:xfrm>
            <a:custGeom>
              <a:rect b="b" l="l" r="r" t="t"/>
              <a:pathLst>
                <a:path extrusionOk="0" h="383" w="883">
                  <a:moveTo>
                    <a:pt x="670" y="369"/>
                  </a:moveTo>
                  <a:lnTo>
                    <a:pt x="670" y="369"/>
                  </a:lnTo>
                  <a:lnTo>
                    <a:pt x="667" y="369"/>
                  </a:lnTo>
                  <a:lnTo>
                    <a:pt x="665" y="369"/>
                  </a:lnTo>
                  <a:lnTo>
                    <a:pt x="665" y="372"/>
                  </a:lnTo>
                  <a:lnTo>
                    <a:pt x="667" y="374"/>
                  </a:lnTo>
                  <a:lnTo>
                    <a:pt x="667" y="374"/>
                  </a:lnTo>
                  <a:lnTo>
                    <a:pt x="670" y="374"/>
                  </a:lnTo>
                  <a:lnTo>
                    <a:pt x="672" y="374"/>
                  </a:lnTo>
                  <a:lnTo>
                    <a:pt x="672" y="374"/>
                  </a:lnTo>
                  <a:lnTo>
                    <a:pt x="672" y="367"/>
                  </a:lnTo>
                  <a:lnTo>
                    <a:pt x="670" y="369"/>
                  </a:lnTo>
                  <a:lnTo>
                    <a:pt x="670" y="369"/>
                  </a:lnTo>
                  <a:close/>
                  <a:moveTo>
                    <a:pt x="677" y="334"/>
                  </a:moveTo>
                  <a:lnTo>
                    <a:pt x="674" y="336"/>
                  </a:lnTo>
                  <a:lnTo>
                    <a:pt x="674" y="341"/>
                  </a:lnTo>
                  <a:lnTo>
                    <a:pt x="674" y="343"/>
                  </a:lnTo>
                  <a:lnTo>
                    <a:pt x="677" y="341"/>
                  </a:lnTo>
                  <a:lnTo>
                    <a:pt x="677" y="338"/>
                  </a:lnTo>
                  <a:lnTo>
                    <a:pt x="677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7" y="334"/>
                  </a:lnTo>
                  <a:close/>
                  <a:moveTo>
                    <a:pt x="715" y="279"/>
                  </a:moveTo>
                  <a:lnTo>
                    <a:pt x="712" y="284"/>
                  </a:lnTo>
                  <a:lnTo>
                    <a:pt x="710" y="284"/>
                  </a:lnTo>
                  <a:lnTo>
                    <a:pt x="708" y="284"/>
                  </a:lnTo>
                  <a:lnTo>
                    <a:pt x="696" y="296"/>
                  </a:lnTo>
                  <a:lnTo>
                    <a:pt x="693" y="301"/>
                  </a:lnTo>
                  <a:lnTo>
                    <a:pt x="693" y="305"/>
                  </a:lnTo>
                  <a:lnTo>
                    <a:pt x="693" y="303"/>
                  </a:lnTo>
                  <a:lnTo>
                    <a:pt x="703" y="291"/>
                  </a:lnTo>
                  <a:lnTo>
                    <a:pt x="703" y="291"/>
                  </a:lnTo>
                  <a:lnTo>
                    <a:pt x="708" y="289"/>
                  </a:lnTo>
                  <a:lnTo>
                    <a:pt x="715" y="282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5" y="279"/>
                  </a:lnTo>
                  <a:close/>
                  <a:moveTo>
                    <a:pt x="793" y="246"/>
                  </a:moveTo>
                  <a:lnTo>
                    <a:pt x="793" y="244"/>
                  </a:lnTo>
                  <a:lnTo>
                    <a:pt x="786" y="244"/>
                  </a:lnTo>
                  <a:lnTo>
                    <a:pt x="783" y="244"/>
                  </a:lnTo>
                  <a:lnTo>
                    <a:pt x="783" y="246"/>
                  </a:lnTo>
                  <a:lnTo>
                    <a:pt x="783" y="246"/>
                  </a:lnTo>
                  <a:lnTo>
                    <a:pt x="790" y="246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close/>
                  <a:moveTo>
                    <a:pt x="774" y="244"/>
                  </a:moveTo>
                  <a:lnTo>
                    <a:pt x="757" y="249"/>
                  </a:lnTo>
                  <a:lnTo>
                    <a:pt x="743" y="256"/>
                  </a:lnTo>
                  <a:lnTo>
                    <a:pt x="741" y="256"/>
                  </a:lnTo>
                  <a:lnTo>
                    <a:pt x="738" y="258"/>
                  </a:lnTo>
                  <a:lnTo>
                    <a:pt x="764" y="246"/>
                  </a:lnTo>
                  <a:lnTo>
                    <a:pt x="767" y="246"/>
                  </a:lnTo>
                  <a:lnTo>
                    <a:pt x="781" y="244"/>
                  </a:lnTo>
                  <a:lnTo>
                    <a:pt x="778" y="244"/>
                  </a:lnTo>
                  <a:lnTo>
                    <a:pt x="774" y="244"/>
                  </a:lnTo>
                  <a:close/>
                  <a:moveTo>
                    <a:pt x="819" y="206"/>
                  </a:moveTo>
                  <a:lnTo>
                    <a:pt x="816" y="208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2" y="213"/>
                  </a:lnTo>
                  <a:lnTo>
                    <a:pt x="805" y="227"/>
                  </a:lnTo>
                  <a:lnTo>
                    <a:pt x="797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7" y="251"/>
                  </a:lnTo>
                  <a:lnTo>
                    <a:pt x="807" y="227"/>
                  </a:lnTo>
                  <a:lnTo>
                    <a:pt x="809" y="220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19" y="211"/>
                  </a:lnTo>
                  <a:lnTo>
                    <a:pt x="821" y="208"/>
                  </a:lnTo>
                  <a:lnTo>
                    <a:pt x="821" y="204"/>
                  </a:lnTo>
                  <a:lnTo>
                    <a:pt x="821" y="204"/>
                  </a:lnTo>
                  <a:lnTo>
                    <a:pt x="819" y="206"/>
                  </a:lnTo>
                  <a:close/>
                  <a:moveTo>
                    <a:pt x="831" y="185"/>
                  </a:moveTo>
                  <a:lnTo>
                    <a:pt x="831" y="185"/>
                  </a:lnTo>
                  <a:lnTo>
                    <a:pt x="831" y="187"/>
                  </a:lnTo>
                  <a:lnTo>
                    <a:pt x="831" y="187"/>
                  </a:lnTo>
                  <a:lnTo>
                    <a:pt x="828" y="189"/>
                  </a:lnTo>
                  <a:lnTo>
                    <a:pt x="828" y="189"/>
                  </a:lnTo>
                  <a:lnTo>
                    <a:pt x="828" y="192"/>
                  </a:lnTo>
                  <a:lnTo>
                    <a:pt x="826" y="194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8" y="194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5" y="187"/>
                  </a:lnTo>
                  <a:lnTo>
                    <a:pt x="835" y="187"/>
                  </a:lnTo>
                  <a:lnTo>
                    <a:pt x="835" y="185"/>
                  </a:lnTo>
                  <a:lnTo>
                    <a:pt x="833" y="185"/>
                  </a:lnTo>
                  <a:lnTo>
                    <a:pt x="831" y="185"/>
                  </a:lnTo>
                  <a:close/>
                  <a:moveTo>
                    <a:pt x="847" y="170"/>
                  </a:moveTo>
                  <a:lnTo>
                    <a:pt x="842" y="175"/>
                  </a:lnTo>
                  <a:lnTo>
                    <a:pt x="840" y="178"/>
                  </a:lnTo>
                  <a:lnTo>
                    <a:pt x="838" y="178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5" y="185"/>
                  </a:lnTo>
                  <a:lnTo>
                    <a:pt x="845" y="173"/>
                  </a:lnTo>
                  <a:lnTo>
                    <a:pt x="854" y="168"/>
                  </a:lnTo>
                  <a:lnTo>
                    <a:pt x="857" y="166"/>
                  </a:lnTo>
                  <a:lnTo>
                    <a:pt x="857" y="166"/>
                  </a:lnTo>
                  <a:lnTo>
                    <a:pt x="857" y="163"/>
                  </a:lnTo>
                  <a:lnTo>
                    <a:pt x="859" y="163"/>
                  </a:lnTo>
                  <a:lnTo>
                    <a:pt x="854" y="166"/>
                  </a:lnTo>
                  <a:lnTo>
                    <a:pt x="847" y="170"/>
                  </a:lnTo>
                  <a:close/>
                  <a:moveTo>
                    <a:pt x="880" y="118"/>
                  </a:moveTo>
                  <a:lnTo>
                    <a:pt x="880" y="109"/>
                  </a:lnTo>
                  <a:lnTo>
                    <a:pt x="878" y="104"/>
                  </a:lnTo>
                  <a:lnTo>
                    <a:pt x="875" y="99"/>
                  </a:lnTo>
                  <a:lnTo>
                    <a:pt x="873" y="97"/>
                  </a:lnTo>
                  <a:lnTo>
                    <a:pt x="873" y="95"/>
                  </a:lnTo>
                  <a:lnTo>
                    <a:pt x="871" y="90"/>
                  </a:lnTo>
                  <a:lnTo>
                    <a:pt x="868" y="88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68" y="90"/>
                  </a:lnTo>
                  <a:lnTo>
                    <a:pt x="871" y="92"/>
                  </a:lnTo>
                  <a:lnTo>
                    <a:pt x="871" y="95"/>
                  </a:lnTo>
                  <a:lnTo>
                    <a:pt x="875" y="104"/>
                  </a:lnTo>
                  <a:lnTo>
                    <a:pt x="878" y="109"/>
                  </a:lnTo>
                  <a:lnTo>
                    <a:pt x="878" y="111"/>
                  </a:lnTo>
                  <a:lnTo>
                    <a:pt x="878" y="114"/>
                  </a:lnTo>
                  <a:lnTo>
                    <a:pt x="878" y="116"/>
                  </a:lnTo>
                  <a:lnTo>
                    <a:pt x="878" y="118"/>
                  </a:lnTo>
                  <a:lnTo>
                    <a:pt x="878" y="118"/>
                  </a:lnTo>
                  <a:lnTo>
                    <a:pt x="878" y="121"/>
                  </a:lnTo>
                  <a:lnTo>
                    <a:pt x="878" y="123"/>
                  </a:lnTo>
                  <a:lnTo>
                    <a:pt x="880" y="125"/>
                  </a:lnTo>
                  <a:lnTo>
                    <a:pt x="880" y="130"/>
                  </a:lnTo>
                  <a:lnTo>
                    <a:pt x="880" y="135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7"/>
                  </a:lnTo>
                  <a:lnTo>
                    <a:pt x="878" y="149"/>
                  </a:lnTo>
                  <a:lnTo>
                    <a:pt x="873" y="154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4" y="159"/>
                  </a:lnTo>
                  <a:lnTo>
                    <a:pt x="866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1" y="161"/>
                  </a:lnTo>
                  <a:lnTo>
                    <a:pt x="861" y="163"/>
                  </a:lnTo>
                  <a:lnTo>
                    <a:pt x="861" y="163"/>
                  </a:lnTo>
                  <a:lnTo>
                    <a:pt x="864" y="163"/>
                  </a:lnTo>
                  <a:lnTo>
                    <a:pt x="864" y="163"/>
                  </a:lnTo>
                  <a:lnTo>
                    <a:pt x="864" y="161"/>
                  </a:lnTo>
                  <a:lnTo>
                    <a:pt x="866" y="161"/>
                  </a:lnTo>
                  <a:lnTo>
                    <a:pt x="866" y="161"/>
                  </a:lnTo>
                  <a:lnTo>
                    <a:pt x="871" y="159"/>
                  </a:lnTo>
                  <a:lnTo>
                    <a:pt x="873" y="156"/>
                  </a:lnTo>
                  <a:lnTo>
                    <a:pt x="875" y="154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1"/>
                  </a:lnTo>
                  <a:lnTo>
                    <a:pt x="883" y="149"/>
                  </a:lnTo>
                  <a:lnTo>
                    <a:pt x="883" y="140"/>
                  </a:lnTo>
                  <a:lnTo>
                    <a:pt x="880" y="118"/>
                  </a:lnTo>
                  <a:close/>
                  <a:moveTo>
                    <a:pt x="852" y="76"/>
                  </a:moveTo>
                  <a:lnTo>
                    <a:pt x="849" y="73"/>
                  </a:lnTo>
                  <a:lnTo>
                    <a:pt x="849" y="73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5" y="71"/>
                  </a:lnTo>
                  <a:lnTo>
                    <a:pt x="845" y="71"/>
                  </a:lnTo>
                  <a:lnTo>
                    <a:pt x="842" y="71"/>
                  </a:lnTo>
                  <a:lnTo>
                    <a:pt x="842" y="71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5" y="73"/>
                  </a:lnTo>
                  <a:lnTo>
                    <a:pt x="845" y="76"/>
                  </a:lnTo>
                  <a:lnTo>
                    <a:pt x="847" y="78"/>
                  </a:lnTo>
                  <a:lnTo>
                    <a:pt x="849" y="78"/>
                  </a:lnTo>
                  <a:lnTo>
                    <a:pt x="849" y="80"/>
                  </a:lnTo>
                  <a:lnTo>
                    <a:pt x="852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0"/>
                  </a:lnTo>
                  <a:lnTo>
                    <a:pt x="857" y="78"/>
                  </a:lnTo>
                  <a:lnTo>
                    <a:pt x="852" y="76"/>
                  </a:lnTo>
                  <a:close/>
                  <a:moveTo>
                    <a:pt x="861" y="83"/>
                  </a:moveTo>
                  <a:lnTo>
                    <a:pt x="861" y="85"/>
                  </a:lnTo>
                  <a:lnTo>
                    <a:pt x="864" y="85"/>
                  </a:lnTo>
                  <a:lnTo>
                    <a:pt x="866" y="85"/>
                  </a:lnTo>
                  <a:lnTo>
                    <a:pt x="866" y="85"/>
                  </a:lnTo>
                  <a:lnTo>
                    <a:pt x="861" y="78"/>
                  </a:lnTo>
                  <a:lnTo>
                    <a:pt x="859" y="73"/>
                  </a:lnTo>
                  <a:lnTo>
                    <a:pt x="838" y="50"/>
                  </a:lnTo>
                  <a:lnTo>
                    <a:pt x="831" y="38"/>
                  </a:lnTo>
                  <a:lnTo>
                    <a:pt x="826" y="31"/>
                  </a:lnTo>
                  <a:lnTo>
                    <a:pt x="826" y="31"/>
                  </a:lnTo>
                  <a:lnTo>
                    <a:pt x="826" y="26"/>
                  </a:lnTo>
                  <a:lnTo>
                    <a:pt x="823" y="24"/>
                  </a:lnTo>
                  <a:lnTo>
                    <a:pt x="821" y="21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4" y="7"/>
                  </a:lnTo>
                  <a:lnTo>
                    <a:pt x="814" y="9"/>
                  </a:lnTo>
                  <a:lnTo>
                    <a:pt x="816" y="12"/>
                  </a:lnTo>
                  <a:lnTo>
                    <a:pt x="816" y="14"/>
                  </a:lnTo>
                  <a:lnTo>
                    <a:pt x="819" y="17"/>
                  </a:lnTo>
                  <a:lnTo>
                    <a:pt x="821" y="19"/>
                  </a:lnTo>
                  <a:lnTo>
                    <a:pt x="823" y="26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6" y="33"/>
                  </a:lnTo>
                  <a:lnTo>
                    <a:pt x="831" y="38"/>
                  </a:lnTo>
                  <a:lnTo>
                    <a:pt x="831" y="40"/>
                  </a:lnTo>
                  <a:lnTo>
                    <a:pt x="833" y="45"/>
                  </a:lnTo>
                  <a:lnTo>
                    <a:pt x="835" y="47"/>
                  </a:lnTo>
                  <a:lnTo>
                    <a:pt x="835" y="52"/>
                  </a:lnTo>
                  <a:lnTo>
                    <a:pt x="835" y="52"/>
                  </a:lnTo>
                  <a:lnTo>
                    <a:pt x="838" y="54"/>
                  </a:lnTo>
                  <a:lnTo>
                    <a:pt x="838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2" y="57"/>
                  </a:lnTo>
                  <a:lnTo>
                    <a:pt x="842" y="57"/>
                  </a:lnTo>
                  <a:lnTo>
                    <a:pt x="845" y="59"/>
                  </a:lnTo>
                  <a:lnTo>
                    <a:pt x="845" y="62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62"/>
                  </a:lnTo>
                  <a:lnTo>
                    <a:pt x="840" y="64"/>
                  </a:lnTo>
                  <a:lnTo>
                    <a:pt x="842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54" y="71"/>
                  </a:lnTo>
                  <a:lnTo>
                    <a:pt x="857" y="73"/>
                  </a:lnTo>
                  <a:lnTo>
                    <a:pt x="859" y="78"/>
                  </a:lnTo>
                  <a:lnTo>
                    <a:pt x="859" y="80"/>
                  </a:lnTo>
                  <a:lnTo>
                    <a:pt x="861" y="80"/>
                  </a:lnTo>
                  <a:lnTo>
                    <a:pt x="861" y="83"/>
                  </a:lnTo>
                  <a:lnTo>
                    <a:pt x="861" y="83"/>
                  </a:lnTo>
                  <a:close/>
                  <a:moveTo>
                    <a:pt x="802" y="7"/>
                  </a:moveTo>
                  <a:lnTo>
                    <a:pt x="802" y="7"/>
                  </a:lnTo>
                  <a:lnTo>
                    <a:pt x="802" y="9"/>
                  </a:lnTo>
                  <a:lnTo>
                    <a:pt x="805" y="9"/>
                  </a:lnTo>
                  <a:lnTo>
                    <a:pt x="809" y="9"/>
                  </a:lnTo>
                  <a:lnTo>
                    <a:pt x="809" y="9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09" y="5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5" y="2"/>
                  </a:lnTo>
                  <a:lnTo>
                    <a:pt x="805" y="5"/>
                  </a:lnTo>
                  <a:lnTo>
                    <a:pt x="802" y="5"/>
                  </a:lnTo>
                  <a:lnTo>
                    <a:pt x="802" y="2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802" y="7"/>
                  </a:lnTo>
                  <a:close/>
                  <a:moveTo>
                    <a:pt x="835" y="116"/>
                  </a:moveTo>
                  <a:lnTo>
                    <a:pt x="838" y="116"/>
                  </a:lnTo>
                  <a:lnTo>
                    <a:pt x="840" y="118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8"/>
                  </a:lnTo>
                  <a:lnTo>
                    <a:pt x="842" y="118"/>
                  </a:lnTo>
                  <a:lnTo>
                    <a:pt x="840" y="118"/>
                  </a:lnTo>
                  <a:lnTo>
                    <a:pt x="840" y="121"/>
                  </a:lnTo>
                  <a:lnTo>
                    <a:pt x="845" y="118"/>
                  </a:lnTo>
                  <a:lnTo>
                    <a:pt x="845" y="118"/>
                  </a:lnTo>
                  <a:lnTo>
                    <a:pt x="847" y="118"/>
                  </a:lnTo>
                  <a:lnTo>
                    <a:pt x="847" y="116"/>
                  </a:lnTo>
                  <a:lnTo>
                    <a:pt x="845" y="116"/>
                  </a:lnTo>
                  <a:lnTo>
                    <a:pt x="845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9" y="109"/>
                  </a:lnTo>
                  <a:lnTo>
                    <a:pt x="849" y="109"/>
                  </a:lnTo>
                  <a:lnTo>
                    <a:pt x="845" y="106"/>
                  </a:lnTo>
                  <a:lnTo>
                    <a:pt x="845" y="104"/>
                  </a:lnTo>
                  <a:lnTo>
                    <a:pt x="845" y="102"/>
                  </a:lnTo>
                  <a:lnTo>
                    <a:pt x="847" y="102"/>
                  </a:lnTo>
                  <a:lnTo>
                    <a:pt x="849" y="102"/>
                  </a:lnTo>
                  <a:lnTo>
                    <a:pt x="849" y="99"/>
                  </a:lnTo>
                  <a:lnTo>
                    <a:pt x="849" y="97"/>
                  </a:lnTo>
                  <a:lnTo>
                    <a:pt x="847" y="97"/>
                  </a:lnTo>
                  <a:lnTo>
                    <a:pt x="845" y="95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5" y="90"/>
                  </a:lnTo>
                  <a:lnTo>
                    <a:pt x="847" y="88"/>
                  </a:lnTo>
                  <a:lnTo>
                    <a:pt x="845" y="85"/>
                  </a:lnTo>
                  <a:lnTo>
                    <a:pt x="845" y="85"/>
                  </a:lnTo>
                  <a:lnTo>
                    <a:pt x="842" y="83"/>
                  </a:lnTo>
                  <a:lnTo>
                    <a:pt x="842" y="80"/>
                  </a:lnTo>
                  <a:lnTo>
                    <a:pt x="835" y="73"/>
                  </a:lnTo>
                  <a:lnTo>
                    <a:pt x="833" y="71"/>
                  </a:lnTo>
                  <a:lnTo>
                    <a:pt x="828" y="71"/>
                  </a:lnTo>
                  <a:lnTo>
                    <a:pt x="828" y="71"/>
                  </a:lnTo>
                  <a:lnTo>
                    <a:pt x="828" y="73"/>
                  </a:lnTo>
                  <a:lnTo>
                    <a:pt x="828" y="73"/>
                  </a:lnTo>
                  <a:lnTo>
                    <a:pt x="828" y="76"/>
                  </a:lnTo>
                  <a:lnTo>
                    <a:pt x="828" y="73"/>
                  </a:lnTo>
                  <a:lnTo>
                    <a:pt x="831" y="73"/>
                  </a:lnTo>
                  <a:lnTo>
                    <a:pt x="831" y="76"/>
                  </a:lnTo>
                  <a:lnTo>
                    <a:pt x="833" y="76"/>
                  </a:lnTo>
                  <a:lnTo>
                    <a:pt x="831" y="76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6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8" y="80"/>
                  </a:lnTo>
                  <a:lnTo>
                    <a:pt x="831" y="80"/>
                  </a:lnTo>
                  <a:lnTo>
                    <a:pt x="831" y="80"/>
                  </a:lnTo>
                  <a:lnTo>
                    <a:pt x="831" y="83"/>
                  </a:lnTo>
                  <a:lnTo>
                    <a:pt x="831" y="83"/>
                  </a:lnTo>
                  <a:lnTo>
                    <a:pt x="828" y="83"/>
                  </a:lnTo>
                  <a:lnTo>
                    <a:pt x="826" y="83"/>
                  </a:lnTo>
                  <a:lnTo>
                    <a:pt x="823" y="80"/>
                  </a:lnTo>
                  <a:lnTo>
                    <a:pt x="821" y="78"/>
                  </a:lnTo>
                  <a:lnTo>
                    <a:pt x="821" y="78"/>
                  </a:lnTo>
                  <a:lnTo>
                    <a:pt x="821" y="80"/>
                  </a:lnTo>
                  <a:lnTo>
                    <a:pt x="819" y="83"/>
                  </a:lnTo>
                  <a:lnTo>
                    <a:pt x="816" y="85"/>
                  </a:lnTo>
                  <a:lnTo>
                    <a:pt x="821" y="99"/>
                  </a:lnTo>
                  <a:lnTo>
                    <a:pt x="821" y="10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1"/>
                  </a:lnTo>
                  <a:lnTo>
                    <a:pt x="819" y="111"/>
                  </a:lnTo>
                  <a:lnTo>
                    <a:pt x="814" y="114"/>
                  </a:lnTo>
                  <a:lnTo>
                    <a:pt x="812" y="114"/>
                  </a:lnTo>
                  <a:lnTo>
                    <a:pt x="809" y="114"/>
                  </a:lnTo>
                  <a:lnTo>
                    <a:pt x="807" y="111"/>
                  </a:lnTo>
                  <a:lnTo>
                    <a:pt x="809" y="109"/>
                  </a:lnTo>
                  <a:lnTo>
                    <a:pt x="814" y="111"/>
                  </a:lnTo>
                  <a:lnTo>
                    <a:pt x="816" y="111"/>
                  </a:lnTo>
                  <a:lnTo>
                    <a:pt x="819" y="109"/>
                  </a:lnTo>
                  <a:lnTo>
                    <a:pt x="816" y="109"/>
                  </a:lnTo>
                  <a:lnTo>
                    <a:pt x="816" y="106"/>
                  </a:lnTo>
                  <a:lnTo>
                    <a:pt x="814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4" y="102"/>
                  </a:lnTo>
                  <a:lnTo>
                    <a:pt x="814" y="99"/>
                  </a:lnTo>
                  <a:lnTo>
                    <a:pt x="814" y="99"/>
                  </a:lnTo>
                  <a:lnTo>
                    <a:pt x="812" y="99"/>
                  </a:lnTo>
                  <a:lnTo>
                    <a:pt x="812" y="99"/>
                  </a:lnTo>
                  <a:lnTo>
                    <a:pt x="809" y="99"/>
                  </a:lnTo>
                  <a:lnTo>
                    <a:pt x="807" y="99"/>
                  </a:lnTo>
                  <a:lnTo>
                    <a:pt x="807" y="99"/>
                  </a:lnTo>
                  <a:lnTo>
                    <a:pt x="807" y="97"/>
                  </a:lnTo>
                  <a:lnTo>
                    <a:pt x="812" y="99"/>
                  </a:lnTo>
                  <a:lnTo>
                    <a:pt x="814" y="97"/>
                  </a:lnTo>
                  <a:lnTo>
                    <a:pt x="814" y="95"/>
                  </a:lnTo>
                  <a:lnTo>
                    <a:pt x="812" y="90"/>
                  </a:lnTo>
                  <a:lnTo>
                    <a:pt x="809" y="90"/>
                  </a:lnTo>
                  <a:lnTo>
                    <a:pt x="809" y="88"/>
                  </a:lnTo>
                  <a:lnTo>
                    <a:pt x="812" y="88"/>
                  </a:lnTo>
                  <a:lnTo>
                    <a:pt x="812" y="85"/>
                  </a:lnTo>
                  <a:lnTo>
                    <a:pt x="812" y="83"/>
                  </a:lnTo>
                  <a:lnTo>
                    <a:pt x="814" y="80"/>
                  </a:lnTo>
                  <a:lnTo>
                    <a:pt x="812" y="80"/>
                  </a:lnTo>
                  <a:lnTo>
                    <a:pt x="809" y="83"/>
                  </a:lnTo>
                  <a:lnTo>
                    <a:pt x="809" y="78"/>
                  </a:lnTo>
                  <a:lnTo>
                    <a:pt x="809" y="76"/>
                  </a:lnTo>
                  <a:lnTo>
                    <a:pt x="812" y="78"/>
                  </a:lnTo>
                  <a:lnTo>
                    <a:pt x="812" y="76"/>
                  </a:lnTo>
                  <a:lnTo>
                    <a:pt x="809" y="73"/>
                  </a:lnTo>
                  <a:lnTo>
                    <a:pt x="807" y="73"/>
                  </a:lnTo>
                  <a:lnTo>
                    <a:pt x="805" y="73"/>
                  </a:lnTo>
                  <a:lnTo>
                    <a:pt x="795" y="76"/>
                  </a:lnTo>
                  <a:lnTo>
                    <a:pt x="786" y="80"/>
                  </a:lnTo>
                  <a:lnTo>
                    <a:pt x="783" y="83"/>
                  </a:lnTo>
                  <a:lnTo>
                    <a:pt x="786" y="83"/>
                  </a:lnTo>
                  <a:lnTo>
                    <a:pt x="788" y="85"/>
                  </a:lnTo>
                  <a:lnTo>
                    <a:pt x="790" y="85"/>
                  </a:lnTo>
                  <a:lnTo>
                    <a:pt x="786" y="85"/>
                  </a:lnTo>
                  <a:lnTo>
                    <a:pt x="783" y="85"/>
                  </a:lnTo>
                  <a:lnTo>
                    <a:pt x="781" y="85"/>
                  </a:lnTo>
                  <a:lnTo>
                    <a:pt x="778" y="85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6" y="88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76" y="83"/>
                  </a:lnTo>
                  <a:lnTo>
                    <a:pt x="776" y="83"/>
                  </a:lnTo>
                  <a:lnTo>
                    <a:pt x="771" y="83"/>
                  </a:lnTo>
                  <a:lnTo>
                    <a:pt x="767" y="85"/>
                  </a:lnTo>
                  <a:lnTo>
                    <a:pt x="762" y="88"/>
                  </a:lnTo>
                  <a:lnTo>
                    <a:pt x="760" y="90"/>
                  </a:lnTo>
                  <a:lnTo>
                    <a:pt x="760" y="90"/>
                  </a:lnTo>
                  <a:lnTo>
                    <a:pt x="757" y="90"/>
                  </a:lnTo>
                  <a:lnTo>
                    <a:pt x="743" y="92"/>
                  </a:lnTo>
                  <a:lnTo>
                    <a:pt x="743" y="92"/>
                  </a:lnTo>
                  <a:lnTo>
                    <a:pt x="745" y="88"/>
                  </a:lnTo>
                  <a:lnTo>
                    <a:pt x="745" y="85"/>
                  </a:lnTo>
                  <a:lnTo>
                    <a:pt x="743" y="85"/>
                  </a:lnTo>
                  <a:lnTo>
                    <a:pt x="743" y="83"/>
                  </a:lnTo>
                  <a:lnTo>
                    <a:pt x="743" y="83"/>
                  </a:lnTo>
                  <a:lnTo>
                    <a:pt x="743" y="80"/>
                  </a:lnTo>
                  <a:lnTo>
                    <a:pt x="741" y="80"/>
                  </a:lnTo>
                  <a:lnTo>
                    <a:pt x="741" y="80"/>
                  </a:lnTo>
                  <a:lnTo>
                    <a:pt x="738" y="78"/>
                  </a:lnTo>
                  <a:lnTo>
                    <a:pt x="738" y="76"/>
                  </a:lnTo>
                  <a:lnTo>
                    <a:pt x="736" y="73"/>
                  </a:lnTo>
                  <a:lnTo>
                    <a:pt x="736" y="71"/>
                  </a:lnTo>
                  <a:lnTo>
                    <a:pt x="734" y="64"/>
                  </a:lnTo>
                  <a:lnTo>
                    <a:pt x="734" y="62"/>
                  </a:lnTo>
                  <a:lnTo>
                    <a:pt x="734" y="59"/>
                  </a:lnTo>
                  <a:lnTo>
                    <a:pt x="736" y="57"/>
                  </a:lnTo>
                  <a:lnTo>
                    <a:pt x="736" y="54"/>
                  </a:lnTo>
                  <a:lnTo>
                    <a:pt x="736" y="52"/>
                  </a:lnTo>
                  <a:lnTo>
                    <a:pt x="736" y="52"/>
                  </a:lnTo>
                  <a:lnTo>
                    <a:pt x="736" y="50"/>
                  </a:lnTo>
                  <a:lnTo>
                    <a:pt x="734" y="50"/>
                  </a:lnTo>
                  <a:lnTo>
                    <a:pt x="734" y="47"/>
                  </a:lnTo>
                  <a:lnTo>
                    <a:pt x="736" y="47"/>
                  </a:lnTo>
                  <a:lnTo>
                    <a:pt x="738" y="47"/>
                  </a:lnTo>
                  <a:lnTo>
                    <a:pt x="738" y="50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64"/>
                  </a:lnTo>
                  <a:lnTo>
                    <a:pt x="738" y="69"/>
                  </a:lnTo>
                  <a:lnTo>
                    <a:pt x="741" y="73"/>
                  </a:lnTo>
                  <a:lnTo>
                    <a:pt x="743" y="78"/>
                  </a:lnTo>
                  <a:lnTo>
                    <a:pt x="745" y="80"/>
                  </a:lnTo>
                  <a:lnTo>
                    <a:pt x="748" y="80"/>
                  </a:lnTo>
                  <a:lnTo>
                    <a:pt x="750" y="76"/>
                  </a:lnTo>
                  <a:lnTo>
                    <a:pt x="750" y="78"/>
                  </a:lnTo>
                  <a:lnTo>
                    <a:pt x="755" y="80"/>
                  </a:lnTo>
                  <a:lnTo>
                    <a:pt x="755" y="83"/>
                  </a:lnTo>
                  <a:lnTo>
                    <a:pt x="757" y="80"/>
                  </a:lnTo>
                  <a:lnTo>
                    <a:pt x="762" y="80"/>
                  </a:lnTo>
                  <a:lnTo>
                    <a:pt x="764" y="80"/>
                  </a:lnTo>
                  <a:lnTo>
                    <a:pt x="767" y="78"/>
                  </a:lnTo>
                  <a:lnTo>
                    <a:pt x="769" y="73"/>
                  </a:lnTo>
                  <a:lnTo>
                    <a:pt x="771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71" y="69"/>
                  </a:lnTo>
                  <a:lnTo>
                    <a:pt x="781" y="66"/>
                  </a:lnTo>
                  <a:lnTo>
                    <a:pt x="781" y="64"/>
                  </a:lnTo>
                  <a:lnTo>
                    <a:pt x="778" y="64"/>
                  </a:lnTo>
                  <a:lnTo>
                    <a:pt x="774" y="64"/>
                  </a:lnTo>
                  <a:lnTo>
                    <a:pt x="771" y="64"/>
                  </a:lnTo>
                  <a:lnTo>
                    <a:pt x="771" y="62"/>
                  </a:lnTo>
                  <a:lnTo>
                    <a:pt x="769" y="62"/>
                  </a:lnTo>
                  <a:lnTo>
                    <a:pt x="767" y="59"/>
                  </a:lnTo>
                  <a:lnTo>
                    <a:pt x="764" y="59"/>
                  </a:lnTo>
                  <a:lnTo>
                    <a:pt x="764" y="59"/>
                  </a:lnTo>
                  <a:lnTo>
                    <a:pt x="762" y="57"/>
                  </a:lnTo>
                  <a:lnTo>
                    <a:pt x="764" y="57"/>
                  </a:lnTo>
                  <a:lnTo>
                    <a:pt x="767" y="57"/>
                  </a:lnTo>
                  <a:lnTo>
                    <a:pt x="769" y="59"/>
                  </a:lnTo>
                  <a:lnTo>
                    <a:pt x="769" y="57"/>
                  </a:lnTo>
                  <a:lnTo>
                    <a:pt x="771" y="59"/>
                  </a:lnTo>
                  <a:lnTo>
                    <a:pt x="776" y="62"/>
                  </a:lnTo>
                  <a:lnTo>
                    <a:pt x="786" y="64"/>
                  </a:lnTo>
                  <a:lnTo>
                    <a:pt x="788" y="64"/>
                  </a:lnTo>
                  <a:lnTo>
                    <a:pt x="790" y="62"/>
                  </a:lnTo>
                  <a:lnTo>
                    <a:pt x="790" y="62"/>
                  </a:lnTo>
                  <a:lnTo>
                    <a:pt x="788" y="62"/>
                  </a:lnTo>
                  <a:lnTo>
                    <a:pt x="786" y="57"/>
                  </a:lnTo>
                  <a:lnTo>
                    <a:pt x="783" y="54"/>
                  </a:lnTo>
                  <a:lnTo>
                    <a:pt x="783" y="54"/>
                  </a:lnTo>
                  <a:lnTo>
                    <a:pt x="781" y="54"/>
                  </a:lnTo>
                  <a:lnTo>
                    <a:pt x="781" y="54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81" y="52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8" y="57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5" y="59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800" y="54"/>
                  </a:lnTo>
                  <a:lnTo>
                    <a:pt x="800" y="54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0" y="52"/>
                  </a:lnTo>
                  <a:lnTo>
                    <a:pt x="800" y="47"/>
                  </a:lnTo>
                  <a:lnTo>
                    <a:pt x="797" y="47"/>
                  </a:lnTo>
                  <a:lnTo>
                    <a:pt x="795" y="47"/>
                  </a:lnTo>
                  <a:lnTo>
                    <a:pt x="793" y="45"/>
                  </a:lnTo>
                  <a:lnTo>
                    <a:pt x="790" y="43"/>
                  </a:lnTo>
                  <a:lnTo>
                    <a:pt x="788" y="43"/>
                  </a:lnTo>
                  <a:lnTo>
                    <a:pt x="786" y="40"/>
                  </a:lnTo>
                  <a:lnTo>
                    <a:pt x="783" y="40"/>
                  </a:lnTo>
                  <a:lnTo>
                    <a:pt x="783" y="40"/>
                  </a:lnTo>
                  <a:lnTo>
                    <a:pt x="783" y="38"/>
                  </a:lnTo>
                  <a:lnTo>
                    <a:pt x="783" y="38"/>
                  </a:lnTo>
                  <a:lnTo>
                    <a:pt x="786" y="35"/>
                  </a:lnTo>
                  <a:lnTo>
                    <a:pt x="786" y="35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90" y="38"/>
                  </a:lnTo>
                  <a:lnTo>
                    <a:pt x="793" y="40"/>
                  </a:lnTo>
                  <a:lnTo>
                    <a:pt x="795" y="40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800" y="43"/>
                  </a:lnTo>
                  <a:lnTo>
                    <a:pt x="802" y="43"/>
                  </a:lnTo>
                  <a:lnTo>
                    <a:pt x="805" y="47"/>
                  </a:lnTo>
                  <a:lnTo>
                    <a:pt x="807" y="47"/>
                  </a:lnTo>
                  <a:lnTo>
                    <a:pt x="809" y="47"/>
                  </a:lnTo>
                  <a:lnTo>
                    <a:pt x="812" y="47"/>
                  </a:lnTo>
                  <a:lnTo>
                    <a:pt x="819" y="50"/>
                  </a:lnTo>
                  <a:lnTo>
                    <a:pt x="819" y="47"/>
                  </a:lnTo>
                  <a:lnTo>
                    <a:pt x="816" y="47"/>
                  </a:lnTo>
                  <a:lnTo>
                    <a:pt x="814" y="47"/>
                  </a:lnTo>
                  <a:lnTo>
                    <a:pt x="812" y="45"/>
                  </a:lnTo>
                  <a:lnTo>
                    <a:pt x="812" y="45"/>
                  </a:lnTo>
                  <a:lnTo>
                    <a:pt x="812" y="43"/>
                  </a:lnTo>
                  <a:lnTo>
                    <a:pt x="812" y="40"/>
                  </a:lnTo>
                  <a:lnTo>
                    <a:pt x="809" y="35"/>
                  </a:lnTo>
                  <a:lnTo>
                    <a:pt x="807" y="35"/>
                  </a:lnTo>
                  <a:lnTo>
                    <a:pt x="807" y="33"/>
                  </a:lnTo>
                  <a:lnTo>
                    <a:pt x="805" y="33"/>
                  </a:lnTo>
                  <a:lnTo>
                    <a:pt x="807" y="33"/>
                  </a:lnTo>
                  <a:lnTo>
                    <a:pt x="809" y="33"/>
                  </a:lnTo>
                  <a:lnTo>
                    <a:pt x="812" y="35"/>
                  </a:lnTo>
                  <a:lnTo>
                    <a:pt x="812" y="38"/>
                  </a:lnTo>
                  <a:lnTo>
                    <a:pt x="812" y="38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40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21" y="45"/>
                  </a:lnTo>
                  <a:lnTo>
                    <a:pt x="821" y="45"/>
                  </a:lnTo>
                  <a:lnTo>
                    <a:pt x="823" y="47"/>
                  </a:lnTo>
                  <a:lnTo>
                    <a:pt x="823" y="47"/>
                  </a:lnTo>
                  <a:lnTo>
                    <a:pt x="823" y="50"/>
                  </a:lnTo>
                  <a:lnTo>
                    <a:pt x="823" y="50"/>
                  </a:lnTo>
                  <a:lnTo>
                    <a:pt x="823" y="52"/>
                  </a:lnTo>
                  <a:lnTo>
                    <a:pt x="823" y="52"/>
                  </a:lnTo>
                  <a:lnTo>
                    <a:pt x="826" y="54"/>
                  </a:lnTo>
                  <a:lnTo>
                    <a:pt x="828" y="57"/>
                  </a:lnTo>
                  <a:lnTo>
                    <a:pt x="831" y="57"/>
                  </a:lnTo>
                  <a:lnTo>
                    <a:pt x="833" y="57"/>
                  </a:lnTo>
                  <a:lnTo>
                    <a:pt x="831" y="54"/>
                  </a:lnTo>
                  <a:lnTo>
                    <a:pt x="831" y="52"/>
                  </a:lnTo>
                  <a:lnTo>
                    <a:pt x="828" y="50"/>
                  </a:lnTo>
                  <a:lnTo>
                    <a:pt x="828" y="47"/>
                  </a:lnTo>
                  <a:lnTo>
                    <a:pt x="819" y="35"/>
                  </a:lnTo>
                  <a:lnTo>
                    <a:pt x="819" y="33"/>
                  </a:lnTo>
                  <a:lnTo>
                    <a:pt x="816" y="31"/>
                  </a:lnTo>
                  <a:lnTo>
                    <a:pt x="814" y="28"/>
                  </a:lnTo>
                  <a:lnTo>
                    <a:pt x="812" y="26"/>
                  </a:lnTo>
                  <a:lnTo>
                    <a:pt x="812" y="21"/>
                  </a:lnTo>
                  <a:lnTo>
                    <a:pt x="809" y="17"/>
                  </a:lnTo>
                  <a:lnTo>
                    <a:pt x="809" y="17"/>
                  </a:lnTo>
                  <a:lnTo>
                    <a:pt x="809" y="19"/>
                  </a:lnTo>
                  <a:lnTo>
                    <a:pt x="809" y="21"/>
                  </a:lnTo>
                  <a:lnTo>
                    <a:pt x="807" y="21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12" y="26"/>
                  </a:lnTo>
                  <a:lnTo>
                    <a:pt x="809" y="24"/>
                  </a:lnTo>
                  <a:lnTo>
                    <a:pt x="805" y="21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2" y="17"/>
                  </a:lnTo>
                  <a:lnTo>
                    <a:pt x="800" y="14"/>
                  </a:lnTo>
                  <a:lnTo>
                    <a:pt x="797" y="14"/>
                  </a:lnTo>
                  <a:lnTo>
                    <a:pt x="797" y="12"/>
                  </a:lnTo>
                  <a:lnTo>
                    <a:pt x="795" y="9"/>
                  </a:lnTo>
                  <a:lnTo>
                    <a:pt x="795" y="7"/>
                  </a:lnTo>
                  <a:lnTo>
                    <a:pt x="795" y="5"/>
                  </a:lnTo>
                  <a:lnTo>
                    <a:pt x="795" y="5"/>
                  </a:lnTo>
                  <a:lnTo>
                    <a:pt x="793" y="5"/>
                  </a:lnTo>
                  <a:lnTo>
                    <a:pt x="778" y="9"/>
                  </a:lnTo>
                  <a:lnTo>
                    <a:pt x="762" y="12"/>
                  </a:lnTo>
                  <a:lnTo>
                    <a:pt x="743" y="17"/>
                  </a:lnTo>
                  <a:lnTo>
                    <a:pt x="726" y="19"/>
                  </a:lnTo>
                  <a:lnTo>
                    <a:pt x="710" y="21"/>
                  </a:lnTo>
                  <a:lnTo>
                    <a:pt x="693" y="26"/>
                  </a:lnTo>
                  <a:lnTo>
                    <a:pt x="674" y="28"/>
                  </a:lnTo>
                  <a:lnTo>
                    <a:pt x="658" y="33"/>
                  </a:lnTo>
                  <a:lnTo>
                    <a:pt x="641" y="35"/>
                  </a:lnTo>
                  <a:lnTo>
                    <a:pt x="622" y="40"/>
                  </a:lnTo>
                  <a:lnTo>
                    <a:pt x="606" y="43"/>
                  </a:lnTo>
                  <a:lnTo>
                    <a:pt x="589" y="47"/>
                  </a:lnTo>
                  <a:lnTo>
                    <a:pt x="570" y="50"/>
                  </a:lnTo>
                  <a:lnTo>
                    <a:pt x="554" y="52"/>
                  </a:lnTo>
                  <a:lnTo>
                    <a:pt x="537" y="57"/>
                  </a:lnTo>
                  <a:lnTo>
                    <a:pt x="521" y="59"/>
                  </a:lnTo>
                  <a:lnTo>
                    <a:pt x="502" y="62"/>
                  </a:lnTo>
                  <a:lnTo>
                    <a:pt x="485" y="66"/>
                  </a:lnTo>
                  <a:lnTo>
                    <a:pt x="469" y="69"/>
                  </a:lnTo>
                  <a:lnTo>
                    <a:pt x="450" y="71"/>
                  </a:lnTo>
                  <a:lnTo>
                    <a:pt x="433" y="76"/>
                  </a:lnTo>
                  <a:lnTo>
                    <a:pt x="417" y="78"/>
                  </a:lnTo>
                  <a:lnTo>
                    <a:pt x="398" y="80"/>
                  </a:lnTo>
                  <a:lnTo>
                    <a:pt x="381" y="83"/>
                  </a:lnTo>
                  <a:lnTo>
                    <a:pt x="365" y="88"/>
                  </a:lnTo>
                  <a:lnTo>
                    <a:pt x="346" y="90"/>
                  </a:lnTo>
                  <a:lnTo>
                    <a:pt x="329" y="92"/>
                  </a:lnTo>
                  <a:lnTo>
                    <a:pt x="313" y="95"/>
                  </a:lnTo>
                  <a:lnTo>
                    <a:pt x="294" y="97"/>
                  </a:lnTo>
                  <a:lnTo>
                    <a:pt x="277" y="102"/>
                  </a:lnTo>
                  <a:lnTo>
                    <a:pt x="260" y="104"/>
                  </a:lnTo>
                  <a:lnTo>
                    <a:pt x="242" y="106"/>
                  </a:lnTo>
                  <a:lnTo>
                    <a:pt x="242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34" y="114"/>
                  </a:lnTo>
                  <a:lnTo>
                    <a:pt x="234" y="116"/>
                  </a:lnTo>
                  <a:lnTo>
                    <a:pt x="234" y="116"/>
                  </a:lnTo>
                  <a:lnTo>
                    <a:pt x="237" y="118"/>
                  </a:lnTo>
                  <a:lnTo>
                    <a:pt x="237" y="121"/>
                  </a:lnTo>
                  <a:lnTo>
                    <a:pt x="237" y="125"/>
                  </a:lnTo>
                  <a:lnTo>
                    <a:pt x="234" y="130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7" y="135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39" y="140"/>
                  </a:lnTo>
                  <a:lnTo>
                    <a:pt x="237" y="140"/>
                  </a:lnTo>
                  <a:lnTo>
                    <a:pt x="234" y="140"/>
                  </a:lnTo>
                  <a:lnTo>
                    <a:pt x="230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0" y="144"/>
                  </a:lnTo>
                  <a:lnTo>
                    <a:pt x="218" y="147"/>
                  </a:lnTo>
                  <a:lnTo>
                    <a:pt x="218" y="149"/>
                  </a:lnTo>
                  <a:lnTo>
                    <a:pt x="211" y="168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0"/>
                  </a:lnTo>
                  <a:lnTo>
                    <a:pt x="208" y="173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99" y="173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5" y="180"/>
                  </a:lnTo>
                  <a:lnTo>
                    <a:pt x="173" y="185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3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49" y="192"/>
                  </a:lnTo>
                  <a:lnTo>
                    <a:pt x="147" y="194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5" y="206"/>
                  </a:lnTo>
                  <a:lnTo>
                    <a:pt x="135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6" y="220"/>
                  </a:lnTo>
                  <a:lnTo>
                    <a:pt x="126" y="225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19" y="227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30"/>
                  </a:lnTo>
                  <a:lnTo>
                    <a:pt x="109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0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5" y="244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0" y="249"/>
                  </a:lnTo>
                  <a:lnTo>
                    <a:pt x="88" y="249"/>
                  </a:lnTo>
                  <a:lnTo>
                    <a:pt x="88" y="251"/>
                  </a:lnTo>
                  <a:lnTo>
                    <a:pt x="85" y="251"/>
                  </a:lnTo>
                  <a:lnTo>
                    <a:pt x="85" y="253"/>
                  </a:lnTo>
                  <a:lnTo>
                    <a:pt x="81" y="256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69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2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52" y="265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5" y="270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36" y="275"/>
                  </a:lnTo>
                  <a:lnTo>
                    <a:pt x="36" y="275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6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4" y="296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303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9" y="310"/>
                  </a:lnTo>
                  <a:lnTo>
                    <a:pt x="19" y="310"/>
                  </a:lnTo>
                  <a:lnTo>
                    <a:pt x="17" y="310"/>
                  </a:lnTo>
                  <a:lnTo>
                    <a:pt x="12" y="310"/>
                  </a:lnTo>
                  <a:lnTo>
                    <a:pt x="10" y="312"/>
                  </a:lnTo>
                  <a:lnTo>
                    <a:pt x="10" y="312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5" y="310"/>
                  </a:lnTo>
                  <a:lnTo>
                    <a:pt x="5" y="312"/>
                  </a:lnTo>
                  <a:lnTo>
                    <a:pt x="3" y="312"/>
                  </a:lnTo>
                  <a:lnTo>
                    <a:pt x="3" y="315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3" y="346"/>
                  </a:lnTo>
                  <a:lnTo>
                    <a:pt x="10" y="346"/>
                  </a:lnTo>
                  <a:lnTo>
                    <a:pt x="17" y="343"/>
                  </a:lnTo>
                  <a:lnTo>
                    <a:pt x="24" y="343"/>
                  </a:lnTo>
                  <a:lnTo>
                    <a:pt x="33" y="341"/>
                  </a:lnTo>
                  <a:lnTo>
                    <a:pt x="40" y="341"/>
                  </a:lnTo>
                  <a:lnTo>
                    <a:pt x="55" y="338"/>
                  </a:lnTo>
                  <a:lnTo>
                    <a:pt x="64" y="336"/>
                  </a:lnTo>
                  <a:lnTo>
                    <a:pt x="71" y="336"/>
                  </a:lnTo>
                  <a:lnTo>
                    <a:pt x="78" y="334"/>
                  </a:lnTo>
                  <a:lnTo>
                    <a:pt x="85" y="331"/>
                  </a:lnTo>
                  <a:lnTo>
                    <a:pt x="93" y="331"/>
                  </a:lnTo>
                  <a:lnTo>
                    <a:pt x="102" y="329"/>
                  </a:lnTo>
                  <a:lnTo>
                    <a:pt x="109" y="329"/>
                  </a:lnTo>
                  <a:lnTo>
                    <a:pt x="116" y="327"/>
                  </a:lnTo>
                  <a:lnTo>
                    <a:pt x="123" y="327"/>
                  </a:lnTo>
                  <a:lnTo>
                    <a:pt x="126" y="327"/>
                  </a:lnTo>
                  <a:lnTo>
                    <a:pt x="154" y="312"/>
                  </a:lnTo>
                  <a:lnTo>
                    <a:pt x="156" y="310"/>
                  </a:lnTo>
                  <a:lnTo>
                    <a:pt x="159" y="310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61" y="310"/>
                  </a:lnTo>
                  <a:lnTo>
                    <a:pt x="161" y="310"/>
                  </a:lnTo>
                  <a:lnTo>
                    <a:pt x="163" y="308"/>
                  </a:lnTo>
                  <a:lnTo>
                    <a:pt x="163" y="308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71" y="303"/>
                  </a:lnTo>
                  <a:lnTo>
                    <a:pt x="173" y="301"/>
                  </a:lnTo>
                  <a:lnTo>
                    <a:pt x="178" y="298"/>
                  </a:lnTo>
                  <a:lnTo>
                    <a:pt x="178" y="298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5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1"/>
                  </a:lnTo>
                  <a:lnTo>
                    <a:pt x="190" y="291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9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6" y="286"/>
                  </a:lnTo>
                  <a:lnTo>
                    <a:pt x="220" y="286"/>
                  </a:lnTo>
                  <a:lnTo>
                    <a:pt x="225" y="286"/>
                  </a:lnTo>
                  <a:lnTo>
                    <a:pt x="232" y="284"/>
                  </a:lnTo>
                  <a:lnTo>
                    <a:pt x="239" y="284"/>
                  </a:lnTo>
                  <a:lnTo>
                    <a:pt x="249" y="282"/>
                  </a:lnTo>
                  <a:lnTo>
                    <a:pt x="258" y="282"/>
                  </a:lnTo>
                  <a:lnTo>
                    <a:pt x="265" y="282"/>
                  </a:lnTo>
                  <a:lnTo>
                    <a:pt x="275" y="279"/>
                  </a:lnTo>
                  <a:lnTo>
                    <a:pt x="284" y="279"/>
                  </a:lnTo>
                  <a:lnTo>
                    <a:pt x="294" y="277"/>
                  </a:lnTo>
                  <a:lnTo>
                    <a:pt x="301" y="277"/>
                  </a:lnTo>
                  <a:lnTo>
                    <a:pt x="310" y="277"/>
                  </a:lnTo>
                  <a:lnTo>
                    <a:pt x="315" y="275"/>
                  </a:lnTo>
                  <a:lnTo>
                    <a:pt x="322" y="275"/>
                  </a:lnTo>
                  <a:lnTo>
                    <a:pt x="327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41" y="277"/>
                  </a:lnTo>
                  <a:lnTo>
                    <a:pt x="341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8" y="282"/>
                  </a:lnTo>
                  <a:lnTo>
                    <a:pt x="355" y="28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5" y="308"/>
                  </a:lnTo>
                  <a:lnTo>
                    <a:pt x="369" y="308"/>
                  </a:lnTo>
                  <a:lnTo>
                    <a:pt x="369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83" y="305"/>
                  </a:lnTo>
                  <a:lnTo>
                    <a:pt x="391" y="305"/>
                  </a:lnTo>
                  <a:lnTo>
                    <a:pt x="400" y="303"/>
                  </a:lnTo>
                  <a:lnTo>
                    <a:pt x="409" y="301"/>
                  </a:lnTo>
                  <a:lnTo>
                    <a:pt x="419" y="301"/>
                  </a:lnTo>
                  <a:lnTo>
                    <a:pt x="428" y="298"/>
                  </a:lnTo>
                  <a:lnTo>
                    <a:pt x="438" y="298"/>
                  </a:lnTo>
                  <a:lnTo>
                    <a:pt x="445" y="296"/>
                  </a:lnTo>
                  <a:lnTo>
                    <a:pt x="454" y="296"/>
                  </a:lnTo>
                  <a:lnTo>
                    <a:pt x="459" y="293"/>
                  </a:lnTo>
                  <a:lnTo>
                    <a:pt x="464" y="293"/>
                  </a:lnTo>
                  <a:lnTo>
                    <a:pt x="469" y="293"/>
                  </a:lnTo>
                  <a:lnTo>
                    <a:pt x="469" y="291"/>
                  </a:lnTo>
                  <a:lnTo>
                    <a:pt x="473" y="291"/>
                  </a:lnTo>
                  <a:lnTo>
                    <a:pt x="476" y="291"/>
                  </a:lnTo>
                  <a:lnTo>
                    <a:pt x="478" y="291"/>
                  </a:lnTo>
                  <a:lnTo>
                    <a:pt x="483" y="293"/>
                  </a:lnTo>
                  <a:lnTo>
                    <a:pt x="490" y="301"/>
                  </a:lnTo>
                  <a:lnTo>
                    <a:pt x="497" y="305"/>
                  </a:lnTo>
                  <a:lnTo>
                    <a:pt x="506" y="310"/>
                  </a:lnTo>
                  <a:lnTo>
                    <a:pt x="521" y="322"/>
                  </a:lnTo>
                  <a:lnTo>
                    <a:pt x="537" y="334"/>
                  </a:lnTo>
                  <a:lnTo>
                    <a:pt x="544" y="338"/>
                  </a:lnTo>
                  <a:lnTo>
                    <a:pt x="554" y="343"/>
                  </a:lnTo>
                  <a:lnTo>
                    <a:pt x="561" y="350"/>
                  </a:lnTo>
                  <a:lnTo>
                    <a:pt x="568" y="355"/>
                  </a:lnTo>
                  <a:lnTo>
                    <a:pt x="577" y="360"/>
                  </a:lnTo>
                  <a:lnTo>
                    <a:pt x="585" y="367"/>
                  </a:lnTo>
                  <a:lnTo>
                    <a:pt x="594" y="372"/>
                  </a:lnTo>
                  <a:lnTo>
                    <a:pt x="601" y="376"/>
                  </a:lnTo>
                  <a:lnTo>
                    <a:pt x="608" y="383"/>
                  </a:lnTo>
                  <a:lnTo>
                    <a:pt x="611" y="381"/>
                  </a:lnTo>
                  <a:lnTo>
                    <a:pt x="613" y="381"/>
                  </a:lnTo>
                  <a:lnTo>
                    <a:pt x="611" y="383"/>
                  </a:lnTo>
                  <a:lnTo>
                    <a:pt x="611" y="383"/>
                  </a:lnTo>
                  <a:lnTo>
                    <a:pt x="620" y="379"/>
                  </a:lnTo>
                  <a:lnTo>
                    <a:pt x="625" y="376"/>
                  </a:lnTo>
                  <a:lnTo>
                    <a:pt x="627" y="374"/>
                  </a:lnTo>
                  <a:lnTo>
                    <a:pt x="627" y="369"/>
                  </a:lnTo>
                  <a:lnTo>
                    <a:pt x="629" y="369"/>
                  </a:lnTo>
                  <a:lnTo>
                    <a:pt x="629" y="372"/>
                  </a:lnTo>
                  <a:lnTo>
                    <a:pt x="629" y="374"/>
                  </a:lnTo>
                  <a:lnTo>
                    <a:pt x="629" y="374"/>
                  </a:lnTo>
                  <a:lnTo>
                    <a:pt x="632" y="374"/>
                  </a:lnTo>
                  <a:lnTo>
                    <a:pt x="641" y="372"/>
                  </a:lnTo>
                  <a:lnTo>
                    <a:pt x="644" y="372"/>
                  </a:lnTo>
                  <a:lnTo>
                    <a:pt x="644" y="372"/>
                  </a:lnTo>
                  <a:lnTo>
                    <a:pt x="651" y="369"/>
                  </a:lnTo>
                  <a:lnTo>
                    <a:pt x="653" y="369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5" y="369"/>
                  </a:lnTo>
                  <a:lnTo>
                    <a:pt x="665" y="369"/>
                  </a:lnTo>
                  <a:lnTo>
                    <a:pt x="667" y="362"/>
                  </a:lnTo>
                  <a:lnTo>
                    <a:pt x="670" y="357"/>
                  </a:lnTo>
                  <a:lnTo>
                    <a:pt x="670" y="355"/>
                  </a:lnTo>
                  <a:lnTo>
                    <a:pt x="667" y="350"/>
                  </a:lnTo>
                  <a:lnTo>
                    <a:pt x="667" y="350"/>
                  </a:lnTo>
                  <a:lnTo>
                    <a:pt x="670" y="348"/>
                  </a:lnTo>
                  <a:lnTo>
                    <a:pt x="667" y="346"/>
                  </a:lnTo>
                  <a:lnTo>
                    <a:pt x="665" y="336"/>
                  </a:lnTo>
                  <a:lnTo>
                    <a:pt x="663" y="334"/>
                  </a:lnTo>
                  <a:lnTo>
                    <a:pt x="665" y="331"/>
                  </a:lnTo>
                  <a:lnTo>
                    <a:pt x="667" y="338"/>
                  </a:lnTo>
                  <a:lnTo>
                    <a:pt x="670" y="341"/>
                  </a:lnTo>
                  <a:lnTo>
                    <a:pt x="670" y="346"/>
                  </a:lnTo>
                  <a:lnTo>
                    <a:pt x="672" y="355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2"/>
                  </a:lnTo>
                  <a:lnTo>
                    <a:pt x="672" y="364"/>
                  </a:lnTo>
                  <a:lnTo>
                    <a:pt x="674" y="360"/>
                  </a:lnTo>
                  <a:lnTo>
                    <a:pt x="674" y="353"/>
                  </a:lnTo>
                  <a:lnTo>
                    <a:pt x="674" y="338"/>
                  </a:lnTo>
                  <a:lnTo>
                    <a:pt x="674" y="336"/>
                  </a:lnTo>
                  <a:lnTo>
                    <a:pt x="677" y="331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9" y="322"/>
                  </a:lnTo>
                  <a:lnTo>
                    <a:pt x="684" y="312"/>
                  </a:lnTo>
                  <a:lnTo>
                    <a:pt x="689" y="303"/>
                  </a:lnTo>
                  <a:lnTo>
                    <a:pt x="700" y="291"/>
                  </a:lnTo>
                  <a:lnTo>
                    <a:pt x="708" y="284"/>
                  </a:lnTo>
                  <a:lnTo>
                    <a:pt x="712" y="282"/>
                  </a:lnTo>
                  <a:lnTo>
                    <a:pt x="712" y="279"/>
                  </a:lnTo>
                  <a:lnTo>
                    <a:pt x="715" y="279"/>
                  </a:lnTo>
                  <a:lnTo>
                    <a:pt x="715" y="279"/>
                  </a:lnTo>
                  <a:lnTo>
                    <a:pt x="712" y="279"/>
                  </a:lnTo>
                  <a:lnTo>
                    <a:pt x="712" y="277"/>
                  </a:lnTo>
                  <a:lnTo>
                    <a:pt x="715" y="277"/>
                  </a:lnTo>
                  <a:lnTo>
                    <a:pt x="712" y="275"/>
                  </a:lnTo>
                  <a:lnTo>
                    <a:pt x="710" y="275"/>
                  </a:lnTo>
                  <a:lnTo>
                    <a:pt x="710" y="275"/>
                  </a:lnTo>
                  <a:lnTo>
                    <a:pt x="708" y="275"/>
                  </a:lnTo>
                  <a:lnTo>
                    <a:pt x="708" y="272"/>
                  </a:lnTo>
                  <a:lnTo>
                    <a:pt x="705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10" y="267"/>
                  </a:lnTo>
                  <a:lnTo>
                    <a:pt x="710" y="267"/>
                  </a:lnTo>
                  <a:lnTo>
                    <a:pt x="710" y="263"/>
                  </a:lnTo>
                  <a:lnTo>
                    <a:pt x="710" y="263"/>
                  </a:lnTo>
                  <a:lnTo>
                    <a:pt x="708" y="260"/>
                  </a:lnTo>
                  <a:lnTo>
                    <a:pt x="708" y="260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3" y="253"/>
                  </a:lnTo>
                  <a:lnTo>
                    <a:pt x="705" y="256"/>
                  </a:lnTo>
                  <a:lnTo>
                    <a:pt x="705" y="256"/>
                  </a:lnTo>
                  <a:lnTo>
                    <a:pt x="705" y="253"/>
                  </a:lnTo>
                  <a:lnTo>
                    <a:pt x="708" y="253"/>
                  </a:lnTo>
                  <a:lnTo>
                    <a:pt x="708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08" y="256"/>
                  </a:lnTo>
                  <a:lnTo>
                    <a:pt x="708" y="258"/>
                  </a:lnTo>
                  <a:lnTo>
                    <a:pt x="710" y="258"/>
                  </a:lnTo>
                  <a:lnTo>
                    <a:pt x="715" y="263"/>
                  </a:lnTo>
                  <a:lnTo>
                    <a:pt x="715" y="263"/>
                  </a:lnTo>
                  <a:lnTo>
                    <a:pt x="715" y="265"/>
                  </a:lnTo>
                  <a:lnTo>
                    <a:pt x="712" y="270"/>
                  </a:lnTo>
                  <a:lnTo>
                    <a:pt x="710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7" y="275"/>
                  </a:lnTo>
                  <a:lnTo>
                    <a:pt x="719" y="275"/>
                  </a:lnTo>
                  <a:lnTo>
                    <a:pt x="722" y="272"/>
                  </a:lnTo>
                  <a:lnTo>
                    <a:pt x="722" y="270"/>
                  </a:lnTo>
                  <a:lnTo>
                    <a:pt x="724" y="270"/>
                  </a:lnTo>
                  <a:lnTo>
                    <a:pt x="729" y="260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6" y="253"/>
                  </a:lnTo>
                  <a:lnTo>
                    <a:pt x="736" y="251"/>
                  </a:lnTo>
                  <a:lnTo>
                    <a:pt x="736" y="251"/>
                  </a:lnTo>
                  <a:lnTo>
                    <a:pt x="734" y="249"/>
                  </a:lnTo>
                  <a:lnTo>
                    <a:pt x="734" y="249"/>
                  </a:lnTo>
                  <a:lnTo>
                    <a:pt x="734" y="246"/>
                  </a:lnTo>
                  <a:lnTo>
                    <a:pt x="736" y="246"/>
                  </a:lnTo>
                  <a:lnTo>
                    <a:pt x="736" y="246"/>
                  </a:lnTo>
                  <a:lnTo>
                    <a:pt x="736" y="249"/>
                  </a:lnTo>
                  <a:lnTo>
                    <a:pt x="738" y="251"/>
                  </a:lnTo>
                  <a:lnTo>
                    <a:pt x="738" y="253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41" y="256"/>
                  </a:lnTo>
                  <a:lnTo>
                    <a:pt x="741" y="253"/>
                  </a:lnTo>
                  <a:lnTo>
                    <a:pt x="755" y="246"/>
                  </a:lnTo>
                  <a:lnTo>
                    <a:pt x="757" y="244"/>
                  </a:lnTo>
                  <a:lnTo>
                    <a:pt x="776" y="241"/>
                  </a:lnTo>
                  <a:lnTo>
                    <a:pt x="776" y="239"/>
                  </a:lnTo>
                  <a:lnTo>
                    <a:pt x="774" y="237"/>
                  </a:lnTo>
                  <a:lnTo>
                    <a:pt x="774" y="237"/>
                  </a:lnTo>
                  <a:lnTo>
                    <a:pt x="771" y="239"/>
                  </a:lnTo>
                  <a:lnTo>
                    <a:pt x="771" y="239"/>
                  </a:lnTo>
                  <a:lnTo>
                    <a:pt x="769" y="239"/>
                  </a:lnTo>
                  <a:lnTo>
                    <a:pt x="771" y="237"/>
                  </a:lnTo>
                  <a:lnTo>
                    <a:pt x="771" y="234"/>
                  </a:lnTo>
                  <a:lnTo>
                    <a:pt x="774" y="232"/>
                  </a:lnTo>
                  <a:lnTo>
                    <a:pt x="776" y="232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81" y="239"/>
                  </a:lnTo>
                  <a:lnTo>
                    <a:pt x="781" y="241"/>
                  </a:lnTo>
                  <a:lnTo>
                    <a:pt x="786" y="241"/>
                  </a:lnTo>
                  <a:lnTo>
                    <a:pt x="786" y="239"/>
                  </a:lnTo>
                  <a:lnTo>
                    <a:pt x="783" y="227"/>
                  </a:lnTo>
                  <a:lnTo>
                    <a:pt x="783" y="227"/>
                  </a:lnTo>
                  <a:lnTo>
                    <a:pt x="786" y="230"/>
                  </a:lnTo>
                  <a:lnTo>
                    <a:pt x="788" y="232"/>
                  </a:lnTo>
                  <a:lnTo>
                    <a:pt x="788" y="234"/>
                  </a:lnTo>
                  <a:lnTo>
                    <a:pt x="788" y="234"/>
                  </a:lnTo>
                  <a:lnTo>
                    <a:pt x="790" y="237"/>
                  </a:lnTo>
                  <a:lnTo>
                    <a:pt x="793" y="237"/>
                  </a:lnTo>
                  <a:lnTo>
                    <a:pt x="795" y="237"/>
                  </a:lnTo>
                  <a:lnTo>
                    <a:pt x="795" y="237"/>
                  </a:lnTo>
                  <a:lnTo>
                    <a:pt x="797" y="234"/>
                  </a:lnTo>
                  <a:lnTo>
                    <a:pt x="797" y="234"/>
                  </a:lnTo>
                  <a:lnTo>
                    <a:pt x="797" y="232"/>
                  </a:lnTo>
                  <a:lnTo>
                    <a:pt x="795" y="232"/>
                  </a:lnTo>
                  <a:lnTo>
                    <a:pt x="795" y="232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800" y="225"/>
                  </a:lnTo>
                  <a:lnTo>
                    <a:pt x="802" y="222"/>
                  </a:lnTo>
                  <a:lnTo>
                    <a:pt x="802" y="220"/>
                  </a:lnTo>
                  <a:lnTo>
                    <a:pt x="802" y="220"/>
                  </a:lnTo>
                  <a:lnTo>
                    <a:pt x="802" y="218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5" y="215"/>
                  </a:lnTo>
                  <a:lnTo>
                    <a:pt x="805" y="218"/>
                  </a:lnTo>
                  <a:lnTo>
                    <a:pt x="805" y="218"/>
                  </a:lnTo>
                  <a:lnTo>
                    <a:pt x="807" y="215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1"/>
                  </a:lnTo>
                  <a:lnTo>
                    <a:pt x="807" y="211"/>
                  </a:lnTo>
                  <a:lnTo>
                    <a:pt x="807" y="208"/>
                  </a:lnTo>
                  <a:lnTo>
                    <a:pt x="807" y="208"/>
                  </a:lnTo>
                  <a:lnTo>
                    <a:pt x="809" y="206"/>
                  </a:lnTo>
                  <a:lnTo>
                    <a:pt x="809" y="206"/>
                  </a:lnTo>
                  <a:lnTo>
                    <a:pt x="812" y="206"/>
                  </a:lnTo>
                  <a:lnTo>
                    <a:pt x="812" y="206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201"/>
                  </a:lnTo>
                  <a:lnTo>
                    <a:pt x="809" y="199"/>
                  </a:lnTo>
                  <a:lnTo>
                    <a:pt x="807" y="196"/>
                  </a:lnTo>
                  <a:lnTo>
                    <a:pt x="805" y="196"/>
                  </a:lnTo>
                  <a:lnTo>
                    <a:pt x="805" y="199"/>
                  </a:lnTo>
                  <a:lnTo>
                    <a:pt x="807" y="201"/>
                  </a:lnTo>
                  <a:lnTo>
                    <a:pt x="809" y="204"/>
                  </a:lnTo>
                  <a:lnTo>
                    <a:pt x="807" y="204"/>
                  </a:lnTo>
                  <a:lnTo>
                    <a:pt x="805" y="204"/>
                  </a:lnTo>
                  <a:lnTo>
                    <a:pt x="805" y="206"/>
                  </a:lnTo>
                  <a:lnTo>
                    <a:pt x="802" y="208"/>
                  </a:lnTo>
                  <a:lnTo>
                    <a:pt x="802" y="208"/>
                  </a:lnTo>
                  <a:lnTo>
                    <a:pt x="797" y="208"/>
                  </a:lnTo>
                  <a:lnTo>
                    <a:pt x="795" y="211"/>
                  </a:lnTo>
                  <a:lnTo>
                    <a:pt x="795" y="211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7" y="204"/>
                  </a:lnTo>
                  <a:lnTo>
                    <a:pt x="800" y="204"/>
                  </a:lnTo>
                  <a:lnTo>
                    <a:pt x="797" y="201"/>
                  </a:lnTo>
                  <a:lnTo>
                    <a:pt x="795" y="199"/>
                  </a:lnTo>
                  <a:lnTo>
                    <a:pt x="795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6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201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3" y="206"/>
                  </a:lnTo>
                  <a:lnTo>
                    <a:pt x="790" y="204"/>
                  </a:lnTo>
                  <a:lnTo>
                    <a:pt x="788" y="204"/>
                  </a:lnTo>
                  <a:lnTo>
                    <a:pt x="786" y="204"/>
                  </a:lnTo>
                  <a:lnTo>
                    <a:pt x="786" y="204"/>
                  </a:lnTo>
                  <a:lnTo>
                    <a:pt x="783" y="206"/>
                  </a:lnTo>
                  <a:lnTo>
                    <a:pt x="783" y="208"/>
                  </a:lnTo>
                  <a:lnTo>
                    <a:pt x="788" y="211"/>
                  </a:lnTo>
                  <a:lnTo>
                    <a:pt x="788" y="213"/>
                  </a:lnTo>
                  <a:lnTo>
                    <a:pt x="786" y="213"/>
                  </a:lnTo>
                  <a:lnTo>
                    <a:pt x="783" y="211"/>
                  </a:lnTo>
                  <a:lnTo>
                    <a:pt x="781" y="211"/>
                  </a:lnTo>
                  <a:lnTo>
                    <a:pt x="781" y="211"/>
                  </a:lnTo>
                  <a:lnTo>
                    <a:pt x="781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6" y="208"/>
                  </a:lnTo>
                  <a:lnTo>
                    <a:pt x="774" y="211"/>
                  </a:lnTo>
                  <a:lnTo>
                    <a:pt x="774" y="213"/>
                  </a:lnTo>
                  <a:lnTo>
                    <a:pt x="771" y="215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4" y="218"/>
                  </a:lnTo>
                  <a:lnTo>
                    <a:pt x="762" y="218"/>
                  </a:lnTo>
                  <a:lnTo>
                    <a:pt x="755" y="215"/>
                  </a:lnTo>
                  <a:lnTo>
                    <a:pt x="750" y="215"/>
                  </a:lnTo>
                  <a:lnTo>
                    <a:pt x="748" y="215"/>
                  </a:lnTo>
                  <a:lnTo>
                    <a:pt x="743" y="211"/>
                  </a:lnTo>
                  <a:lnTo>
                    <a:pt x="738" y="206"/>
                  </a:lnTo>
                  <a:lnTo>
                    <a:pt x="736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29" y="196"/>
                  </a:lnTo>
                  <a:lnTo>
                    <a:pt x="731" y="196"/>
                  </a:lnTo>
                  <a:lnTo>
                    <a:pt x="738" y="204"/>
                  </a:lnTo>
                  <a:lnTo>
                    <a:pt x="743" y="204"/>
                  </a:lnTo>
                  <a:lnTo>
                    <a:pt x="743" y="204"/>
                  </a:lnTo>
                  <a:lnTo>
                    <a:pt x="750" y="208"/>
                  </a:lnTo>
                  <a:lnTo>
                    <a:pt x="752" y="211"/>
                  </a:lnTo>
                  <a:lnTo>
                    <a:pt x="757" y="211"/>
                  </a:lnTo>
                  <a:lnTo>
                    <a:pt x="760" y="211"/>
                  </a:lnTo>
                  <a:lnTo>
                    <a:pt x="764" y="211"/>
                  </a:lnTo>
                  <a:lnTo>
                    <a:pt x="767" y="208"/>
                  </a:lnTo>
                  <a:lnTo>
                    <a:pt x="769" y="206"/>
                  </a:lnTo>
                  <a:lnTo>
                    <a:pt x="771" y="204"/>
                  </a:lnTo>
                  <a:lnTo>
                    <a:pt x="774" y="199"/>
                  </a:lnTo>
                  <a:lnTo>
                    <a:pt x="776" y="196"/>
                  </a:lnTo>
                  <a:lnTo>
                    <a:pt x="776" y="194"/>
                  </a:lnTo>
                  <a:lnTo>
                    <a:pt x="778" y="192"/>
                  </a:lnTo>
                  <a:lnTo>
                    <a:pt x="781" y="189"/>
                  </a:lnTo>
                  <a:lnTo>
                    <a:pt x="781" y="187"/>
                  </a:lnTo>
                  <a:lnTo>
                    <a:pt x="778" y="182"/>
                  </a:lnTo>
                  <a:lnTo>
                    <a:pt x="776" y="185"/>
                  </a:lnTo>
                  <a:lnTo>
                    <a:pt x="776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7"/>
                  </a:lnTo>
                  <a:lnTo>
                    <a:pt x="776" y="187"/>
                  </a:lnTo>
                  <a:lnTo>
                    <a:pt x="776" y="187"/>
                  </a:lnTo>
                  <a:lnTo>
                    <a:pt x="774" y="187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5"/>
                  </a:lnTo>
                  <a:lnTo>
                    <a:pt x="771" y="185"/>
                  </a:lnTo>
                  <a:lnTo>
                    <a:pt x="771" y="182"/>
                  </a:lnTo>
                  <a:lnTo>
                    <a:pt x="774" y="182"/>
                  </a:lnTo>
                  <a:lnTo>
                    <a:pt x="774" y="182"/>
                  </a:lnTo>
                  <a:lnTo>
                    <a:pt x="774" y="180"/>
                  </a:lnTo>
                  <a:lnTo>
                    <a:pt x="776" y="180"/>
                  </a:lnTo>
                  <a:lnTo>
                    <a:pt x="778" y="180"/>
                  </a:lnTo>
                  <a:lnTo>
                    <a:pt x="781" y="180"/>
                  </a:lnTo>
                  <a:lnTo>
                    <a:pt x="781" y="180"/>
                  </a:lnTo>
                  <a:lnTo>
                    <a:pt x="783" y="178"/>
                  </a:lnTo>
                  <a:lnTo>
                    <a:pt x="781" y="178"/>
                  </a:lnTo>
                  <a:lnTo>
                    <a:pt x="781" y="178"/>
                  </a:lnTo>
                  <a:lnTo>
                    <a:pt x="778" y="175"/>
                  </a:lnTo>
                  <a:lnTo>
                    <a:pt x="778" y="175"/>
                  </a:lnTo>
                  <a:lnTo>
                    <a:pt x="783" y="175"/>
                  </a:lnTo>
                  <a:lnTo>
                    <a:pt x="786" y="175"/>
                  </a:lnTo>
                  <a:lnTo>
                    <a:pt x="786" y="173"/>
                  </a:lnTo>
                  <a:lnTo>
                    <a:pt x="786" y="173"/>
                  </a:lnTo>
                  <a:lnTo>
                    <a:pt x="786" y="170"/>
                  </a:lnTo>
                  <a:lnTo>
                    <a:pt x="786" y="168"/>
                  </a:lnTo>
                  <a:lnTo>
                    <a:pt x="783" y="168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1" y="166"/>
                  </a:lnTo>
                  <a:lnTo>
                    <a:pt x="769" y="166"/>
                  </a:lnTo>
                  <a:lnTo>
                    <a:pt x="762" y="163"/>
                  </a:lnTo>
                  <a:lnTo>
                    <a:pt x="755" y="161"/>
                  </a:lnTo>
                  <a:lnTo>
                    <a:pt x="748" y="161"/>
                  </a:lnTo>
                  <a:lnTo>
                    <a:pt x="745" y="161"/>
                  </a:lnTo>
                  <a:lnTo>
                    <a:pt x="743" y="159"/>
                  </a:lnTo>
                  <a:lnTo>
                    <a:pt x="738" y="159"/>
                  </a:lnTo>
                  <a:lnTo>
                    <a:pt x="734" y="159"/>
                  </a:lnTo>
                  <a:lnTo>
                    <a:pt x="731" y="161"/>
                  </a:lnTo>
                  <a:lnTo>
                    <a:pt x="729" y="156"/>
                  </a:lnTo>
                  <a:lnTo>
                    <a:pt x="729" y="156"/>
                  </a:lnTo>
                  <a:lnTo>
                    <a:pt x="726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49"/>
                  </a:lnTo>
                  <a:lnTo>
                    <a:pt x="726" y="151"/>
                  </a:lnTo>
                  <a:lnTo>
                    <a:pt x="729" y="154"/>
                  </a:lnTo>
                  <a:lnTo>
                    <a:pt x="734" y="154"/>
                  </a:lnTo>
                  <a:lnTo>
                    <a:pt x="738" y="156"/>
                  </a:lnTo>
                  <a:lnTo>
                    <a:pt x="741" y="156"/>
                  </a:lnTo>
                  <a:lnTo>
                    <a:pt x="745" y="154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9"/>
                  </a:lnTo>
                  <a:lnTo>
                    <a:pt x="760" y="156"/>
                  </a:lnTo>
                  <a:lnTo>
                    <a:pt x="762" y="156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4" y="154"/>
                  </a:lnTo>
                  <a:lnTo>
                    <a:pt x="764" y="156"/>
                  </a:lnTo>
                  <a:lnTo>
                    <a:pt x="767" y="156"/>
                  </a:lnTo>
                  <a:lnTo>
                    <a:pt x="769" y="156"/>
                  </a:lnTo>
                  <a:lnTo>
                    <a:pt x="771" y="156"/>
                  </a:lnTo>
                  <a:lnTo>
                    <a:pt x="771" y="154"/>
                  </a:lnTo>
                  <a:lnTo>
                    <a:pt x="771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7" y="151"/>
                  </a:lnTo>
                  <a:lnTo>
                    <a:pt x="767" y="149"/>
                  </a:lnTo>
                  <a:lnTo>
                    <a:pt x="767" y="149"/>
                  </a:lnTo>
                  <a:lnTo>
                    <a:pt x="767" y="147"/>
                  </a:lnTo>
                  <a:lnTo>
                    <a:pt x="767" y="144"/>
                  </a:lnTo>
                  <a:lnTo>
                    <a:pt x="764" y="144"/>
                  </a:lnTo>
                  <a:lnTo>
                    <a:pt x="764" y="142"/>
                  </a:lnTo>
                  <a:lnTo>
                    <a:pt x="762" y="142"/>
                  </a:lnTo>
                  <a:lnTo>
                    <a:pt x="764" y="140"/>
                  </a:lnTo>
                  <a:lnTo>
                    <a:pt x="767" y="137"/>
                  </a:lnTo>
                  <a:lnTo>
                    <a:pt x="769" y="137"/>
                  </a:lnTo>
                  <a:lnTo>
                    <a:pt x="774" y="137"/>
                  </a:lnTo>
                  <a:lnTo>
                    <a:pt x="776" y="137"/>
                  </a:lnTo>
                  <a:lnTo>
                    <a:pt x="778" y="137"/>
                  </a:lnTo>
                  <a:lnTo>
                    <a:pt x="778" y="140"/>
                  </a:lnTo>
                  <a:lnTo>
                    <a:pt x="778" y="142"/>
                  </a:lnTo>
                  <a:lnTo>
                    <a:pt x="771" y="142"/>
                  </a:lnTo>
                  <a:lnTo>
                    <a:pt x="769" y="142"/>
                  </a:lnTo>
                  <a:lnTo>
                    <a:pt x="769" y="144"/>
                  </a:lnTo>
                  <a:lnTo>
                    <a:pt x="771" y="147"/>
                  </a:lnTo>
                  <a:lnTo>
                    <a:pt x="774" y="147"/>
                  </a:lnTo>
                  <a:lnTo>
                    <a:pt x="774" y="147"/>
                  </a:lnTo>
                  <a:lnTo>
                    <a:pt x="771" y="149"/>
                  </a:lnTo>
                  <a:lnTo>
                    <a:pt x="774" y="149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6" y="154"/>
                  </a:lnTo>
                  <a:lnTo>
                    <a:pt x="778" y="154"/>
                  </a:lnTo>
                  <a:lnTo>
                    <a:pt x="781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4"/>
                  </a:lnTo>
                  <a:lnTo>
                    <a:pt x="781" y="154"/>
                  </a:lnTo>
                  <a:lnTo>
                    <a:pt x="781" y="154"/>
                  </a:lnTo>
                  <a:lnTo>
                    <a:pt x="783" y="151"/>
                  </a:lnTo>
                  <a:lnTo>
                    <a:pt x="783" y="151"/>
                  </a:lnTo>
                  <a:lnTo>
                    <a:pt x="786" y="154"/>
                  </a:lnTo>
                  <a:lnTo>
                    <a:pt x="786" y="149"/>
                  </a:lnTo>
                  <a:lnTo>
                    <a:pt x="786" y="147"/>
                  </a:lnTo>
                  <a:lnTo>
                    <a:pt x="786" y="144"/>
                  </a:lnTo>
                  <a:lnTo>
                    <a:pt x="788" y="144"/>
                  </a:lnTo>
                  <a:lnTo>
                    <a:pt x="790" y="147"/>
                  </a:lnTo>
                  <a:lnTo>
                    <a:pt x="790" y="151"/>
                  </a:lnTo>
                  <a:lnTo>
                    <a:pt x="790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8" y="156"/>
                  </a:lnTo>
                  <a:lnTo>
                    <a:pt x="788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3" y="159"/>
                  </a:lnTo>
                  <a:lnTo>
                    <a:pt x="793" y="159"/>
                  </a:lnTo>
                  <a:lnTo>
                    <a:pt x="795" y="159"/>
                  </a:lnTo>
                  <a:lnTo>
                    <a:pt x="795" y="156"/>
                  </a:lnTo>
                  <a:lnTo>
                    <a:pt x="795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93" y="151"/>
                  </a:lnTo>
                  <a:lnTo>
                    <a:pt x="793" y="149"/>
                  </a:lnTo>
                  <a:lnTo>
                    <a:pt x="795" y="151"/>
                  </a:lnTo>
                  <a:lnTo>
                    <a:pt x="797" y="151"/>
                  </a:lnTo>
                  <a:lnTo>
                    <a:pt x="800" y="154"/>
                  </a:lnTo>
                  <a:lnTo>
                    <a:pt x="802" y="156"/>
                  </a:lnTo>
                  <a:lnTo>
                    <a:pt x="805" y="156"/>
                  </a:lnTo>
                  <a:lnTo>
                    <a:pt x="805" y="154"/>
                  </a:lnTo>
                  <a:lnTo>
                    <a:pt x="805" y="154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7" y="154"/>
                  </a:lnTo>
                  <a:lnTo>
                    <a:pt x="809" y="154"/>
                  </a:lnTo>
                  <a:lnTo>
                    <a:pt x="816" y="154"/>
                  </a:lnTo>
                  <a:lnTo>
                    <a:pt x="816" y="154"/>
                  </a:lnTo>
                  <a:lnTo>
                    <a:pt x="816" y="151"/>
                  </a:lnTo>
                  <a:lnTo>
                    <a:pt x="819" y="149"/>
                  </a:lnTo>
                  <a:lnTo>
                    <a:pt x="821" y="147"/>
                  </a:lnTo>
                  <a:lnTo>
                    <a:pt x="823" y="147"/>
                  </a:lnTo>
                  <a:lnTo>
                    <a:pt x="823" y="147"/>
                  </a:lnTo>
                  <a:lnTo>
                    <a:pt x="821" y="144"/>
                  </a:lnTo>
                  <a:lnTo>
                    <a:pt x="821" y="142"/>
                  </a:lnTo>
                  <a:lnTo>
                    <a:pt x="823" y="140"/>
                  </a:lnTo>
                  <a:lnTo>
                    <a:pt x="826" y="140"/>
                  </a:lnTo>
                  <a:lnTo>
                    <a:pt x="823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0"/>
                  </a:lnTo>
                  <a:lnTo>
                    <a:pt x="826" y="137"/>
                  </a:lnTo>
                  <a:lnTo>
                    <a:pt x="828" y="137"/>
                  </a:lnTo>
                  <a:lnTo>
                    <a:pt x="828" y="135"/>
                  </a:lnTo>
                  <a:lnTo>
                    <a:pt x="826" y="135"/>
                  </a:lnTo>
                  <a:lnTo>
                    <a:pt x="828" y="133"/>
                  </a:lnTo>
                  <a:lnTo>
                    <a:pt x="828" y="133"/>
                  </a:lnTo>
                  <a:lnTo>
                    <a:pt x="831" y="133"/>
                  </a:lnTo>
                  <a:lnTo>
                    <a:pt x="831" y="130"/>
                  </a:lnTo>
                  <a:lnTo>
                    <a:pt x="828" y="130"/>
                  </a:lnTo>
                  <a:lnTo>
                    <a:pt x="828" y="130"/>
                  </a:lnTo>
                  <a:lnTo>
                    <a:pt x="828" y="128"/>
                  </a:lnTo>
                  <a:lnTo>
                    <a:pt x="828" y="128"/>
                  </a:lnTo>
                  <a:lnTo>
                    <a:pt x="831" y="128"/>
                  </a:lnTo>
                  <a:lnTo>
                    <a:pt x="831" y="128"/>
                  </a:lnTo>
                  <a:lnTo>
                    <a:pt x="835" y="121"/>
                  </a:lnTo>
                  <a:lnTo>
                    <a:pt x="835" y="118"/>
                  </a:lnTo>
                  <a:lnTo>
                    <a:pt x="835" y="116"/>
                  </a:lnTo>
                  <a:lnTo>
                    <a:pt x="833" y="114"/>
                  </a:lnTo>
                  <a:lnTo>
                    <a:pt x="835" y="111"/>
                  </a:lnTo>
                  <a:lnTo>
                    <a:pt x="835" y="116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7290895" y="1053467"/>
              <a:ext cx="1131886" cy="630730"/>
            </a:xfrm>
            <a:custGeom>
              <a:rect b="b" l="l" r="r" t="t"/>
              <a:pathLst>
                <a:path extrusionOk="0" h="589" w="1057">
                  <a:moveTo>
                    <a:pt x="1045" y="459"/>
                  </a:moveTo>
                  <a:lnTo>
                    <a:pt x="1045" y="471"/>
                  </a:lnTo>
                  <a:lnTo>
                    <a:pt x="1045" y="485"/>
                  </a:lnTo>
                  <a:lnTo>
                    <a:pt x="1045" y="497"/>
                  </a:lnTo>
                  <a:lnTo>
                    <a:pt x="1045" y="511"/>
                  </a:lnTo>
                  <a:lnTo>
                    <a:pt x="1043" y="523"/>
                  </a:lnTo>
                  <a:lnTo>
                    <a:pt x="1043" y="537"/>
                  </a:lnTo>
                  <a:lnTo>
                    <a:pt x="1043" y="549"/>
                  </a:lnTo>
                  <a:lnTo>
                    <a:pt x="1043" y="563"/>
                  </a:lnTo>
                  <a:lnTo>
                    <a:pt x="1043" y="570"/>
                  </a:lnTo>
                  <a:lnTo>
                    <a:pt x="1043" y="572"/>
                  </a:lnTo>
                  <a:lnTo>
                    <a:pt x="1038" y="570"/>
                  </a:lnTo>
                  <a:lnTo>
                    <a:pt x="1029" y="570"/>
                  </a:lnTo>
                  <a:lnTo>
                    <a:pt x="1019" y="570"/>
                  </a:lnTo>
                  <a:lnTo>
                    <a:pt x="1010" y="570"/>
                  </a:lnTo>
                  <a:lnTo>
                    <a:pt x="1000" y="570"/>
                  </a:lnTo>
                  <a:lnTo>
                    <a:pt x="989" y="570"/>
                  </a:lnTo>
                  <a:lnTo>
                    <a:pt x="979" y="568"/>
                  </a:lnTo>
                  <a:lnTo>
                    <a:pt x="970" y="568"/>
                  </a:lnTo>
                  <a:lnTo>
                    <a:pt x="960" y="568"/>
                  </a:lnTo>
                  <a:lnTo>
                    <a:pt x="951" y="568"/>
                  </a:lnTo>
                  <a:lnTo>
                    <a:pt x="941" y="568"/>
                  </a:lnTo>
                  <a:lnTo>
                    <a:pt x="930" y="568"/>
                  </a:lnTo>
                  <a:lnTo>
                    <a:pt x="920" y="565"/>
                  </a:lnTo>
                  <a:lnTo>
                    <a:pt x="911" y="565"/>
                  </a:lnTo>
                  <a:lnTo>
                    <a:pt x="901" y="565"/>
                  </a:lnTo>
                  <a:lnTo>
                    <a:pt x="892" y="565"/>
                  </a:lnTo>
                  <a:lnTo>
                    <a:pt x="880" y="565"/>
                  </a:lnTo>
                  <a:lnTo>
                    <a:pt x="870" y="563"/>
                  </a:lnTo>
                  <a:lnTo>
                    <a:pt x="861" y="563"/>
                  </a:lnTo>
                  <a:lnTo>
                    <a:pt x="851" y="563"/>
                  </a:lnTo>
                  <a:lnTo>
                    <a:pt x="842" y="563"/>
                  </a:lnTo>
                  <a:lnTo>
                    <a:pt x="830" y="560"/>
                  </a:lnTo>
                  <a:lnTo>
                    <a:pt x="821" y="560"/>
                  </a:lnTo>
                  <a:lnTo>
                    <a:pt x="811" y="560"/>
                  </a:lnTo>
                  <a:lnTo>
                    <a:pt x="802" y="560"/>
                  </a:lnTo>
                  <a:lnTo>
                    <a:pt x="792" y="558"/>
                  </a:lnTo>
                  <a:lnTo>
                    <a:pt x="780" y="558"/>
                  </a:lnTo>
                  <a:lnTo>
                    <a:pt x="771" y="558"/>
                  </a:lnTo>
                  <a:lnTo>
                    <a:pt x="762" y="558"/>
                  </a:lnTo>
                  <a:lnTo>
                    <a:pt x="752" y="556"/>
                  </a:lnTo>
                  <a:lnTo>
                    <a:pt x="743" y="556"/>
                  </a:lnTo>
                  <a:lnTo>
                    <a:pt x="731" y="556"/>
                  </a:lnTo>
                  <a:lnTo>
                    <a:pt x="721" y="553"/>
                  </a:lnTo>
                  <a:lnTo>
                    <a:pt x="712" y="553"/>
                  </a:lnTo>
                  <a:lnTo>
                    <a:pt x="702" y="553"/>
                  </a:lnTo>
                  <a:lnTo>
                    <a:pt x="693" y="553"/>
                  </a:lnTo>
                  <a:lnTo>
                    <a:pt x="684" y="551"/>
                  </a:lnTo>
                  <a:lnTo>
                    <a:pt x="672" y="551"/>
                  </a:lnTo>
                  <a:lnTo>
                    <a:pt x="662" y="551"/>
                  </a:lnTo>
                  <a:lnTo>
                    <a:pt x="653" y="549"/>
                  </a:lnTo>
                  <a:lnTo>
                    <a:pt x="643" y="549"/>
                  </a:lnTo>
                  <a:lnTo>
                    <a:pt x="634" y="549"/>
                  </a:lnTo>
                  <a:lnTo>
                    <a:pt x="622" y="546"/>
                  </a:lnTo>
                  <a:lnTo>
                    <a:pt x="613" y="546"/>
                  </a:lnTo>
                  <a:lnTo>
                    <a:pt x="603" y="546"/>
                  </a:lnTo>
                  <a:lnTo>
                    <a:pt x="594" y="544"/>
                  </a:lnTo>
                  <a:lnTo>
                    <a:pt x="584" y="544"/>
                  </a:lnTo>
                  <a:lnTo>
                    <a:pt x="572" y="544"/>
                  </a:lnTo>
                  <a:lnTo>
                    <a:pt x="563" y="542"/>
                  </a:lnTo>
                  <a:lnTo>
                    <a:pt x="553" y="542"/>
                  </a:lnTo>
                  <a:lnTo>
                    <a:pt x="544" y="542"/>
                  </a:lnTo>
                  <a:lnTo>
                    <a:pt x="534" y="539"/>
                  </a:lnTo>
                  <a:lnTo>
                    <a:pt x="525" y="539"/>
                  </a:lnTo>
                  <a:lnTo>
                    <a:pt x="513" y="539"/>
                  </a:lnTo>
                  <a:lnTo>
                    <a:pt x="504" y="537"/>
                  </a:lnTo>
                  <a:lnTo>
                    <a:pt x="494" y="537"/>
                  </a:lnTo>
                  <a:lnTo>
                    <a:pt x="485" y="534"/>
                  </a:lnTo>
                  <a:lnTo>
                    <a:pt x="475" y="534"/>
                  </a:lnTo>
                  <a:lnTo>
                    <a:pt x="464" y="534"/>
                  </a:lnTo>
                  <a:lnTo>
                    <a:pt x="454" y="532"/>
                  </a:lnTo>
                  <a:lnTo>
                    <a:pt x="445" y="532"/>
                  </a:lnTo>
                  <a:lnTo>
                    <a:pt x="435" y="530"/>
                  </a:lnTo>
                  <a:lnTo>
                    <a:pt x="426" y="530"/>
                  </a:lnTo>
                  <a:lnTo>
                    <a:pt x="416" y="530"/>
                  </a:lnTo>
                  <a:lnTo>
                    <a:pt x="404" y="527"/>
                  </a:lnTo>
                  <a:lnTo>
                    <a:pt x="400" y="527"/>
                  </a:lnTo>
                  <a:lnTo>
                    <a:pt x="400" y="530"/>
                  </a:lnTo>
                  <a:lnTo>
                    <a:pt x="400" y="532"/>
                  </a:lnTo>
                  <a:lnTo>
                    <a:pt x="400" y="537"/>
                  </a:lnTo>
                  <a:lnTo>
                    <a:pt x="400" y="542"/>
                  </a:lnTo>
                  <a:lnTo>
                    <a:pt x="400" y="544"/>
                  </a:lnTo>
                  <a:lnTo>
                    <a:pt x="400" y="549"/>
                  </a:lnTo>
                  <a:lnTo>
                    <a:pt x="397" y="551"/>
                  </a:lnTo>
                  <a:lnTo>
                    <a:pt x="397" y="556"/>
                  </a:lnTo>
                  <a:lnTo>
                    <a:pt x="397" y="558"/>
                  </a:lnTo>
                  <a:lnTo>
                    <a:pt x="397" y="563"/>
                  </a:lnTo>
                  <a:lnTo>
                    <a:pt x="397" y="565"/>
                  </a:lnTo>
                  <a:lnTo>
                    <a:pt x="397" y="570"/>
                  </a:lnTo>
                  <a:lnTo>
                    <a:pt x="395" y="572"/>
                  </a:lnTo>
                  <a:lnTo>
                    <a:pt x="395" y="577"/>
                  </a:lnTo>
                  <a:lnTo>
                    <a:pt x="395" y="582"/>
                  </a:lnTo>
                  <a:lnTo>
                    <a:pt x="395" y="584"/>
                  </a:lnTo>
                  <a:lnTo>
                    <a:pt x="395" y="589"/>
                  </a:lnTo>
                  <a:lnTo>
                    <a:pt x="390" y="587"/>
                  </a:lnTo>
                  <a:lnTo>
                    <a:pt x="390" y="584"/>
                  </a:lnTo>
                  <a:lnTo>
                    <a:pt x="388" y="582"/>
                  </a:lnTo>
                  <a:lnTo>
                    <a:pt x="385" y="579"/>
                  </a:lnTo>
                  <a:lnTo>
                    <a:pt x="385" y="577"/>
                  </a:lnTo>
                  <a:lnTo>
                    <a:pt x="383" y="577"/>
                  </a:lnTo>
                  <a:lnTo>
                    <a:pt x="383" y="577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2"/>
                  </a:lnTo>
                  <a:lnTo>
                    <a:pt x="381" y="572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68"/>
                  </a:lnTo>
                  <a:lnTo>
                    <a:pt x="381" y="568"/>
                  </a:lnTo>
                  <a:lnTo>
                    <a:pt x="378" y="568"/>
                  </a:lnTo>
                  <a:lnTo>
                    <a:pt x="378" y="568"/>
                  </a:lnTo>
                  <a:lnTo>
                    <a:pt x="378" y="565"/>
                  </a:lnTo>
                  <a:lnTo>
                    <a:pt x="374" y="560"/>
                  </a:lnTo>
                  <a:lnTo>
                    <a:pt x="374" y="558"/>
                  </a:lnTo>
                  <a:lnTo>
                    <a:pt x="374" y="556"/>
                  </a:lnTo>
                  <a:lnTo>
                    <a:pt x="371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7" y="556"/>
                  </a:lnTo>
                  <a:lnTo>
                    <a:pt x="367" y="556"/>
                  </a:lnTo>
                  <a:lnTo>
                    <a:pt x="364" y="556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7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50" y="575"/>
                  </a:lnTo>
                  <a:lnTo>
                    <a:pt x="350" y="575"/>
                  </a:lnTo>
                  <a:lnTo>
                    <a:pt x="338" y="575"/>
                  </a:lnTo>
                  <a:lnTo>
                    <a:pt x="338" y="575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1" y="577"/>
                  </a:lnTo>
                  <a:lnTo>
                    <a:pt x="329" y="577"/>
                  </a:lnTo>
                  <a:lnTo>
                    <a:pt x="329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4" y="577"/>
                  </a:lnTo>
                  <a:lnTo>
                    <a:pt x="324" y="577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22" y="572"/>
                  </a:lnTo>
                  <a:lnTo>
                    <a:pt x="317" y="572"/>
                  </a:lnTo>
                  <a:lnTo>
                    <a:pt x="317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2" y="572"/>
                  </a:lnTo>
                  <a:lnTo>
                    <a:pt x="312" y="572"/>
                  </a:lnTo>
                  <a:lnTo>
                    <a:pt x="310" y="572"/>
                  </a:lnTo>
                  <a:lnTo>
                    <a:pt x="300" y="572"/>
                  </a:lnTo>
                  <a:lnTo>
                    <a:pt x="300" y="572"/>
                  </a:lnTo>
                  <a:lnTo>
                    <a:pt x="298" y="572"/>
                  </a:lnTo>
                  <a:lnTo>
                    <a:pt x="296" y="570"/>
                  </a:lnTo>
                  <a:lnTo>
                    <a:pt x="293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88" y="568"/>
                  </a:lnTo>
                  <a:lnTo>
                    <a:pt x="288" y="568"/>
                  </a:lnTo>
                  <a:lnTo>
                    <a:pt x="286" y="568"/>
                  </a:lnTo>
                  <a:lnTo>
                    <a:pt x="286" y="568"/>
                  </a:lnTo>
                  <a:lnTo>
                    <a:pt x="286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2"/>
                  </a:lnTo>
                  <a:lnTo>
                    <a:pt x="277" y="572"/>
                  </a:lnTo>
                  <a:lnTo>
                    <a:pt x="277" y="575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2" y="579"/>
                  </a:lnTo>
                  <a:lnTo>
                    <a:pt x="272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7"/>
                  </a:lnTo>
                  <a:lnTo>
                    <a:pt x="267" y="577"/>
                  </a:lnTo>
                  <a:lnTo>
                    <a:pt x="267" y="577"/>
                  </a:lnTo>
                  <a:lnTo>
                    <a:pt x="265" y="577"/>
                  </a:lnTo>
                  <a:lnTo>
                    <a:pt x="262" y="577"/>
                  </a:lnTo>
                  <a:lnTo>
                    <a:pt x="262" y="577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48" y="572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4" y="570"/>
                  </a:lnTo>
                  <a:lnTo>
                    <a:pt x="244" y="572"/>
                  </a:lnTo>
                  <a:lnTo>
                    <a:pt x="241" y="572"/>
                  </a:lnTo>
                  <a:lnTo>
                    <a:pt x="239" y="572"/>
                  </a:lnTo>
                  <a:lnTo>
                    <a:pt x="239" y="572"/>
                  </a:lnTo>
                  <a:lnTo>
                    <a:pt x="234" y="577"/>
                  </a:lnTo>
                  <a:lnTo>
                    <a:pt x="232" y="577"/>
                  </a:lnTo>
                  <a:lnTo>
                    <a:pt x="232" y="577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29" y="584"/>
                  </a:lnTo>
                  <a:lnTo>
                    <a:pt x="229" y="584"/>
                  </a:lnTo>
                  <a:lnTo>
                    <a:pt x="227" y="582"/>
                  </a:lnTo>
                  <a:lnTo>
                    <a:pt x="227" y="582"/>
                  </a:lnTo>
                  <a:lnTo>
                    <a:pt x="227" y="579"/>
                  </a:lnTo>
                  <a:lnTo>
                    <a:pt x="222" y="579"/>
                  </a:lnTo>
                  <a:lnTo>
                    <a:pt x="222" y="577"/>
                  </a:lnTo>
                  <a:lnTo>
                    <a:pt x="222" y="577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18" y="575"/>
                  </a:lnTo>
                  <a:lnTo>
                    <a:pt x="218" y="572"/>
                  </a:lnTo>
                  <a:lnTo>
                    <a:pt x="218" y="572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5" y="570"/>
                  </a:lnTo>
                  <a:lnTo>
                    <a:pt x="215" y="568"/>
                  </a:lnTo>
                  <a:lnTo>
                    <a:pt x="215" y="568"/>
                  </a:lnTo>
                  <a:lnTo>
                    <a:pt x="218" y="568"/>
                  </a:lnTo>
                  <a:lnTo>
                    <a:pt x="218" y="565"/>
                  </a:lnTo>
                  <a:lnTo>
                    <a:pt x="218" y="565"/>
                  </a:lnTo>
                  <a:lnTo>
                    <a:pt x="218" y="563"/>
                  </a:lnTo>
                  <a:lnTo>
                    <a:pt x="218" y="563"/>
                  </a:lnTo>
                  <a:lnTo>
                    <a:pt x="215" y="563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13" y="556"/>
                  </a:lnTo>
                  <a:lnTo>
                    <a:pt x="213" y="556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5" y="553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49"/>
                  </a:lnTo>
                  <a:lnTo>
                    <a:pt x="215" y="549"/>
                  </a:lnTo>
                  <a:lnTo>
                    <a:pt x="213" y="546"/>
                  </a:lnTo>
                  <a:lnTo>
                    <a:pt x="213" y="546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7"/>
                  </a:lnTo>
                  <a:lnTo>
                    <a:pt x="208" y="537"/>
                  </a:lnTo>
                  <a:lnTo>
                    <a:pt x="208" y="534"/>
                  </a:lnTo>
                  <a:lnTo>
                    <a:pt x="208" y="534"/>
                  </a:lnTo>
                  <a:lnTo>
                    <a:pt x="206" y="532"/>
                  </a:lnTo>
                  <a:lnTo>
                    <a:pt x="203" y="530"/>
                  </a:lnTo>
                  <a:lnTo>
                    <a:pt x="203" y="527"/>
                  </a:lnTo>
                  <a:lnTo>
                    <a:pt x="201" y="527"/>
                  </a:lnTo>
                  <a:lnTo>
                    <a:pt x="199" y="527"/>
                  </a:lnTo>
                  <a:lnTo>
                    <a:pt x="199" y="527"/>
                  </a:lnTo>
                  <a:lnTo>
                    <a:pt x="196" y="527"/>
                  </a:lnTo>
                  <a:lnTo>
                    <a:pt x="196" y="527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2" y="530"/>
                  </a:lnTo>
                  <a:lnTo>
                    <a:pt x="192" y="530"/>
                  </a:lnTo>
                  <a:lnTo>
                    <a:pt x="189" y="530"/>
                  </a:lnTo>
                  <a:lnTo>
                    <a:pt x="189" y="527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4" y="523"/>
                  </a:lnTo>
                  <a:lnTo>
                    <a:pt x="182" y="520"/>
                  </a:lnTo>
                  <a:lnTo>
                    <a:pt x="182" y="520"/>
                  </a:lnTo>
                  <a:lnTo>
                    <a:pt x="182" y="518"/>
                  </a:lnTo>
                  <a:lnTo>
                    <a:pt x="182" y="516"/>
                  </a:lnTo>
                  <a:lnTo>
                    <a:pt x="182" y="513"/>
                  </a:lnTo>
                  <a:lnTo>
                    <a:pt x="180" y="513"/>
                  </a:lnTo>
                  <a:lnTo>
                    <a:pt x="180" y="513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4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4" y="497"/>
                  </a:lnTo>
                  <a:lnTo>
                    <a:pt x="182" y="497"/>
                  </a:lnTo>
                  <a:lnTo>
                    <a:pt x="180" y="492"/>
                  </a:lnTo>
                  <a:lnTo>
                    <a:pt x="180" y="492"/>
                  </a:lnTo>
                  <a:lnTo>
                    <a:pt x="180" y="489"/>
                  </a:lnTo>
                  <a:lnTo>
                    <a:pt x="180" y="487"/>
                  </a:lnTo>
                  <a:lnTo>
                    <a:pt x="180" y="487"/>
                  </a:lnTo>
                  <a:lnTo>
                    <a:pt x="177" y="487"/>
                  </a:lnTo>
                  <a:lnTo>
                    <a:pt x="175" y="487"/>
                  </a:lnTo>
                  <a:lnTo>
                    <a:pt x="175" y="487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0"/>
                  </a:lnTo>
                  <a:lnTo>
                    <a:pt x="175" y="480"/>
                  </a:lnTo>
                  <a:lnTo>
                    <a:pt x="173" y="480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73" y="475"/>
                  </a:lnTo>
                  <a:lnTo>
                    <a:pt x="170" y="475"/>
                  </a:lnTo>
                  <a:lnTo>
                    <a:pt x="170" y="473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68"/>
                  </a:lnTo>
                  <a:lnTo>
                    <a:pt x="168" y="468"/>
                  </a:lnTo>
                  <a:lnTo>
                    <a:pt x="168" y="466"/>
                  </a:lnTo>
                  <a:lnTo>
                    <a:pt x="165" y="466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9"/>
                  </a:lnTo>
                  <a:lnTo>
                    <a:pt x="165" y="456"/>
                  </a:lnTo>
                  <a:lnTo>
                    <a:pt x="165" y="454"/>
                  </a:lnTo>
                  <a:lnTo>
                    <a:pt x="165" y="454"/>
                  </a:lnTo>
                  <a:lnTo>
                    <a:pt x="163" y="454"/>
                  </a:lnTo>
                  <a:lnTo>
                    <a:pt x="161" y="452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3" y="444"/>
                  </a:lnTo>
                  <a:lnTo>
                    <a:pt x="163" y="442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37"/>
                  </a:lnTo>
                  <a:lnTo>
                    <a:pt x="158" y="437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3"/>
                  </a:lnTo>
                  <a:lnTo>
                    <a:pt x="161" y="433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58" y="426"/>
                  </a:lnTo>
                  <a:lnTo>
                    <a:pt x="154" y="423"/>
                  </a:lnTo>
                  <a:lnTo>
                    <a:pt x="154" y="423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18"/>
                  </a:lnTo>
                  <a:lnTo>
                    <a:pt x="151" y="416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2" y="418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5" y="423"/>
                  </a:lnTo>
                  <a:lnTo>
                    <a:pt x="135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28" y="428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18" y="433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6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9" y="433"/>
                  </a:lnTo>
                  <a:lnTo>
                    <a:pt x="106" y="430"/>
                  </a:lnTo>
                  <a:lnTo>
                    <a:pt x="104" y="430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2" y="426"/>
                  </a:lnTo>
                  <a:lnTo>
                    <a:pt x="99" y="426"/>
                  </a:lnTo>
                  <a:lnTo>
                    <a:pt x="97" y="423"/>
                  </a:lnTo>
                  <a:lnTo>
                    <a:pt x="95" y="423"/>
                  </a:lnTo>
                  <a:lnTo>
                    <a:pt x="92" y="423"/>
                  </a:lnTo>
                  <a:lnTo>
                    <a:pt x="92" y="423"/>
                  </a:lnTo>
                  <a:lnTo>
                    <a:pt x="92" y="421"/>
                  </a:lnTo>
                  <a:lnTo>
                    <a:pt x="95" y="421"/>
                  </a:lnTo>
                  <a:lnTo>
                    <a:pt x="95" y="421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4"/>
                  </a:lnTo>
                  <a:lnTo>
                    <a:pt x="97" y="414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7"/>
                  </a:lnTo>
                  <a:lnTo>
                    <a:pt x="99" y="407"/>
                  </a:lnTo>
                  <a:lnTo>
                    <a:pt x="99" y="404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95" y="397"/>
                  </a:lnTo>
                  <a:lnTo>
                    <a:pt x="97" y="397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2"/>
                  </a:lnTo>
                  <a:lnTo>
                    <a:pt x="102" y="392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13" y="376"/>
                  </a:lnTo>
                  <a:lnTo>
                    <a:pt x="113" y="376"/>
                  </a:lnTo>
                  <a:lnTo>
                    <a:pt x="111" y="373"/>
                  </a:lnTo>
                  <a:lnTo>
                    <a:pt x="111" y="373"/>
                  </a:lnTo>
                  <a:lnTo>
                    <a:pt x="109" y="373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4"/>
                  </a:lnTo>
                  <a:lnTo>
                    <a:pt x="106" y="364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7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9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47"/>
                  </a:lnTo>
                  <a:lnTo>
                    <a:pt x="113" y="347"/>
                  </a:lnTo>
                  <a:lnTo>
                    <a:pt x="113" y="345"/>
                  </a:lnTo>
                  <a:lnTo>
                    <a:pt x="113" y="345"/>
                  </a:lnTo>
                  <a:lnTo>
                    <a:pt x="113" y="343"/>
                  </a:lnTo>
                  <a:lnTo>
                    <a:pt x="113" y="343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3" y="340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6"/>
                  </a:lnTo>
                  <a:lnTo>
                    <a:pt x="113" y="336"/>
                  </a:lnTo>
                  <a:lnTo>
                    <a:pt x="116" y="333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29"/>
                  </a:lnTo>
                  <a:lnTo>
                    <a:pt x="118" y="326"/>
                  </a:lnTo>
                  <a:lnTo>
                    <a:pt x="118" y="326"/>
                  </a:lnTo>
                  <a:lnTo>
                    <a:pt x="118" y="324"/>
                  </a:lnTo>
                  <a:lnTo>
                    <a:pt x="123" y="321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0"/>
                  </a:lnTo>
                  <a:lnTo>
                    <a:pt x="128" y="310"/>
                  </a:lnTo>
                  <a:lnTo>
                    <a:pt x="125" y="310"/>
                  </a:lnTo>
                  <a:lnTo>
                    <a:pt x="125" y="310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0"/>
                  </a:lnTo>
                  <a:lnTo>
                    <a:pt x="130" y="300"/>
                  </a:lnTo>
                  <a:lnTo>
                    <a:pt x="130" y="298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1" y="293"/>
                  </a:lnTo>
                  <a:lnTo>
                    <a:pt x="121" y="293"/>
                  </a:lnTo>
                  <a:lnTo>
                    <a:pt x="118" y="295"/>
                  </a:lnTo>
                  <a:lnTo>
                    <a:pt x="118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1" y="295"/>
                  </a:lnTo>
                  <a:lnTo>
                    <a:pt x="109" y="295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106" y="293"/>
                  </a:lnTo>
                  <a:lnTo>
                    <a:pt x="104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5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79"/>
                  </a:lnTo>
                  <a:lnTo>
                    <a:pt x="92" y="279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0" y="274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85" y="272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0" y="267"/>
                  </a:lnTo>
                  <a:lnTo>
                    <a:pt x="80" y="267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8" y="253"/>
                  </a:lnTo>
                  <a:lnTo>
                    <a:pt x="76" y="250"/>
                  </a:lnTo>
                  <a:lnTo>
                    <a:pt x="76" y="250"/>
                  </a:lnTo>
                  <a:lnTo>
                    <a:pt x="76" y="248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4" y="234"/>
                  </a:lnTo>
                  <a:lnTo>
                    <a:pt x="61" y="231"/>
                  </a:lnTo>
                  <a:lnTo>
                    <a:pt x="61" y="227"/>
                  </a:lnTo>
                  <a:lnTo>
                    <a:pt x="59" y="227"/>
                  </a:lnTo>
                  <a:lnTo>
                    <a:pt x="57" y="224"/>
                  </a:lnTo>
                  <a:lnTo>
                    <a:pt x="57" y="224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2" y="208"/>
                  </a:lnTo>
                  <a:lnTo>
                    <a:pt x="38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5" y="203"/>
                  </a:lnTo>
                  <a:lnTo>
                    <a:pt x="35" y="203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24" y="189"/>
                  </a:lnTo>
                  <a:lnTo>
                    <a:pt x="21" y="187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4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21" y="172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7" y="68"/>
                  </a:lnTo>
                  <a:lnTo>
                    <a:pt x="9" y="54"/>
                  </a:lnTo>
                  <a:lnTo>
                    <a:pt x="12" y="42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4" y="4"/>
                  </a:lnTo>
                  <a:lnTo>
                    <a:pt x="73" y="9"/>
                  </a:lnTo>
                  <a:lnTo>
                    <a:pt x="92" y="11"/>
                  </a:lnTo>
                  <a:lnTo>
                    <a:pt x="111" y="14"/>
                  </a:lnTo>
                  <a:lnTo>
                    <a:pt x="130" y="16"/>
                  </a:lnTo>
                  <a:lnTo>
                    <a:pt x="149" y="18"/>
                  </a:lnTo>
                  <a:lnTo>
                    <a:pt x="168" y="21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206" y="26"/>
                  </a:lnTo>
                  <a:lnTo>
                    <a:pt x="225" y="28"/>
                  </a:lnTo>
                  <a:lnTo>
                    <a:pt x="244" y="30"/>
                  </a:lnTo>
                  <a:lnTo>
                    <a:pt x="262" y="33"/>
                  </a:lnTo>
                  <a:lnTo>
                    <a:pt x="281" y="35"/>
                  </a:lnTo>
                  <a:lnTo>
                    <a:pt x="300" y="37"/>
                  </a:lnTo>
                  <a:lnTo>
                    <a:pt x="319" y="40"/>
                  </a:lnTo>
                  <a:lnTo>
                    <a:pt x="338" y="42"/>
                  </a:lnTo>
                  <a:lnTo>
                    <a:pt x="357" y="45"/>
                  </a:lnTo>
                  <a:lnTo>
                    <a:pt x="376" y="45"/>
                  </a:lnTo>
                  <a:lnTo>
                    <a:pt x="395" y="47"/>
                  </a:lnTo>
                  <a:lnTo>
                    <a:pt x="414" y="49"/>
                  </a:lnTo>
                  <a:lnTo>
                    <a:pt x="433" y="52"/>
                  </a:lnTo>
                  <a:lnTo>
                    <a:pt x="452" y="54"/>
                  </a:lnTo>
                  <a:lnTo>
                    <a:pt x="471" y="56"/>
                  </a:lnTo>
                  <a:lnTo>
                    <a:pt x="490" y="56"/>
                  </a:lnTo>
                  <a:lnTo>
                    <a:pt x="508" y="59"/>
                  </a:lnTo>
                  <a:lnTo>
                    <a:pt x="527" y="61"/>
                  </a:lnTo>
                  <a:lnTo>
                    <a:pt x="539" y="61"/>
                  </a:lnTo>
                  <a:lnTo>
                    <a:pt x="546" y="63"/>
                  </a:lnTo>
                  <a:lnTo>
                    <a:pt x="568" y="63"/>
                  </a:lnTo>
                  <a:lnTo>
                    <a:pt x="587" y="66"/>
                  </a:lnTo>
                  <a:lnTo>
                    <a:pt x="605" y="68"/>
                  </a:lnTo>
                  <a:lnTo>
                    <a:pt x="624" y="68"/>
                  </a:lnTo>
                  <a:lnTo>
                    <a:pt x="643" y="71"/>
                  </a:lnTo>
                  <a:lnTo>
                    <a:pt x="662" y="73"/>
                  </a:lnTo>
                  <a:lnTo>
                    <a:pt x="681" y="73"/>
                  </a:lnTo>
                  <a:lnTo>
                    <a:pt x="700" y="75"/>
                  </a:lnTo>
                  <a:lnTo>
                    <a:pt x="719" y="75"/>
                  </a:lnTo>
                  <a:lnTo>
                    <a:pt x="738" y="78"/>
                  </a:lnTo>
                  <a:lnTo>
                    <a:pt x="757" y="80"/>
                  </a:lnTo>
                  <a:lnTo>
                    <a:pt x="776" y="80"/>
                  </a:lnTo>
                  <a:lnTo>
                    <a:pt x="795" y="82"/>
                  </a:lnTo>
                  <a:lnTo>
                    <a:pt x="814" y="82"/>
                  </a:lnTo>
                  <a:lnTo>
                    <a:pt x="833" y="85"/>
                  </a:lnTo>
                  <a:lnTo>
                    <a:pt x="851" y="85"/>
                  </a:lnTo>
                  <a:lnTo>
                    <a:pt x="873" y="87"/>
                  </a:lnTo>
                  <a:lnTo>
                    <a:pt x="892" y="87"/>
                  </a:lnTo>
                  <a:lnTo>
                    <a:pt x="911" y="87"/>
                  </a:lnTo>
                  <a:lnTo>
                    <a:pt x="930" y="89"/>
                  </a:lnTo>
                  <a:lnTo>
                    <a:pt x="948" y="89"/>
                  </a:lnTo>
                  <a:lnTo>
                    <a:pt x="967" y="92"/>
                  </a:lnTo>
                  <a:lnTo>
                    <a:pt x="986" y="92"/>
                  </a:lnTo>
                  <a:lnTo>
                    <a:pt x="1005" y="92"/>
                  </a:lnTo>
                  <a:lnTo>
                    <a:pt x="1024" y="94"/>
                  </a:lnTo>
                  <a:lnTo>
                    <a:pt x="1043" y="94"/>
                  </a:lnTo>
                  <a:lnTo>
                    <a:pt x="1057" y="94"/>
                  </a:lnTo>
                  <a:lnTo>
                    <a:pt x="1057" y="118"/>
                  </a:lnTo>
                  <a:lnTo>
                    <a:pt x="1055" y="139"/>
                  </a:lnTo>
                  <a:lnTo>
                    <a:pt x="1055" y="163"/>
                  </a:lnTo>
                  <a:lnTo>
                    <a:pt x="1055" y="184"/>
                  </a:lnTo>
                  <a:lnTo>
                    <a:pt x="1053" y="208"/>
                  </a:lnTo>
                  <a:lnTo>
                    <a:pt x="1053" y="229"/>
                  </a:lnTo>
                  <a:lnTo>
                    <a:pt x="1053" y="253"/>
                  </a:lnTo>
                  <a:lnTo>
                    <a:pt x="1053" y="274"/>
                  </a:lnTo>
                  <a:lnTo>
                    <a:pt x="1050" y="298"/>
                  </a:lnTo>
                  <a:lnTo>
                    <a:pt x="1050" y="321"/>
                  </a:lnTo>
                  <a:lnTo>
                    <a:pt x="1050" y="343"/>
                  </a:lnTo>
                  <a:lnTo>
                    <a:pt x="1048" y="366"/>
                  </a:lnTo>
                  <a:lnTo>
                    <a:pt x="1048" y="390"/>
                  </a:lnTo>
                  <a:lnTo>
                    <a:pt x="1048" y="411"/>
                  </a:lnTo>
                  <a:lnTo>
                    <a:pt x="1045" y="435"/>
                  </a:lnTo>
                  <a:lnTo>
                    <a:pt x="1045" y="459"/>
                  </a:lnTo>
                  <a:lnTo>
                    <a:pt x="1045" y="459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9750632" y="2921026"/>
              <a:ext cx="382293" cy="661783"/>
            </a:xfrm>
            <a:custGeom>
              <a:rect b="b" l="l" r="r" t="t"/>
              <a:pathLst>
                <a:path extrusionOk="0" h="618" w="357">
                  <a:moveTo>
                    <a:pt x="286" y="599"/>
                  </a:moveTo>
                  <a:lnTo>
                    <a:pt x="286" y="601"/>
                  </a:lnTo>
                  <a:lnTo>
                    <a:pt x="284" y="601"/>
                  </a:lnTo>
                  <a:lnTo>
                    <a:pt x="279" y="601"/>
                  </a:lnTo>
                  <a:lnTo>
                    <a:pt x="279" y="603"/>
                  </a:lnTo>
                  <a:lnTo>
                    <a:pt x="281" y="601"/>
                  </a:lnTo>
                  <a:lnTo>
                    <a:pt x="284" y="601"/>
                  </a:lnTo>
                  <a:lnTo>
                    <a:pt x="284" y="603"/>
                  </a:lnTo>
                  <a:lnTo>
                    <a:pt x="284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6" y="599"/>
                  </a:lnTo>
                  <a:close/>
                  <a:moveTo>
                    <a:pt x="248" y="615"/>
                  </a:moveTo>
                  <a:lnTo>
                    <a:pt x="248" y="618"/>
                  </a:lnTo>
                  <a:lnTo>
                    <a:pt x="250" y="618"/>
                  </a:lnTo>
                  <a:lnTo>
                    <a:pt x="250" y="615"/>
                  </a:lnTo>
                  <a:lnTo>
                    <a:pt x="250" y="615"/>
                  </a:lnTo>
                  <a:lnTo>
                    <a:pt x="248" y="615"/>
                  </a:lnTo>
                  <a:close/>
                  <a:moveTo>
                    <a:pt x="298" y="603"/>
                  </a:moveTo>
                  <a:lnTo>
                    <a:pt x="298" y="603"/>
                  </a:lnTo>
                  <a:lnTo>
                    <a:pt x="300" y="601"/>
                  </a:lnTo>
                  <a:lnTo>
                    <a:pt x="302" y="601"/>
                  </a:lnTo>
                  <a:lnTo>
                    <a:pt x="300" y="601"/>
                  </a:lnTo>
                  <a:lnTo>
                    <a:pt x="298" y="603"/>
                  </a:lnTo>
                  <a:close/>
                  <a:moveTo>
                    <a:pt x="347" y="596"/>
                  </a:moveTo>
                  <a:lnTo>
                    <a:pt x="352" y="596"/>
                  </a:lnTo>
                  <a:lnTo>
                    <a:pt x="354" y="596"/>
                  </a:lnTo>
                  <a:lnTo>
                    <a:pt x="357" y="596"/>
                  </a:lnTo>
                  <a:lnTo>
                    <a:pt x="347" y="596"/>
                  </a:lnTo>
                  <a:lnTo>
                    <a:pt x="347" y="596"/>
                  </a:lnTo>
                  <a:close/>
                  <a:moveTo>
                    <a:pt x="357" y="575"/>
                  </a:moveTo>
                  <a:lnTo>
                    <a:pt x="352" y="551"/>
                  </a:lnTo>
                  <a:lnTo>
                    <a:pt x="352" y="540"/>
                  </a:lnTo>
                  <a:lnTo>
                    <a:pt x="350" y="528"/>
                  </a:lnTo>
                  <a:lnTo>
                    <a:pt x="347" y="516"/>
                  </a:lnTo>
                  <a:lnTo>
                    <a:pt x="345" y="504"/>
                  </a:lnTo>
                  <a:lnTo>
                    <a:pt x="343" y="495"/>
                  </a:lnTo>
                  <a:lnTo>
                    <a:pt x="343" y="483"/>
                  </a:lnTo>
                  <a:lnTo>
                    <a:pt x="338" y="459"/>
                  </a:lnTo>
                  <a:lnTo>
                    <a:pt x="338" y="447"/>
                  </a:lnTo>
                  <a:lnTo>
                    <a:pt x="336" y="435"/>
                  </a:lnTo>
                  <a:lnTo>
                    <a:pt x="333" y="424"/>
                  </a:lnTo>
                  <a:lnTo>
                    <a:pt x="331" y="412"/>
                  </a:lnTo>
                  <a:lnTo>
                    <a:pt x="331" y="400"/>
                  </a:lnTo>
                  <a:lnTo>
                    <a:pt x="328" y="390"/>
                  </a:lnTo>
                  <a:lnTo>
                    <a:pt x="328" y="388"/>
                  </a:lnTo>
                  <a:lnTo>
                    <a:pt x="328" y="386"/>
                  </a:lnTo>
                  <a:lnTo>
                    <a:pt x="328" y="381"/>
                  </a:lnTo>
                  <a:lnTo>
                    <a:pt x="328" y="374"/>
                  </a:lnTo>
                  <a:lnTo>
                    <a:pt x="328" y="364"/>
                  </a:lnTo>
                  <a:lnTo>
                    <a:pt x="328" y="355"/>
                  </a:lnTo>
                  <a:lnTo>
                    <a:pt x="328" y="343"/>
                  </a:lnTo>
                  <a:lnTo>
                    <a:pt x="328" y="331"/>
                  </a:lnTo>
                  <a:lnTo>
                    <a:pt x="328" y="317"/>
                  </a:lnTo>
                  <a:lnTo>
                    <a:pt x="328" y="303"/>
                  </a:lnTo>
                  <a:lnTo>
                    <a:pt x="328" y="289"/>
                  </a:lnTo>
                  <a:lnTo>
                    <a:pt x="328" y="272"/>
                  </a:lnTo>
                  <a:lnTo>
                    <a:pt x="328" y="256"/>
                  </a:lnTo>
                  <a:lnTo>
                    <a:pt x="328" y="239"/>
                  </a:lnTo>
                  <a:lnTo>
                    <a:pt x="328" y="220"/>
                  </a:lnTo>
                  <a:lnTo>
                    <a:pt x="328" y="187"/>
                  </a:lnTo>
                  <a:lnTo>
                    <a:pt x="328" y="168"/>
                  </a:lnTo>
                  <a:lnTo>
                    <a:pt x="328" y="151"/>
                  </a:lnTo>
                  <a:lnTo>
                    <a:pt x="328" y="135"/>
                  </a:lnTo>
                  <a:lnTo>
                    <a:pt x="328" y="118"/>
                  </a:lnTo>
                  <a:lnTo>
                    <a:pt x="328" y="104"/>
                  </a:lnTo>
                  <a:lnTo>
                    <a:pt x="328" y="90"/>
                  </a:lnTo>
                  <a:lnTo>
                    <a:pt x="328" y="76"/>
                  </a:lnTo>
                  <a:lnTo>
                    <a:pt x="328" y="64"/>
                  </a:lnTo>
                  <a:lnTo>
                    <a:pt x="328" y="52"/>
                  </a:lnTo>
                  <a:lnTo>
                    <a:pt x="328" y="42"/>
                  </a:lnTo>
                  <a:lnTo>
                    <a:pt x="328" y="33"/>
                  </a:lnTo>
                  <a:lnTo>
                    <a:pt x="328" y="21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9"/>
                  </a:lnTo>
                  <a:lnTo>
                    <a:pt x="321" y="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8" y="5"/>
                  </a:lnTo>
                  <a:lnTo>
                    <a:pt x="274" y="5"/>
                  </a:lnTo>
                  <a:lnTo>
                    <a:pt x="262" y="7"/>
                  </a:lnTo>
                  <a:lnTo>
                    <a:pt x="248" y="7"/>
                  </a:lnTo>
                  <a:lnTo>
                    <a:pt x="234" y="9"/>
                  </a:lnTo>
                  <a:lnTo>
                    <a:pt x="222" y="9"/>
                  </a:lnTo>
                  <a:lnTo>
                    <a:pt x="208" y="1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16"/>
                  </a:lnTo>
                  <a:lnTo>
                    <a:pt x="156" y="16"/>
                  </a:lnTo>
                  <a:lnTo>
                    <a:pt x="142" y="19"/>
                  </a:lnTo>
                  <a:lnTo>
                    <a:pt x="130" y="19"/>
                  </a:lnTo>
                  <a:lnTo>
                    <a:pt x="116" y="21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9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80" y="76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0" y="95"/>
                  </a:lnTo>
                  <a:lnTo>
                    <a:pt x="75" y="99"/>
                  </a:lnTo>
                  <a:lnTo>
                    <a:pt x="73" y="102"/>
                  </a:lnTo>
                  <a:lnTo>
                    <a:pt x="71" y="102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4" y="106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3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6"/>
                  </a:lnTo>
                  <a:lnTo>
                    <a:pt x="54" y="125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45" y="130"/>
                  </a:lnTo>
                  <a:lnTo>
                    <a:pt x="45" y="132"/>
                  </a:lnTo>
                  <a:lnTo>
                    <a:pt x="45" y="135"/>
                  </a:lnTo>
                  <a:lnTo>
                    <a:pt x="52" y="137"/>
                  </a:lnTo>
                  <a:lnTo>
                    <a:pt x="54" y="142"/>
                  </a:lnTo>
                  <a:lnTo>
                    <a:pt x="52" y="144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38" y="151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8" y="15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5" y="166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6" y="189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3" y="196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0" y="203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3" y="206"/>
                  </a:lnTo>
                  <a:lnTo>
                    <a:pt x="21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30" y="215"/>
                  </a:lnTo>
                  <a:lnTo>
                    <a:pt x="33" y="218"/>
                  </a:lnTo>
                  <a:lnTo>
                    <a:pt x="33" y="220"/>
                  </a:lnTo>
                  <a:lnTo>
                    <a:pt x="35" y="222"/>
                  </a:lnTo>
                  <a:lnTo>
                    <a:pt x="35" y="227"/>
                  </a:lnTo>
                  <a:lnTo>
                    <a:pt x="33" y="229"/>
                  </a:lnTo>
                  <a:lnTo>
                    <a:pt x="30" y="234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41"/>
                  </a:lnTo>
                  <a:lnTo>
                    <a:pt x="38" y="241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40" y="253"/>
                  </a:lnTo>
                  <a:lnTo>
                    <a:pt x="40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3" y="263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8" y="282"/>
                  </a:lnTo>
                  <a:lnTo>
                    <a:pt x="38" y="282"/>
                  </a:lnTo>
                  <a:lnTo>
                    <a:pt x="40" y="282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5" y="286"/>
                  </a:lnTo>
                  <a:lnTo>
                    <a:pt x="45" y="289"/>
                  </a:lnTo>
                  <a:lnTo>
                    <a:pt x="42" y="291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40" y="296"/>
                  </a:lnTo>
                  <a:lnTo>
                    <a:pt x="38" y="300"/>
                  </a:lnTo>
                  <a:lnTo>
                    <a:pt x="38" y="305"/>
                  </a:lnTo>
                  <a:lnTo>
                    <a:pt x="38" y="308"/>
                  </a:lnTo>
                  <a:lnTo>
                    <a:pt x="40" y="308"/>
                  </a:lnTo>
                  <a:lnTo>
                    <a:pt x="45" y="310"/>
                  </a:lnTo>
                  <a:lnTo>
                    <a:pt x="47" y="310"/>
                  </a:lnTo>
                  <a:lnTo>
                    <a:pt x="47" y="312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8" y="319"/>
                  </a:lnTo>
                  <a:lnTo>
                    <a:pt x="38" y="322"/>
                  </a:lnTo>
                  <a:lnTo>
                    <a:pt x="38" y="324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42" y="329"/>
                  </a:lnTo>
                  <a:lnTo>
                    <a:pt x="45" y="329"/>
                  </a:lnTo>
                  <a:lnTo>
                    <a:pt x="45" y="331"/>
                  </a:lnTo>
                  <a:lnTo>
                    <a:pt x="47" y="331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47" y="343"/>
                  </a:lnTo>
                  <a:lnTo>
                    <a:pt x="47" y="345"/>
                  </a:lnTo>
                  <a:lnTo>
                    <a:pt x="52" y="348"/>
                  </a:lnTo>
                  <a:lnTo>
                    <a:pt x="54" y="348"/>
                  </a:lnTo>
                  <a:lnTo>
                    <a:pt x="56" y="350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1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8" y="360"/>
                  </a:lnTo>
                  <a:lnTo>
                    <a:pt x="68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4" y="367"/>
                  </a:lnTo>
                  <a:lnTo>
                    <a:pt x="59" y="376"/>
                  </a:lnTo>
                  <a:lnTo>
                    <a:pt x="56" y="383"/>
                  </a:lnTo>
                  <a:lnTo>
                    <a:pt x="52" y="383"/>
                  </a:lnTo>
                  <a:lnTo>
                    <a:pt x="49" y="383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4" y="390"/>
                  </a:lnTo>
                  <a:lnTo>
                    <a:pt x="54" y="395"/>
                  </a:lnTo>
                  <a:lnTo>
                    <a:pt x="52" y="400"/>
                  </a:lnTo>
                  <a:lnTo>
                    <a:pt x="49" y="402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2" y="409"/>
                  </a:lnTo>
                  <a:lnTo>
                    <a:pt x="42" y="409"/>
                  </a:lnTo>
                  <a:lnTo>
                    <a:pt x="38" y="416"/>
                  </a:lnTo>
                  <a:lnTo>
                    <a:pt x="35" y="416"/>
                  </a:lnTo>
                  <a:lnTo>
                    <a:pt x="33" y="419"/>
                  </a:lnTo>
                  <a:lnTo>
                    <a:pt x="30" y="419"/>
                  </a:lnTo>
                  <a:lnTo>
                    <a:pt x="28" y="421"/>
                  </a:lnTo>
                  <a:lnTo>
                    <a:pt x="26" y="424"/>
                  </a:lnTo>
                  <a:lnTo>
                    <a:pt x="26" y="426"/>
                  </a:lnTo>
                  <a:lnTo>
                    <a:pt x="23" y="431"/>
                  </a:lnTo>
                  <a:lnTo>
                    <a:pt x="21" y="435"/>
                  </a:lnTo>
                  <a:lnTo>
                    <a:pt x="21" y="438"/>
                  </a:lnTo>
                  <a:lnTo>
                    <a:pt x="21" y="440"/>
                  </a:lnTo>
                  <a:lnTo>
                    <a:pt x="21" y="452"/>
                  </a:lnTo>
                  <a:lnTo>
                    <a:pt x="21" y="454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14" y="464"/>
                  </a:lnTo>
                  <a:lnTo>
                    <a:pt x="12" y="466"/>
                  </a:lnTo>
                  <a:lnTo>
                    <a:pt x="12" y="473"/>
                  </a:lnTo>
                  <a:lnTo>
                    <a:pt x="12" y="473"/>
                  </a:lnTo>
                  <a:lnTo>
                    <a:pt x="14" y="473"/>
                  </a:lnTo>
                  <a:lnTo>
                    <a:pt x="14" y="478"/>
                  </a:lnTo>
                  <a:lnTo>
                    <a:pt x="16" y="478"/>
                  </a:lnTo>
                  <a:lnTo>
                    <a:pt x="16" y="480"/>
                  </a:lnTo>
                  <a:lnTo>
                    <a:pt x="14" y="480"/>
                  </a:lnTo>
                  <a:lnTo>
                    <a:pt x="14" y="483"/>
                  </a:lnTo>
                  <a:lnTo>
                    <a:pt x="14" y="490"/>
                  </a:lnTo>
                  <a:lnTo>
                    <a:pt x="14" y="492"/>
                  </a:lnTo>
                  <a:lnTo>
                    <a:pt x="12" y="495"/>
                  </a:lnTo>
                  <a:lnTo>
                    <a:pt x="9" y="495"/>
                  </a:lnTo>
                  <a:lnTo>
                    <a:pt x="4" y="495"/>
                  </a:lnTo>
                  <a:lnTo>
                    <a:pt x="2" y="495"/>
                  </a:lnTo>
                  <a:lnTo>
                    <a:pt x="0" y="497"/>
                  </a:lnTo>
                  <a:lnTo>
                    <a:pt x="0" y="499"/>
                  </a:lnTo>
                  <a:lnTo>
                    <a:pt x="2" y="502"/>
                  </a:lnTo>
                  <a:lnTo>
                    <a:pt x="4" y="502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9"/>
                  </a:lnTo>
                  <a:lnTo>
                    <a:pt x="4" y="511"/>
                  </a:lnTo>
                  <a:lnTo>
                    <a:pt x="4" y="511"/>
                  </a:lnTo>
                  <a:lnTo>
                    <a:pt x="4" y="516"/>
                  </a:lnTo>
                  <a:lnTo>
                    <a:pt x="9" y="518"/>
                  </a:lnTo>
                  <a:lnTo>
                    <a:pt x="9" y="523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7" y="530"/>
                  </a:lnTo>
                  <a:lnTo>
                    <a:pt x="9" y="530"/>
                  </a:lnTo>
                  <a:lnTo>
                    <a:pt x="16" y="530"/>
                  </a:lnTo>
                  <a:lnTo>
                    <a:pt x="26" y="528"/>
                  </a:lnTo>
                  <a:lnTo>
                    <a:pt x="38" y="528"/>
                  </a:lnTo>
                  <a:lnTo>
                    <a:pt x="52" y="525"/>
                  </a:lnTo>
                  <a:lnTo>
                    <a:pt x="68" y="525"/>
                  </a:lnTo>
                  <a:lnTo>
                    <a:pt x="85" y="523"/>
                  </a:lnTo>
                  <a:lnTo>
                    <a:pt x="104" y="523"/>
                  </a:lnTo>
                  <a:lnTo>
                    <a:pt x="120" y="521"/>
                  </a:lnTo>
                  <a:lnTo>
                    <a:pt x="137" y="518"/>
                  </a:lnTo>
                  <a:lnTo>
                    <a:pt x="153" y="518"/>
                  </a:lnTo>
                  <a:lnTo>
                    <a:pt x="168" y="516"/>
                  </a:lnTo>
                  <a:lnTo>
                    <a:pt x="179" y="516"/>
                  </a:lnTo>
                  <a:lnTo>
                    <a:pt x="189" y="513"/>
                  </a:lnTo>
                  <a:lnTo>
                    <a:pt x="196" y="513"/>
                  </a:lnTo>
                  <a:lnTo>
                    <a:pt x="198" y="513"/>
                  </a:lnTo>
                  <a:lnTo>
                    <a:pt x="203" y="513"/>
                  </a:lnTo>
                  <a:lnTo>
                    <a:pt x="205" y="513"/>
                  </a:lnTo>
                  <a:lnTo>
                    <a:pt x="208" y="513"/>
                  </a:lnTo>
                  <a:lnTo>
                    <a:pt x="208" y="518"/>
                  </a:lnTo>
                  <a:lnTo>
                    <a:pt x="205" y="523"/>
                  </a:lnTo>
                  <a:lnTo>
                    <a:pt x="203" y="528"/>
                  </a:lnTo>
                  <a:lnTo>
                    <a:pt x="203" y="535"/>
                  </a:lnTo>
                  <a:lnTo>
                    <a:pt x="201" y="540"/>
                  </a:lnTo>
                  <a:lnTo>
                    <a:pt x="201" y="542"/>
                  </a:lnTo>
                  <a:lnTo>
                    <a:pt x="201" y="544"/>
                  </a:lnTo>
                  <a:lnTo>
                    <a:pt x="198" y="549"/>
                  </a:lnTo>
                  <a:lnTo>
                    <a:pt x="198" y="551"/>
                  </a:lnTo>
                  <a:lnTo>
                    <a:pt x="198" y="554"/>
                  </a:lnTo>
                  <a:lnTo>
                    <a:pt x="201" y="556"/>
                  </a:lnTo>
                  <a:lnTo>
                    <a:pt x="201" y="556"/>
                  </a:lnTo>
                  <a:lnTo>
                    <a:pt x="203" y="558"/>
                  </a:lnTo>
                  <a:lnTo>
                    <a:pt x="201" y="561"/>
                  </a:lnTo>
                  <a:lnTo>
                    <a:pt x="205" y="568"/>
                  </a:lnTo>
                  <a:lnTo>
                    <a:pt x="205" y="568"/>
                  </a:lnTo>
                  <a:lnTo>
                    <a:pt x="210" y="570"/>
                  </a:lnTo>
                  <a:lnTo>
                    <a:pt x="213" y="570"/>
                  </a:lnTo>
                  <a:lnTo>
                    <a:pt x="213" y="575"/>
                  </a:lnTo>
                  <a:lnTo>
                    <a:pt x="217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2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87"/>
                  </a:lnTo>
                  <a:lnTo>
                    <a:pt x="224" y="592"/>
                  </a:lnTo>
                  <a:lnTo>
                    <a:pt x="224" y="594"/>
                  </a:lnTo>
                  <a:lnTo>
                    <a:pt x="224" y="599"/>
                  </a:lnTo>
                  <a:lnTo>
                    <a:pt x="227" y="601"/>
                  </a:lnTo>
                  <a:lnTo>
                    <a:pt x="231" y="608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6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41" y="611"/>
                  </a:lnTo>
                  <a:lnTo>
                    <a:pt x="241" y="611"/>
                  </a:lnTo>
                  <a:lnTo>
                    <a:pt x="243" y="611"/>
                  </a:lnTo>
                  <a:lnTo>
                    <a:pt x="243" y="608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8" y="611"/>
                  </a:lnTo>
                  <a:lnTo>
                    <a:pt x="248" y="611"/>
                  </a:lnTo>
                  <a:lnTo>
                    <a:pt x="248" y="608"/>
                  </a:lnTo>
                  <a:lnTo>
                    <a:pt x="248" y="606"/>
                  </a:lnTo>
                  <a:lnTo>
                    <a:pt x="250" y="603"/>
                  </a:lnTo>
                  <a:lnTo>
                    <a:pt x="250" y="603"/>
                  </a:lnTo>
                  <a:lnTo>
                    <a:pt x="248" y="601"/>
                  </a:lnTo>
                  <a:lnTo>
                    <a:pt x="258" y="594"/>
                  </a:lnTo>
                  <a:lnTo>
                    <a:pt x="260" y="594"/>
                  </a:lnTo>
                  <a:lnTo>
                    <a:pt x="260" y="592"/>
                  </a:lnTo>
                  <a:lnTo>
                    <a:pt x="260" y="589"/>
                  </a:lnTo>
                  <a:lnTo>
                    <a:pt x="258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7"/>
                  </a:lnTo>
                  <a:lnTo>
                    <a:pt x="258" y="587"/>
                  </a:lnTo>
                  <a:lnTo>
                    <a:pt x="258" y="584"/>
                  </a:lnTo>
                  <a:lnTo>
                    <a:pt x="260" y="584"/>
                  </a:lnTo>
                  <a:lnTo>
                    <a:pt x="265" y="587"/>
                  </a:lnTo>
                  <a:lnTo>
                    <a:pt x="267" y="589"/>
                  </a:lnTo>
                  <a:lnTo>
                    <a:pt x="265" y="589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7" y="592"/>
                  </a:lnTo>
                  <a:lnTo>
                    <a:pt x="267" y="592"/>
                  </a:lnTo>
                  <a:lnTo>
                    <a:pt x="274" y="589"/>
                  </a:lnTo>
                  <a:lnTo>
                    <a:pt x="281" y="587"/>
                  </a:lnTo>
                  <a:lnTo>
                    <a:pt x="288" y="58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5" y="580"/>
                  </a:lnTo>
                  <a:lnTo>
                    <a:pt x="295" y="580"/>
                  </a:lnTo>
                  <a:lnTo>
                    <a:pt x="302" y="580"/>
                  </a:lnTo>
                  <a:lnTo>
                    <a:pt x="305" y="580"/>
                  </a:lnTo>
                  <a:lnTo>
                    <a:pt x="307" y="577"/>
                  </a:lnTo>
                  <a:lnTo>
                    <a:pt x="293" y="577"/>
                  </a:lnTo>
                  <a:lnTo>
                    <a:pt x="293" y="575"/>
                  </a:lnTo>
                  <a:lnTo>
                    <a:pt x="295" y="575"/>
                  </a:lnTo>
                  <a:lnTo>
                    <a:pt x="298" y="575"/>
                  </a:lnTo>
                  <a:lnTo>
                    <a:pt x="300" y="573"/>
                  </a:lnTo>
                  <a:lnTo>
                    <a:pt x="310" y="575"/>
                  </a:lnTo>
                  <a:lnTo>
                    <a:pt x="321" y="582"/>
                  </a:lnTo>
                  <a:lnTo>
                    <a:pt x="324" y="582"/>
                  </a:lnTo>
                  <a:lnTo>
                    <a:pt x="328" y="582"/>
                  </a:lnTo>
                  <a:lnTo>
                    <a:pt x="333" y="580"/>
                  </a:lnTo>
                  <a:lnTo>
                    <a:pt x="336" y="575"/>
                  </a:lnTo>
                  <a:lnTo>
                    <a:pt x="336" y="575"/>
                  </a:lnTo>
                  <a:lnTo>
                    <a:pt x="336" y="577"/>
                  </a:lnTo>
                  <a:lnTo>
                    <a:pt x="338" y="577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3" y="582"/>
                  </a:lnTo>
                  <a:lnTo>
                    <a:pt x="343" y="582"/>
                  </a:lnTo>
                  <a:lnTo>
                    <a:pt x="345" y="582"/>
                  </a:lnTo>
                  <a:lnTo>
                    <a:pt x="347" y="582"/>
                  </a:lnTo>
                  <a:lnTo>
                    <a:pt x="350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2" y="580"/>
                  </a:lnTo>
                  <a:lnTo>
                    <a:pt x="354" y="580"/>
                  </a:lnTo>
                  <a:lnTo>
                    <a:pt x="354" y="580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7" y="575"/>
                  </a:lnTo>
                  <a:lnTo>
                    <a:pt x="357" y="575"/>
                  </a:lnTo>
                  <a:lnTo>
                    <a:pt x="357" y="575"/>
                  </a:lnTo>
                  <a:close/>
                  <a:moveTo>
                    <a:pt x="336" y="596"/>
                  </a:moveTo>
                  <a:lnTo>
                    <a:pt x="333" y="596"/>
                  </a:lnTo>
                  <a:lnTo>
                    <a:pt x="331" y="594"/>
                  </a:lnTo>
                  <a:lnTo>
                    <a:pt x="326" y="594"/>
                  </a:lnTo>
                  <a:lnTo>
                    <a:pt x="324" y="594"/>
                  </a:lnTo>
                  <a:lnTo>
                    <a:pt x="321" y="596"/>
                  </a:lnTo>
                  <a:lnTo>
                    <a:pt x="321" y="596"/>
                  </a:lnTo>
                  <a:lnTo>
                    <a:pt x="343" y="596"/>
                  </a:lnTo>
                  <a:lnTo>
                    <a:pt x="343" y="596"/>
                  </a:lnTo>
                  <a:lnTo>
                    <a:pt x="345" y="596"/>
                  </a:lnTo>
                  <a:lnTo>
                    <a:pt x="343" y="596"/>
                  </a:lnTo>
                  <a:lnTo>
                    <a:pt x="336" y="596"/>
                  </a:lnTo>
                  <a:close/>
                  <a:moveTo>
                    <a:pt x="307" y="599"/>
                  </a:moveTo>
                  <a:lnTo>
                    <a:pt x="305" y="599"/>
                  </a:lnTo>
                  <a:lnTo>
                    <a:pt x="305" y="601"/>
                  </a:lnTo>
                  <a:lnTo>
                    <a:pt x="305" y="599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7" y="599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233414" y="2211053"/>
              <a:ext cx="732460" cy="602887"/>
            </a:xfrm>
            <a:custGeom>
              <a:rect b="b" l="l" r="r" t="t"/>
              <a:pathLst>
                <a:path extrusionOk="0" h="563" w="684">
                  <a:moveTo>
                    <a:pt x="419" y="29"/>
                  </a:moveTo>
                  <a:lnTo>
                    <a:pt x="419" y="29"/>
                  </a:lnTo>
                  <a:lnTo>
                    <a:pt x="414" y="31"/>
                  </a:lnTo>
                  <a:lnTo>
                    <a:pt x="414" y="38"/>
                  </a:lnTo>
                  <a:lnTo>
                    <a:pt x="412" y="45"/>
                  </a:lnTo>
                  <a:lnTo>
                    <a:pt x="412" y="50"/>
                  </a:lnTo>
                  <a:lnTo>
                    <a:pt x="412" y="55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19" y="78"/>
                  </a:lnTo>
                  <a:lnTo>
                    <a:pt x="421" y="81"/>
                  </a:lnTo>
                  <a:lnTo>
                    <a:pt x="421" y="81"/>
                  </a:lnTo>
                  <a:lnTo>
                    <a:pt x="421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8"/>
                  </a:lnTo>
                  <a:lnTo>
                    <a:pt x="421" y="90"/>
                  </a:lnTo>
                  <a:lnTo>
                    <a:pt x="421" y="92"/>
                  </a:lnTo>
                  <a:lnTo>
                    <a:pt x="424" y="92"/>
                  </a:lnTo>
                  <a:lnTo>
                    <a:pt x="424" y="95"/>
                  </a:lnTo>
                  <a:lnTo>
                    <a:pt x="424" y="97"/>
                  </a:lnTo>
                  <a:lnTo>
                    <a:pt x="428" y="97"/>
                  </a:lnTo>
                  <a:lnTo>
                    <a:pt x="428" y="100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31" y="107"/>
                  </a:lnTo>
                  <a:lnTo>
                    <a:pt x="433" y="111"/>
                  </a:lnTo>
                  <a:lnTo>
                    <a:pt x="459" y="130"/>
                  </a:lnTo>
                  <a:lnTo>
                    <a:pt x="461" y="133"/>
                  </a:lnTo>
                  <a:lnTo>
                    <a:pt x="461" y="135"/>
                  </a:lnTo>
                  <a:lnTo>
                    <a:pt x="461" y="137"/>
                  </a:lnTo>
                  <a:lnTo>
                    <a:pt x="464" y="140"/>
                  </a:lnTo>
                  <a:lnTo>
                    <a:pt x="464" y="140"/>
                  </a:lnTo>
                  <a:lnTo>
                    <a:pt x="487" y="154"/>
                  </a:lnTo>
                  <a:lnTo>
                    <a:pt x="490" y="156"/>
                  </a:lnTo>
                  <a:lnTo>
                    <a:pt x="492" y="159"/>
                  </a:lnTo>
                  <a:lnTo>
                    <a:pt x="497" y="163"/>
                  </a:lnTo>
                  <a:lnTo>
                    <a:pt x="497" y="166"/>
                  </a:lnTo>
                  <a:lnTo>
                    <a:pt x="499" y="168"/>
                  </a:lnTo>
                  <a:lnTo>
                    <a:pt x="499" y="171"/>
                  </a:lnTo>
                  <a:lnTo>
                    <a:pt x="499" y="173"/>
                  </a:lnTo>
                  <a:lnTo>
                    <a:pt x="499" y="175"/>
                  </a:lnTo>
                  <a:lnTo>
                    <a:pt x="499" y="17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2"/>
                  </a:lnTo>
                  <a:lnTo>
                    <a:pt x="502" y="182"/>
                  </a:lnTo>
                  <a:lnTo>
                    <a:pt x="502" y="185"/>
                  </a:lnTo>
                  <a:lnTo>
                    <a:pt x="502" y="187"/>
                  </a:lnTo>
                  <a:lnTo>
                    <a:pt x="502" y="187"/>
                  </a:lnTo>
                  <a:lnTo>
                    <a:pt x="504" y="190"/>
                  </a:lnTo>
                  <a:lnTo>
                    <a:pt x="504" y="192"/>
                  </a:lnTo>
                  <a:lnTo>
                    <a:pt x="504" y="194"/>
                  </a:lnTo>
                  <a:lnTo>
                    <a:pt x="509" y="201"/>
                  </a:lnTo>
                  <a:lnTo>
                    <a:pt x="511" y="206"/>
                  </a:lnTo>
                  <a:lnTo>
                    <a:pt x="516" y="206"/>
                  </a:lnTo>
                  <a:lnTo>
                    <a:pt x="521" y="204"/>
                  </a:lnTo>
                  <a:lnTo>
                    <a:pt x="525" y="197"/>
                  </a:lnTo>
                  <a:lnTo>
                    <a:pt x="530" y="194"/>
                  </a:lnTo>
                  <a:lnTo>
                    <a:pt x="532" y="194"/>
                  </a:lnTo>
                  <a:lnTo>
                    <a:pt x="535" y="197"/>
                  </a:lnTo>
                  <a:lnTo>
                    <a:pt x="537" y="197"/>
                  </a:lnTo>
                  <a:lnTo>
                    <a:pt x="539" y="197"/>
                  </a:lnTo>
                  <a:lnTo>
                    <a:pt x="544" y="199"/>
                  </a:lnTo>
                  <a:lnTo>
                    <a:pt x="556" y="204"/>
                  </a:lnTo>
                  <a:lnTo>
                    <a:pt x="558" y="206"/>
                  </a:lnTo>
                  <a:lnTo>
                    <a:pt x="561" y="208"/>
                  </a:lnTo>
                  <a:lnTo>
                    <a:pt x="561" y="211"/>
                  </a:lnTo>
                  <a:lnTo>
                    <a:pt x="558" y="216"/>
                  </a:lnTo>
                  <a:lnTo>
                    <a:pt x="558" y="218"/>
                  </a:lnTo>
                  <a:lnTo>
                    <a:pt x="556" y="218"/>
                  </a:lnTo>
                  <a:lnTo>
                    <a:pt x="556" y="220"/>
                  </a:lnTo>
                  <a:lnTo>
                    <a:pt x="556" y="223"/>
                  </a:lnTo>
                  <a:lnTo>
                    <a:pt x="556" y="227"/>
                  </a:lnTo>
                  <a:lnTo>
                    <a:pt x="556" y="234"/>
                  </a:lnTo>
                  <a:lnTo>
                    <a:pt x="556" y="237"/>
                  </a:lnTo>
                  <a:lnTo>
                    <a:pt x="551" y="246"/>
                  </a:lnTo>
                  <a:lnTo>
                    <a:pt x="547" y="261"/>
                  </a:lnTo>
                  <a:lnTo>
                    <a:pt x="544" y="268"/>
                  </a:lnTo>
                  <a:lnTo>
                    <a:pt x="542" y="272"/>
                  </a:lnTo>
                  <a:lnTo>
                    <a:pt x="542" y="277"/>
                  </a:lnTo>
                  <a:lnTo>
                    <a:pt x="544" y="282"/>
                  </a:lnTo>
                  <a:lnTo>
                    <a:pt x="544" y="284"/>
                  </a:lnTo>
                  <a:lnTo>
                    <a:pt x="544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51" y="291"/>
                  </a:lnTo>
                  <a:lnTo>
                    <a:pt x="554" y="29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8" y="298"/>
                  </a:lnTo>
                  <a:lnTo>
                    <a:pt x="558" y="301"/>
                  </a:lnTo>
                  <a:lnTo>
                    <a:pt x="563" y="301"/>
                  </a:lnTo>
                  <a:lnTo>
                    <a:pt x="565" y="303"/>
                  </a:lnTo>
                  <a:lnTo>
                    <a:pt x="568" y="308"/>
                  </a:lnTo>
                  <a:lnTo>
                    <a:pt x="573" y="310"/>
                  </a:lnTo>
                  <a:lnTo>
                    <a:pt x="575" y="310"/>
                  </a:lnTo>
                  <a:lnTo>
                    <a:pt x="582" y="315"/>
                  </a:lnTo>
                  <a:lnTo>
                    <a:pt x="582" y="315"/>
                  </a:lnTo>
                  <a:lnTo>
                    <a:pt x="587" y="315"/>
                  </a:lnTo>
                  <a:lnTo>
                    <a:pt x="587" y="315"/>
                  </a:lnTo>
                  <a:lnTo>
                    <a:pt x="591" y="315"/>
                  </a:lnTo>
                  <a:lnTo>
                    <a:pt x="594" y="317"/>
                  </a:lnTo>
                  <a:lnTo>
                    <a:pt x="601" y="322"/>
                  </a:lnTo>
                  <a:lnTo>
                    <a:pt x="603" y="324"/>
                  </a:lnTo>
                  <a:lnTo>
                    <a:pt x="610" y="327"/>
                  </a:lnTo>
                  <a:lnTo>
                    <a:pt x="613" y="329"/>
                  </a:lnTo>
                  <a:lnTo>
                    <a:pt x="615" y="332"/>
                  </a:lnTo>
                  <a:lnTo>
                    <a:pt x="618" y="339"/>
                  </a:lnTo>
                  <a:lnTo>
                    <a:pt x="620" y="341"/>
                  </a:lnTo>
                  <a:lnTo>
                    <a:pt x="632" y="343"/>
                  </a:lnTo>
                  <a:lnTo>
                    <a:pt x="634" y="346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4" y="353"/>
                  </a:lnTo>
                  <a:lnTo>
                    <a:pt x="634" y="355"/>
                  </a:lnTo>
                  <a:lnTo>
                    <a:pt x="634" y="358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9" y="367"/>
                  </a:lnTo>
                  <a:lnTo>
                    <a:pt x="641" y="369"/>
                  </a:lnTo>
                  <a:lnTo>
                    <a:pt x="644" y="374"/>
                  </a:lnTo>
                  <a:lnTo>
                    <a:pt x="646" y="379"/>
                  </a:lnTo>
                  <a:lnTo>
                    <a:pt x="644" y="384"/>
                  </a:lnTo>
                  <a:lnTo>
                    <a:pt x="641" y="388"/>
                  </a:lnTo>
                  <a:lnTo>
                    <a:pt x="639" y="391"/>
                  </a:lnTo>
                  <a:lnTo>
                    <a:pt x="639" y="395"/>
                  </a:lnTo>
                  <a:lnTo>
                    <a:pt x="639" y="398"/>
                  </a:lnTo>
                  <a:lnTo>
                    <a:pt x="641" y="398"/>
                  </a:lnTo>
                  <a:lnTo>
                    <a:pt x="641" y="398"/>
                  </a:lnTo>
                  <a:lnTo>
                    <a:pt x="644" y="398"/>
                  </a:lnTo>
                  <a:lnTo>
                    <a:pt x="644" y="400"/>
                  </a:lnTo>
                  <a:lnTo>
                    <a:pt x="644" y="403"/>
                  </a:lnTo>
                  <a:lnTo>
                    <a:pt x="646" y="405"/>
                  </a:lnTo>
                  <a:lnTo>
                    <a:pt x="648" y="407"/>
                  </a:lnTo>
                  <a:lnTo>
                    <a:pt x="653" y="414"/>
                  </a:lnTo>
                  <a:lnTo>
                    <a:pt x="653" y="417"/>
                  </a:lnTo>
                  <a:lnTo>
                    <a:pt x="653" y="421"/>
                  </a:lnTo>
                  <a:lnTo>
                    <a:pt x="655" y="421"/>
                  </a:lnTo>
                  <a:lnTo>
                    <a:pt x="660" y="426"/>
                  </a:lnTo>
                  <a:lnTo>
                    <a:pt x="665" y="426"/>
                  </a:lnTo>
                  <a:lnTo>
                    <a:pt x="667" y="426"/>
                  </a:lnTo>
                  <a:lnTo>
                    <a:pt x="667" y="426"/>
                  </a:lnTo>
                  <a:lnTo>
                    <a:pt x="667" y="424"/>
                  </a:lnTo>
                  <a:lnTo>
                    <a:pt x="665" y="424"/>
                  </a:lnTo>
                  <a:lnTo>
                    <a:pt x="665" y="421"/>
                  </a:lnTo>
                  <a:lnTo>
                    <a:pt x="662" y="421"/>
                  </a:lnTo>
                  <a:lnTo>
                    <a:pt x="662" y="419"/>
                  </a:lnTo>
                  <a:lnTo>
                    <a:pt x="662" y="417"/>
                  </a:lnTo>
                  <a:lnTo>
                    <a:pt x="665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9"/>
                  </a:lnTo>
                  <a:lnTo>
                    <a:pt x="670" y="421"/>
                  </a:lnTo>
                  <a:lnTo>
                    <a:pt x="670" y="421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674" y="426"/>
                  </a:lnTo>
                  <a:lnTo>
                    <a:pt x="674" y="426"/>
                  </a:lnTo>
                  <a:lnTo>
                    <a:pt x="674" y="429"/>
                  </a:lnTo>
                  <a:lnTo>
                    <a:pt x="674" y="429"/>
                  </a:lnTo>
                  <a:lnTo>
                    <a:pt x="677" y="429"/>
                  </a:lnTo>
                  <a:lnTo>
                    <a:pt x="677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81" y="429"/>
                  </a:lnTo>
                  <a:lnTo>
                    <a:pt x="681" y="431"/>
                  </a:lnTo>
                  <a:lnTo>
                    <a:pt x="681" y="436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3"/>
                  </a:lnTo>
                  <a:lnTo>
                    <a:pt x="681" y="443"/>
                  </a:lnTo>
                  <a:lnTo>
                    <a:pt x="681" y="445"/>
                  </a:lnTo>
                  <a:lnTo>
                    <a:pt x="681" y="445"/>
                  </a:lnTo>
                  <a:lnTo>
                    <a:pt x="681" y="448"/>
                  </a:lnTo>
                  <a:lnTo>
                    <a:pt x="684" y="452"/>
                  </a:lnTo>
                  <a:lnTo>
                    <a:pt x="684" y="455"/>
                  </a:lnTo>
                  <a:lnTo>
                    <a:pt x="684" y="459"/>
                  </a:lnTo>
                  <a:lnTo>
                    <a:pt x="679" y="469"/>
                  </a:lnTo>
                  <a:lnTo>
                    <a:pt x="679" y="476"/>
                  </a:lnTo>
                  <a:lnTo>
                    <a:pt x="677" y="478"/>
                  </a:lnTo>
                  <a:lnTo>
                    <a:pt x="674" y="481"/>
                  </a:lnTo>
                  <a:lnTo>
                    <a:pt x="670" y="478"/>
                  </a:lnTo>
                  <a:lnTo>
                    <a:pt x="667" y="478"/>
                  </a:lnTo>
                  <a:lnTo>
                    <a:pt x="665" y="474"/>
                  </a:lnTo>
                  <a:lnTo>
                    <a:pt x="662" y="474"/>
                  </a:lnTo>
                  <a:lnTo>
                    <a:pt x="660" y="474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58" y="481"/>
                  </a:lnTo>
                  <a:lnTo>
                    <a:pt x="658" y="48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2"/>
                  </a:lnTo>
                  <a:lnTo>
                    <a:pt x="655" y="495"/>
                  </a:lnTo>
                  <a:lnTo>
                    <a:pt x="653" y="495"/>
                  </a:lnTo>
                  <a:lnTo>
                    <a:pt x="653" y="497"/>
                  </a:lnTo>
                  <a:lnTo>
                    <a:pt x="651" y="497"/>
                  </a:lnTo>
                  <a:lnTo>
                    <a:pt x="648" y="495"/>
                  </a:lnTo>
                  <a:lnTo>
                    <a:pt x="651" y="492"/>
                  </a:lnTo>
                  <a:lnTo>
                    <a:pt x="651" y="490"/>
                  </a:lnTo>
                  <a:lnTo>
                    <a:pt x="651" y="490"/>
                  </a:lnTo>
                  <a:lnTo>
                    <a:pt x="648" y="485"/>
                  </a:lnTo>
                  <a:lnTo>
                    <a:pt x="646" y="483"/>
                  </a:lnTo>
                  <a:lnTo>
                    <a:pt x="641" y="485"/>
                  </a:lnTo>
                  <a:lnTo>
                    <a:pt x="641" y="490"/>
                  </a:lnTo>
                  <a:lnTo>
                    <a:pt x="644" y="490"/>
                  </a:lnTo>
                  <a:lnTo>
                    <a:pt x="644" y="492"/>
                  </a:lnTo>
                  <a:lnTo>
                    <a:pt x="644" y="492"/>
                  </a:lnTo>
                  <a:lnTo>
                    <a:pt x="646" y="495"/>
                  </a:lnTo>
                  <a:lnTo>
                    <a:pt x="644" y="497"/>
                  </a:lnTo>
                  <a:lnTo>
                    <a:pt x="646" y="497"/>
                  </a:lnTo>
                  <a:lnTo>
                    <a:pt x="648" y="504"/>
                  </a:lnTo>
                  <a:lnTo>
                    <a:pt x="648" y="507"/>
                  </a:lnTo>
                  <a:lnTo>
                    <a:pt x="648" y="509"/>
                  </a:lnTo>
                  <a:lnTo>
                    <a:pt x="646" y="509"/>
                  </a:lnTo>
                  <a:lnTo>
                    <a:pt x="644" y="511"/>
                  </a:lnTo>
                  <a:lnTo>
                    <a:pt x="641" y="511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41" y="516"/>
                  </a:lnTo>
                  <a:lnTo>
                    <a:pt x="644" y="519"/>
                  </a:lnTo>
                  <a:lnTo>
                    <a:pt x="646" y="519"/>
                  </a:lnTo>
                  <a:lnTo>
                    <a:pt x="646" y="519"/>
                  </a:lnTo>
                  <a:lnTo>
                    <a:pt x="646" y="521"/>
                  </a:lnTo>
                  <a:lnTo>
                    <a:pt x="646" y="521"/>
                  </a:lnTo>
                  <a:lnTo>
                    <a:pt x="644" y="523"/>
                  </a:lnTo>
                  <a:lnTo>
                    <a:pt x="634" y="523"/>
                  </a:lnTo>
                  <a:lnTo>
                    <a:pt x="634" y="523"/>
                  </a:lnTo>
                  <a:lnTo>
                    <a:pt x="639" y="533"/>
                  </a:lnTo>
                  <a:lnTo>
                    <a:pt x="644" y="537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39" y="540"/>
                  </a:lnTo>
                  <a:lnTo>
                    <a:pt x="636" y="542"/>
                  </a:lnTo>
                  <a:lnTo>
                    <a:pt x="636" y="542"/>
                  </a:lnTo>
                  <a:lnTo>
                    <a:pt x="636" y="545"/>
                  </a:lnTo>
                  <a:lnTo>
                    <a:pt x="634" y="552"/>
                  </a:lnTo>
                  <a:lnTo>
                    <a:pt x="634" y="554"/>
                  </a:lnTo>
                  <a:lnTo>
                    <a:pt x="632" y="554"/>
                  </a:lnTo>
                  <a:lnTo>
                    <a:pt x="632" y="554"/>
                  </a:lnTo>
                  <a:lnTo>
                    <a:pt x="632" y="556"/>
                  </a:lnTo>
                  <a:lnTo>
                    <a:pt x="632" y="556"/>
                  </a:lnTo>
                  <a:lnTo>
                    <a:pt x="618" y="556"/>
                  </a:lnTo>
                  <a:lnTo>
                    <a:pt x="603" y="559"/>
                  </a:lnTo>
                  <a:lnTo>
                    <a:pt x="589" y="561"/>
                  </a:lnTo>
                  <a:lnTo>
                    <a:pt x="575" y="561"/>
                  </a:lnTo>
                  <a:lnTo>
                    <a:pt x="568" y="563"/>
                  </a:lnTo>
                  <a:lnTo>
                    <a:pt x="568" y="563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70" y="554"/>
                  </a:lnTo>
                  <a:lnTo>
                    <a:pt x="570" y="552"/>
                  </a:lnTo>
                  <a:lnTo>
                    <a:pt x="573" y="549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5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80" y="545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2" y="537"/>
                  </a:lnTo>
                  <a:lnTo>
                    <a:pt x="582" y="537"/>
                  </a:lnTo>
                  <a:lnTo>
                    <a:pt x="584" y="535"/>
                  </a:lnTo>
                  <a:lnTo>
                    <a:pt x="584" y="535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91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3"/>
                  </a:lnTo>
                  <a:lnTo>
                    <a:pt x="594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1"/>
                  </a:lnTo>
                  <a:lnTo>
                    <a:pt x="594" y="519"/>
                  </a:lnTo>
                  <a:lnTo>
                    <a:pt x="594" y="516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09"/>
                  </a:lnTo>
                  <a:lnTo>
                    <a:pt x="591" y="509"/>
                  </a:lnTo>
                  <a:lnTo>
                    <a:pt x="589" y="509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7" y="507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2"/>
                  </a:lnTo>
                  <a:lnTo>
                    <a:pt x="584" y="500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77" y="497"/>
                  </a:lnTo>
                  <a:lnTo>
                    <a:pt x="549" y="500"/>
                  </a:lnTo>
                  <a:lnTo>
                    <a:pt x="521" y="502"/>
                  </a:lnTo>
                  <a:lnTo>
                    <a:pt x="495" y="504"/>
                  </a:lnTo>
                  <a:lnTo>
                    <a:pt x="466" y="507"/>
                  </a:lnTo>
                  <a:lnTo>
                    <a:pt x="438" y="509"/>
                  </a:lnTo>
                  <a:lnTo>
                    <a:pt x="412" y="511"/>
                  </a:lnTo>
                  <a:lnTo>
                    <a:pt x="383" y="514"/>
                  </a:lnTo>
                  <a:lnTo>
                    <a:pt x="357" y="516"/>
                  </a:lnTo>
                  <a:lnTo>
                    <a:pt x="329" y="516"/>
                  </a:lnTo>
                  <a:lnTo>
                    <a:pt x="301" y="519"/>
                  </a:lnTo>
                  <a:lnTo>
                    <a:pt x="275" y="521"/>
                  </a:lnTo>
                  <a:lnTo>
                    <a:pt x="246" y="523"/>
                  </a:lnTo>
                  <a:lnTo>
                    <a:pt x="218" y="523"/>
                  </a:lnTo>
                  <a:lnTo>
                    <a:pt x="192" y="526"/>
                  </a:lnTo>
                  <a:lnTo>
                    <a:pt x="163" y="526"/>
                  </a:lnTo>
                  <a:lnTo>
                    <a:pt x="135" y="528"/>
                  </a:lnTo>
                  <a:lnTo>
                    <a:pt x="135" y="514"/>
                  </a:lnTo>
                  <a:lnTo>
                    <a:pt x="135" y="497"/>
                  </a:lnTo>
                  <a:lnTo>
                    <a:pt x="133" y="481"/>
                  </a:lnTo>
                  <a:lnTo>
                    <a:pt x="133" y="466"/>
                  </a:lnTo>
                  <a:lnTo>
                    <a:pt x="133" y="450"/>
                  </a:lnTo>
                  <a:lnTo>
                    <a:pt x="130" y="433"/>
                  </a:lnTo>
                  <a:lnTo>
                    <a:pt x="130" y="419"/>
                  </a:lnTo>
                  <a:lnTo>
                    <a:pt x="130" y="403"/>
                  </a:lnTo>
                  <a:lnTo>
                    <a:pt x="128" y="386"/>
                  </a:lnTo>
                  <a:lnTo>
                    <a:pt x="128" y="372"/>
                  </a:lnTo>
                  <a:lnTo>
                    <a:pt x="128" y="355"/>
                  </a:lnTo>
                  <a:lnTo>
                    <a:pt x="126" y="339"/>
                  </a:lnTo>
                  <a:lnTo>
                    <a:pt x="126" y="324"/>
                  </a:lnTo>
                  <a:lnTo>
                    <a:pt x="126" y="308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23" y="261"/>
                  </a:lnTo>
                  <a:lnTo>
                    <a:pt x="121" y="244"/>
                  </a:lnTo>
                  <a:lnTo>
                    <a:pt x="121" y="230"/>
                  </a:lnTo>
                  <a:lnTo>
                    <a:pt x="121" y="213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7" y="197"/>
                  </a:lnTo>
                  <a:lnTo>
                    <a:pt x="102" y="194"/>
                  </a:lnTo>
                  <a:lnTo>
                    <a:pt x="99" y="194"/>
                  </a:lnTo>
                  <a:lnTo>
                    <a:pt x="99" y="192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90" y="180"/>
                  </a:lnTo>
                  <a:lnTo>
                    <a:pt x="90" y="175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1" y="166"/>
                  </a:lnTo>
                  <a:lnTo>
                    <a:pt x="78" y="166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6" y="159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6"/>
                  </a:lnTo>
                  <a:lnTo>
                    <a:pt x="69" y="154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6" y="140"/>
                  </a:lnTo>
                  <a:lnTo>
                    <a:pt x="78" y="137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0"/>
                  </a:lnTo>
                  <a:lnTo>
                    <a:pt x="81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3" y="111"/>
                  </a:lnTo>
                  <a:lnTo>
                    <a:pt x="71" y="11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2" y="102"/>
                  </a:lnTo>
                  <a:lnTo>
                    <a:pt x="47" y="97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38" y="95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71" y="21"/>
                  </a:lnTo>
                  <a:lnTo>
                    <a:pt x="95" y="21"/>
                  </a:lnTo>
                  <a:lnTo>
                    <a:pt x="118" y="19"/>
                  </a:lnTo>
                  <a:lnTo>
                    <a:pt x="142" y="19"/>
                  </a:lnTo>
                  <a:lnTo>
                    <a:pt x="166" y="17"/>
                  </a:lnTo>
                  <a:lnTo>
                    <a:pt x="187" y="17"/>
                  </a:lnTo>
                  <a:lnTo>
                    <a:pt x="211" y="14"/>
                  </a:lnTo>
                  <a:lnTo>
                    <a:pt x="234" y="12"/>
                  </a:lnTo>
                  <a:lnTo>
                    <a:pt x="258" y="12"/>
                  </a:lnTo>
                  <a:lnTo>
                    <a:pt x="282" y="10"/>
                  </a:lnTo>
                  <a:lnTo>
                    <a:pt x="305" y="7"/>
                  </a:lnTo>
                  <a:lnTo>
                    <a:pt x="329" y="5"/>
                  </a:lnTo>
                  <a:lnTo>
                    <a:pt x="350" y="5"/>
                  </a:lnTo>
                  <a:lnTo>
                    <a:pt x="374" y="3"/>
                  </a:lnTo>
                  <a:lnTo>
                    <a:pt x="383" y="3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0" y="5"/>
                  </a:lnTo>
                  <a:lnTo>
                    <a:pt x="390" y="5"/>
                  </a:lnTo>
                  <a:lnTo>
                    <a:pt x="390" y="7"/>
                  </a:lnTo>
                  <a:lnTo>
                    <a:pt x="393" y="7"/>
                  </a:lnTo>
                  <a:lnTo>
                    <a:pt x="393" y="10"/>
                  </a:lnTo>
                  <a:lnTo>
                    <a:pt x="393" y="10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9" y="24"/>
                  </a:lnTo>
                  <a:lnTo>
                    <a:pt x="412" y="26"/>
                  </a:lnTo>
                  <a:lnTo>
                    <a:pt x="414" y="29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19" y="29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9056723" y="1103796"/>
              <a:ext cx="721752" cy="758160"/>
            </a:xfrm>
            <a:custGeom>
              <a:rect b="b" l="l" r="r" t="t"/>
              <a:pathLst>
                <a:path extrusionOk="0" h="708" w="674">
                  <a:moveTo>
                    <a:pt x="674" y="128"/>
                  </a:moveTo>
                  <a:lnTo>
                    <a:pt x="669" y="128"/>
                  </a:lnTo>
                  <a:lnTo>
                    <a:pt x="667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57" y="128"/>
                  </a:lnTo>
                  <a:lnTo>
                    <a:pt x="655" y="128"/>
                  </a:lnTo>
                  <a:lnTo>
                    <a:pt x="648" y="132"/>
                  </a:lnTo>
                  <a:lnTo>
                    <a:pt x="645" y="132"/>
                  </a:lnTo>
                  <a:lnTo>
                    <a:pt x="641" y="130"/>
                  </a:lnTo>
                  <a:lnTo>
                    <a:pt x="638" y="130"/>
                  </a:lnTo>
                  <a:lnTo>
                    <a:pt x="636" y="128"/>
                  </a:lnTo>
                  <a:lnTo>
                    <a:pt x="631" y="121"/>
                  </a:lnTo>
                  <a:lnTo>
                    <a:pt x="631" y="121"/>
                  </a:lnTo>
                  <a:lnTo>
                    <a:pt x="626" y="118"/>
                  </a:lnTo>
                  <a:lnTo>
                    <a:pt x="622" y="118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3" y="123"/>
                  </a:lnTo>
                  <a:lnTo>
                    <a:pt x="593" y="125"/>
                  </a:lnTo>
                  <a:lnTo>
                    <a:pt x="591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5"/>
                  </a:lnTo>
                  <a:lnTo>
                    <a:pt x="586" y="123"/>
                  </a:lnTo>
                  <a:lnTo>
                    <a:pt x="584" y="123"/>
                  </a:lnTo>
                  <a:lnTo>
                    <a:pt x="577" y="128"/>
                  </a:lnTo>
                  <a:lnTo>
                    <a:pt x="572" y="128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5" y="121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3" y="118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3"/>
                  </a:lnTo>
                  <a:lnTo>
                    <a:pt x="563" y="113"/>
                  </a:lnTo>
                  <a:lnTo>
                    <a:pt x="563" y="111"/>
                  </a:lnTo>
                  <a:lnTo>
                    <a:pt x="560" y="111"/>
                  </a:lnTo>
                  <a:lnTo>
                    <a:pt x="555" y="111"/>
                  </a:lnTo>
                  <a:lnTo>
                    <a:pt x="548" y="116"/>
                  </a:lnTo>
                  <a:lnTo>
                    <a:pt x="546" y="118"/>
                  </a:lnTo>
                  <a:lnTo>
                    <a:pt x="541" y="121"/>
                  </a:lnTo>
                  <a:lnTo>
                    <a:pt x="532" y="128"/>
                  </a:lnTo>
                  <a:lnTo>
                    <a:pt x="529" y="130"/>
                  </a:lnTo>
                  <a:lnTo>
                    <a:pt x="525" y="132"/>
                  </a:lnTo>
                  <a:lnTo>
                    <a:pt x="518" y="135"/>
                  </a:lnTo>
                  <a:lnTo>
                    <a:pt x="513" y="137"/>
                  </a:lnTo>
                  <a:lnTo>
                    <a:pt x="510" y="137"/>
                  </a:lnTo>
                  <a:lnTo>
                    <a:pt x="508" y="137"/>
                  </a:lnTo>
                  <a:lnTo>
                    <a:pt x="508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5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89" y="132"/>
                  </a:lnTo>
                  <a:lnTo>
                    <a:pt x="487" y="130"/>
                  </a:lnTo>
                  <a:lnTo>
                    <a:pt x="487" y="128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2" y="123"/>
                  </a:lnTo>
                  <a:lnTo>
                    <a:pt x="473" y="123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61" y="116"/>
                  </a:lnTo>
                  <a:lnTo>
                    <a:pt x="458" y="116"/>
                  </a:lnTo>
                  <a:lnTo>
                    <a:pt x="458" y="111"/>
                  </a:lnTo>
                  <a:lnTo>
                    <a:pt x="456" y="109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7" y="106"/>
                  </a:lnTo>
                  <a:lnTo>
                    <a:pt x="437" y="106"/>
                  </a:lnTo>
                  <a:lnTo>
                    <a:pt x="435" y="109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5" y="116"/>
                  </a:lnTo>
                  <a:lnTo>
                    <a:pt x="435" y="118"/>
                  </a:lnTo>
                  <a:lnTo>
                    <a:pt x="435" y="121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8" y="123"/>
                  </a:lnTo>
                  <a:lnTo>
                    <a:pt x="428" y="121"/>
                  </a:lnTo>
                  <a:lnTo>
                    <a:pt x="423" y="116"/>
                  </a:lnTo>
                  <a:lnTo>
                    <a:pt x="421" y="111"/>
                  </a:lnTo>
                  <a:lnTo>
                    <a:pt x="418" y="109"/>
                  </a:lnTo>
                  <a:lnTo>
                    <a:pt x="418" y="106"/>
                  </a:lnTo>
                  <a:lnTo>
                    <a:pt x="418" y="102"/>
                  </a:lnTo>
                  <a:lnTo>
                    <a:pt x="418" y="99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09" y="97"/>
                  </a:lnTo>
                  <a:lnTo>
                    <a:pt x="402" y="99"/>
                  </a:lnTo>
                  <a:lnTo>
                    <a:pt x="399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7" y="92"/>
                  </a:lnTo>
                  <a:lnTo>
                    <a:pt x="397" y="92"/>
                  </a:lnTo>
                  <a:lnTo>
                    <a:pt x="402" y="92"/>
                  </a:lnTo>
                  <a:lnTo>
                    <a:pt x="404" y="90"/>
                  </a:lnTo>
                  <a:lnTo>
                    <a:pt x="404" y="87"/>
                  </a:lnTo>
                  <a:lnTo>
                    <a:pt x="402" y="87"/>
                  </a:lnTo>
                  <a:lnTo>
                    <a:pt x="395" y="85"/>
                  </a:lnTo>
                  <a:lnTo>
                    <a:pt x="380" y="83"/>
                  </a:lnTo>
                  <a:lnTo>
                    <a:pt x="373" y="80"/>
                  </a:lnTo>
                  <a:lnTo>
                    <a:pt x="371" y="78"/>
                  </a:lnTo>
                  <a:lnTo>
                    <a:pt x="359" y="78"/>
                  </a:lnTo>
                  <a:lnTo>
                    <a:pt x="347" y="78"/>
                  </a:lnTo>
                  <a:lnTo>
                    <a:pt x="335" y="80"/>
                  </a:lnTo>
                  <a:lnTo>
                    <a:pt x="333" y="83"/>
                  </a:lnTo>
                  <a:lnTo>
                    <a:pt x="331" y="83"/>
                  </a:lnTo>
                  <a:lnTo>
                    <a:pt x="331" y="85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28" y="90"/>
                  </a:lnTo>
                  <a:lnTo>
                    <a:pt x="321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05" y="95"/>
                  </a:lnTo>
                  <a:lnTo>
                    <a:pt x="302" y="95"/>
                  </a:lnTo>
                  <a:lnTo>
                    <a:pt x="300" y="92"/>
                  </a:lnTo>
                  <a:lnTo>
                    <a:pt x="298" y="83"/>
                  </a:lnTo>
                  <a:lnTo>
                    <a:pt x="293" y="80"/>
                  </a:lnTo>
                  <a:lnTo>
                    <a:pt x="279" y="80"/>
                  </a:lnTo>
                  <a:lnTo>
                    <a:pt x="262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3"/>
                  </a:lnTo>
                  <a:lnTo>
                    <a:pt x="255" y="73"/>
                  </a:lnTo>
                  <a:lnTo>
                    <a:pt x="241" y="76"/>
                  </a:lnTo>
                  <a:lnTo>
                    <a:pt x="236" y="76"/>
                  </a:lnTo>
                  <a:lnTo>
                    <a:pt x="231" y="73"/>
                  </a:lnTo>
                  <a:lnTo>
                    <a:pt x="222" y="69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1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20" y="52"/>
                  </a:lnTo>
                  <a:lnTo>
                    <a:pt x="215" y="40"/>
                  </a:lnTo>
                  <a:lnTo>
                    <a:pt x="210" y="28"/>
                  </a:lnTo>
                  <a:lnTo>
                    <a:pt x="210" y="26"/>
                  </a:lnTo>
                  <a:lnTo>
                    <a:pt x="210" y="24"/>
                  </a:lnTo>
                  <a:lnTo>
                    <a:pt x="210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79" y="16"/>
                  </a:lnTo>
                  <a:lnTo>
                    <a:pt x="179" y="31"/>
                  </a:lnTo>
                  <a:lnTo>
                    <a:pt x="179" y="42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7" y="45"/>
                  </a:lnTo>
                  <a:lnTo>
                    <a:pt x="158" y="45"/>
                  </a:lnTo>
                  <a:lnTo>
                    <a:pt x="139" y="47"/>
                  </a:lnTo>
                  <a:lnTo>
                    <a:pt x="120" y="47"/>
                  </a:lnTo>
                  <a:lnTo>
                    <a:pt x="101" y="47"/>
                  </a:lnTo>
                  <a:lnTo>
                    <a:pt x="82" y="50"/>
                  </a:lnTo>
                  <a:lnTo>
                    <a:pt x="63" y="50"/>
                  </a:lnTo>
                  <a:lnTo>
                    <a:pt x="45" y="50"/>
                  </a:lnTo>
                  <a:lnTo>
                    <a:pt x="26" y="50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1" y="85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7" y="104"/>
                  </a:lnTo>
                  <a:lnTo>
                    <a:pt x="9" y="111"/>
                  </a:lnTo>
                  <a:lnTo>
                    <a:pt x="9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21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1" y="151"/>
                  </a:lnTo>
                  <a:lnTo>
                    <a:pt x="14" y="156"/>
                  </a:lnTo>
                  <a:lnTo>
                    <a:pt x="18" y="166"/>
                  </a:lnTo>
                  <a:lnTo>
                    <a:pt x="18" y="170"/>
                  </a:lnTo>
                  <a:lnTo>
                    <a:pt x="21" y="173"/>
                  </a:lnTo>
                  <a:lnTo>
                    <a:pt x="23" y="177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5" y="211"/>
                  </a:lnTo>
                  <a:lnTo>
                    <a:pt x="35" y="213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7" y="220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7" y="227"/>
                  </a:lnTo>
                  <a:lnTo>
                    <a:pt x="37" y="227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0" y="255"/>
                  </a:lnTo>
                  <a:lnTo>
                    <a:pt x="40" y="258"/>
                  </a:lnTo>
                  <a:lnTo>
                    <a:pt x="40" y="265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42" y="277"/>
                  </a:lnTo>
                  <a:lnTo>
                    <a:pt x="42" y="279"/>
                  </a:lnTo>
                  <a:lnTo>
                    <a:pt x="42" y="286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7" y="293"/>
                  </a:lnTo>
                  <a:lnTo>
                    <a:pt x="47" y="293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8"/>
                  </a:lnTo>
                  <a:lnTo>
                    <a:pt x="47" y="300"/>
                  </a:lnTo>
                  <a:lnTo>
                    <a:pt x="45" y="300"/>
                  </a:lnTo>
                  <a:lnTo>
                    <a:pt x="47" y="305"/>
                  </a:lnTo>
                  <a:lnTo>
                    <a:pt x="45" y="308"/>
                  </a:lnTo>
                  <a:lnTo>
                    <a:pt x="45" y="308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12"/>
                  </a:lnTo>
                  <a:lnTo>
                    <a:pt x="47" y="317"/>
                  </a:lnTo>
                  <a:lnTo>
                    <a:pt x="47" y="319"/>
                  </a:lnTo>
                  <a:lnTo>
                    <a:pt x="47" y="322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7" y="331"/>
                  </a:lnTo>
                  <a:lnTo>
                    <a:pt x="49" y="334"/>
                  </a:lnTo>
                  <a:lnTo>
                    <a:pt x="49" y="336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3"/>
                  </a:lnTo>
                  <a:lnTo>
                    <a:pt x="54" y="355"/>
                  </a:lnTo>
                  <a:lnTo>
                    <a:pt x="59" y="362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6" y="369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68" y="393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5"/>
                  </a:lnTo>
                  <a:lnTo>
                    <a:pt x="71" y="412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6"/>
                  </a:lnTo>
                  <a:lnTo>
                    <a:pt x="68" y="424"/>
                  </a:lnTo>
                  <a:lnTo>
                    <a:pt x="68" y="426"/>
                  </a:lnTo>
                  <a:lnTo>
                    <a:pt x="66" y="428"/>
                  </a:lnTo>
                  <a:lnTo>
                    <a:pt x="63" y="433"/>
                  </a:lnTo>
                  <a:lnTo>
                    <a:pt x="63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59" y="438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49" y="445"/>
                  </a:lnTo>
                  <a:lnTo>
                    <a:pt x="47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2" y="454"/>
                  </a:lnTo>
                  <a:lnTo>
                    <a:pt x="45" y="457"/>
                  </a:lnTo>
                  <a:lnTo>
                    <a:pt x="49" y="461"/>
                  </a:lnTo>
                  <a:lnTo>
                    <a:pt x="52" y="464"/>
                  </a:lnTo>
                  <a:lnTo>
                    <a:pt x="56" y="471"/>
                  </a:lnTo>
                  <a:lnTo>
                    <a:pt x="59" y="476"/>
                  </a:lnTo>
                  <a:lnTo>
                    <a:pt x="59" y="478"/>
                  </a:lnTo>
                  <a:lnTo>
                    <a:pt x="66" y="478"/>
                  </a:lnTo>
                  <a:lnTo>
                    <a:pt x="71" y="478"/>
                  </a:lnTo>
                  <a:lnTo>
                    <a:pt x="73" y="480"/>
                  </a:lnTo>
                  <a:lnTo>
                    <a:pt x="75" y="480"/>
                  </a:lnTo>
                  <a:lnTo>
                    <a:pt x="78" y="483"/>
                  </a:lnTo>
                  <a:lnTo>
                    <a:pt x="78" y="483"/>
                  </a:lnTo>
                  <a:lnTo>
                    <a:pt x="80" y="487"/>
                  </a:lnTo>
                  <a:lnTo>
                    <a:pt x="80" y="490"/>
                  </a:lnTo>
                  <a:lnTo>
                    <a:pt x="82" y="490"/>
                  </a:lnTo>
                  <a:lnTo>
                    <a:pt x="82" y="490"/>
                  </a:lnTo>
                  <a:lnTo>
                    <a:pt x="82" y="495"/>
                  </a:lnTo>
                  <a:lnTo>
                    <a:pt x="82" y="521"/>
                  </a:lnTo>
                  <a:lnTo>
                    <a:pt x="82" y="547"/>
                  </a:lnTo>
                  <a:lnTo>
                    <a:pt x="85" y="575"/>
                  </a:lnTo>
                  <a:lnTo>
                    <a:pt x="85" y="601"/>
                  </a:lnTo>
                  <a:lnTo>
                    <a:pt x="85" y="627"/>
                  </a:lnTo>
                  <a:lnTo>
                    <a:pt x="87" y="653"/>
                  </a:lnTo>
                  <a:lnTo>
                    <a:pt x="87" y="682"/>
                  </a:lnTo>
                  <a:lnTo>
                    <a:pt x="89" y="708"/>
                  </a:lnTo>
                  <a:lnTo>
                    <a:pt x="118" y="708"/>
                  </a:lnTo>
                  <a:lnTo>
                    <a:pt x="149" y="705"/>
                  </a:lnTo>
                  <a:lnTo>
                    <a:pt x="179" y="705"/>
                  </a:lnTo>
                  <a:lnTo>
                    <a:pt x="210" y="703"/>
                  </a:lnTo>
                  <a:lnTo>
                    <a:pt x="238" y="700"/>
                  </a:lnTo>
                  <a:lnTo>
                    <a:pt x="269" y="700"/>
                  </a:lnTo>
                  <a:lnTo>
                    <a:pt x="300" y="698"/>
                  </a:lnTo>
                  <a:lnTo>
                    <a:pt x="331" y="696"/>
                  </a:lnTo>
                  <a:lnTo>
                    <a:pt x="359" y="696"/>
                  </a:lnTo>
                  <a:lnTo>
                    <a:pt x="390" y="693"/>
                  </a:lnTo>
                  <a:lnTo>
                    <a:pt x="421" y="691"/>
                  </a:lnTo>
                  <a:lnTo>
                    <a:pt x="451" y="689"/>
                  </a:lnTo>
                  <a:lnTo>
                    <a:pt x="480" y="686"/>
                  </a:lnTo>
                  <a:lnTo>
                    <a:pt x="510" y="686"/>
                  </a:lnTo>
                  <a:lnTo>
                    <a:pt x="541" y="684"/>
                  </a:lnTo>
                  <a:lnTo>
                    <a:pt x="572" y="682"/>
                  </a:lnTo>
                  <a:lnTo>
                    <a:pt x="572" y="677"/>
                  </a:lnTo>
                  <a:lnTo>
                    <a:pt x="572" y="677"/>
                  </a:lnTo>
                  <a:lnTo>
                    <a:pt x="572" y="674"/>
                  </a:lnTo>
                  <a:lnTo>
                    <a:pt x="570" y="672"/>
                  </a:lnTo>
                  <a:lnTo>
                    <a:pt x="570" y="670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3"/>
                  </a:lnTo>
                  <a:lnTo>
                    <a:pt x="570" y="660"/>
                  </a:lnTo>
                  <a:lnTo>
                    <a:pt x="570" y="653"/>
                  </a:lnTo>
                  <a:lnTo>
                    <a:pt x="570" y="651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67" y="646"/>
                  </a:lnTo>
                  <a:lnTo>
                    <a:pt x="567" y="646"/>
                  </a:lnTo>
                  <a:lnTo>
                    <a:pt x="565" y="646"/>
                  </a:lnTo>
                  <a:lnTo>
                    <a:pt x="565" y="644"/>
                  </a:lnTo>
                  <a:lnTo>
                    <a:pt x="565" y="644"/>
                  </a:lnTo>
                  <a:lnTo>
                    <a:pt x="565" y="641"/>
                  </a:lnTo>
                  <a:lnTo>
                    <a:pt x="565" y="639"/>
                  </a:lnTo>
                  <a:lnTo>
                    <a:pt x="565" y="637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29"/>
                  </a:lnTo>
                  <a:lnTo>
                    <a:pt x="555" y="627"/>
                  </a:lnTo>
                  <a:lnTo>
                    <a:pt x="555" y="627"/>
                  </a:lnTo>
                  <a:lnTo>
                    <a:pt x="553" y="625"/>
                  </a:lnTo>
                  <a:lnTo>
                    <a:pt x="553" y="622"/>
                  </a:lnTo>
                  <a:lnTo>
                    <a:pt x="553" y="620"/>
                  </a:lnTo>
                  <a:lnTo>
                    <a:pt x="553" y="620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39" y="615"/>
                  </a:lnTo>
                  <a:lnTo>
                    <a:pt x="539" y="615"/>
                  </a:lnTo>
                  <a:lnTo>
                    <a:pt x="529" y="615"/>
                  </a:lnTo>
                  <a:lnTo>
                    <a:pt x="529" y="615"/>
                  </a:lnTo>
                  <a:lnTo>
                    <a:pt x="527" y="615"/>
                  </a:lnTo>
                  <a:lnTo>
                    <a:pt x="515" y="606"/>
                  </a:lnTo>
                  <a:lnTo>
                    <a:pt x="513" y="603"/>
                  </a:lnTo>
                  <a:lnTo>
                    <a:pt x="510" y="601"/>
                  </a:lnTo>
                  <a:lnTo>
                    <a:pt x="503" y="589"/>
                  </a:lnTo>
                  <a:lnTo>
                    <a:pt x="499" y="584"/>
                  </a:lnTo>
                  <a:lnTo>
                    <a:pt x="484" y="573"/>
                  </a:lnTo>
                  <a:lnTo>
                    <a:pt x="480" y="573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6" y="570"/>
                  </a:lnTo>
                  <a:lnTo>
                    <a:pt x="466" y="568"/>
                  </a:lnTo>
                  <a:lnTo>
                    <a:pt x="463" y="563"/>
                  </a:lnTo>
                  <a:lnTo>
                    <a:pt x="458" y="561"/>
                  </a:lnTo>
                  <a:lnTo>
                    <a:pt x="456" y="558"/>
                  </a:lnTo>
                  <a:lnTo>
                    <a:pt x="454" y="556"/>
                  </a:lnTo>
                  <a:lnTo>
                    <a:pt x="440" y="556"/>
                  </a:lnTo>
                  <a:lnTo>
                    <a:pt x="435" y="554"/>
                  </a:lnTo>
                  <a:lnTo>
                    <a:pt x="435" y="554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49"/>
                  </a:lnTo>
                  <a:lnTo>
                    <a:pt x="423" y="544"/>
                  </a:lnTo>
                  <a:lnTo>
                    <a:pt x="418" y="542"/>
                  </a:lnTo>
                  <a:lnTo>
                    <a:pt x="416" y="54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5"/>
                  </a:lnTo>
                  <a:lnTo>
                    <a:pt x="418" y="523"/>
                  </a:lnTo>
                  <a:lnTo>
                    <a:pt x="418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18" y="513"/>
                  </a:lnTo>
                  <a:lnTo>
                    <a:pt x="418" y="509"/>
                  </a:lnTo>
                  <a:lnTo>
                    <a:pt x="416" y="502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18" y="495"/>
                  </a:lnTo>
                  <a:lnTo>
                    <a:pt x="418" y="492"/>
                  </a:lnTo>
                  <a:lnTo>
                    <a:pt x="416" y="487"/>
                  </a:lnTo>
                  <a:lnTo>
                    <a:pt x="416" y="487"/>
                  </a:lnTo>
                  <a:lnTo>
                    <a:pt x="416" y="485"/>
                  </a:lnTo>
                  <a:lnTo>
                    <a:pt x="418" y="483"/>
                  </a:lnTo>
                  <a:lnTo>
                    <a:pt x="416" y="478"/>
                  </a:lnTo>
                  <a:lnTo>
                    <a:pt x="416" y="476"/>
                  </a:lnTo>
                  <a:lnTo>
                    <a:pt x="418" y="473"/>
                  </a:lnTo>
                  <a:lnTo>
                    <a:pt x="418" y="471"/>
                  </a:lnTo>
                  <a:lnTo>
                    <a:pt x="421" y="471"/>
                  </a:lnTo>
                  <a:lnTo>
                    <a:pt x="421" y="469"/>
                  </a:lnTo>
                  <a:lnTo>
                    <a:pt x="421" y="466"/>
                  </a:lnTo>
                  <a:lnTo>
                    <a:pt x="423" y="464"/>
                  </a:lnTo>
                  <a:lnTo>
                    <a:pt x="425" y="459"/>
                  </a:lnTo>
                  <a:lnTo>
                    <a:pt x="425" y="457"/>
                  </a:lnTo>
                  <a:lnTo>
                    <a:pt x="423" y="454"/>
                  </a:lnTo>
                  <a:lnTo>
                    <a:pt x="423" y="454"/>
                  </a:lnTo>
                  <a:lnTo>
                    <a:pt x="421" y="452"/>
                  </a:lnTo>
                  <a:lnTo>
                    <a:pt x="418" y="450"/>
                  </a:lnTo>
                  <a:lnTo>
                    <a:pt x="418" y="447"/>
                  </a:lnTo>
                  <a:lnTo>
                    <a:pt x="416" y="442"/>
                  </a:lnTo>
                  <a:lnTo>
                    <a:pt x="416" y="442"/>
                  </a:lnTo>
                  <a:lnTo>
                    <a:pt x="411" y="440"/>
                  </a:lnTo>
                  <a:lnTo>
                    <a:pt x="406" y="440"/>
                  </a:lnTo>
                  <a:lnTo>
                    <a:pt x="404" y="440"/>
                  </a:lnTo>
                  <a:lnTo>
                    <a:pt x="402" y="435"/>
                  </a:lnTo>
                  <a:lnTo>
                    <a:pt x="402" y="428"/>
                  </a:lnTo>
                  <a:lnTo>
                    <a:pt x="402" y="426"/>
                  </a:lnTo>
                  <a:lnTo>
                    <a:pt x="402" y="424"/>
                  </a:lnTo>
                  <a:lnTo>
                    <a:pt x="409" y="416"/>
                  </a:lnTo>
                  <a:lnTo>
                    <a:pt x="411" y="412"/>
                  </a:lnTo>
                  <a:lnTo>
                    <a:pt x="411" y="409"/>
                  </a:lnTo>
                  <a:lnTo>
                    <a:pt x="416" y="402"/>
                  </a:lnTo>
                  <a:lnTo>
                    <a:pt x="418" y="400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5" y="393"/>
                  </a:lnTo>
                  <a:lnTo>
                    <a:pt x="428" y="393"/>
                  </a:lnTo>
                  <a:lnTo>
                    <a:pt x="430" y="393"/>
                  </a:lnTo>
                  <a:lnTo>
                    <a:pt x="430" y="393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40" y="383"/>
                  </a:lnTo>
                  <a:lnTo>
                    <a:pt x="442" y="383"/>
                  </a:lnTo>
                  <a:lnTo>
                    <a:pt x="442" y="383"/>
                  </a:lnTo>
                  <a:lnTo>
                    <a:pt x="444" y="383"/>
                  </a:lnTo>
                  <a:lnTo>
                    <a:pt x="447" y="383"/>
                  </a:lnTo>
                  <a:lnTo>
                    <a:pt x="447" y="383"/>
                  </a:lnTo>
                  <a:lnTo>
                    <a:pt x="449" y="381"/>
                  </a:lnTo>
                  <a:lnTo>
                    <a:pt x="449" y="379"/>
                  </a:lnTo>
                  <a:lnTo>
                    <a:pt x="449" y="379"/>
                  </a:lnTo>
                  <a:lnTo>
                    <a:pt x="451" y="376"/>
                  </a:lnTo>
                  <a:lnTo>
                    <a:pt x="454" y="376"/>
                  </a:lnTo>
                  <a:lnTo>
                    <a:pt x="451" y="371"/>
                  </a:lnTo>
                  <a:lnTo>
                    <a:pt x="451" y="371"/>
                  </a:lnTo>
                  <a:lnTo>
                    <a:pt x="451" y="362"/>
                  </a:lnTo>
                  <a:lnTo>
                    <a:pt x="451" y="355"/>
                  </a:lnTo>
                  <a:lnTo>
                    <a:pt x="451" y="348"/>
                  </a:lnTo>
                  <a:lnTo>
                    <a:pt x="451" y="341"/>
                  </a:lnTo>
                  <a:lnTo>
                    <a:pt x="449" y="334"/>
                  </a:lnTo>
                  <a:lnTo>
                    <a:pt x="449" y="324"/>
                  </a:lnTo>
                  <a:lnTo>
                    <a:pt x="449" y="317"/>
                  </a:lnTo>
                  <a:lnTo>
                    <a:pt x="449" y="310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51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4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3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61" y="296"/>
                  </a:lnTo>
                  <a:lnTo>
                    <a:pt x="461" y="296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89"/>
                  </a:lnTo>
                  <a:lnTo>
                    <a:pt x="468" y="284"/>
                  </a:lnTo>
                  <a:lnTo>
                    <a:pt x="475" y="279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9" y="270"/>
                  </a:lnTo>
                  <a:lnTo>
                    <a:pt x="494" y="265"/>
                  </a:lnTo>
                  <a:lnTo>
                    <a:pt x="496" y="263"/>
                  </a:lnTo>
                  <a:lnTo>
                    <a:pt x="501" y="258"/>
                  </a:lnTo>
                  <a:lnTo>
                    <a:pt x="501" y="258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8" y="251"/>
                  </a:lnTo>
                  <a:lnTo>
                    <a:pt x="513" y="246"/>
                  </a:lnTo>
                  <a:lnTo>
                    <a:pt x="553" y="199"/>
                  </a:lnTo>
                  <a:lnTo>
                    <a:pt x="560" y="196"/>
                  </a:lnTo>
                  <a:lnTo>
                    <a:pt x="572" y="182"/>
                  </a:lnTo>
                  <a:lnTo>
                    <a:pt x="593" y="170"/>
                  </a:lnTo>
                  <a:lnTo>
                    <a:pt x="605" y="166"/>
                  </a:lnTo>
                  <a:lnTo>
                    <a:pt x="610" y="163"/>
                  </a:lnTo>
                  <a:lnTo>
                    <a:pt x="612" y="163"/>
                  </a:lnTo>
                  <a:lnTo>
                    <a:pt x="615" y="161"/>
                  </a:lnTo>
                  <a:lnTo>
                    <a:pt x="633" y="15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2"/>
                  </a:lnTo>
                  <a:lnTo>
                    <a:pt x="667" y="132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4" y="128"/>
                  </a:lnTo>
                  <a:lnTo>
                    <a:pt x="674" y="12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717437" y="1207669"/>
              <a:ext cx="833119" cy="808490"/>
            </a:xfrm>
            <a:custGeom>
              <a:rect b="b" l="l" r="r" t="t"/>
              <a:pathLst>
                <a:path extrusionOk="0" h="755" w="778">
                  <a:moveTo>
                    <a:pt x="591" y="211"/>
                  </a:moveTo>
                  <a:lnTo>
                    <a:pt x="591" y="211"/>
                  </a:lnTo>
                  <a:lnTo>
                    <a:pt x="591" y="211"/>
                  </a:lnTo>
                  <a:lnTo>
                    <a:pt x="591" y="208"/>
                  </a:lnTo>
                  <a:lnTo>
                    <a:pt x="594" y="208"/>
                  </a:lnTo>
                  <a:lnTo>
                    <a:pt x="594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3" y="211"/>
                  </a:lnTo>
                  <a:lnTo>
                    <a:pt x="605" y="213"/>
                  </a:lnTo>
                  <a:lnTo>
                    <a:pt x="605" y="213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10" y="211"/>
                  </a:lnTo>
                  <a:lnTo>
                    <a:pt x="610" y="211"/>
                  </a:lnTo>
                  <a:lnTo>
                    <a:pt x="615" y="211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2" y="211"/>
                  </a:lnTo>
                  <a:lnTo>
                    <a:pt x="624" y="211"/>
                  </a:lnTo>
                  <a:lnTo>
                    <a:pt x="624" y="206"/>
                  </a:lnTo>
                  <a:lnTo>
                    <a:pt x="624" y="206"/>
                  </a:lnTo>
                  <a:lnTo>
                    <a:pt x="627" y="203"/>
                  </a:lnTo>
                  <a:lnTo>
                    <a:pt x="627" y="201"/>
                  </a:lnTo>
                  <a:lnTo>
                    <a:pt x="624" y="201"/>
                  </a:lnTo>
                  <a:lnTo>
                    <a:pt x="622" y="201"/>
                  </a:lnTo>
                  <a:lnTo>
                    <a:pt x="620" y="199"/>
                  </a:lnTo>
                  <a:lnTo>
                    <a:pt x="620" y="196"/>
                  </a:lnTo>
                  <a:lnTo>
                    <a:pt x="617" y="194"/>
                  </a:lnTo>
                  <a:lnTo>
                    <a:pt x="615" y="194"/>
                  </a:lnTo>
                  <a:lnTo>
                    <a:pt x="613" y="192"/>
                  </a:lnTo>
                  <a:lnTo>
                    <a:pt x="605" y="192"/>
                  </a:lnTo>
                  <a:lnTo>
                    <a:pt x="603" y="192"/>
                  </a:lnTo>
                  <a:lnTo>
                    <a:pt x="603" y="194"/>
                  </a:lnTo>
                  <a:lnTo>
                    <a:pt x="605" y="194"/>
                  </a:lnTo>
                  <a:lnTo>
                    <a:pt x="605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5" y="199"/>
                  </a:lnTo>
                  <a:lnTo>
                    <a:pt x="605" y="201"/>
                  </a:lnTo>
                  <a:lnTo>
                    <a:pt x="603" y="201"/>
                  </a:lnTo>
                  <a:lnTo>
                    <a:pt x="601" y="203"/>
                  </a:lnTo>
                  <a:lnTo>
                    <a:pt x="601" y="203"/>
                  </a:lnTo>
                  <a:lnTo>
                    <a:pt x="598" y="203"/>
                  </a:lnTo>
                  <a:lnTo>
                    <a:pt x="598" y="206"/>
                  </a:lnTo>
                  <a:lnTo>
                    <a:pt x="598" y="206"/>
                  </a:lnTo>
                  <a:lnTo>
                    <a:pt x="596" y="206"/>
                  </a:lnTo>
                  <a:lnTo>
                    <a:pt x="594" y="203"/>
                  </a:lnTo>
                  <a:lnTo>
                    <a:pt x="591" y="203"/>
                  </a:lnTo>
                  <a:lnTo>
                    <a:pt x="591" y="206"/>
                  </a:lnTo>
                  <a:lnTo>
                    <a:pt x="591" y="208"/>
                  </a:lnTo>
                  <a:lnTo>
                    <a:pt x="591" y="211"/>
                  </a:lnTo>
                  <a:close/>
                  <a:moveTo>
                    <a:pt x="561" y="173"/>
                  </a:moveTo>
                  <a:lnTo>
                    <a:pt x="558" y="173"/>
                  </a:lnTo>
                  <a:lnTo>
                    <a:pt x="558" y="173"/>
                  </a:lnTo>
                  <a:lnTo>
                    <a:pt x="558" y="175"/>
                  </a:lnTo>
                  <a:lnTo>
                    <a:pt x="558" y="177"/>
                  </a:lnTo>
                  <a:lnTo>
                    <a:pt x="558" y="180"/>
                  </a:lnTo>
                  <a:lnTo>
                    <a:pt x="561" y="182"/>
                  </a:lnTo>
                  <a:lnTo>
                    <a:pt x="563" y="182"/>
                  </a:lnTo>
                  <a:lnTo>
                    <a:pt x="565" y="180"/>
                  </a:lnTo>
                  <a:lnTo>
                    <a:pt x="565" y="177"/>
                  </a:lnTo>
                  <a:lnTo>
                    <a:pt x="563" y="175"/>
                  </a:lnTo>
                  <a:lnTo>
                    <a:pt x="563" y="173"/>
                  </a:lnTo>
                  <a:lnTo>
                    <a:pt x="561" y="173"/>
                  </a:lnTo>
                  <a:close/>
                  <a:moveTo>
                    <a:pt x="726" y="653"/>
                  </a:moveTo>
                  <a:lnTo>
                    <a:pt x="726" y="656"/>
                  </a:lnTo>
                  <a:lnTo>
                    <a:pt x="726" y="663"/>
                  </a:lnTo>
                  <a:lnTo>
                    <a:pt x="726" y="665"/>
                  </a:lnTo>
                  <a:lnTo>
                    <a:pt x="726" y="667"/>
                  </a:lnTo>
                  <a:lnTo>
                    <a:pt x="728" y="665"/>
                  </a:lnTo>
                  <a:lnTo>
                    <a:pt x="728" y="660"/>
                  </a:lnTo>
                  <a:lnTo>
                    <a:pt x="726" y="653"/>
                  </a:lnTo>
                  <a:close/>
                  <a:moveTo>
                    <a:pt x="549" y="156"/>
                  </a:moveTo>
                  <a:lnTo>
                    <a:pt x="551" y="158"/>
                  </a:lnTo>
                  <a:lnTo>
                    <a:pt x="551" y="158"/>
                  </a:lnTo>
                  <a:lnTo>
                    <a:pt x="553" y="163"/>
                  </a:lnTo>
                  <a:lnTo>
                    <a:pt x="553" y="166"/>
                  </a:lnTo>
                  <a:lnTo>
                    <a:pt x="556" y="166"/>
                  </a:lnTo>
                  <a:lnTo>
                    <a:pt x="558" y="166"/>
                  </a:lnTo>
                  <a:lnTo>
                    <a:pt x="558" y="168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58" y="163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6" y="158"/>
                  </a:lnTo>
                  <a:lnTo>
                    <a:pt x="556" y="156"/>
                  </a:lnTo>
                  <a:lnTo>
                    <a:pt x="558" y="151"/>
                  </a:lnTo>
                  <a:lnTo>
                    <a:pt x="558" y="149"/>
                  </a:lnTo>
                  <a:lnTo>
                    <a:pt x="558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8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49" y="151"/>
                  </a:lnTo>
                  <a:lnTo>
                    <a:pt x="549" y="154"/>
                  </a:lnTo>
                  <a:lnTo>
                    <a:pt x="546" y="156"/>
                  </a:lnTo>
                  <a:lnTo>
                    <a:pt x="549" y="156"/>
                  </a:lnTo>
                  <a:lnTo>
                    <a:pt x="549" y="156"/>
                  </a:lnTo>
                  <a:close/>
                  <a:moveTo>
                    <a:pt x="397" y="237"/>
                  </a:moveTo>
                  <a:lnTo>
                    <a:pt x="404" y="239"/>
                  </a:lnTo>
                  <a:lnTo>
                    <a:pt x="409" y="241"/>
                  </a:lnTo>
                  <a:lnTo>
                    <a:pt x="409" y="239"/>
                  </a:lnTo>
                  <a:lnTo>
                    <a:pt x="409" y="237"/>
                  </a:lnTo>
                  <a:lnTo>
                    <a:pt x="411" y="234"/>
                  </a:lnTo>
                  <a:lnTo>
                    <a:pt x="421" y="232"/>
                  </a:lnTo>
                  <a:lnTo>
                    <a:pt x="433" y="232"/>
                  </a:lnTo>
                  <a:lnTo>
                    <a:pt x="433" y="229"/>
                  </a:lnTo>
                  <a:lnTo>
                    <a:pt x="435" y="229"/>
                  </a:lnTo>
                  <a:lnTo>
                    <a:pt x="435" y="225"/>
                  </a:lnTo>
                  <a:lnTo>
                    <a:pt x="440" y="218"/>
                  </a:lnTo>
                  <a:lnTo>
                    <a:pt x="442" y="215"/>
                  </a:lnTo>
                  <a:lnTo>
                    <a:pt x="449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4" y="213"/>
                  </a:lnTo>
                  <a:lnTo>
                    <a:pt x="454" y="215"/>
                  </a:lnTo>
                  <a:lnTo>
                    <a:pt x="456" y="215"/>
                  </a:lnTo>
                  <a:lnTo>
                    <a:pt x="456" y="215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4" y="215"/>
                  </a:lnTo>
                  <a:lnTo>
                    <a:pt x="466" y="215"/>
                  </a:lnTo>
                  <a:lnTo>
                    <a:pt x="473" y="215"/>
                  </a:lnTo>
                  <a:lnTo>
                    <a:pt x="475" y="215"/>
                  </a:lnTo>
                  <a:lnTo>
                    <a:pt x="480" y="218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4" y="222"/>
                  </a:lnTo>
                  <a:lnTo>
                    <a:pt x="494" y="225"/>
                  </a:lnTo>
                  <a:lnTo>
                    <a:pt x="497" y="225"/>
                  </a:lnTo>
                  <a:lnTo>
                    <a:pt x="499" y="227"/>
                  </a:lnTo>
                  <a:lnTo>
                    <a:pt x="499" y="227"/>
                  </a:lnTo>
                  <a:lnTo>
                    <a:pt x="501" y="227"/>
                  </a:lnTo>
                  <a:lnTo>
                    <a:pt x="504" y="229"/>
                  </a:lnTo>
                  <a:lnTo>
                    <a:pt x="506" y="229"/>
                  </a:lnTo>
                  <a:lnTo>
                    <a:pt x="506" y="232"/>
                  </a:lnTo>
                  <a:lnTo>
                    <a:pt x="508" y="234"/>
                  </a:lnTo>
                  <a:lnTo>
                    <a:pt x="513" y="234"/>
                  </a:lnTo>
                  <a:lnTo>
                    <a:pt x="516" y="237"/>
                  </a:lnTo>
                  <a:lnTo>
                    <a:pt x="518" y="232"/>
                  </a:lnTo>
                  <a:lnTo>
                    <a:pt x="518" y="232"/>
                  </a:lnTo>
                  <a:lnTo>
                    <a:pt x="516" y="229"/>
                  </a:lnTo>
                  <a:lnTo>
                    <a:pt x="516" y="227"/>
                  </a:lnTo>
                  <a:lnTo>
                    <a:pt x="518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13"/>
                  </a:lnTo>
                  <a:lnTo>
                    <a:pt x="520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2" y="213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8"/>
                  </a:lnTo>
                  <a:lnTo>
                    <a:pt x="534" y="218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7" y="215"/>
                  </a:lnTo>
                  <a:lnTo>
                    <a:pt x="539" y="218"/>
                  </a:lnTo>
                  <a:lnTo>
                    <a:pt x="539" y="215"/>
                  </a:lnTo>
                  <a:lnTo>
                    <a:pt x="539" y="213"/>
                  </a:lnTo>
                  <a:lnTo>
                    <a:pt x="544" y="213"/>
                  </a:lnTo>
                  <a:lnTo>
                    <a:pt x="546" y="215"/>
                  </a:lnTo>
                  <a:lnTo>
                    <a:pt x="549" y="215"/>
                  </a:lnTo>
                  <a:lnTo>
                    <a:pt x="549" y="215"/>
                  </a:lnTo>
                  <a:lnTo>
                    <a:pt x="549" y="213"/>
                  </a:lnTo>
                  <a:lnTo>
                    <a:pt x="549" y="213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3"/>
                  </a:lnTo>
                  <a:lnTo>
                    <a:pt x="561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7" y="211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89" y="208"/>
                  </a:lnTo>
                  <a:lnTo>
                    <a:pt x="589" y="206"/>
                  </a:lnTo>
                  <a:lnTo>
                    <a:pt x="589" y="206"/>
                  </a:lnTo>
                  <a:lnTo>
                    <a:pt x="587" y="206"/>
                  </a:lnTo>
                  <a:lnTo>
                    <a:pt x="584" y="203"/>
                  </a:lnTo>
                  <a:lnTo>
                    <a:pt x="584" y="203"/>
                  </a:lnTo>
                  <a:lnTo>
                    <a:pt x="582" y="203"/>
                  </a:lnTo>
                  <a:lnTo>
                    <a:pt x="582" y="203"/>
                  </a:lnTo>
                  <a:lnTo>
                    <a:pt x="579" y="203"/>
                  </a:lnTo>
                  <a:lnTo>
                    <a:pt x="577" y="201"/>
                  </a:lnTo>
                  <a:lnTo>
                    <a:pt x="575" y="199"/>
                  </a:lnTo>
                  <a:lnTo>
                    <a:pt x="572" y="199"/>
                  </a:lnTo>
                  <a:lnTo>
                    <a:pt x="572" y="196"/>
                  </a:lnTo>
                  <a:lnTo>
                    <a:pt x="572" y="194"/>
                  </a:lnTo>
                  <a:lnTo>
                    <a:pt x="575" y="194"/>
                  </a:lnTo>
                  <a:lnTo>
                    <a:pt x="575" y="192"/>
                  </a:lnTo>
                  <a:lnTo>
                    <a:pt x="575" y="192"/>
                  </a:lnTo>
                  <a:lnTo>
                    <a:pt x="572" y="192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5" y="189"/>
                  </a:lnTo>
                  <a:lnTo>
                    <a:pt x="565" y="189"/>
                  </a:lnTo>
                  <a:lnTo>
                    <a:pt x="563" y="189"/>
                  </a:lnTo>
                  <a:lnTo>
                    <a:pt x="561" y="189"/>
                  </a:lnTo>
                  <a:lnTo>
                    <a:pt x="558" y="189"/>
                  </a:lnTo>
                  <a:lnTo>
                    <a:pt x="558" y="192"/>
                  </a:lnTo>
                  <a:lnTo>
                    <a:pt x="556" y="189"/>
                  </a:lnTo>
                  <a:lnTo>
                    <a:pt x="553" y="187"/>
                  </a:lnTo>
                  <a:lnTo>
                    <a:pt x="553" y="187"/>
                  </a:lnTo>
                  <a:lnTo>
                    <a:pt x="556" y="185"/>
                  </a:lnTo>
                  <a:lnTo>
                    <a:pt x="558" y="182"/>
                  </a:lnTo>
                  <a:lnTo>
                    <a:pt x="561" y="182"/>
                  </a:lnTo>
                  <a:lnTo>
                    <a:pt x="558" y="180"/>
                  </a:lnTo>
                  <a:lnTo>
                    <a:pt x="556" y="177"/>
                  </a:lnTo>
                  <a:lnTo>
                    <a:pt x="556" y="175"/>
                  </a:lnTo>
                  <a:lnTo>
                    <a:pt x="553" y="170"/>
                  </a:lnTo>
                  <a:lnTo>
                    <a:pt x="553" y="168"/>
                  </a:lnTo>
                  <a:lnTo>
                    <a:pt x="553" y="166"/>
                  </a:lnTo>
                  <a:lnTo>
                    <a:pt x="549" y="161"/>
                  </a:lnTo>
                  <a:lnTo>
                    <a:pt x="546" y="158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39" y="154"/>
                  </a:lnTo>
                  <a:lnTo>
                    <a:pt x="537" y="154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32" y="161"/>
                  </a:lnTo>
                  <a:lnTo>
                    <a:pt x="530" y="163"/>
                  </a:lnTo>
                  <a:lnTo>
                    <a:pt x="525" y="166"/>
                  </a:lnTo>
                  <a:lnTo>
                    <a:pt x="523" y="166"/>
                  </a:lnTo>
                  <a:lnTo>
                    <a:pt x="518" y="166"/>
                  </a:lnTo>
                  <a:lnTo>
                    <a:pt x="520" y="163"/>
                  </a:lnTo>
                  <a:lnTo>
                    <a:pt x="516" y="158"/>
                  </a:lnTo>
                  <a:lnTo>
                    <a:pt x="513" y="158"/>
                  </a:lnTo>
                  <a:lnTo>
                    <a:pt x="511" y="158"/>
                  </a:lnTo>
                  <a:lnTo>
                    <a:pt x="508" y="161"/>
                  </a:lnTo>
                  <a:lnTo>
                    <a:pt x="506" y="163"/>
                  </a:lnTo>
                  <a:lnTo>
                    <a:pt x="501" y="163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4" y="163"/>
                  </a:lnTo>
                  <a:lnTo>
                    <a:pt x="490" y="163"/>
                  </a:lnTo>
                  <a:lnTo>
                    <a:pt x="490" y="163"/>
                  </a:lnTo>
                  <a:lnTo>
                    <a:pt x="487" y="161"/>
                  </a:lnTo>
                  <a:lnTo>
                    <a:pt x="487" y="161"/>
                  </a:lnTo>
                  <a:lnTo>
                    <a:pt x="485" y="161"/>
                  </a:lnTo>
                  <a:lnTo>
                    <a:pt x="482" y="163"/>
                  </a:lnTo>
                  <a:lnTo>
                    <a:pt x="482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78" y="149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2" y="128"/>
                  </a:lnTo>
                  <a:lnTo>
                    <a:pt x="480" y="128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66" y="130"/>
                  </a:lnTo>
                  <a:lnTo>
                    <a:pt x="461" y="132"/>
                  </a:lnTo>
                  <a:lnTo>
                    <a:pt x="452" y="135"/>
                  </a:lnTo>
                  <a:lnTo>
                    <a:pt x="438" y="144"/>
                  </a:lnTo>
                  <a:lnTo>
                    <a:pt x="433" y="147"/>
                  </a:lnTo>
                  <a:lnTo>
                    <a:pt x="402" y="147"/>
                  </a:lnTo>
                  <a:lnTo>
                    <a:pt x="400" y="149"/>
                  </a:lnTo>
                  <a:lnTo>
                    <a:pt x="400" y="147"/>
                  </a:lnTo>
                  <a:lnTo>
                    <a:pt x="397" y="149"/>
                  </a:lnTo>
                  <a:lnTo>
                    <a:pt x="383" y="154"/>
                  </a:lnTo>
                  <a:lnTo>
                    <a:pt x="381" y="154"/>
                  </a:lnTo>
                  <a:lnTo>
                    <a:pt x="378" y="154"/>
                  </a:lnTo>
                  <a:lnTo>
                    <a:pt x="367" y="163"/>
                  </a:lnTo>
                  <a:lnTo>
                    <a:pt x="357" y="168"/>
                  </a:lnTo>
                  <a:lnTo>
                    <a:pt x="355" y="170"/>
                  </a:lnTo>
                  <a:lnTo>
                    <a:pt x="350" y="173"/>
                  </a:lnTo>
                  <a:lnTo>
                    <a:pt x="350" y="173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1" y="185"/>
                  </a:lnTo>
                  <a:lnTo>
                    <a:pt x="338" y="187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6" y="187"/>
                  </a:lnTo>
                  <a:lnTo>
                    <a:pt x="336" y="187"/>
                  </a:lnTo>
                  <a:lnTo>
                    <a:pt x="333" y="187"/>
                  </a:lnTo>
                  <a:lnTo>
                    <a:pt x="331" y="187"/>
                  </a:lnTo>
                  <a:lnTo>
                    <a:pt x="331" y="185"/>
                  </a:lnTo>
                  <a:lnTo>
                    <a:pt x="329" y="185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2" y="187"/>
                  </a:lnTo>
                  <a:lnTo>
                    <a:pt x="319" y="187"/>
                  </a:lnTo>
                  <a:lnTo>
                    <a:pt x="317" y="189"/>
                  </a:lnTo>
                  <a:lnTo>
                    <a:pt x="315" y="189"/>
                  </a:lnTo>
                  <a:lnTo>
                    <a:pt x="315" y="187"/>
                  </a:lnTo>
                  <a:lnTo>
                    <a:pt x="315" y="187"/>
                  </a:lnTo>
                  <a:lnTo>
                    <a:pt x="312" y="185"/>
                  </a:lnTo>
                  <a:lnTo>
                    <a:pt x="312" y="187"/>
                  </a:lnTo>
                  <a:lnTo>
                    <a:pt x="310" y="185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0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5" y="180"/>
                  </a:lnTo>
                  <a:lnTo>
                    <a:pt x="303" y="177"/>
                  </a:lnTo>
                  <a:lnTo>
                    <a:pt x="303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8" y="180"/>
                  </a:lnTo>
                  <a:lnTo>
                    <a:pt x="296" y="182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3" y="185"/>
                  </a:lnTo>
                  <a:lnTo>
                    <a:pt x="289" y="185"/>
                  </a:lnTo>
                  <a:lnTo>
                    <a:pt x="284" y="187"/>
                  </a:lnTo>
                  <a:lnTo>
                    <a:pt x="274" y="187"/>
                  </a:lnTo>
                  <a:lnTo>
                    <a:pt x="272" y="185"/>
                  </a:lnTo>
                  <a:lnTo>
                    <a:pt x="270" y="182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7" y="175"/>
                  </a:lnTo>
                  <a:lnTo>
                    <a:pt x="262" y="175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5" y="168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48" y="161"/>
                  </a:lnTo>
                  <a:lnTo>
                    <a:pt x="248" y="158"/>
                  </a:lnTo>
                  <a:lnTo>
                    <a:pt x="246" y="154"/>
                  </a:lnTo>
                  <a:lnTo>
                    <a:pt x="244" y="151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29" y="147"/>
                  </a:lnTo>
                  <a:lnTo>
                    <a:pt x="229" y="147"/>
                  </a:lnTo>
                  <a:lnTo>
                    <a:pt x="229" y="144"/>
                  </a:lnTo>
                  <a:lnTo>
                    <a:pt x="218" y="144"/>
                  </a:lnTo>
                  <a:lnTo>
                    <a:pt x="203" y="144"/>
                  </a:lnTo>
                  <a:lnTo>
                    <a:pt x="199" y="144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89" y="154"/>
                  </a:lnTo>
                  <a:lnTo>
                    <a:pt x="187" y="156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94" y="144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4" y="149"/>
                  </a:lnTo>
                  <a:lnTo>
                    <a:pt x="182" y="149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77" y="154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3" y="163"/>
                  </a:lnTo>
                  <a:lnTo>
                    <a:pt x="170" y="168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70" y="144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0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61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1" y="118"/>
                  </a:lnTo>
                  <a:lnTo>
                    <a:pt x="151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32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5" y="140"/>
                  </a:lnTo>
                  <a:lnTo>
                    <a:pt x="123" y="142"/>
                  </a:lnTo>
                  <a:lnTo>
                    <a:pt x="123" y="142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4"/>
                  </a:lnTo>
                  <a:lnTo>
                    <a:pt x="106" y="147"/>
                  </a:lnTo>
                  <a:lnTo>
                    <a:pt x="102" y="154"/>
                  </a:lnTo>
                  <a:lnTo>
                    <a:pt x="95" y="161"/>
                  </a:lnTo>
                  <a:lnTo>
                    <a:pt x="87" y="163"/>
                  </a:lnTo>
                  <a:lnTo>
                    <a:pt x="52" y="173"/>
                  </a:lnTo>
                  <a:lnTo>
                    <a:pt x="47" y="173"/>
                  </a:lnTo>
                  <a:lnTo>
                    <a:pt x="33" y="189"/>
                  </a:lnTo>
                  <a:lnTo>
                    <a:pt x="31" y="192"/>
                  </a:lnTo>
                  <a:lnTo>
                    <a:pt x="14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7" y="201"/>
                  </a:lnTo>
                  <a:lnTo>
                    <a:pt x="5" y="203"/>
                  </a:lnTo>
                  <a:lnTo>
                    <a:pt x="2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11"/>
                  </a:lnTo>
                  <a:lnTo>
                    <a:pt x="9" y="211"/>
                  </a:lnTo>
                  <a:lnTo>
                    <a:pt x="9" y="211"/>
                  </a:lnTo>
                  <a:lnTo>
                    <a:pt x="12" y="211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1" y="222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45" y="234"/>
                  </a:lnTo>
                  <a:lnTo>
                    <a:pt x="50" y="237"/>
                  </a:lnTo>
                  <a:lnTo>
                    <a:pt x="59" y="237"/>
                  </a:lnTo>
                  <a:lnTo>
                    <a:pt x="66" y="239"/>
                  </a:lnTo>
                  <a:lnTo>
                    <a:pt x="73" y="241"/>
                  </a:lnTo>
                  <a:lnTo>
                    <a:pt x="83" y="241"/>
                  </a:lnTo>
                  <a:lnTo>
                    <a:pt x="90" y="244"/>
                  </a:lnTo>
                  <a:lnTo>
                    <a:pt x="97" y="244"/>
                  </a:lnTo>
                  <a:lnTo>
                    <a:pt x="104" y="244"/>
                  </a:lnTo>
                  <a:lnTo>
                    <a:pt x="109" y="246"/>
                  </a:lnTo>
                  <a:lnTo>
                    <a:pt x="113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8" y="251"/>
                  </a:lnTo>
                  <a:lnTo>
                    <a:pt x="132" y="253"/>
                  </a:lnTo>
                  <a:lnTo>
                    <a:pt x="139" y="256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47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61" y="258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58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7" y="260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92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9" y="260"/>
                  </a:lnTo>
                  <a:lnTo>
                    <a:pt x="199" y="260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0" y="263"/>
                  </a:lnTo>
                  <a:lnTo>
                    <a:pt x="210" y="263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8" y="279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2" y="282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9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6"/>
                  </a:lnTo>
                  <a:lnTo>
                    <a:pt x="239" y="286"/>
                  </a:lnTo>
                  <a:lnTo>
                    <a:pt x="241" y="286"/>
                  </a:lnTo>
                  <a:lnTo>
                    <a:pt x="241" y="289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6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5"/>
                  </a:lnTo>
                  <a:lnTo>
                    <a:pt x="246" y="315"/>
                  </a:lnTo>
                  <a:lnTo>
                    <a:pt x="246" y="317"/>
                  </a:lnTo>
                  <a:lnTo>
                    <a:pt x="244" y="317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1" y="327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0" y="324"/>
                  </a:lnTo>
                  <a:lnTo>
                    <a:pt x="260" y="327"/>
                  </a:lnTo>
                  <a:lnTo>
                    <a:pt x="260" y="327"/>
                  </a:lnTo>
                  <a:lnTo>
                    <a:pt x="262" y="327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8" y="338"/>
                  </a:lnTo>
                  <a:lnTo>
                    <a:pt x="258" y="343"/>
                  </a:lnTo>
                  <a:lnTo>
                    <a:pt x="255" y="343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3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5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3"/>
                  </a:lnTo>
                  <a:lnTo>
                    <a:pt x="270" y="350"/>
                  </a:lnTo>
                  <a:lnTo>
                    <a:pt x="272" y="348"/>
                  </a:lnTo>
                  <a:lnTo>
                    <a:pt x="289" y="317"/>
                  </a:lnTo>
                  <a:lnTo>
                    <a:pt x="289" y="315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08"/>
                  </a:lnTo>
                  <a:lnTo>
                    <a:pt x="293" y="303"/>
                  </a:lnTo>
                  <a:lnTo>
                    <a:pt x="293" y="300"/>
                  </a:lnTo>
                  <a:lnTo>
                    <a:pt x="296" y="296"/>
                  </a:lnTo>
                  <a:lnTo>
                    <a:pt x="298" y="293"/>
                  </a:lnTo>
                  <a:lnTo>
                    <a:pt x="300" y="286"/>
                  </a:lnTo>
                  <a:lnTo>
                    <a:pt x="303" y="284"/>
                  </a:lnTo>
                  <a:lnTo>
                    <a:pt x="305" y="282"/>
                  </a:lnTo>
                  <a:lnTo>
                    <a:pt x="307" y="282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7" y="272"/>
                  </a:lnTo>
                  <a:lnTo>
                    <a:pt x="310" y="267"/>
                  </a:lnTo>
                  <a:lnTo>
                    <a:pt x="310" y="265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56"/>
                  </a:lnTo>
                  <a:lnTo>
                    <a:pt x="315" y="253"/>
                  </a:lnTo>
                  <a:lnTo>
                    <a:pt x="315" y="253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7" y="258"/>
                  </a:lnTo>
                  <a:lnTo>
                    <a:pt x="315" y="260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5" y="267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2"/>
                  </a:lnTo>
                  <a:lnTo>
                    <a:pt x="317" y="277"/>
                  </a:lnTo>
                  <a:lnTo>
                    <a:pt x="317" y="279"/>
                  </a:lnTo>
                  <a:lnTo>
                    <a:pt x="319" y="282"/>
                  </a:lnTo>
                  <a:lnTo>
                    <a:pt x="319" y="282"/>
                  </a:lnTo>
                  <a:lnTo>
                    <a:pt x="319" y="279"/>
                  </a:lnTo>
                  <a:lnTo>
                    <a:pt x="319" y="279"/>
                  </a:lnTo>
                  <a:lnTo>
                    <a:pt x="324" y="277"/>
                  </a:lnTo>
                  <a:lnTo>
                    <a:pt x="326" y="277"/>
                  </a:lnTo>
                  <a:lnTo>
                    <a:pt x="326" y="277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2"/>
                  </a:lnTo>
                  <a:lnTo>
                    <a:pt x="331" y="267"/>
                  </a:lnTo>
                  <a:lnTo>
                    <a:pt x="331" y="267"/>
                  </a:lnTo>
                  <a:lnTo>
                    <a:pt x="331" y="265"/>
                  </a:lnTo>
                  <a:lnTo>
                    <a:pt x="333" y="265"/>
                  </a:lnTo>
                  <a:lnTo>
                    <a:pt x="333" y="263"/>
                  </a:lnTo>
                  <a:lnTo>
                    <a:pt x="333" y="263"/>
                  </a:lnTo>
                  <a:lnTo>
                    <a:pt x="333" y="260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41" y="260"/>
                  </a:lnTo>
                  <a:lnTo>
                    <a:pt x="343" y="260"/>
                  </a:lnTo>
                  <a:lnTo>
                    <a:pt x="345" y="258"/>
                  </a:lnTo>
                  <a:lnTo>
                    <a:pt x="345" y="258"/>
                  </a:lnTo>
                  <a:lnTo>
                    <a:pt x="348" y="256"/>
                  </a:lnTo>
                  <a:lnTo>
                    <a:pt x="348" y="253"/>
                  </a:lnTo>
                  <a:lnTo>
                    <a:pt x="350" y="253"/>
                  </a:lnTo>
                  <a:lnTo>
                    <a:pt x="352" y="253"/>
                  </a:lnTo>
                  <a:lnTo>
                    <a:pt x="352" y="253"/>
                  </a:lnTo>
                  <a:lnTo>
                    <a:pt x="355" y="253"/>
                  </a:lnTo>
                  <a:lnTo>
                    <a:pt x="355" y="256"/>
                  </a:lnTo>
                  <a:lnTo>
                    <a:pt x="352" y="263"/>
                  </a:lnTo>
                  <a:lnTo>
                    <a:pt x="352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7"/>
                  </a:lnTo>
                  <a:lnTo>
                    <a:pt x="352" y="267"/>
                  </a:lnTo>
                  <a:lnTo>
                    <a:pt x="352" y="265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5" y="270"/>
                  </a:lnTo>
                  <a:lnTo>
                    <a:pt x="345" y="272"/>
                  </a:lnTo>
                  <a:lnTo>
                    <a:pt x="345" y="274"/>
                  </a:lnTo>
                  <a:lnTo>
                    <a:pt x="345" y="277"/>
                  </a:lnTo>
                  <a:lnTo>
                    <a:pt x="343" y="279"/>
                  </a:lnTo>
                  <a:lnTo>
                    <a:pt x="343" y="279"/>
                  </a:lnTo>
                  <a:lnTo>
                    <a:pt x="343" y="282"/>
                  </a:lnTo>
                  <a:lnTo>
                    <a:pt x="345" y="284"/>
                  </a:lnTo>
                  <a:lnTo>
                    <a:pt x="348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4"/>
                  </a:lnTo>
                  <a:lnTo>
                    <a:pt x="350" y="284"/>
                  </a:lnTo>
                  <a:lnTo>
                    <a:pt x="350" y="284"/>
                  </a:lnTo>
                  <a:lnTo>
                    <a:pt x="350" y="282"/>
                  </a:lnTo>
                  <a:lnTo>
                    <a:pt x="350" y="282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52" y="274"/>
                  </a:lnTo>
                  <a:lnTo>
                    <a:pt x="355" y="274"/>
                  </a:lnTo>
                  <a:lnTo>
                    <a:pt x="357" y="272"/>
                  </a:lnTo>
                  <a:lnTo>
                    <a:pt x="357" y="272"/>
                  </a:lnTo>
                  <a:lnTo>
                    <a:pt x="357" y="270"/>
                  </a:lnTo>
                  <a:lnTo>
                    <a:pt x="357" y="270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2" y="267"/>
                  </a:lnTo>
                  <a:lnTo>
                    <a:pt x="364" y="265"/>
                  </a:lnTo>
                  <a:lnTo>
                    <a:pt x="364" y="265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71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1" y="258"/>
                  </a:lnTo>
                  <a:lnTo>
                    <a:pt x="374" y="251"/>
                  </a:lnTo>
                  <a:lnTo>
                    <a:pt x="376" y="246"/>
                  </a:lnTo>
                  <a:lnTo>
                    <a:pt x="378" y="241"/>
                  </a:lnTo>
                  <a:lnTo>
                    <a:pt x="395" y="237"/>
                  </a:lnTo>
                  <a:lnTo>
                    <a:pt x="397" y="237"/>
                  </a:lnTo>
                  <a:close/>
                  <a:moveTo>
                    <a:pt x="331" y="180"/>
                  </a:moveTo>
                  <a:lnTo>
                    <a:pt x="331" y="180"/>
                  </a:lnTo>
                  <a:lnTo>
                    <a:pt x="333" y="180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5"/>
                  </a:lnTo>
                  <a:lnTo>
                    <a:pt x="333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6" y="182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38" y="177"/>
                  </a:lnTo>
                  <a:lnTo>
                    <a:pt x="336" y="175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7"/>
                  </a:lnTo>
                  <a:lnTo>
                    <a:pt x="331" y="180"/>
                  </a:lnTo>
                  <a:close/>
                  <a:moveTo>
                    <a:pt x="154" y="114"/>
                  </a:moveTo>
                  <a:lnTo>
                    <a:pt x="151" y="116"/>
                  </a:lnTo>
                  <a:lnTo>
                    <a:pt x="151" y="118"/>
                  </a:lnTo>
                  <a:lnTo>
                    <a:pt x="151" y="123"/>
                  </a:lnTo>
                  <a:lnTo>
                    <a:pt x="154" y="125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25"/>
                  </a:lnTo>
                  <a:lnTo>
                    <a:pt x="170" y="125"/>
                  </a:lnTo>
                  <a:lnTo>
                    <a:pt x="170" y="123"/>
                  </a:lnTo>
                  <a:lnTo>
                    <a:pt x="168" y="121"/>
                  </a:lnTo>
                  <a:lnTo>
                    <a:pt x="166" y="123"/>
                  </a:lnTo>
                  <a:lnTo>
                    <a:pt x="168" y="121"/>
                  </a:lnTo>
                  <a:lnTo>
                    <a:pt x="168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5"/>
                  </a:lnTo>
                  <a:lnTo>
                    <a:pt x="170" y="128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5" y="137"/>
                  </a:lnTo>
                  <a:lnTo>
                    <a:pt x="175" y="135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84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7" y="114"/>
                  </a:lnTo>
                  <a:lnTo>
                    <a:pt x="187" y="111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92" y="111"/>
                  </a:lnTo>
                  <a:lnTo>
                    <a:pt x="192" y="109"/>
                  </a:lnTo>
                  <a:lnTo>
                    <a:pt x="194" y="106"/>
                  </a:lnTo>
                  <a:lnTo>
                    <a:pt x="196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7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3" y="90"/>
                  </a:lnTo>
                  <a:lnTo>
                    <a:pt x="203" y="87"/>
                  </a:lnTo>
                  <a:lnTo>
                    <a:pt x="208" y="87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5" y="85"/>
                  </a:lnTo>
                  <a:lnTo>
                    <a:pt x="227" y="83"/>
                  </a:lnTo>
                  <a:lnTo>
                    <a:pt x="229" y="83"/>
                  </a:lnTo>
                  <a:lnTo>
                    <a:pt x="229" y="83"/>
                  </a:lnTo>
                  <a:lnTo>
                    <a:pt x="227" y="83"/>
                  </a:lnTo>
                  <a:lnTo>
                    <a:pt x="225" y="78"/>
                  </a:lnTo>
                  <a:lnTo>
                    <a:pt x="225" y="78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199" y="78"/>
                  </a:lnTo>
                  <a:lnTo>
                    <a:pt x="192" y="80"/>
                  </a:lnTo>
                  <a:lnTo>
                    <a:pt x="184" y="83"/>
                  </a:lnTo>
                  <a:lnTo>
                    <a:pt x="184" y="85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68" y="92"/>
                  </a:lnTo>
                  <a:lnTo>
                    <a:pt x="166" y="95"/>
                  </a:lnTo>
                  <a:lnTo>
                    <a:pt x="158" y="106"/>
                  </a:lnTo>
                  <a:lnTo>
                    <a:pt x="158" y="109"/>
                  </a:lnTo>
                  <a:lnTo>
                    <a:pt x="154" y="111"/>
                  </a:lnTo>
                  <a:lnTo>
                    <a:pt x="154" y="114"/>
                  </a:lnTo>
                  <a:close/>
                  <a:moveTo>
                    <a:pt x="92" y="40"/>
                  </a:moveTo>
                  <a:lnTo>
                    <a:pt x="97" y="38"/>
                  </a:lnTo>
                  <a:lnTo>
                    <a:pt x="97" y="38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99" y="47"/>
                  </a:lnTo>
                  <a:lnTo>
                    <a:pt x="113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11" y="35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4" y="9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9" y="5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3" y="16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1" y="24"/>
                  </a:lnTo>
                  <a:lnTo>
                    <a:pt x="99" y="31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2" y="40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2" y="350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4" y="355"/>
                  </a:lnTo>
                  <a:lnTo>
                    <a:pt x="407" y="353"/>
                  </a:lnTo>
                  <a:lnTo>
                    <a:pt x="407" y="350"/>
                  </a:lnTo>
                  <a:lnTo>
                    <a:pt x="409" y="348"/>
                  </a:lnTo>
                  <a:lnTo>
                    <a:pt x="407" y="348"/>
                  </a:lnTo>
                  <a:lnTo>
                    <a:pt x="407" y="348"/>
                  </a:lnTo>
                  <a:close/>
                  <a:moveTo>
                    <a:pt x="414" y="343"/>
                  </a:moveTo>
                  <a:lnTo>
                    <a:pt x="416" y="343"/>
                  </a:lnTo>
                  <a:lnTo>
                    <a:pt x="416" y="341"/>
                  </a:lnTo>
                  <a:lnTo>
                    <a:pt x="416" y="341"/>
                  </a:lnTo>
                  <a:lnTo>
                    <a:pt x="416" y="338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09" y="334"/>
                  </a:lnTo>
                  <a:lnTo>
                    <a:pt x="409" y="336"/>
                  </a:lnTo>
                  <a:lnTo>
                    <a:pt x="411" y="343"/>
                  </a:lnTo>
                  <a:lnTo>
                    <a:pt x="414" y="343"/>
                  </a:lnTo>
                  <a:close/>
                  <a:moveTo>
                    <a:pt x="546" y="215"/>
                  </a:moveTo>
                  <a:lnTo>
                    <a:pt x="544" y="213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4" y="218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6" y="220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9" y="218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6" y="215"/>
                  </a:lnTo>
                  <a:lnTo>
                    <a:pt x="546" y="215"/>
                  </a:lnTo>
                  <a:close/>
                  <a:moveTo>
                    <a:pt x="421" y="296"/>
                  </a:moveTo>
                  <a:lnTo>
                    <a:pt x="421" y="296"/>
                  </a:lnTo>
                  <a:lnTo>
                    <a:pt x="421" y="296"/>
                  </a:lnTo>
                  <a:lnTo>
                    <a:pt x="419" y="296"/>
                  </a:lnTo>
                  <a:lnTo>
                    <a:pt x="423" y="303"/>
                  </a:lnTo>
                  <a:lnTo>
                    <a:pt x="426" y="303"/>
                  </a:lnTo>
                  <a:lnTo>
                    <a:pt x="426" y="300"/>
                  </a:lnTo>
                  <a:lnTo>
                    <a:pt x="426" y="300"/>
                  </a:lnTo>
                  <a:lnTo>
                    <a:pt x="423" y="298"/>
                  </a:lnTo>
                  <a:lnTo>
                    <a:pt x="421" y="296"/>
                  </a:lnTo>
                  <a:close/>
                  <a:moveTo>
                    <a:pt x="778" y="551"/>
                  </a:moveTo>
                  <a:lnTo>
                    <a:pt x="778" y="549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76" y="542"/>
                  </a:lnTo>
                  <a:lnTo>
                    <a:pt x="773" y="537"/>
                  </a:lnTo>
                  <a:lnTo>
                    <a:pt x="771" y="535"/>
                  </a:lnTo>
                  <a:lnTo>
                    <a:pt x="771" y="535"/>
                  </a:lnTo>
                  <a:lnTo>
                    <a:pt x="764" y="514"/>
                  </a:lnTo>
                  <a:lnTo>
                    <a:pt x="757" y="495"/>
                  </a:lnTo>
                  <a:lnTo>
                    <a:pt x="754" y="485"/>
                  </a:lnTo>
                  <a:lnTo>
                    <a:pt x="743" y="452"/>
                  </a:lnTo>
                  <a:lnTo>
                    <a:pt x="738" y="445"/>
                  </a:lnTo>
                  <a:lnTo>
                    <a:pt x="738" y="445"/>
                  </a:lnTo>
                  <a:lnTo>
                    <a:pt x="738" y="443"/>
                  </a:lnTo>
                  <a:lnTo>
                    <a:pt x="736" y="440"/>
                  </a:lnTo>
                  <a:lnTo>
                    <a:pt x="731" y="433"/>
                  </a:lnTo>
                  <a:lnTo>
                    <a:pt x="726" y="431"/>
                  </a:lnTo>
                  <a:lnTo>
                    <a:pt x="724" y="428"/>
                  </a:lnTo>
                  <a:lnTo>
                    <a:pt x="712" y="426"/>
                  </a:lnTo>
                  <a:lnTo>
                    <a:pt x="710" y="426"/>
                  </a:lnTo>
                  <a:lnTo>
                    <a:pt x="707" y="426"/>
                  </a:lnTo>
                  <a:lnTo>
                    <a:pt x="702" y="428"/>
                  </a:lnTo>
                  <a:lnTo>
                    <a:pt x="702" y="428"/>
                  </a:lnTo>
                  <a:lnTo>
                    <a:pt x="700" y="433"/>
                  </a:lnTo>
                  <a:lnTo>
                    <a:pt x="698" y="433"/>
                  </a:lnTo>
                  <a:lnTo>
                    <a:pt x="695" y="435"/>
                  </a:lnTo>
                  <a:lnTo>
                    <a:pt x="693" y="435"/>
                  </a:lnTo>
                  <a:lnTo>
                    <a:pt x="693" y="438"/>
                  </a:lnTo>
                  <a:lnTo>
                    <a:pt x="691" y="438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0"/>
                  </a:lnTo>
                  <a:lnTo>
                    <a:pt x="679" y="445"/>
                  </a:lnTo>
                  <a:lnTo>
                    <a:pt x="679" y="447"/>
                  </a:lnTo>
                  <a:lnTo>
                    <a:pt x="679" y="447"/>
                  </a:lnTo>
                  <a:lnTo>
                    <a:pt x="669" y="450"/>
                  </a:lnTo>
                  <a:lnTo>
                    <a:pt x="672" y="450"/>
                  </a:lnTo>
                  <a:lnTo>
                    <a:pt x="674" y="450"/>
                  </a:lnTo>
                  <a:lnTo>
                    <a:pt x="676" y="450"/>
                  </a:lnTo>
                  <a:lnTo>
                    <a:pt x="676" y="452"/>
                  </a:lnTo>
                  <a:lnTo>
                    <a:pt x="674" y="454"/>
                  </a:lnTo>
                  <a:lnTo>
                    <a:pt x="674" y="457"/>
                  </a:lnTo>
                  <a:lnTo>
                    <a:pt x="672" y="459"/>
                  </a:lnTo>
                  <a:lnTo>
                    <a:pt x="672" y="461"/>
                  </a:lnTo>
                  <a:lnTo>
                    <a:pt x="669" y="469"/>
                  </a:lnTo>
                  <a:lnTo>
                    <a:pt x="667" y="476"/>
                  </a:lnTo>
                  <a:lnTo>
                    <a:pt x="667" y="478"/>
                  </a:lnTo>
                  <a:lnTo>
                    <a:pt x="665" y="478"/>
                  </a:lnTo>
                  <a:lnTo>
                    <a:pt x="665" y="476"/>
                  </a:lnTo>
                  <a:lnTo>
                    <a:pt x="665" y="476"/>
                  </a:lnTo>
                  <a:lnTo>
                    <a:pt x="662" y="473"/>
                  </a:lnTo>
                  <a:lnTo>
                    <a:pt x="662" y="476"/>
                  </a:lnTo>
                  <a:lnTo>
                    <a:pt x="657" y="485"/>
                  </a:lnTo>
                  <a:lnTo>
                    <a:pt x="655" y="487"/>
                  </a:lnTo>
                  <a:lnTo>
                    <a:pt x="650" y="492"/>
                  </a:lnTo>
                  <a:lnTo>
                    <a:pt x="648" y="490"/>
                  </a:lnTo>
                  <a:lnTo>
                    <a:pt x="643" y="490"/>
                  </a:lnTo>
                  <a:lnTo>
                    <a:pt x="639" y="487"/>
                  </a:lnTo>
                  <a:lnTo>
                    <a:pt x="636" y="487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7" y="483"/>
                  </a:lnTo>
                  <a:lnTo>
                    <a:pt x="624" y="480"/>
                  </a:lnTo>
                  <a:lnTo>
                    <a:pt x="624" y="478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24" y="469"/>
                  </a:lnTo>
                  <a:lnTo>
                    <a:pt x="624" y="466"/>
                  </a:lnTo>
                  <a:lnTo>
                    <a:pt x="624" y="466"/>
                  </a:lnTo>
                  <a:lnTo>
                    <a:pt x="624" y="464"/>
                  </a:lnTo>
                  <a:lnTo>
                    <a:pt x="624" y="464"/>
                  </a:lnTo>
                  <a:lnTo>
                    <a:pt x="624" y="461"/>
                  </a:lnTo>
                  <a:lnTo>
                    <a:pt x="624" y="452"/>
                  </a:lnTo>
                  <a:lnTo>
                    <a:pt x="627" y="447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4" y="445"/>
                  </a:lnTo>
                  <a:lnTo>
                    <a:pt x="636" y="445"/>
                  </a:lnTo>
                  <a:lnTo>
                    <a:pt x="636" y="445"/>
                  </a:lnTo>
                  <a:lnTo>
                    <a:pt x="639" y="445"/>
                  </a:lnTo>
                  <a:lnTo>
                    <a:pt x="639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43" y="443"/>
                  </a:lnTo>
                  <a:lnTo>
                    <a:pt x="643" y="443"/>
                  </a:lnTo>
                  <a:lnTo>
                    <a:pt x="643" y="440"/>
                  </a:lnTo>
                  <a:lnTo>
                    <a:pt x="643" y="438"/>
                  </a:lnTo>
                  <a:lnTo>
                    <a:pt x="646" y="438"/>
                  </a:lnTo>
                  <a:lnTo>
                    <a:pt x="650" y="435"/>
                  </a:lnTo>
                  <a:lnTo>
                    <a:pt x="650" y="435"/>
                  </a:lnTo>
                  <a:lnTo>
                    <a:pt x="650" y="433"/>
                  </a:lnTo>
                  <a:lnTo>
                    <a:pt x="650" y="433"/>
                  </a:lnTo>
                  <a:lnTo>
                    <a:pt x="650" y="431"/>
                  </a:lnTo>
                  <a:lnTo>
                    <a:pt x="650" y="431"/>
                  </a:lnTo>
                  <a:lnTo>
                    <a:pt x="653" y="431"/>
                  </a:lnTo>
                  <a:lnTo>
                    <a:pt x="653" y="428"/>
                  </a:lnTo>
                  <a:lnTo>
                    <a:pt x="650" y="419"/>
                  </a:lnTo>
                  <a:lnTo>
                    <a:pt x="650" y="414"/>
                  </a:lnTo>
                  <a:lnTo>
                    <a:pt x="653" y="409"/>
                  </a:lnTo>
                  <a:lnTo>
                    <a:pt x="655" y="407"/>
                  </a:lnTo>
                  <a:lnTo>
                    <a:pt x="657" y="407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2" y="402"/>
                  </a:lnTo>
                  <a:lnTo>
                    <a:pt x="665" y="402"/>
                  </a:lnTo>
                  <a:lnTo>
                    <a:pt x="665" y="400"/>
                  </a:lnTo>
                  <a:lnTo>
                    <a:pt x="667" y="400"/>
                  </a:lnTo>
                  <a:lnTo>
                    <a:pt x="667" y="400"/>
                  </a:lnTo>
                  <a:lnTo>
                    <a:pt x="669" y="398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0"/>
                  </a:lnTo>
                  <a:lnTo>
                    <a:pt x="667" y="364"/>
                  </a:lnTo>
                  <a:lnTo>
                    <a:pt x="667" y="362"/>
                  </a:lnTo>
                  <a:lnTo>
                    <a:pt x="667" y="357"/>
                  </a:lnTo>
                  <a:lnTo>
                    <a:pt x="667" y="355"/>
                  </a:lnTo>
                  <a:lnTo>
                    <a:pt x="667" y="353"/>
                  </a:lnTo>
                  <a:lnTo>
                    <a:pt x="665" y="348"/>
                  </a:lnTo>
                  <a:lnTo>
                    <a:pt x="665" y="341"/>
                  </a:lnTo>
                  <a:lnTo>
                    <a:pt x="662" y="338"/>
                  </a:lnTo>
                  <a:lnTo>
                    <a:pt x="662" y="336"/>
                  </a:lnTo>
                  <a:lnTo>
                    <a:pt x="660" y="336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7" y="331"/>
                  </a:lnTo>
                  <a:lnTo>
                    <a:pt x="657" y="331"/>
                  </a:lnTo>
                  <a:lnTo>
                    <a:pt x="655" y="331"/>
                  </a:lnTo>
                  <a:lnTo>
                    <a:pt x="653" y="329"/>
                  </a:lnTo>
                  <a:lnTo>
                    <a:pt x="650" y="329"/>
                  </a:lnTo>
                  <a:lnTo>
                    <a:pt x="650" y="327"/>
                  </a:lnTo>
                  <a:lnTo>
                    <a:pt x="648" y="327"/>
                  </a:lnTo>
                  <a:lnTo>
                    <a:pt x="648" y="324"/>
                  </a:lnTo>
                  <a:lnTo>
                    <a:pt x="648" y="324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8" y="319"/>
                  </a:lnTo>
                  <a:lnTo>
                    <a:pt x="646" y="315"/>
                  </a:lnTo>
                  <a:lnTo>
                    <a:pt x="648" y="312"/>
                  </a:lnTo>
                  <a:lnTo>
                    <a:pt x="648" y="312"/>
                  </a:lnTo>
                  <a:lnTo>
                    <a:pt x="653" y="310"/>
                  </a:lnTo>
                  <a:lnTo>
                    <a:pt x="653" y="310"/>
                  </a:lnTo>
                  <a:lnTo>
                    <a:pt x="655" y="312"/>
                  </a:lnTo>
                  <a:lnTo>
                    <a:pt x="657" y="315"/>
                  </a:lnTo>
                  <a:lnTo>
                    <a:pt x="657" y="315"/>
                  </a:lnTo>
                  <a:lnTo>
                    <a:pt x="660" y="315"/>
                  </a:lnTo>
                  <a:lnTo>
                    <a:pt x="662" y="315"/>
                  </a:lnTo>
                  <a:lnTo>
                    <a:pt x="662" y="312"/>
                  </a:lnTo>
                  <a:lnTo>
                    <a:pt x="657" y="310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3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3" y="300"/>
                  </a:lnTo>
                  <a:lnTo>
                    <a:pt x="653" y="298"/>
                  </a:lnTo>
                  <a:lnTo>
                    <a:pt x="650" y="298"/>
                  </a:lnTo>
                  <a:lnTo>
                    <a:pt x="648" y="296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46" y="289"/>
                  </a:lnTo>
                  <a:lnTo>
                    <a:pt x="646" y="289"/>
                  </a:lnTo>
                  <a:lnTo>
                    <a:pt x="648" y="286"/>
                  </a:lnTo>
                  <a:lnTo>
                    <a:pt x="643" y="284"/>
                  </a:lnTo>
                  <a:lnTo>
                    <a:pt x="639" y="282"/>
                  </a:lnTo>
                  <a:lnTo>
                    <a:pt x="634" y="279"/>
                  </a:lnTo>
                  <a:lnTo>
                    <a:pt x="631" y="279"/>
                  </a:lnTo>
                  <a:lnTo>
                    <a:pt x="627" y="279"/>
                  </a:lnTo>
                  <a:lnTo>
                    <a:pt x="627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0" y="277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5" y="274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3" y="274"/>
                  </a:lnTo>
                  <a:lnTo>
                    <a:pt x="601" y="272"/>
                  </a:lnTo>
                  <a:lnTo>
                    <a:pt x="598" y="270"/>
                  </a:lnTo>
                  <a:lnTo>
                    <a:pt x="594" y="267"/>
                  </a:lnTo>
                  <a:lnTo>
                    <a:pt x="579" y="270"/>
                  </a:lnTo>
                  <a:lnTo>
                    <a:pt x="577" y="270"/>
                  </a:lnTo>
                  <a:lnTo>
                    <a:pt x="577" y="267"/>
                  </a:lnTo>
                  <a:lnTo>
                    <a:pt x="575" y="265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2" y="260"/>
                  </a:lnTo>
                  <a:lnTo>
                    <a:pt x="570" y="256"/>
                  </a:lnTo>
                  <a:lnTo>
                    <a:pt x="565" y="256"/>
                  </a:lnTo>
                  <a:lnTo>
                    <a:pt x="561" y="253"/>
                  </a:lnTo>
                  <a:lnTo>
                    <a:pt x="558" y="253"/>
                  </a:lnTo>
                  <a:lnTo>
                    <a:pt x="553" y="253"/>
                  </a:lnTo>
                  <a:lnTo>
                    <a:pt x="544" y="253"/>
                  </a:lnTo>
                  <a:lnTo>
                    <a:pt x="542" y="253"/>
                  </a:lnTo>
                  <a:lnTo>
                    <a:pt x="532" y="248"/>
                  </a:lnTo>
                  <a:lnTo>
                    <a:pt x="520" y="244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3" y="246"/>
                  </a:lnTo>
                  <a:lnTo>
                    <a:pt x="511" y="246"/>
                  </a:lnTo>
                  <a:lnTo>
                    <a:pt x="511" y="248"/>
                  </a:lnTo>
                  <a:lnTo>
                    <a:pt x="499" y="248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7" y="248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7" y="260"/>
                  </a:lnTo>
                  <a:lnTo>
                    <a:pt x="492" y="265"/>
                  </a:lnTo>
                  <a:lnTo>
                    <a:pt x="490" y="267"/>
                  </a:lnTo>
                  <a:lnTo>
                    <a:pt x="487" y="270"/>
                  </a:lnTo>
                  <a:lnTo>
                    <a:pt x="487" y="274"/>
                  </a:lnTo>
                  <a:lnTo>
                    <a:pt x="490" y="279"/>
                  </a:lnTo>
                  <a:lnTo>
                    <a:pt x="492" y="284"/>
                  </a:lnTo>
                  <a:lnTo>
                    <a:pt x="492" y="286"/>
                  </a:lnTo>
                  <a:lnTo>
                    <a:pt x="497" y="289"/>
                  </a:lnTo>
                  <a:lnTo>
                    <a:pt x="497" y="289"/>
                  </a:lnTo>
                  <a:lnTo>
                    <a:pt x="506" y="289"/>
                  </a:lnTo>
                  <a:lnTo>
                    <a:pt x="508" y="289"/>
                  </a:lnTo>
                  <a:lnTo>
                    <a:pt x="506" y="293"/>
                  </a:lnTo>
                  <a:lnTo>
                    <a:pt x="501" y="296"/>
                  </a:lnTo>
                  <a:lnTo>
                    <a:pt x="497" y="296"/>
                  </a:lnTo>
                  <a:lnTo>
                    <a:pt x="490" y="296"/>
                  </a:lnTo>
                  <a:lnTo>
                    <a:pt x="485" y="298"/>
                  </a:lnTo>
                  <a:lnTo>
                    <a:pt x="471" y="308"/>
                  </a:lnTo>
                  <a:lnTo>
                    <a:pt x="468" y="310"/>
                  </a:lnTo>
                  <a:lnTo>
                    <a:pt x="468" y="315"/>
                  </a:lnTo>
                  <a:lnTo>
                    <a:pt x="468" y="319"/>
                  </a:lnTo>
                  <a:lnTo>
                    <a:pt x="471" y="334"/>
                  </a:lnTo>
                  <a:lnTo>
                    <a:pt x="471" y="345"/>
                  </a:lnTo>
                  <a:lnTo>
                    <a:pt x="471" y="355"/>
                  </a:lnTo>
                  <a:lnTo>
                    <a:pt x="466" y="364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4"/>
                  </a:lnTo>
                  <a:lnTo>
                    <a:pt x="459" y="374"/>
                  </a:lnTo>
                  <a:lnTo>
                    <a:pt x="459" y="372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61" y="364"/>
                  </a:lnTo>
                  <a:lnTo>
                    <a:pt x="464" y="362"/>
                  </a:lnTo>
                  <a:lnTo>
                    <a:pt x="464" y="360"/>
                  </a:lnTo>
                  <a:lnTo>
                    <a:pt x="464" y="357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4" y="350"/>
                  </a:lnTo>
                  <a:lnTo>
                    <a:pt x="464" y="350"/>
                  </a:lnTo>
                  <a:lnTo>
                    <a:pt x="464" y="348"/>
                  </a:lnTo>
                  <a:lnTo>
                    <a:pt x="461" y="348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9" y="348"/>
                  </a:lnTo>
                  <a:lnTo>
                    <a:pt x="459" y="350"/>
                  </a:lnTo>
                  <a:lnTo>
                    <a:pt x="459" y="355"/>
                  </a:lnTo>
                  <a:lnTo>
                    <a:pt x="459" y="355"/>
                  </a:lnTo>
                  <a:lnTo>
                    <a:pt x="459" y="357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6" y="362"/>
                  </a:lnTo>
                  <a:lnTo>
                    <a:pt x="456" y="364"/>
                  </a:lnTo>
                  <a:lnTo>
                    <a:pt x="456" y="367"/>
                  </a:lnTo>
                  <a:lnTo>
                    <a:pt x="456" y="369"/>
                  </a:lnTo>
                  <a:lnTo>
                    <a:pt x="456" y="372"/>
                  </a:lnTo>
                  <a:lnTo>
                    <a:pt x="456" y="374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2" y="372"/>
                  </a:lnTo>
                  <a:lnTo>
                    <a:pt x="449" y="369"/>
                  </a:lnTo>
                  <a:lnTo>
                    <a:pt x="449" y="367"/>
                  </a:lnTo>
                  <a:lnTo>
                    <a:pt x="449" y="362"/>
                  </a:lnTo>
                  <a:lnTo>
                    <a:pt x="452" y="355"/>
                  </a:lnTo>
                  <a:lnTo>
                    <a:pt x="452" y="353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9" y="350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52" y="338"/>
                  </a:lnTo>
                  <a:lnTo>
                    <a:pt x="449" y="334"/>
                  </a:lnTo>
                  <a:lnTo>
                    <a:pt x="449" y="331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4" y="329"/>
                  </a:lnTo>
                  <a:lnTo>
                    <a:pt x="454" y="327"/>
                  </a:lnTo>
                  <a:lnTo>
                    <a:pt x="454" y="324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49" y="324"/>
                  </a:lnTo>
                  <a:lnTo>
                    <a:pt x="449" y="324"/>
                  </a:lnTo>
                  <a:lnTo>
                    <a:pt x="447" y="324"/>
                  </a:lnTo>
                  <a:lnTo>
                    <a:pt x="447" y="327"/>
                  </a:lnTo>
                  <a:lnTo>
                    <a:pt x="447" y="327"/>
                  </a:lnTo>
                  <a:lnTo>
                    <a:pt x="442" y="336"/>
                  </a:lnTo>
                  <a:lnTo>
                    <a:pt x="442" y="338"/>
                  </a:lnTo>
                  <a:lnTo>
                    <a:pt x="438" y="341"/>
                  </a:lnTo>
                  <a:lnTo>
                    <a:pt x="438" y="343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33" y="357"/>
                  </a:lnTo>
                  <a:lnTo>
                    <a:pt x="430" y="357"/>
                  </a:lnTo>
                  <a:lnTo>
                    <a:pt x="430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7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6" y="364"/>
                  </a:lnTo>
                  <a:lnTo>
                    <a:pt x="416" y="362"/>
                  </a:lnTo>
                  <a:lnTo>
                    <a:pt x="416" y="362"/>
                  </a:lnTo>
                  <a:lnTo>
                    <a:pt x="414" y="362"/>
                  </a:lnTo>
                  <a:lnTo>
                    <a:pt x="411" y="362"/>
                  </a:lnTo>
                  <a:lnTo>
                    <a:pt x="411" y="364"/>
                  </a:lnTo>
                  <a:lnTo>
                    <a:pt x="411" y="364"/>
                  </a:lnTo>
                  <a:lnTo>
                    <a:pt x="411" y="369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1" y="383"/>
                  </a:lnTo>
                  <a:lnTo>
                    <a:pt x="411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4" y="386"/>
                  </a:lnTo>
                  <a:lnTo>
                    <a:pt x="404" y="386"/>
                  </a:lnTo>
                  <a:lnTo>
                    <a:pt x="402" y="386"/>
                  </a:lnTo>
                  <a:lnTo>
                    <a:pt x="400" y="388"/>
                  </a:lnTo>
                  <a:lnTo>
                    <a:pt x="397" y="390"/>
                  </a:lnTo>
                  <a:lnTo>
                    <a:pt x="397" y="393"/>
                  </a:lnTo>
                  <a:lnTo>
                    <a:pt x="397" y="398"/>
                  </a:lnTo>
                  <a:lnTo>
                    <a:pt x="400" y="400"/>
                  </a:lnTo>
                  <a:lnTo>
                    <a:pt x="402" y="402"/>
                  </a:lnTo>
                  <a:lnTo>
                    <a:pt x="402" y="405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0" y="416"/>
                  </a:lnTo>
                  <a:lnTo>
                    <a:pt x="400" y="421"/>
                  </a:lnTo>
                  <a:lnTo>
                    <a:pt x="400" y="421"/>
                  </a:lnTo>
                  <a:lnTo>
                    <a:pt x="402" y="426"/>
                  </a:lnTo>
                  <a:lnTo>
                    <a:pt x="402" y="431"/>
                  </a:lnTo>
                  <a:lnTo>
                    <a:pt x="400" y="435"/>
                  </a:lnTo>
                  <a:lnTo>
                    <a:pt x="397" y="445"/>
                  </a:lnTo>
                  <a:lnTo>
                    <a:pt x="393" y="454"/>
                  </a:lnTo>
                  <a:lnTo>
                    <a:pt x="393" y="459"/>
                  </a:lnTo>
                  <a:lnTo>
                    <a:pt x="385" y="466"/>
                  </a:lnTo>
                  <a:lnTo>
                    <a:pt x="383" y="469"/>
                  </a:lnTo>
                  <a:lnTo>
                    <a:pt x="383" y="473"/>
                  </a:lnTo>
                  <a:lnTo>
                    <a:pt x="385" y="476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3" y="490"/>
                  </a:lnTo>
                  <a:lnTo>
                    <a:pt x="395" y="499"/>
                  </a:lnTo>
                  <a:lnTo>
                    <a:pt x="395" y="504"/>
                  </a:lnTo>
                  <a:lnTo>
                    <a:pt x="393" y="509"/>
                  </a:lnTo>
                  <a:lnTo>
                    <a:pt x="388" y="516"/>
                  </a:lnTo>
                  <a:lnTo>
                    <a:pt x="388" y="521"/>
                  </a:lnTo>
                  <a:lnTo>
                    <a:pt x="388" y="525"/>
                  </a:lnTo>
                  <a:lnTo>
                    <a:pt x="388" y="528"/>
                  </a:lnTo>
                  <a:lnTo>
                    <a:pt x="390" y="530"/>
                  </a:lnTo>
                  <a:lnTo>
                    <a:pt x="393" y="535"/>
                  </a:lnTo>
                  <a:lnTo>
                    <a:pt x="409" y="568"/>
                  </a:lnTo>
                  <a:lnTo>
                    <a:pt x="411" y="568"/>
                  </a:lnTo>
                  <a:lnTo>
                    <a:pt x="414" y="568"/>
                  </a:lnTo>
                  <a:lnTo>
                    <a:pt x="419" y="563"/>
                  </a:lnTo>
                  <a:lnTo>
                    <a:pt x="419" y="566"/>
                  </a:lnTo>
                  <a:lnTo>
                    <a:pt x="419" y="568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3"/>
                  </a:lnTo>
                  <a:lnTo>
                    <a:pt x="421" y="585"/>
                  </a:lnTo>
                  <a:lnTo>
                    <a:pt x="421" y="589"/>
                  </a:lnTo>
                  <a:lnTo>
                    <a:pt x="423" y="592"/>
                  </a:lnTo>
                  <a:lnTo>
                    <a:pt x="426" y="594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9"/>
                  </a:lnTo>
                  <a:lnTo>
                    <a:pt x="428" y="601"/>
                  </a:lnTo>
                  <a:lnTo>
                    <a:pt x="430" y="632"/>
                  </a:lnTo>
                  <a:lnTo>
                    <a:pt x="430" y="660"/>
                  </a:lnTo>
                  <a:lnTo>
                    <a:pt x="428" y="670"/>
                  </a:lnTo>
                  <a:lnTo>
                    <a:pt x="423" y="689"/>
                  </a:lnTo>
                  <a:lnTo>
                    <a:pt x="414" y="705"/>
                  </a:lnTo>
                  <a:lnTo>
                    <a:pt x="407" y="729"/>
                  </a:lnTo>
                  <a:lnTo>
                    <a:pt x="402" y="738"/>
                  </a:lnTo>
                  <a:lnTo>
                    <a:pt x="397" y="745"/>
                  </a:lnTo>
                  <a:lnTo>
                    <a:pt x="393" y="748"/>
                  </a:lnTo>
                  <a:lnTo>
                    <a:pt x="390" y="750"/>
                  </a:lnTo>
                  <a:lnTo>
                    <a:pt x="390" y="753"/>
                  </a:lnTo>
                  <a:lnTo>
                    <a:pt x="388" y="755"/>
                  </a:lnTo>
                  <a:lnTo>
                    <a:pt x="390" y="755"/>
                  </a:lnTo>
                  <a:lnTo>
                    <a:pt x="397" y="753"/>
                  </a:lnTo>
                  <a:lnTo>
                    <a:pt x="404" y="753"/>
                  </a:lnTo>
                  <a:lnTo>
                    <a:pt x="411" y="750"/>
                  </a:lnTo>
                  <a:lnTo>
                    <a:pt x="419" y="750"/>
                  </a:lnTo>
                  <a:lnTo>
                    <a:pt x="426" y="750"/>
                  </a:lnTo>
                  <a:lnTo>
                    <a:pt x="440" y="748"/>
                  </a:lnTo>
                  <a:lnTo>
                    <a:pt x="447" y="748"/>
                  </a:lnTo>
                  <a:lnTo>
                    <a:pt x="456" y="745"/>
                  </a:lnTo>
                  <a:lnTo>
                    <a:pt x="464" y="745"/>
                  </a:lnTo>
                  <a:lnTo>
                    <a:pt x="471" y="743"/>
                  </a:lnTo>
                  <a:lnTo>
                    <a:pt x="485" y="743"/>
                  </a:lnTo>
                  <a:lnTo>
                    <a:pt x="492" y="741"/>
                  </a:lnTo>
                  <a:lnTo>
                    <a:pt x="499" y="741"/>
                  </a:lnTo>
                  <a:lnTo>
                    <a:pt x="506" y="738"/>
                  </a:lnTo>
                  <a:lnTo>
                    <a:pt x="513" y="738"/>
                  </a:lnTo>
                  <a:lnTo>
                    <a:pt x="520" y="738"/>
                  </a:lnTo>
                  <a:lnTo>
                    <a:pt x="527" y="736"/>
                  </a:lnTo>
                  <a:lnTo>
                    <a:pt x="534" y="736"/>
                  </a:lnTo>
                  <a:lnTo>
                    <a:pt x="544" y="734"/>
                  </a:lnTo>
                  <a:lnTo>
                    <a:pt x="551" y="734"/>
                  </a:lnTo>
                  <a:lnTo>
                    <a:pt x="558" y="734"/>
                  </a:lnTo>
                  <a:lnTo>
                    <a:pt x="565" y="731"/>
                  </a:lnTo>
                  <a:lnTo>
                    <a:pt x="572" y="731"/>
                  </a:lnTo>
                  <a:lnTo>
                    <a:pt x="579" y="729"/>
                  </a:lnTo>
                  <a:lnTo>
                    <a:pt x="579" y="736"/>
                  </a:lnTo>
                  <a:lnTo>
                    <a:pt x="589" y="736"/>
                  </a:lnTo>
                  <a:lnTo>
                    <a:pt x="596" y="734"/>
                  </a:lnTo>
                  <a:lnTo>
                    <a:pt x="603" y="734"/>
                  </a:lnTo>
                  <a:lnTo>
                    <a:pt x="613" y="731"/>
                  </a:lnTo>
                  <a:lnTo>
                    <a:pt x="620" y="729"/>
                  </a:lnTo>
                  <a:lnTo>
                    <a:pt x="627" y="729"/>
                  </a:lnTo>
                  <a:lnTo>
                    <a:pt x="634" y="727"/>
                  </a:lnTo>
                  <a:lnTo>
                    <a:pt x="643" y="727"/>
                  </a:lnTo>
                  <a:lnTo>
                    <a:pt x="650" y="724"/>
                  </a:lnTo>
                  <a:lnTo>
                    <a:pt x="657" y="722"/>
                  </a:lnTo>
                  <a:lnTo>
                    <a:pt x="667" y="722"/>
                  </a:lnTo>
                  <a:lnTo>
                    <a:pt x="674" y="719"/>
                  </a:lnTo>
                  <a:lnTo>
                    <a:pt x="681" y="719"/>
                  </a:lnTo>
                  <a:lnTo>
                    <a:pt x="688" y="717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5" y="712"/>
                  </a:lnTo>
                  <a:lnTo>
                    <a:pt x="705" y="712"/>
                  </a:lnTo>
                  <a:lnTo>
                    <a:pt x="705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08"/>
                  </a:lnTo>
                  <a:lnTo>
                    <a:pt x="707" y="705"/>
                  </a:lnTo>
                  <a:lnTo>
                    <a:pt x="707" y="703"/>
                  </a:lnTo>
                  <a:lnTo>
                    <a:pt x="712" y="696"/>
                  </a:lnTo>
                  <a:lnTo>
                    <a:pt x="712" y="693"/>
                  </a:lnTo>
                  <a:lnTo>
                    <a:pt x="714" y="693"/>
                  </a:lnTo>
                  <a:lnTo>
                    <a:pt x="714" y="691"/>
                  </a:lnTo>
                  <a:lnTo>
                    <a:pt x="717" y="689"/>
                  </a:lnTo>
                  <a:lnTo>
                    <a:pt x="717" y="686"/>
                  </a:lnTo>
                  <a:lnTo>
                    <a:pt x="721" y="686"/>
                  </a:lnTo>
                  <a:lnTo>
                    <a:pt x="721" y="686"/>
                  </a:lnTo>
                  <a:lnTo>
                    <a:pt x="721" y="684"/>
                  </a:lnTo>
                  <a:lnTo>
                    <a:pt x="719" y="682"/>
                  </a:lnTo>
                  <a:lnTo>
                    <a:pt x="719" y="682"/>
                  </a:lnTo>
                  <a:lnTo>
                    <a:pt x="721" y="682"/>
                  </a:lnTo>
                  <a:lnTo>
                    <a:pt x="724" y="679"/>
                  </a:lnTo>
                  <a:lnTo>
                    <a:pt x="724" y="674"/>
                  </a:lnTo>
                  <a:lnTo>
                    <a:pt x="724" y="674"/>
                  </a:lnTo>
                  <a:lnTo>
                    <a:pt x="726" y="674"/>
                  </a:lnTo>
                  <a:lnTo>
                    <a:pt x="726" y="677"/>
                  </a:lnTo>
                  <a:lnTo>
                    <a:pt x="726" y="674"/>
                  </a:lnTo>
                  <a:lnTo>
                    <a:pt x="726" y="674"/>
                  </a:lnTo>
                  <a:lnTo>
                    <a:pt x="726" y="672"/>
                  </a:lnTo>
                  <a:lnTo>
                    <a:pt x="724" y="672"/>
                  </a:lnTo>
                  <a:lnTo>
                    <a:pt x="724" y="672"/>
                  </a:lnTo>
                  <a:lnTo>
                    <a:pt x="724" y="670"/>
                  </a:lnTo>
                  <a:lnTo>
                    <a:pt x="724" y="670"/>
                  </a:lnTo>
                  <a:lnTo>
                    <a:pt x="724" y="667"/>
                  </a:lnTo>
                  <a:lnTo>
                    <a:pt x="724" y="667"/>
                  </a:lnTo>
                  <a:lnTo>
                    <a:pt x="724" y="665"/>
                  </a:lnTo>
                  <a:lnTo>
                    <a:pt x="724" y="665"/>
                  </a:lnTo>
                  <a:lnTo>
                    <a:pt x="724" y="663"/>
                  </a:lnTo>
                  <a:lnTo>
                    <a:pt x="726" y="648"/>
                  </a:lnTo>
                  <a:lnTo>
                    <a:pt x="726" y="646"/>
                  </a:lnTo>
                  <a:lnTo>
                    <a:pt x="731" y="639"/>
                  </a:lnTo>
                  <a:lnTo>
                    <a:pt x="731" y="637"/>
                  </a:lnTo>
                  <a:lnTo>
                    <a:pt x="733" y="634"/>
                  </a:lnTo>
                  <a:lnTo>
                    <a:pt x="738" y="632"/>
                  </a:lnTo>
                  <a:lnTo>
                    <a:pt x="740" y="632"/>
                  </a:lnTo>
                  <a:lnTo>
                    <a:pt x="743" y="629"/>
                  </a:lnTo>
                  <a:lnTo>
                    <a:pt x="743" y="629"/>
                  </a:lnTo>
                  <a:lnTo>
                    <a:pt x="745" y="627"/>
                  </a:lnTo>
                  <a:lnTo>
                    <a:pt x="745" y="625"/>
                  </a:lnTo>
                  <a:lnTo>
                    <a:pt x="747" y="622"/>
                  </a:lnTo>
                  <a:lnTo>
                    <a:pt x="747" y="622"/>
                  </a:lnTo>
                  <a:lnTo>
                    <a:pt x="747" y="620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15"/>
                  </a:lnTo>
                  <a:lnTo>
                    <a:pt x="745" y="613"/>
                  </a:lnTo>
                  <a:lnTo>
                    <a:pt x="745" y="611"/>
                  </a:lnTo>
                  <a:lnTo>
                    <a:pt x="745" y="608"/>
                  </a:lnTo>
                  <a:lnTo>
                    <a:pt x="745" y="606"/>
                  </a:lnTo>
                  <a:lnTo>
                    <a:pt x="747" y="606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599"/>
                  </a:lnTo>
                  <a:lnTo>
                    <a:pt x="750" y="599"/>
                  </a:lnTo>
                  <a:lnTo>
                    <a:pt x="750" y="596"/>
                  </a:lnTo>
                  <a:lnTo>
                    <a:pt x="747" y="594"/>
                  </a:lnTo>
                  <a:lnTo>
                    <a:pt x="750" y="592"/>
                  </a:lnTo>
                  <a:lnTo>
                    <a:pt x="752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57" y="587"/>
                  </a:lnTo>
                  <a:lnTo>
                    <a:pt x="759" y="587"/>
                  </a:lnTo>
                  <a:lnTo>
                    <a:pt x="764" y="589"/>
                  </a:lnTo>
                  <a:lnTo>
                    <a:pt x="764" y="587"/>
                  </a:lnTo>
                  <a:lnTo>
                    <a:pt x="764" y="589"/>
                  </a:lnTo>
                  <a:lnTo>
                    <a:pt x="764" y="592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6" y="594"/>
                  </a:lnTo>
                  <a:lnTo>
                    <a:pt x="766" y="596"/>
                  </a:lnTo>
                  <a:lnTo>
                    <a:pt x="766" y="599"/>
                  </a:lnTo>
                  <a:lnTo>
                    <a:pt x="769" y="599"/>
                  </a:lnTo>
                  <a:lnTo>
                    <a:pt x="769" y="599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6" y="603"/>
                  </a:lnTo>
                  <a:lnTo>
                    <a:pt x="769" y="601"/>
                  </a:lnTo>
                  <a:lnTo>
                    <a:pt x="771" y="601"/>
                  </a:lnTo>
                  <a:lnTo>
                    <a:pt x="773" y="599"/>
                  </a:lnTo>
                  <a:lnTo>
                    <a:pt x="776" y="594"/>
                  </a:lnTo>
                  <a:lnTo>
                    <a:pt x="776" y="589"/>
                  </a:lnTo>
                  <a:lnTo>
                    <a:pt x="778" y="582"/>
                  </a:lnTo>
                  <a:lnTo>
                    <a:pt x="778" y="575"/>
                  </a:lnTo>
                  <a:lnTo>
                    <a:pt x="778" y="573"/>
                  </a:lnTo>
                  <a:lnTo>
                    <a:pt x="778" y="573"/>
                  </a:lnTo>
                  <a:lnTo>
                    <a:pt x="778" y="570"/>
                  </a:lnTo>
                  <a:lnTo>
                    <a:pt x="776" y="570"/>
                  </a:lnTo>
                  <a:lnTo>
                    <a:pt x="776" y="568"/>
                  </a:lnTo>
                  <a:lnTo>
                    <a:pt x="776" y="563"/>
                  </a:lnTo>
                  <a:lnTo>
                    <a:pt x="776" y="561"/>
                  </a:lnTo>
                  <a:lnTo>
                    <a:pt x="776" y="556"/>
                  </a:lnTo>
                  <a:lnTo>
                    <a:pt x="778" y="551"/>
                  </a:lnTo>
                  <a:close/>
                  <a:moveTo>
                    <a:pt x="454" y="251"/>
                  </a:moveTo>
                  <a:lnTo>
                    <a:pt x="454" y="251"/>
                  </a:lnTo>
                  <a:lnTo>
                    <a:pt x="454" y="251"/>
                  </a:lnTo>
                  <a:lnTo>
                    <a:pt x="454" y="248"/>
                  </a:lnTo>
                  <a:lnTo>
                    <a:pt x="454" y="248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6"/>
                  </a:lnTo>
                  <a:lnTo>
                    <a:pt x="447" y="248"/>
                  </a:lnTo>
                  <a:lnTo>
                    <a:pt x="449" y="251"/>
                  </a:lnTo>
                  <a:lnTo>
                    <a:pt x="449" y="251"/>
                  </a:lnTo>
                  <a:lnTo>
                    <a:pt x="452" y="253"/>
                  </a:lnTo>
                  <a:lnTo>
                    <a:pt x="452" y="251"/>
                  </a:lnTo>
                  <a:lnTo>
                    <a:pt x="454" y="251"/>
                  </a:lnTo>
                  <a:close/>
                  <a:moveTo>
                    <a:pt x="534" y="237"/>
                  </a:moveTo>
                  <a:lnTo>
                    <a:pt x="532" y="237"/>
                  </a:lnTo>
                  <a:lnTo>
                    <a:pt x="532" y="239"/>
                  </a:lnTo>
                  <a:lnTo>
                    <a:pt x="532" y="239"/>
                  </a:lnTo>
                  <a:lnTo>
                    <a:pt x="537" y="244"/>
                  </a:lnTo>
                  <a:lnTo>
                    <a:pt x="542" y="246"/>
                  </a:lnTo>
                  <a:lnTo>
                    <a:pt x="542" y="246"/>
                  </a:lnTo>
                  <a:lnTo>
                    <a:pt x="544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9" y="246"/>
                  </a:lnTo>
                  <a:lnTo>
                    <a:pt x="549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49" y="239"/>
                  </a:lnTo>
                  <a:lnTo>
                    <a:pt x="546" y="239"/>
                  </a:lnTo>
                  <a:lnTo>
                    <a:pt x="546" y="237"/>
                  </a:lnTo>
                  <a:lnTo>
                    <a:pt x="546" y="234"/>
                  </a:lnTo>
                  <a:lnTo>
                    <a:pt x="544" y="237"/>
                  </a:lnTo>
                  <a:lnTo>
                    <a:pt x="544" y="237"/>
                  </a:lnTo>
                  <a:lnTo>
                    <a:pt x="544" y="239"/>
                  </a:lnTo>
                  <a:lnTo>
                    <a:pt x="544" y="239"/>
                  </a:lnTo>
                  <a:lnTo>
                    <a:pt x="542" y="237"/>
                  </a:lnTo>
                  <a:lnTo>
                    <a:pt x="534" y="237"/>
                  </a:lnTo>
                  <a:close/>
                  <a:moveTo>
                    <a:pt x="445" y="260"/>
                  </a:moveTo>
                  <a:lnTo>
                    <a:pt x="445" y="260"/>
                  </a:lnTo>
                  <a:lnTo>
                    <a:pt x="442" y="263"/>
                  </a:lnTo>
                  <a:lnTo>
                    <a:pt x="442" y="265"/>
                  </a:lnTo>
                  <a:lnTo>
                    <a:pt x="442" y="265"/>
                  </a:lnTo>
                  <a:lnTo>
                    <a:pt x="442" y="270"/>
                  </a:lnTo>
                  <a:lnTo>
                    <a:pt x="440" y="272"/>
                  </a:lnTo>
                  <a:lnTo>
                    <a:pt x="440" y="274"/>
                  </a:lnTo>
                  <a:lnTo>
                    <a:pt x="442" y="277"/>
                  </a:lnTo>
                  <a:lnTo>
                    <a:pt x="445" y="277"/>
                  </a:lnTo>
                  <a:lnTo>
                    <a:pt x="449" y="277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0"/>
                  </a:lnTo>
                  <a:lnTo>
                    <a:pt x="452" y="265"/>
                  </a:lnTo>
                  <a:lnTo>
                    <a:pt x="452" y="265"/>
                  </a:lnTo>
                  <a:lnTo>
                    <a:pt x="452" y="263"/>
                  </a:lnTo>
                  <a:lnTo>
                    <a:pt x="452" y="263"/>
                  </a:lnTo>
                  <a:lnTo>
                    <a:pt x="452" y="260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6"/>
                  </a:lnTo>
                  <a:lnTo>
                    <a:pt x="452" y="256"/>
                  </a:lnTo>
                  <a:lnTo>
                    <a:pt x="449" y="256"/>
                  </a:lnTo>
                  <a:lnTo>
                    <a:pt x="447" y="256"/>
                  </a:lnTo>
                  <a:lnTo>
                    <a:pt x="445" y="256"/>
                  </a:lnTo>
                  <a:lnTo>
                    <a:pt x="445" y="258"/>
                  </a:lnTo>
                  <a:lnTo>
                    <a:pt x="445" y="258"/>
                  </a:lnTo>
                  <a:lnTo>
                    <a:pt x="445" y="26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11581783" y="938886"/>
              <a:ext cx="404780" cy="598604"/>
            </a:xfrm>
            <a:custGeom>
              <a:rect b="b" l="l" r="r" t="t"/>
              <a:pathLst>
                <a:path extrusionOk="0" h="559" w="378">
                  <a:moveTo>
                    <a:pt x="243" y="391"/>
                  </a:moveTo>
                  <a:lnTo>
                    <a:pt x="239" y="391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8"/>
                  </a:lnTo>
                  <a:lnTo>
                    <a:pt x="232" y="391"/>
                  </a:lnTo>
                  <a:lnTo>
                    <a:pt x="234" y="391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36" y="395"/>
                  </a:lnTo>
                  <a:lnTo>
                    <a:pt x="241" y="398"/>
                  </a:lnTo>
                  <a:lnTo>
                    <a:pt x="243" y="398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3" y="391"/>
                  </a:lnTo>
                  <a:lnTo>
                    <a:pt x="243" y="391"/>
                  </a:lnTo>
                  <a:close/>
                  <a:moveTo>
                    <a:pt x="253" y="374"/>
                  </a:moveTo>
                  <a:lnTo>
                    <a:pt x="251" y="374"/>
                  </a:lnTo>
                  <a:lnTo>
                    <a:pt x="251" y="374"/>
                  </a:lnTo>
                  <a:lnTo>
                    <a:pt x="251" y="372"/>
                  </a:lnTo>
                  <a:lnTo>
                    <a:pt x="253" y="372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1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6" y="372"/>
                  </a:lnTo>
                  <a:lnTo>
                    <a:pt x="248" y="372"/>
                  </a:lnTo>
                  <a:lnTo>
                    <a:pt x="246" y="372"/>
                  </a:lnTo>
                  <a:lnTo>
                    <a:pt x="246" y="372"/>
                  </a:lnTo>
                  <a:lnTo>
                    <a:pt x="243" y="372"/>
                  </a:lnTo>
                  <a:lnTo>
                    <a:pt x="246" y="374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251" y="379"/>
                  </a:lnTo>
                  <a:lnTo>
                    <a:pt x="253" y="379"/>
                  </a:lnTo>
                  <a:lnTo>
                    <a:pt x="255" y="376"/>
                  </a:lnTo>
                  <a:lnTo>
                    <a:pt x="255" y="374"/>
                  </a:lnTo>
                  <a:lnTo>
                    <a:pt x="253" y="374"/>
                  </a:lnTo>
                  <a:close/>
                  <a:moveTo>
                    <a:pt x="281" y="338"/>
                  </a:moveTo>
                  <a:lnTo>
                    <a:pt x="279" y="336"/>
                  </a:lnTo>
                  <a:lnTo>
                    <a:pt x="277" y="336"/>
                  </a:lnTo>
                  <a:lnTo>
                    <a:pt x="272" y="336"/>
                  </a:lnTo>
                  <a:lnTo>
                    <a:pt x="269" y="338"/>
                  </a:lnTo>
                  <a:lnTo>
                    <a:pt x="269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8"/>
                  </a:lnTo>
                  <a:lnTo>
                    <a:pt x="267" y="353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9" y="355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60"/>
                  </a:lnTo>
                  <a:lnTo>
                    <a:pt x="274" y="360"/>
                  </a:lnTo>
                  <a:lnTo>
                    <a:pt x="274" y="362"/>
                  </a:lnTo>
                  <a:lnTo>
                    <a:pt x="277" y="362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1" y="360"/>
                  </a:lnTo>
                  <a:lnTo>
                    <a:pt x="281" y="357"/>
                  </a:lnTo>
                  <a:lnTo>
                    <a:pt x="281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7" y="350"/>
                  </a:lnTo>
                  <a:lnTo>
                    <a:pt x="279" y="350"/>
                  </a:lnTo>
                  <a:lnTo>
                    <a:pt x="281" y="353"/>
                  </a:lnTo>
                  <a:lnTo>
                    <a:pt x="284" y="350"/>
                  </a:lnTo>
                  <a:lnTo>
                    <a:pt x="288" y="348"/>
                  </a:lnTo>
                  <a:lnTo>
                    <a:pt x="288" y="346"/>
                  </a:lnTo>
                  <a:lnTo>
                    <a:pt x="286" y="343"/>
                  </a:lnTo>
                  <a:lnTo>
                    <a:pt x="281" y="338"/>
                  </a:lnTo>
                  <a:close/>
                  <a:moveTo>
                    <a:pt x="376" y="258"/>
                  </a:moveTo>
                  <a:lnTo>
                    <a:pt x="376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66" y="251"/>
                  </a:lnTo>
                  <a:lnTo>
                    <a:pt x="371" y="256"/>
                  </a:lnTo>
                  <a:lnTo>
                    <a:pt x="371" y="258"/>
                  </a:lnTo>
                  <a:lnTo>
                    <a:pt x="369" y="258"/>
                  </a:lnTo>
                  <a:lnTo>
                    <a:pt x="369" y="256"/>
                  </a:lnTo>
                  <a:lnTo>
                    <a:pt x="366" y="253"/>
                  </a:lnTo>
                  <a:lnTo>
                    <a:pt x="364" y="251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8"/>
                  </a:lnTo>
                  <a:lnTo>
                    <a:pt x="362" y="256"/>
                  </a:lnTo>
                  <a:lnTo>
                    <a:pt x="362" y="256"/>
                  </a:lnTo>
                  <a:lnTo>
                    <a:pt x="362" y="258"/>
                  </a:lnTo>
                  <a:lnTo>
                    <a:pt x="362" y="260"/>
                  </a:lnTo>
                  <a:lnTo>
                    <a:pt x="362" y="263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55" y="251"/>
                  </a:lnTo>
                  <a:lnTo>
                    <a:pt x="355" y="251"/>
                  </a:lnTo>
                  <a:lnTo>
                    <a:pt x="359" y="253"/>
                  </a:lnTo>
                  <a:lnTo>
                    <a:pt x="359" y="253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4" y="249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6" y="241"/>
                  </a:lnTo>
                  <a:lnTo>
                    <a:pt x="364" y="239"/>
                  </a:lnTo>
                  <a:lnTo>
                    <a:pt x="362" y="237"/>
                  </a:lnTo>
                  <a:lnTo>
                    <a:pt x="362" y="237"/>
                  </a:lnTo>
                  <a:lnTo>
                    <a:pt x="359" y="237"/>
                  </a:lnTo>
                  <a:lnTo>
                    <a:pt x="357" y="234"/>
                  </a:lnTo>
                  <a:lnTo>
                    <a:pt x="357" y="234"/>
                  </a:lnTo>
                  <a:lnTo>
                    <a:pt x="357" y="232"/>
                  </a:lnTo>
                  <a:lnTo>
                    <a:pt x="355" y="230"/>
                  </a:lnTo>
                  <a:lnTo>
                    <a:pt x="355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48" y="225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5" y="225"/>
                  </a:lnTo>
                  <a:lnTo>
                    <a:pt x="345" y="225"/>
                  </a:lnTo>
                  <a:lnTo>
                    <a:pt x="345" y="223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5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6" y="230"/>
                  </a:lnTo>
                  <a:lnTo>
                    <a:pt x="331" y="230"/>
                  </a:lnTo>
                  <a:lnTo>
                    <a:pt x="329" y="227"/>
                  </a:lnTo>
                  <a:lnTo>
                    <a:pt x="324" y="223"/>
                  </a:lnTo>
                  <a:lnTo>
                    <a:pt x="319" y="220"/>
                  </a:lnTo>
                  <a:lnTo>
                    <a:pt x="317" y="218"/>
                  </a:lnTo>
                  <a:lnTo>
                    <a:pt x="317" y="215"/>
                  </a:lnTo>
                  <a:lnTo>
                    <a:pt x="317" y="213"/>
                  </a:lnTo>
                  <a:lnTo>
                    <a:pt x="319" y="211"/>
                  </a:lnTo>
                  <a:lnTo>
                    <a:pt x="317" y="206"/>
                  </a:lnTo>
                  <a:lnTo>
                    <a:pt x="310" y="199"/>
                  </a:lnTo>
                  <a:lnTo>
                    <a:pt x="307" y="194"/>
                  </a:lnTo>
                  <a:lnTo>
                    <a:pt x="310" y="192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5"/>
                  </a:lnTo>
                  <a:lnTo>
                    <a:pt x="310" y="182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3" y="182"/>
                  </a:lnTo>
                  <a:lnTo>
                    <a:pt x="300" y="182"/>
                  </a:lnTo>
                  <a:lnTo>
                    <a:pt x="293" y="182"/>
                  </a:lnTo>
                  <a:lnTo>
                    <a:pt x="288" y="182"/>
                  </a:lnTo>
                  <a:lnTo>
                    <a:pt x="286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80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277" y="180"/>
                  </a:lnTo>
                  <a:lnTo>
                    <a:pt x="274" y="180"/>
                  </a:lnTo>
                  <a:lnTo>
                    <a:pt x="274" y="178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3"/>
                  </a:lnTo>
                  <a:lnTo>
                    <a:pt x="272" y="163"/>
                  </a:lnTo>
                  <a:lnTo>
                    <a:pt x="269" y="161"/>
                  </a:lnTo>
                  <a:lnTo>
                    <a:pt x="269" y="159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2" y="133"/>
                  </a:lnTo>
                  <a:lnTo>
                    <a:pt x="258" y="118"/>
                  </a:lnTo>
                  <a:lnTo>
                    <a:pt x="253" y="102"/>
                  </a:lnTo>
                  <a:lnTo>
                    <a:pt x="248" y="88"/>
                  </a:lnTo>
                  <a:lnTo>
                    <a:pt x="243" y="71"/>
                  </a:lnTo>
                  <a:lnTo>
                    <a:pt x="239" y="57"/>
                  </a:lnTo>
                  <a:lnTo>
                    <a:pt x="234" y="40"/>
                  </a:lnTo>
                  <a:lnTo>
                    <a:pt x="229" y="26"/>
                  </a:lnTo>
                  <a:lnTo>
                    <a:pt x="227" y="21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220" y="19"/>
                  </a:lnTo>
                  <a:lnTo>
                    <a:pt x="217" y="17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2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39" y="2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6" y="33"/>
                  </a:lnTo>
                  <a:lnTo>
                    <a:pt x="113" y="31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4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6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7"/>
                  </a:lnTo>
                  <a:lnTo>
                    <a:pt x="85" y="28"/>
                  </a:lnTo>
                  <a:lnTo>
                    <a:pt x="80" y="40"/>
                  </a:lnTo>
                  <a:lnTo>
                    <a:pt x="76" y="54"/>
                  </a:lnTo>
                  <a:lnTo>
                    <a:pt x="71" y="66"/>
                  </a:lnTo>
                  <a:lnTo>
                    <a:pt x="66" y="78"/>
                  </a:lnTo>
                  <a:lnTo>
                    <a:pt x="61" y="90"/>
                  </a:lnTo>
                  <a:lnTo>
                    <a:pt x="57" y="104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3"/>
                  </a:lnTo>
                  <a:lnTo>
                    <a:pt x="52" y="130"/>
                  </a:lnTo>
                  <a:lnTo>
                    <a:pt x="52" y="142"/>
                  </a:lnTo>
                  <a:lnTo>
                    <a:pt x="54" y="149"/>
                  </a:lnTo>
                  <a:lnTo>
                    <a:pt x="54" y="154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5" y="163"/>
                  </a:lnTo>
                  <a:lnTo>
                    <a:pt x="45" y="166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70"/>
                  </a:lnTo>
                  <a:lnTo>
                    <a:pt x="45" y="173"/>
                  </a:lnTo>
                  <a:lnTo>
                    <a:pt x="42" y="178"/>
                  </a:lnTo>
                  <a:lnTo>
                    <a:pt x="42" y="182"/>
                  </a:lnTo>
                  <a:lnTo>
                    <a:pt x="42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5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5" y="204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4" y="215"/>
                  </a:lnTo>
                  <a:lnTo>
                    <a:pt x="52" y="220"/>
                  </a:lnTo>
                  <a:lnTo>
                    <a:pt x="50" y="223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7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38" y="249"/>
                  </a:lnTo>
                  <a:lnTo>
                    <a:pt x="35" y="253"/>
                  </a:lnTo>
                  <a:lnTo>
                    <a:pt x="33" y="253"/>
                  </a:lnTo>
                  <a:lnTo>
                    <a:pt x="28" y="26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33" y="282"/>
                  </a:lnTo>
                  <a:lnTo>
                    <a:pt x="35" y="282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1" y="286"/>
                  </a:lnTo>
                  <a:lnTo>
                    <a:pt x="26" y="284"/>
                  </a:lnTo>
                  <a:lnTo>
                    <a:pt x="23" y="284"/>
                  </a:lnTo>
                  <a:lnTo>
                    <a:pt x="21" y="284"/>
                  </a:lnTo>
                  <a:lnTo>
                    <a:pt x="21" y="286"/>
                  </a:lnTo>
                  <a:lnTo>
                    <a:pt x="21" y="289"/>
                  </a:lnTo>
                  <a:lnTo>
                    <a:pt x="21" y="291"/>
                  </a:lnTo>
                  <a:lnTo>
                    <a:pt x="21" y="294"/>
                  </a:lnTo>
                  <a:lnTo>
                    <a:pt x="21" y="298"/>
                  </a:lnTo>
                  <a:lnTo>
                    <a:pt x="23" y="301"/>
                  </a:lnTo>
                  <a:lnTo>
                    <a:pt x="21" y="301"/>
                  </a:lnTo>
                  <a:lnTo>
                    <a:pt x="21" y="303"/>
                  </a:lnTo>
                  <a:lnTo>
                    <a:pt x="21" y="303"/>
                  </a:lnTo>
                  <a:lnTo>
                    <a:pt x="21" y="305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19" y="310"/>
                  </a:lnTo>
                  <a:lnTo>
                    <a:pt x="19" y="308"/>
                  </a:lnTo>
                  <a:lnTo>
                    <a:pt x="12" y="301"/>
                  </a:lnTo>
                  <a:lnTo>
                    <a:pt x="9" y="298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0" y="305"/>
                  </a:lnTo>
                  <a:lnTo>
                    <a:pt x="2" y="312"/>
                  </a:lnTo>
                  <a:lnTo>
                    <a:pt x="5" y="320"/>
                  </a:lnTo>
                  <a:lnTo>
                    <a:pt x="7" y="324"/>
                  </a:lnTo>
                  <a:lnTo>
                    <a:pt x="9" y="331"/>
                  </a:lnTo>
                  <a:lnTo>
                    <a:pt x="12" y="336"/>
                  </a:lnTo>
                  <a:lnTo>
                    <a:pt x="14" y="350"/>
                  </a:lnTo>
                  <a:lnTo>
                    <a:pt x="16" y="355"/>
                  </a:lnTo>
                  <a:lnTo>
                    <a:pt x="19" y="362"/>
                  </a:lnTo>
                  <a:lnTo>
                    <a:pt x="21" y="367"/>
                  </a:lnTo>
                  <a:lnTo>
                    <a:pt x="23" y="374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8" y="393"/>
                  </a:lnTo>
                  <a:lnTo>
                    <a:pt x="31" y="398"/>
                  </a:lnTo>
                  <a:lnTo>
                    <a:pt x="33" y="405"/>
                  </a:lnTo>
                  <a:lnTo>
                    <a:pt x="35" y="412"/>
                  </a:lnTo>
                  <a:lnTo>
                    <a:pt x="38" y="417"/>
                  </a:lnTo>
                  <a:lnTo>
                    <a:pt x="40" y="424"/>
                  </a:lnTo>
                  <a:lnTo>
                    <a:pt x="40" y="428"/>
                  </a:lnTo>
                  <a:lnTo>
                    <a:pt x="42" y="436"/>
                  </a:lnTo>
                  <a:lnTo>
                    <a:pt x="45" y="443"/>
                  </a:lnTo>
                  <a:lnTo>
                    <a:pt x="47" y="447"/>
                  </a:lnTo>
                  <a:lnTo>
                    <a:pt x="50" y="454"/>
                  </a:lnTo>
                  <a:lnTo>
                    <a:pt x="52" y="462"/>
                  </a:lnTo>
                  <a:lnTo>
                    <a:pt x="54" y="466"/>
                  </a:lnTo>
                  <a:lnTo>
                    <a:pt x="54" y="473"/>
                  </a:lnTo>
                  <a:lnTo>
                    <a:pt x="57" y="478"/>
                  </a:lnTo>
                  <a:lnTo>
                    <a:pt x="59" y="485"/>
                  </a:lnTo>
                  <a:lnTo>
                    <a:pt x="61" y="492"/>
                  </a:lnTo>
                  <a:lnTo>
                    <a:pt x="64" y="497"/>
                  </a:lnTo>
                  <a:lnTo>
                    <a:pt x="66" y="504"/>
                  </a:lnTo>
                  <a:lnTo>
                    <a:pt x="66" y="507"/>
                  </a:lnTo>
                  <a:lnTo>
                    <a:pt x="68" y="511"/>
                  </a:lnTo>
                  <a:lnTo>
                    <a:pt x="68" y="514"/>
                  </a:lnTo>
                  <a:lnTo>
                    <a:pt x="68" y="514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8"/>
                  </a:lnTo>
                  <a:lnTo>
                    <a:pt x="71" y="528"/>
                  </a:lnTo>
                  <a:lnTo>
                    <a:pt x="71" y="530"/>
                  </a:lnTo>
                  <a:lnTo>
                    <a:pt x="73" y="530"/>
                  </a:lnTo>
                  <a:lnTo>
                    <a:pt x="76" y="533"/>
                  </a:lnTo>
                  <a:lnTo>
                    <a:pt x="80" y="535"/>
                  </a:lnTo>
                  <a:lnTo>
                    <a:pt x="85" y="540"/>
                  </a:lnTo>
                  <a:lnTo>
                    <a:pt x="87" y="540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9"/>
                  </a:lnTo>
                  <a:lnTo>
                    <a:pt x="92" y="551"/>
                  </a:lnTo>
                  <a:lnTo>
                    <a:pt x="92" y="551"/>
                  </a:lnTo>
                  <a:lnTo>
                    <a:pt x="94" y="554"/>
                  </a:lnTo>
                  <a:lnTo>
                    <a:pt x="97" y="556"/>
                  </a:lnTo>
                  <a:lnTo>
                    <a:pt x="102" y="559"/>
                  </a:lnTo>
                  <a:lnTo>
                    <a:pt x="102" y="559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49"/>
                  </a:lnTo>
                  <a:lnTo>
                    <a:pt x="111" y="544"/>
                  </a:lnTo>
                  <a:lnTo>
                    <a:pt x="111" y="542"/>
                  </a:lnTo>
                  <a:lnTo>
                    <a:pt x="113" y="542"/>
                  </a:lnTo>
                  <a:lnTo>
                    <a:pt x="111" y="542"/>
                  </a:lnTo>
                  <a:lnTo>
                    <a:pt x="111" y="540"/>
                  </a:lnTo>
                  <a:lnTo>
                    <a:pt x="113" y="537"/>
                  </a:lnTo>
                  <a:lnTo>
                    <a:pt x="111" y="535"/>
                  </a:lnTo>
                  <a:lnTo>
                    <a:pt x="109" y="533"/>
                  </a:lnTo>
                  <a:lnTo>
                    <a:pt x="111" y="528"/>
                  </a:lnTo>
                  <a:lnTo>
                    <a:pt x="111" y="525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6" y="518"/>
                  </a:lnTo>
                  <a:lnTo>
                    <a:pt x="118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5" y="511"/>
                  </a:lnTo>
                  <a:lnTo>
                    <a:pt x="125" y="509"/>
                  </a:lnTo>
                  <a:lnTo>
                    <a:pt x="125" y="509"/>
                  </a:lnTo>
                  <a:lnTo>
                    <a:pt x="125" y="507"/>
                  </a:lnTo>
                  <a:lnTo>
                    <a:pt x="125" y="504"/>
                  </a:lnTo>
                  <a:lnTo>
                    <a:pt x="125" y="504"/>
                  </a:lnTo>
                  <a:lnTo>
                    <a:pt x="128" y="502"/>
                  </a:lnTo>
                  <a:lnTo>
                    <a:pt x="128" y="502"/>
                  </a:lnTo>
                  <a:lnTo>
                    <a:pt x="125" y="502"/>
                  </a:lnTo>
                  <a:lnTo>
                    <a:pt x="125" y="502"/>
                  </a:lnTo>
                  <a:lnTo>
                    <a:pt x="123" y="504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0" y="497"/>
                  </a:lnTo>
                  <a:lnTo>
                    <a:pt x="123" y="495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5" y="490"/>
                  </a:lnTo>
                  <a:lnTo>
                    <a:pt x="125" y="492"/>
                  </a:lnTo>
                  <a:lnTo>
                    <a:pt x="128" y="492"/>
                  </a:lnTo>
                  <a:lnTo>
                    <a:pt x="128" y="490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5" y="485"/>
                  </a:lnTo>
                  <a:lnTo>
                    <a:pt x="135" y="483"/>
                  </a:lnTo>
                  <a:lnTo>
                    <a:pt x="132" y="480"/>
                  </a:lnTo>
                  <a:lnTo>
                    <a:pt x="132" y="478"/>
                  </a:lnTo>
                  <a:lnTo>
                    <a:pt x="130" y="478"/>
                  </a:lnTo>
                  <a:lnTo>
                    <a:pt x="128" y="478"/>
                  </a:lnTo>
                  <a:lnTo>
                    <a:pt x="125" y="478"/>
                  </a:lnTo>
                  <a:lnTo>
                    <a:pt x="123" y="478"/>
                  </a:lnTo>
                  <a:lnTo>
                    <a:pt x="128" y="478"/>
                  </a:lnTo>
                  <a:lnTo>
                    <a:pt x="128" y="476"/>
                  </a:lnTo>
                  <a:lnTo>
                    <a:pt x="128" y="476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28" y="471"/>
                  </a:lnTo>
                  <a:lnTo>
                    <a:pt x="130" y="469"/>
                  </a:lnTo>
                  <a:lnTo>
                    <a:pt x="130" y="464"/>
                  </a:lnTo>
                  <a:lnTo>
                    <a:pt x="132" y="46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7" y="454"/>
                  </a:lnTo>
                  <a:lnTo>
                    <a:pt x="137" y="454"/>
                  </a:lnTo>
                  <a:lnTo>
                    <a:pt x="139" y="452"/>
                  </a:lnTo>
                  <a:lnTo>
                    <a:pt x="139" y="452"/>
                  </a:lnTo>
                  <a:lnTo>
                    <a:pt x="142" y="450"/>
                  </a:lnTo>
                  <a:lnTo>
                    <a:pt x="142" y="447"/>
                  </a:lnTo>
                  <a:lnTo>
                    <a:pt x="142" y="447"/>
                  </a:lnTo>
                  <a:lnTo>
                    <a:pt x="144" y="445"/>
                  </a:lnTo>
                  <a:lnTo>
                    <a:pt x="144" y="447"/>
                  </a:lnTo>
                  <a:lnTo>
                    <a:pt x="144" y="450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46" y="447"/>
                  </a:lnTo>
                  <a:lnTo>
                    <a:pt x="146" y="447"/>
                  </a:lnTo>
                  <a:lnTo>
                    <a:pt x="146" y="450"/>
                  </a:lnTo>
                  <a:lnTo>
                    <a:pt x="144" y="457"/>
                  </a:lnTo>
                  <a:lnTo>
                    <a:pt x="144" y="462"/>
                  </a:lnTo>
                  <a:lnTo>
                    <a:pt x="146" y="462"/>
                  </a:lnTo>
                  <a:lnTo>
                    <a:pt x="146" y="459"/>
                  </a:lnTo>
                  <a:lnTo>
                    <a:pt x="146" y="457"/>
                  </a:lnTo>
                  <a:lnTo>
                    <a:pt x="146" y="454"/>
                  </a:lnTo>
                  <a:lnTo>
                    <a:pt x="146" y="452"/>
                  </a:lnTo>
                  <a:lnTo>
                    <a:pt x="149" y="450"/>
                  </a:lnTo>
                  <a:lnTo>
                    <a:pt x="149" y="447"/>
                  </a:lnTo>
                  <a:lnTo>
                    <a:pt x="149" y="445"/>
                  </a:lnTo>
                  <a:lnTo>
                    <a:pt x="151" y="447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49" y="457"/>
                  </a:lnTo>
                  <a:lnTo>
                    <a:pt x="151" y="457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6" y="450"/>
                  </a:lnTo>
                  <a:lnTo>
                    <a:pt x="156" y="450"/>
                  </a:lnTo>
                  <a:lnTo>
                    <a:pt x="156" y="447"/>
                  </a:lnTo>
                  <a:lnTo>
                    <a:pt x="154" y="445"/>
                  </a:lnTo>
                  <a:lnTo>
                    <a:pt x="154" y="445"/>
                  </a:lnTo>
                  <a:lnTo>
                    <a:pt x="151" y="445"/>
                  </a:lnTo>
                  <a:lnTo>
                    <a:pt x="151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5"/>
                  </a:lnTo>
                  <a:lnTo>
                    <a:pt x="156" y="445"/>
                  </a:lnTo>
                  <a:lnTo>
                    <a:pt x="158" y="447"/>
                  </a:lnTo>
                  <a:lnTo>
                    <a:pt x="158" y="447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4"/>
                  </a:lnTo>
                  <a:lnTo>
                    <a:pt x="158" y="454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3" y="459"/>
                  </a:lnTo>
                  <a:lnTo>
                    <a:pt x="163" y="462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5" y="457"/>
                  </a:lnTo>
                  <a:lnTo>
                    <a:pt x="165" y="457"/>
                  </a:lnTo>
                  <a:lnTo>
                    <a:pt x="165" y="454"/>
                  </a:lnTo>
                  <a:lnTo>
                    <a:pt x="165" y="452"/>
                  </a:lnTo>
                  <a:lnTo>
                    <a:pt x="165" y="452"/>
                  </a:lnTo>
                  <a:lnTo>
                    <a:pt x="163" y="450"/>
                  </a:lnTo>
                  <a:lnTo>
                    <a:pt x="161" y="445"/>
                  </a:lnTo>
                  <a:lnTo>
                    <a:pt x="161" y="443"/>
                  </a:lnTo>
                  <a:lnTo>
                    <a:pt x="156" y="433"/>
                  </a:lnTo>
                  <a:lnTo>
                    <a:pt x="154" y="428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1" y="433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31"/>
                  </a:lnTo>
                  <a:lnTo>
                    <a:pt x="149" y="428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7"/>
                  </a:lnTo>
                  <a:lnTo>
                    <a:pt x="158" y="419"/>
                  </a:lnTo>
                  <a:lnTo>
                    <a:pt x="156" y="419"/>
                  </a:lnTo>
                  <a:lnTo>
                    <a:pt x="156" y="421"/>
                  </a:lnTo>
                  <a:lnTo>
                    <a:pt x="156" y="424"/>
                  </a:lnTo>
                  <a:lnTo>
                    <a:pt x="156" y="428"/>
                  </a:lnTo>
                  <a:lnTo>
                    <a:pt x="156" y="428"/>
                  </a:lnTo>
                  <a:lnTo>
                    <a:pt x="158" y="431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58" y="436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61" y="440"/>
                  </a:lnTo>
                  <a:lnTo>
                    <a:pt x="163" y="440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50"/>
                  </a:lnTo>
                  <a:lnTo>
                    <a:pt x="168" y="452"/>
                  </a:lnTo>
                  <a:lnTo>
                    <a:pt x="168" y="452"/>
                  </a:lnTo>
                  <a:lnTo>
                    <a:pt x="170" y="450"/>
                  </a:lnTo>
                  <a:lnTo>
                    <a:pt x="170" y="443"/>
                  </a:lnTo>
                  <a:lnTo>
                    <a:pt x="170" y="440"/>
                  </a:lnTo>
                  <a:lnTo>
                    <a:pt x="168" y="440"/>
                  </a:lnTo>
                  <a:lnTo>
                    <a:pt x="168" y="443"/>
                  </a:lnTo>
                  <a:lnTo>
                    <a:pt x="168" y="445"/>
                  </a:lnTo>
                  <a:lnTo>
                    <a:pt x="168" y="445"/>
                  </a:lnTo>
                  <a:lnTo>
                    <a:pt x="168" y="443"/>
                  </a:lnTo>
                  <a:lnTo>
                    <a:pt x="168" y="440"/>
                  </a:lnTo>
                  <a:lnTo>
                    <a:pt x="165" y="438"/>
                  </a:lnTo>
                  <a:lnTo>
                    <a:pt x="165" y="438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3" y="436"/>
                  </a:lnTo>
                  <a:lnTo>
                    <a:pt x="168" y="421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2" y="417"/>
                  </a:lnTo>
                  <a:lnTo>
                    <a:pt x="172" y="419"/>
                  </a:lnTo>
                  <a:lnTo>
                    <a:pt x="170" y="419"/>
                  </a:lnTo>
                  <a:lnTo>
                    <a:pt x="170" y="421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5" y="431"/>
                  </a:lnTo>
                  <a:lnTo>
                    <a:pt x="175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5" y="440"/>
                  </a:lnTo>
                  <a:lnTo>
                    <a:pt x="177" y="440"/>
                  </a:lnTo>
                  <a:lnTo>
                    <a:pt x="177" y="440"/>
                  </a:lnTo>
                  <a:lnTo>
                    <a:pt x="180" y="438"/>
                  </a:lnTo>
                  <a:lnTo>
                    <a:pt x="180" y="443"/>
                  </a:lnTo>
                  <a:lnTo>
                    <a:pt x="182" y="443"/>
                  </a:lnTo>
                  <a:lnTo>
                    <a:pt x="182" y="440"/>
                  </a:lnTo>
                  <a:lnTo>
                    <a:pt x="182" y="438"/>
                  </a:lnTo>
                  <a:lnTo>
                    <a:pt x="180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7" y="433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28"/>
                  </a:lnTo>
                  <a:lnTo>
                    <a:pt x="177" y="428"/>
                  </a:lnTo>
                  <a:lnTo>
                    <a:pt x="177" y="426"/>
                  </a:lnTo>
                  <a:lnTo>
                    <a:pt x="177" y="426"/>
                  </a:lnTo>
                  <a:lnTo>
                    <a:pt x="177" y="424"/>
                  </a:lnTo>
                  <a:lnTo>
                    <a:pt x="177" y="424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80" y="417"/>
                  </a:lnTo>
                  <a:lnTo>
                    <a:pt x="180" y="419"/>
                  </a:lnTo>
                  <a:lnTo>
                    <a:pt x="180" y="424"/>
                  </a:lnTo>
                  <a:lnTo>
                    <a:pt x="180" y="426"/>
                  </a:lnTo>
                  <a:lnTo>
                    <a:pt x="180" y="426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31"/>
                  </a:lnTo>
                  <a:lnTo>
                    <a:pt x="180" y="431"/>
                  </a:lnTo>
                  <a:lnTo>
                    <a:pt x="180" y="433"/>
                  </a:lnTo>
                  <a:lnTo>
                    <a:pt x="180" y="433"/>
                  </a:lnTo>
                  <a:lnTo>
                    <a:pt x="182" y="436"/>
                  </a:lnTo>
                  <a:lnTo>
                    <a:pt x="182" y="436"/>
                  </a:lnTo>
                  <a:lnTo>
                    <a:pt x="182" y="438"/>
                  </a:lnTo>
                  <a:lnTo>
                    <a:pt x="184" y="438"/>
                  </a:lnTo>
                  <a:lnTo>
                    <a:pt x="182" y="436"/>
                  </a:lnTo>
                  <a:lnTo>
                    <a:pt x="182" y="433"/>
                  </a:lnTo>
                  <a:lnTo>
                    <a:pt x="182" y="431"/>
                  </a:lnTo>
                  <a:lnTo>
                    <a:pt x="182" y="431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7" y="436"/>
                  </a:lnTo>
                  <a:lnTo>
                    <a:pt x="187" y="438"/>
                  </a:lnTo>
                  <a:lnTo>
                    <a:pt x="189" y="436"/>
                  </a:lnTo>
                  <a:lnTo>
                    <a:pt x="189" y="431"/>
                  </a:lnTo>
                  <a:lnTo>
                    <a:pt x="189" y="421"/>
                  </a:lnTo>
                  <a:lnTo>
                    <a:pt x="189" y="419"/>
                  </a:lnTo>
                  <a:lnTo>
                    <a:pt x="189" y="417"/>
                  </a:lnTo>
                  <a:lnTo>
                    <a:pt x="189" y="417"/>
                  </a:lnTo>
                  <a:lnTo>
                    <a:pt x="191" y="417"/>
                  </a:lnTo>
                  <a:lnTo>
                    <a:pt x="191" y="414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91" y="409"/>
                  </a:lnTo>
                  <a:lnTo>
                    <a:pt x="194" y="409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9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2"/>
                  </a:lnTo>
                  <a:lnTo>
                    <a:pt x="196" y="414"/>
                  </a:lnTo>
                  <a:lnTo>
                    <a:pt x="196" y="417"/>
                  </a:lnTo>
                  <a:lnTo>
                    <a:pt x="196" y="417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201" y="414"/>
                  </a:lnTo>
                  <a:lnTo>
                    <a:pt x="201" y="419"/>
                  </a:lnTo>
                  <a:lnTo>
                    <a:pt x="201" y="419"/>
                  </a:lnTo>
                  <a:lnTo>
                    <a:pt x="203" y="419"/>
                  </a:lnTo>
                  <a:lnTo>
                    <a:pt x="206" y="409"/>
                  </a:lnTo>
                  <a:lnTo>
                    <a:pt x="208" y="409"/>
                  </a:lnTo>
                  <a:lnTo>
                    <a:pt x="208" y="412"/>
                  </a:lnTo>
                  <a:lnTo>
                    <a:pt x="206" y="417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13" y="417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7"/>
                  </a:lnTo>
                  <a:lnTo>
                    <a:pt x="215" y="405"/>
                  </a:lnTo>
                  <a:lnTo>
                    <a:pt x="215" y="402"/>
                  </a:lnTo>
                  <a:lnTo>
                    <a:pt x="217" y="402"/>
                  </a:lnTo>
                  <a:lnTo>
                    <a:pt x="220" y="400"/>
                  </a:lnTo>
                  <a:lnTo>
                    <a:pt x="220" y="398"/>
                  </a:lnTo>
                  <a:lnTo>
                    <a:pt x="220" y="395"/>
                  </a:lnTo>
                  <a:lnTo>
                    <a:pt x="217" y="398"/>
                  </a:lnTo>
                  <a:lnTo>
                    <a:pt x="215" y="395"/>
                  </a:lnTo>
                  <a:lnTo>
                    <a:pt x="215" y="393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5" y="391"/>
                  </a:lnTo>
                  <a:lnTo>
                    <a:pt x="215" y="388"/>
                  </a:lnTo>
                  <a:lnTo>
                    <a:pt x="215" y="386"/>
                  </a:lnTo>
                  <a:lnTo>
                    <a:pt x="215" y="379"/>
                  </a:lnTo>
                  <a:lnTo>
                    <a:pt x="217" y="376"/>
                  </a:lnTo>
                  <a:lnTo>
                    <a:pt x="217" y="372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2" y="367"/>
                  </a:lnTo>
                  <a:lnTo>
                    <a:pt x="222" y="365"/>
                  </a:lnTo>
                  <a:lnTo>
                    <a:pt x="220" y="362"/>
                  </a:lnTo>
                  <a:lnTo>
                    <a:pt x="217" y="360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5"/>
                  </a:lnTo>
                  <a:lnTo>
                    <a:pt x="215" y="353"/>
                  </a:lnTo>
                  <a:lnTo>
                    <a:pt x="220" y="350"/>
                  </a:lnTo>
                  <a:lnTo>
                    <a:pt x="220" y="350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5" y="346"/>
                  </a:lnTo>
                  <a:lnTo>
                    <a:pt x="225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29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7" y="338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32" y="334"/>
                  </a:lnTo>
                  <a:lnTo>
                    <a:pt x="232" y="336"/>
                  </a:lnTo>
                  <a:lnTo>
                    <a:pt x="232" y="343"/>
                  </a:lnTo>
                  <a:lnTo>
                    <a:pt x="232" y="343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29" y="350"/>
                  </a:lnTo>
                  <a:lnTo>
                    <a:pt x="229" y="353"/>
                  </a:lnTo>
                  <a:lnTo>
                    <a:pt x="229" y="353"/>
                  </a:lnTo>
                  <a:lnTo>
                    <a:pt x="232" y="355"/>
                  </a:lnTo>
                  <a:lnTo>
                    <a:pt x="232" y="355"/>
                  </a:lnTo>
                  <a:lnTo>
                    <a:pt x="232" y="353"/>
                  </a:lnTo>
                  <a:lnTo>
                    <a:pt x="234" y="350"/>
                  </a:lnTo>
                  <a:lnTo>
                    <a:pt x="234" y="348"/>
                  </a:lnTo>
                  <a:lnTo>
                    <a:pt x="236" y="346"/>
                  </a:lnTo>
                  <a:lnTo>
                    <a:pt x="239" y="348"/>
                  </a:lnTo>
                  <a:lnTo>
                    <a:pt x="241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4" y="353"/>
                  </a:lnTo>
                  <a:lnTo>
                    <a:pt x="236" y="353"/>
                  </a:lnTo>
                  <a:lnTo>
                    <a:pt x="236" y="355"/>
                  </a:lnTo>
                  <a:lnTo>
                    <a:pt x="236" y="355"/>
                  </a:lnTo>
                  <a:lnTo>
                    <a:pt x="236" y="357"/>
                  </a:lnTo>
                  <a:lnTo>
                    <a:pt x="234" y="357"/>
                  </a:lnTo>
                  <a:lnTo>
                    <a:pt x="234" y="355"/>
                  </a:lnTo>
                  <a:lnTo>
                    <a:pt x="234" y="355"/>
                  </a:lnTo>
                  <a:lnTo>
                    <a:pt x="232" y="357"/>
                  </a:lnTo>
                  <a:lnTo>
                    <a:pt x="232" y="360"/>
                  </a:lnTo>
                  <a:lnTo>
                    <a:pt x="232" y="365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9" y="360"/>
                  </a:lnTo>
                  <a:lnTo>
                    <a:pt x="243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51" y="362"/>
                  </a:lnTo>
                  <a:lnTo>
                    <a:pt x="260" y="365"/>
                  </a:lnTo>
                  <a:lnTo>
                    <a:pt x="262" y="365"/>
                  </a:lnTo>
                  <a:lnTo>
                    <a:pt x="260" y="365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7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55" y="355"/>
                  </a:lnTo>
                  <a:lnTo>
                    <a:pt x="255" y="353"/>
                  </a:lnTo>
                  <a:lnTo>
                    <a:pt x="255" y="350"/>
                  </a:lnTo>
                  <a:lnTo>
                    <a:pt x="253" y="350"/>
                  </a:lnTo>
                  <a:lnTo>
                    <a:pt x="253" y="348"/>
                  </a:lnTo>
                  <a:lnTo>
                    <a:pt x="251" y="346"/>
                  </a:lnTo>
                  <a:lnTo>
                    <a:pt x="253" y="346"/>
                  </a:lnTo>
                  <a:lnTo>
                    <a:pt x="255" y="346"/>
                  </a:lnTo>
                  <a:lnTo>
                    <a:pt x="258" y="343"/>
                  </a:lnTo>
                  <a:lnTo>
                    <a:pt x="258" y="341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6"/>
                  </a:lnTo>
                  <a:lnTo>
                    <a:pt x="260" y="348"/>
                  </a:lnTo>
                  <a:lnTo>
                    <a:pt x="262" y="346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2" y="336"/>
                  </a:lnTo>
                  <a:lnTo>
                    <a:pt x="265" y="341"/>
                  </a:lnTo>
                  <a:lnTo>
                    <a:pt x="265" y="343"/>
                  </a:lnTo>
                  <a:lnTo>
                    <a:pt x="265" y="343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36"/>
                  </a:lnTo>
                  <a:lnTo>
                    <a:pt x="269" y="334"/>
                  </a:lnTo>
                  <a:lnTo>
                    <a:pt x="269" y="336"/>
                  </a:lnTo>
                  <a:lnTo>
                    <a:pt x="272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4" y="334"/>
                  </a:lnTo>
                  <a:lnTo>
                    <a:pt x="274" y="331"/>
                  </a:lnTo>
                  <a:lnTo>
                    <a:pt x="274" y="329"/>
                  </a:lnTo>
                  <a:lnTo>
                    <a:pt x="274" y="329"/>
                  </a:lnTo>
                  <a:lnTo>
                    <a:pt x="269" y="329"/>
                  </a:lnTo>
                  <a:lnTo>
                    <a:pt x="269" y="327"/>
                  </a:lnTo>
                  <a:lnTo>
                    <a:pt x="272" y="324"/>
                  </a:lnTo>
                  <a:lnTo>
                    <a:pt x="274" y="327"/>
                  </a:lnTo>
                  <a:lnTo>
                    <a:pt x="274" y="324"/>
                  </a:lnTo>
                  <a:lnTo>
                    <a:pt x="277" y="327"/>
                  </a:lnTo>
                  <a:lnTo>
                    <a:pt x="277" y="329"/>
                  </a:lnTo>
                  <a:lnTo>
                    <a:pt x="279" y="331"/>
                  </a:lnTo>
                  <a:lnTo>
                    <a:pt x="281" y="329"/>
                  </a:lnTo>
                  <a:lnTo>
                    <a:pt x="279" y="329"/>
                  </a:lnTo>
                  <a:lnTo>
                    <a:pt x="279" y="327"/>
                  </a:lnTo>
                  <a:lnTo>
                    <a:pt x="279" y="324"/>
                  </a:lnTo>
                  <a:lnTo>
                    <a:pt x="281" y="324"/>
                  </a:lnTo>
                  <a:lnTo>
                    <a:pt x="281" y="327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84" y="331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6" y="327"/>
                  </a:lnTo>
                  <a:lnTo>
                    <a:pt x="288" y="327"/>
                  </a:lnTo>
                  <a:lnTo>
                    <a:pt x="291" y="329"/>
                  </a:lnTo>
                  <a:lnTo>
                    <a:pt x="291" y="331"/>
                  </a:lnTo>
                  <a:lnTo>
                    <a:pt x="291" y="334"/>
                  </a:lnTo>
                  <a:lnTo>
                    <a:pt x="293" y="336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8" y="336"/>
                  </a:lnTo>
                  <a:lnTo>
                    <a:pt x="298" y="338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00" y="343"/>
                  </a:lnTo>
                  <a:lnTo>
                    <a:pt x="300" y="341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3" y="331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4"/>
                  </a:lnTo>
                  <a:lnTo>
                    <a:pt x="298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2"/>
                  </a:lnTo>
                  <a:lnTo>
                    <a:pt x="300" y="322"/>
                  </a:lnTo>
                  <a:lnTo>
                    <a:pt x="300" y="320"/>
                  </a:lnTo>
                  <a:lnTo>
                    <a:pt x="300" y="320"/>
                  </a:lnTo>
                  <a:lnTo>
                    <a:pt x="305" y="327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7" y="329"/>
                  </a:lnTo>
                  <a:lnTo>
                    <a:pt x="307" y="329"/>
                  </a:lnTo>
                  <a:lnTo>
                    <a:pt x="307" y="327"/>
                  </a:lnTo>
                  <a:lnTo>
                    <a:pt x="305" y="324"/>
                  </a:lnTo>
                  <a:lnTo>
                    <a:pt x="305" y="322"/>
                  </a:lnTo>
                  <a:lnTo>
                    <a:pt x="307" y="322"/>
                  </a:lnTo>
                  <a:lnTo>
                    <a:pt x="307" y="320"/>
                  </a:lnTo>
                  <a:lnTo>
                    <a:pt x="307" y="322"/>
                  </a:lnTo>
                  <a:lnTo>
                    <a:pt x="307" y="327"/>
                  </a:lnTo>
                  <a:lnTo>
                    <a:pt x="307" y="329"/>
                  </a:lnTo>
                  <a:lnTo>
                    <a:pt x="310" y="331"/>
                  </a:lnTo>
                  <a:lnTo>
                    <a:pt x="310" y="327"/>
                  </a:lnTo>
                  <a:lnTo>
                    <a:pt x="310" y="322"/>
                  </a:lnTo>
                  <a:lnTo>
                    <a:pt x="310" y="320"/>
                  </a:lnTo>
                  <a:lnTo>
                    <a:pt x="310" y="320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0" y="315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10" y="312"/>
                  </a:lnTo>
                  <a:lnTo>
                    <a:pt x="310" y="310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2" y="305"/>
                  </a:lnTo>
                  <a:lnTo>
                    <a:pt x="312" y="308"/>
                  </a:lnTo>
                  <a:lnTo>
                    <a:pt x="312" y="305"/>
                  </a:lnTo>
                  <a:lnTo>
                    <a:pt x="314" y="303"/>
                  </a:lnTo>
                  <a:lnTo>
                    <a:pt x="314" y="303"/>
                  </a:lnTo>
                  <a:lnTo>
                    <a:pt x="314" y="305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0"/>
                  </a:lnTo>
                  <a:lnTo>
                    <a:pt x="317" y="310"/>
                  </a:lnTo>
                  <a:lnTo>
                    <a:pt x="317" y="303"/>
                  </a:lnTo>
                  <a:lnTo>
                    <a:pt x="317" y="303"/>
                  </a:lnTo>
                  <a:lnTo>
                    <a:pt x="319" y="303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2" y="312"/>
                  </a:lnTo>
                  <a:lnTo>
                    <a:pt x="322" y="312"/>
                  </a:lnTo>
                  <a:lnTo>
                    <a:pt x="324" y="312"/>
                  </a:lnTo>
                  <a:lnTo>
                    <a:pt x="324" y="308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3"/>
                  </a:lnTo>
                  <a:lnTo>
                    <a:pt x="329" y="303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3" y="303"/>
                  </a:lnTo>
                  <a:lnTo>
                    <a:pt x="333" y="303"/>
                  </a:lnTo>
                  <a:lnTo>
                    <a:pt x="333" y="301"/>
                  </a:lnTo>
                  <a:lnTo>
                    <a:pt x="333" y="301"/>
                  </a:lnTo>
                  <a:lnTo>
                    <a:pt x="333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3" y="294"/>
                  </a:lnTo>
                  <a:lnTo>
                    <a:pt x="333" y="291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38" y="296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3" y="294"/>
                  </a:lnTo>
                  <a:lnTo>
                    <a:pt x="345" y="294"/>
                  </a:lnTo>
                  <a:lnTo>
                    <a:pt x="343" y="294"/>
                  </a:lnTo>
                  <a:lnTo>
                    <a:pt x="343" y="291"/>
                  </a:lnTo>
                  <a:lnTo>
                    <a:pt x="340" y="289"/>
                  </a:lnTo>
                  <a:lnTo>
                    <a:pt x="340" y="286"/>
                  </a:lnTo>
                  <a:lnTo>
                    <a:pt x="343" y="286"/>
                  </a:lnTo>
                  <a:lnTo>
                    <a:pt x="345" y="289"/>
                  </a:lnTo>
                  <a:lnTo>
                    <a:pt x="345" y="294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48" y="291"/>
                  </a:lnTo>
                  <a:lnTo>
                    <a:pt x="348" y="291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89"/>
                  </a:lnTo>
                  <a:lnTo>
                    <a:pt x="348" y="289"/>
                  </a:lnTo>
                  <a:lnTo>
                    <a:pt x="348" y="286"/>
                  </a:lnTo>
                  <a:lnTo>
                    <a:pt x="348" y="284"/>
                  </a:lnTo>
                  <a:lnTo>
                    <a:pt x="345" y="284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8" y="282"/>
                  </a:lnTo>
                  <a:lnTo>
                    <a:pt x="348" y="282"/>
                  </a:lnTo>
                  <a:lnTo>
                    <a:pt x="350" y="282"/>
                  </a:lnTo>
                  <a:lnTo>
                    <a:pt x="348" y="282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82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5" y="286"/>
                  </a:lnTo>
                  <a:lnTo>
                    <a:pt x="355" y="286"/>
                  </a:lnTo>
                  <a:lnTo>
                    <a:pt x="357" y="286"/>
                  </a:lnTo>
                  <a:lnTo>
                    <a:pt x="359" y="286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9" y="282"/>
                  </a:lnTo>
                  <a:lnTo>
                    <a:pt x="359" y="284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4" y="282"/>
                  </a:lnTo>
                  <a:lnTo>
                    <a:pt x="362" y="282"/>
                  </a:lnTo>
                  <a:lnTo>
                    <a:pt x="364" y="282"/>
                  </a:lnTo>
                  <a:lnTo>
                    <a:pt x="364" y="279"/>
                  </a:lnTo>
                  <a:lnTo>
                    <a:pt x="366" y="279"/>
                  </a:lnTo>
                  <a:lnTo>
                    <a:pt x="369" y="272"/>
                  </a:lnTo>
                  <a:lnTo>
                    <a:pt x="369" y="270"/>
                  </a:lnTo>
                  <a:lnTo>
                    <a:pt x="369" y="267"/>
                  </a:lnTo>
                  <a:lnTo>
                    <a:pt x="371" y="270"/>
                  </a:lnTo>
                  <a:lnTo>
                    <a:pt x="371" y="267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4" y="265"/>
                  </a:lnTo>
                  <a:lnTo>
                    <a:pt x="374" y="265"/>
                  </a:lnTo>
                  <a:lnTo>
                    <a:pt x="376" y="263"/>
                  </a:lnTo>
                  <a:lnTo>
                    <a:pt x="376" y="258"/>
                  </a:lnTo>
                  <a:lnTo>
                    <a:pt x="378" y="258"/>
                  </a:lnTo>
                  <a:lnTo>
                    <a:pt x="376" y="258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10919998" y="2090047"/>
              <a:ext cx="489378" cy="232375"/>
            </a:xfrm>
            <a:custGeom>
              <a:rect b="b" l="l" r="r" t="t"/>
              <a:pathLst>
                <a:path extrusionOk="0" h="217" w="457">
                  <a:moveTo>
                    <a:pt x="374" y="208"/>
                  </a:moveTo>
                  <a:lnTo>
                    <a:pt x="374" y="205"/>
                  </a:lnTo>
                  <a:lnTo>
                    <a:pt x="372" y="205"/>
                  </a:lnTo>
                  <a:lnTo>
                    <a:pt x="372" y="205"/>
                  </a:lnTo>
                  <a:lnTo>
                    <a:pt x="372" y="208"/>
                  </a:lnTo>
                  <a:lnTo>
                    <a:pt x="372" y="210"/>
                  </a:lnTo>
                  <a:lnTo>
                    <a:pt x="377" y="210"/>
                  </a:lnTo>
                  <a:lnTo>
                    <a:pt x="377" y="210"/>
                  </a:lnTo>
                  <a:lnTo>
                    <a:pt x="377" y="213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4" y="215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7" y="213"/>
                  </a:lnTo>
                  <a:lnTo>
                    <a:pt x="379" y="210"/>
                  </a:lnTo>
                  <a:lnTo>
                    <a:pt x="377" y="208"/>
                  </a:lnTo>
                  <a:lnTo>
                    <a:pt x="374" y="208"/>
                  </a:lnTo>
                  <a:close/>
                  <a:moveTo>
                    <a:pt x="369" y="189"/>
                  </a:moveTo>
                  <a:lnTo>
                    <a:pt x="369" y="187"/>
                  </a:lnTo>
                  <a:lnTo>
                    <a:pt x="367" y="187"/>
                  </a:lnTo>
                  <a:lnTo>
                    <a:pt x="365" y="187"/>
                  </a:lnTo>
                  <a:lnTo>
                    <a:pt x="365" y="189"/>
                  </a:lnTo>
                  <a:lnTo>
                    <a:pt x="365" y="191"/>
                  </a:lnTo>
                  <a:lnTo>
                    <a:pt x="367" y="191"/>
                  </a:lnTo>
                  <a:lnTo>
                    <a:pt x="369" y="191"/>
                  </a:lnTo>
                  <a:lnTo>
                    <a:pt x="372" y="191"/>
                  </a:lnTo>
                  <a:lnTo>
                    <a:pt x="372" y="189"/>
                  </a:lnTo>
                  <a:lnTo>
                    <a:pt x="369" y="189"/>
                  </a:lnTo>
                  <a:close/>
                  <a:moveTo>
                    <a:pt x="455" y="158"/>
                  </a:moveTo>
                  <a:lnTo>
                    <a:pt x="452" y="168"/>
                  </a:lnTo>
                  <a:lnTo>
                    <a:pt x="452" y="172"/>
                  </a:lnTo>
                  <a:lnTo>
                    <a:pt x="452" y="177"/>
                  </a:lnTo>
                  <a:lnTo>
                    <a:pt x="452" y="179"/>
                  </a:lnTo>
                  <a:lnTo>
                    <a:pt x="452" y="182"/>
                  </a:lnTo>
                  <a:lnTo>
                    <a:pt x="450" y="187"/>
                  </a:lnTo>
                  <a:lnTo>
                    <a:pt x="448" y="191"/>
                  </a:lnTo>
                  <a:lnTo>
                    <a:pt x="450" y="191"/>
                  </a:lnTo>
                  <a:lnTo>
                    <a:pt x="450" y="189"/>
                  </a:lnTo>
                  <a:lnTo>
                    <a:pt x="450" y="189"/>
                  </a:lnTo>
                  <a:lnTo>
                    <a:pt x="452" y="184"/>
                  </a:lnTo>
                  <a:lnTo>
                    <a:pt x="455" y="172"/>
                  </a:lnTo>
                  <a:lnTo>
                    <a:pt x="455" y="165"/>
                  </a:lnTo>
                  <a:lnTo>
                    <a:pt x="457" y="158"/>
                  </a:lnTo>
                  <a:lnTo>
                    <a:pt x="457" y="156"/>
                  </a:lnTo>
                  <a:lnTo>
                    <a:pt x="455" y="156"/>
                  </a:lnTo>
                  <a:lnTo>
                    <a:pt x="455" y="158"/>
                  </a:lnTo>
                  <a:close/>
                  <a:moveTo>
                    <a:pt x="457" y="139"/>
                  </a:moveTo>
                  <a:lnTo>
                    <a:pt x="457" y="137"/>
                  </a:lnTo>
                  <a:lnTo>
                    <a:pt x="457" y="137"/>
                  </a:lnTo>
                  <a:lnTo>
                    <a:pt x="455" y="137"/>
                  </a:lnTo>
                  <a:lnTo>
                    <a:pt x="455" y="137"/>
                  </a:lnTo>
                  <a:lnTo>
                    <a:pt x="457" y="139"/>
                  </a:lnTo>
                  <a:lnTo>
                    <a:pt x="457" y="146"/>
                  </a:lnTo>
                  <a:lnTo>
                    <a:pt x="457" y="151"/>
                  </a:lnTo>
                  <a:lnTo>
                    <a:pt x="457" y="149"/>
                  </a:lnTo>
                  <a:lnTo>
                    <a:pt x="457" y="144"/>
                  </a:lnTo>
                  <a:lnTo>
                    <a:pt x="457" y="139"/>
                  </a:lnTo>
                  <a:close/>
                  <a:moveTo>
                    <a:pt x="452" y="163"/>
                  </a:moveTo>
                  <a:lnTo>
                    <a:pt x="452" y="158"/>
                  </a:lnTo>
                  <a:lnTo>
                    <a:pt x="455" y="156"/>
                  </a:lnTo>
                  <a:lnTo>
                    <a:pt x="455" y="153"/>
                  </a:lnTo>
                  <a:lnTo>
                    <a:pt x="455" y="151"/>
                  </a:lnTo>
                  <a:lnTo>
                    <a:pt x="455" y="149"/>
                  </a:lnTo>
                  <a:lnTo>
                    <a:pt x="455" y="149"/>
                  </a:lnTo>
                  <a:lnTo>
                    <a:pt x="452" y="149"/>
                  </a:lnTo>
                  <a:lnTo>
                    <a:pt x="452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2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4"/>
                  </a:lnTo>
                  <a:lnTo>
                    <a:pt x="450" y="144"/>
                  </a:lnTo>
                  <a:lnTo>
                    <a:pt x="445" y="144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0" y="139"/>
                  </a:lnTo>
                  <a:lnTo>
                    <a:pt x="452" y="139"/>
                  </a:lnTo>
                  <a:lnTo>
                    <a:pt x="452" y="139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0" y="137"/>
                  </a:lnTo>
                  <a:lnTo>
                    <a:pt x="445" y="139"/>
                  </a:lnTo>
                  <a:lnTo>
                    <a:pt x="438" y="139"/>
                  </a:lnTo>
                  <a:lnTo>
                    <a:pt x="431" y="142"/>
                  </a:lnTo>
                  <a:lnTo>
                    <a:pt x="424" y="144"/>
                  </a:lnTo>
                  <a:lnTo>
                    <a:pt x="417" y="144"/>
                  </a:lnTo>
                  <a:lnTo>
                    <a:pt x="407" y="146"/>
                  </a:lnTo>
                  <a:lnTo>
                    <a:pt x="400" y="149"/>
                  </a:lnTo>
                  <a:lnTo>
                    <a:pt x="393" y="151"/>
                  </a:lnTo>
                  <a:lnTo>
                    <a:pt x="391" y="144"/>
                  </a:lnTo>
                  <a:lnTo>
                    <a:pt x="391" y="139"/>
                  </a:lnTo>
                  <a:lnTo>
                    <a:pt x="388" y="130"/>
                  </a:lnTo>
                  <a:lnTo>
                    <a:pt x="386" y="120"/>
                  </a:lnTo>
                  <a:lnTo>
                    <a:pt x="384" y="113"/>
                  </a:lnTo>
                  <a:lnTo>
                    <a:pt x="381" y="104"/>
                  </a:lnTo>
                  <a:lnTo>
                    <a:pt x="379" y="94"/>
                  </a:lnTo>
                  <a:lnTo>
                    <a:pt x="377" y="87"/>
                  </a:lnTo>
                  <a:lnTo>
                    <a:pt x="372" y="68"/>
                  </a:lnTo>
                  <a:lnTo>
                    <a:pt x="369" y="61"/>
                  </a:lnTo>
                  <a:lnTo>
                    <a:pt x="367" y="52"/>
                  </a:lnTo>
                  <a:lnTo>
                    <a:pt x="365" y="42"/>
                  </a:lnTo>
                  <a:lnTo>
                    <a:pt x="360" y="33"/>
                  </a:lnTo>
                  <a:lnTo>
                    <a:pt x="358" y="26"/>
                  </a:lnTo>
                  <a:lnTo>
                    <a:pt x="355" y="16"/>
                  </a:lnTo>
                  <a:lnTo>
                    <a:pt x="353" y="7"/>
                  </a:lnTo>
                  <a:lnTo>
                    <a:pt x="351" y="0"/>
                  </a:lnTo>
                  <a:lnTo>
                    <a:pt x="341" y="2"/>
                  </a:lnTo>
                  <a:lnTo>
                    <a:pt x="329" y="4"/>
                  </a:lnTo>
                  <a:lnTo>
                    <a:pt x="320" y="7"/>
                  </a:lnTo>
                  <a:lnTo>
                    <a:pt x="308" y="9"/>
                  </a:lnTo>
                  <a:lnTo>
                    <a:pt x="296" y="11"/>
                  </a:lnTo>
                  <a:lnTo>
                    <a:pt x="287" y="14"/>
                  </a:lnTo>
                  <a:lnTo>
                    <a:pt x="275" y="16"/>
                  </a:lnTo>
                  <a:lnTo>
                    <a:pt x="263" y="19"/>
                  </a:lnTo>
                  <a:lnTo>
                    <a:pt x="254" y="21"/>
                  </a:lnTo>
                  <a:lnTo>
                    <a:pt x="242" y="23"/>
                  </a:lnTo>
                  <a:lnTo>
                    <a:pt x="232" y="26"/>
                  </a:lnTo>
                  <a:lnTo>
                    <a:pt x="220" y="28"/>
                  </a:lnTo>
                  <a:lnTo>
                    <a:pt x="209" y="30"/>
                  </a:lnTo>
                  <a:lnTo>
                    <a:pt x="199" y="33"/>
                  </a:lnTo>
                  <a:lnTo>
                    <a:pt x="187" y="35"/>
                  </a:lnTo>
                  <a:lnTo>
                    <a:pt x="176" y="37"/>
                  </a:lnTo>
                  <a:lnTo>
                    <a:pt x="166" y="37"/>
                  </a:lnTo>
                  <a:lnTo>
                    <a:pt x="154" y="40"/>
                  </a:lnTo>
                  <a:lnTo>
                    <a:pt x="142" y="42"/>
                  </a:lnTo>
                  <a:lnTo>
                    <a:pt x="133" y="45"/>
                  </a:lnTo>
                  <a:lnTo>
                    <a:pt x="121" y="47"/>
                  </a:lnTo>
                  <a:lnTo>
                    <a:pt x="109" y="49"/>
                  </a:lnTo>
                  <a:lnTo>
                    <a:pt x="100" y="52"/>
                  </a:lnTo>
                  <a:lnTo>
                    <a:pt x="88" y="54"/>
                  </a:lnTo>
                  <a:lnTo>
                    <a:pt x="79" y="56"/>
                  </a:lnTo>
                  <a:lnTo>
                    <a:pt x="67" y="59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4" y="63"/>
                  </a:lnTo>
                  <a:lnTo>
                    <a:pt x="22" y="66"/>
                  </a:lnTo>
                  <a:lnTo>
                    <a:pt x="12" y="68"/>
                  </a:lnTo>
                  <a:lnTo>
                    <a:pt x="0" y="71"/>
                  </a:lnTo>
                  <a:lnTo>
                    <a:pt x="10" y="13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31" y="111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2" y="85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9" y="75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3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5" y="75"/>
                  </a:lnTo>
                  <a:lnTo>
                    <a:pt x="100" y="75"/>
                  </a:lnTo>
                  <a:lnTo>
                    <a:pt x="105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5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9" y="61"/>
                  </a:lnTo>
                  <a:lnTo>
                    <a:pt x="112" y="59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21" y="52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8" y="49"/>
                  </a:lnTo>
                  <a:lnTo>
                    <a:pt x="133" y="49"/>
                  </a:lnTo>
                  <a:lnTo>
                    <a:pt x="142" y="56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59" y="59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8"/>
                  </a:lnTo>
                  <a:lnTo>
                    <a:pt x="166" y="71"/>
                  </a:lnTo>
                  <a:lnTo>
                    <a:pt x="168" y="71"/>
                  </a:lnTo>
                  <a:lnTo>
                    <a:pt x="166" y="73"/>
                  </a:lnTo>
                  <a:lnTo>
                    <a:pt x="168" y="73"/>
                  </a:lnTo>
                  <a:lnTo>
                    <a:pt x="173" y="75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8" y="87"/>
                  </a:lnTo>
                  <a:lnTo>
                    <a:pt x="183" y="85"/>
                  </a:lnTo>
                  <a:lnTo>
                    <a:pt x="185" y="85"/>
                  </a:lnTo>
                  <a:lnTo>
                    <a:pt x="190" y="85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2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4" y="97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20" y="108"/>
                  </a:lnTo>
                  <a:lnTo>
                    <a:pt x="225" y="111"/>
                  </a:lnTo>
                  <a:lnTo>
                    <a:pt x="22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9" y="118"/>
                  </a:lnTo>
                  <a:lnTo>
                    <a:pt x="242" y="118"/>
                  </a:lnTo>
                  <a:lnTo>
                    <a:pt x="244" y="118"/>
                  </a:lnTo>
                  <a:lnTo>
                    <a:pt x="244" y="120"/>
                  </a:lnTo>
                  <a:lnTo>
                    <a:pt x="251" y="111"/>
                  </a:lnTo>
                  <a:lnTo>
                    <a:pt x="263" y="123"/>
                  </a:lnTo>
                  <a:lnTo>
                    <a:pt x="258" y="134"/>
                  </a:lnTo>
                  <a:lnTo>
                    <a:pt x="258" y="137"/>
                  </a:lnTo>
                  <a:lnTo>
                    <a:pt x="261" y="139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1" y="144"/>
                  </a:lnTo>
                  <a:lnTo>
                    <a:pt x="261" y="146"/>
                  </a:lnTo>
                  <a:lnTo>
                    <a:pt x="256" y="149"/>
                  </a:lnTo>
                  <a:lnTo>
                    <a:pt x="254" y="149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3"/>
                  </a:lnTo>
                  <a:lnTo>
                    <a:pt x="254" y="156"/>
                  </a:lnTo>
                  <a:lnTo>
                    <a:pt x="254" y="156"/>
                  </a:lnTo>
                  <a:lnTo>
                    <a:pt x="254" y="158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9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9" y="165"/>
                  </a:lnTo>
                  <a:lnTo>
                    <a:pt x="249" y="165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4" y="170"/>
                  </a:lnTo>
                  <a:lnTo>
                    <a:pt x="244" y="172"/>
                  </a:lnTo>
                  <a:lnTo>
                    <a:pt x="244" y="175"/>
                  </a:lnTo>
                  <a:lnTo>
                    <a:pt x="242" y="175"/>
                  </a:lnTo>
                  <a:lnTo>
                    <a:pt x="242" y="177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9" y="191"/>
                  </a:lnTo>
                  <a:lnTo>
                    <a:pt x="251" y="191"/>
                  </a:lnTo>
                  <a:lnTo>
                    <a:pt x="254" y="191"/>
                  </a:lnTo>
                  <a:lnTo>
                    <a:pt x="254" y="189"/>
                  </a:lnTo>
                  <a:lnTo>
                    <a:pt x="256" y="189"/>
                  </a:lnTo>
                  <a:lnTo>
                    <a:pt x="258" y="187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82"/>
                  </a:lnTo>
                  <a:lnTo>
                    <a:pt x="261" y="182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82"/>
                  </a:lnTo>
                  <a:lnTo>
                    <a:pt x="265" y="179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8" y="177"/>
                  </a:lnTo>
                  <a:lnTo>
                    <a:pt x="268" y="179"/>
                  </a:lnTo>
                  <a:lnTo>
                    <a:pt x="272" y="187"/>
                  </a:lnTo>
                  <a:lnTo>
                    <a:pt x="275" y="189"/>
                  </a:lnTo>
                  <a:lnTo>
                    <a:pt x="284" y="194"/>
                  </a:lnTo>
                  <a:lnTo>
                    <a:pt x="287" y="196"/>
                  </a:lnTo>
                  <a:lnTo>
                    <a:pt x="289" y="196"/>
                  </a:lnTo>
                  <a:lnTo>
                    <a:pt x="289" y="191"/>
                  </a:lnTo>
                  <a:lnTo>
                    <a:pt x="287" y="189"/>
                  </a:lnTo>
                  <a:lnTo>
                    <a:pt x="284" y="187"/>
                  </a:lnTo>
                  <a:lnTo>
                    <a:pt x="282" y="182"/>
                  </a:lnTo>
                  <a:lnTo>
                    <a:pt x="284" y="182"/>
                  </a:lnTo>
                  <a:lnTo>
                    <a:pt x="287" y="184"/>
                  </a:lnTo>
                  <a:lnTo>
                    <a:pt x="289" y="187"/>
                  </a:lnTo>
                  <a:lnTo>
                    <a:pt x="291" y="191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4" y="196"/>
                  </a:lnTo>
                  <a:lnTo>
                    <a:pt x="296" y="198"/>
                  </a:lnTo>
                  <a:lnTo>
                    <a:pt x="299" y="198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3" y="196"/>
                  </a:lnTo>
                  <a:lnTo>
                    <a:pt x="315" y="196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5" y="205"/>
                  </a:lnTo>
                  <a:lnTo>
                    <a:pt x="325" y="205"/>
                  </a:lnTo>
                  <a:lnTo>
                    <a:pt x="325" y="201"/>
                  </a:lnTo>
                  <a:lnTo>
                    <a:pt x="327" y="203"/>
                  </a:lnTo>
                  <a:lnTo>
                    <a:pt x="327" y="205"/>
                  </a:lnTo>
                  <a:lnTo>
                    <a:pt x="329" y="203"/>
                  </a:lnTo>
                  <a:lnTo>
                    <a:pt x="329" y="201"/>
                  </a:lnTo>
                  <a:lnTo>
                    <a:pt x="329" y="201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7" y="196"/>
                  </a:lnTo>
                  <a:lnTo>
                    <a:pt x="327" y="196"/>
                  </a:lnTo>
                  <a:lnTo>
                    <a:pt x="329" y="198"/>
                  </a:lnTo>
                  <a:lnTo>
                    <a:pt x="332" y="201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6" y="208"/>
                  </a:lnTo>
                  <a:lnTo>
                    <a:pt x="346" y="213"/>
                  </a:lnTo>
                  <a:lnTo>
                    <a:pt x="346" y="210"/>
                  </a:lnTo>
                  <a:lnTo>
                    <a:pt x="343" y="210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1" y="198"/>
                  </a:lnTo>
                  <a:lnTo>
                    <a:pt x="339" y="194"/>
                  </a:lnTo>
                  <a:lnTo>
                    <a:pt x="334" y="194"/>
                  </a:lnTo>
                  <a:lnTo>
                    <a:pt x="334" y="191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4" y="187"/>
                  </a:lnTo>
                  <a:lnTo>
                    <a:pt x="334" y="184"/>
                  </a:lnTo>
                  <a:lnTo>
                    <a:pt x="332" y="182"/>
                  </a:lnTo>
                  <a:lnTo>
                    <a:pt x="329" y="182"/>
                  </a:lnTo>
                  <a:lnTo>
                    <a:pt x="327" y="184"/>
                  </a:lnTo>
                  <a:lnTo>
                    <a:pt x="325" y="184"/>
                  </a:lnTo>
                  <a:lnTo>
                    <a:pt x="322" y="184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0" y="175"/>
                  </a:lnTo>
                  <a:lnTo>
                    <a:pt x="306" y="172"/>
                  </a:lnTo>
                  <a:lnTo>
                    <a:pt x="303" y="170"/>
                  </a:lnTo>
                  <a:lnTo>
                    <a:pt x="301" y="168"/>
                  </a:lnTo>
                  <a:lnTo>
                    <a:pt x="299" y="163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6" y="158"/>
                  </a:lnTo>
                  <a:lnTo>
                    <a:pt x="296" y="15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296" y="146"/>
                  </a:lnTo>
                  <a:lnTo>
                    <a:pt x="301" y="163"/>
                  </a:lnTo>
                  <a:lnTo>
                    <a:pt x="303" y="165"/>
                  </a:lnTo>
                  <a:lnTo>
                    <a:pt x="303" y="165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7"/>
                  </a:lnTo>
                  <a:lnTo>
                    <a:pt x="322" y="177"/>
                  </a:lnTo>
                  <a:lnTo>
                    <a:pt x="325" y="179"/>
                  </a:lnTo>
                  <a:lnTo>
                    <a:pt x="325" y="179"/>
                  </a:lnTo>
                  <a:lnTo>
                    <a:pt x="329" y="177"/>
                  </a:lnTo>
                  <a:lnTo>
                    <a:pt x="332" y="177"/>
                  </a:lnTo>
                  <a:lnTo>
                    <a:pt x="332" y="175"/>
                  </a:lnTo>
                  <a:lnTo>
                    <a:pt x="329" y="172"/>
                  </a:lnTo>
                  <a:lnTo>
                    <a:pt x="327" y="170"/>
                  </a:lnTo>
                  <a:lnTo>
                    <a:pt x="325" y="165"/>
                  </a:lnTo>
                  <a:lnTo>
                    <a:pt x="315" y="161"/>
                  </a:lnTo>
                  <a:lnTo>
                    <a:pt x="313" y="156"/>
                  </a:lnTo>
                  <a:lnTo>
                    <a:pt x="313" y="153"/>
                  </a:lnTo>
                  <a:lnTo>
                    <a:pt x="313" y="144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08" y="139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2"/>
                  </a:lnTo>
                  <a:lnTo>
                    <a:pt x="303" y="130"/>
                  </a:lnTo>
                  <a:lnTo>
                    <a:pt x="303" y="127"/>
                  </a:lnTo>
                  <a:lnTo>
                    <a:pt x="308" y="125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6" y="123"/>
                  </a:lnTo>
                  <a:lnTo>
                    <a:pt x="303" y="120"/>
                  </a:lnTo>
                  <a:lnTo>
                    <a:pt x="303" y="118"/>
                  </a:lnTo>
                  <a:lnTo>
                    <a:pt x="303" y="116"/>
                  </a:lnTo>
                  <a:lnTo>
                    <a:pt x="303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3" y="113"/>
                  </a:lnTo>
                  <a:lnTo>
                    <a:pt x="306" y="113"/>
                  </a:lnTo>
                  <a:lnTo>
                    <a:pt x="306" y="116"/>
                  </a:lnTo>
                  <a:lnTo>
                    <a:pt x="308" y="113"/>
                  </a:lnTo>
                  <a:lnTo>
                    <a:pt x="306" y="111"/>
                  </a:lnTo>
                  <a:lnTo>
                    <a:pt x="303" y="111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8" y="108"/>
                  </a:lnTo>
                  <a:lnTo>
                    <a:pt x="310" y="108"/>
                  </a:lnTo>
                  <a:lnTo>
                    <a:pt x="310" y="108"/>
                  </a:lnTo>
                  <a:lnTo>
                    <a:pt x="308" y="106"/>
                  </a:lnTo>
                  <a:lnTo>
                    <a:pt x="303" y="101"/>
                  </a:lnTo>
                  <a:lnTo>
                    <a:pt x="301" y="99"/>
                  </a:lnTo>
                  <a:lnTo>
                    <a:pt x="299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4" y="97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4"/>
                  </a:lnTo>
                  <a:lnTo>
                    <a:pt x="301" y="97"/>
                  </a:lnTo>
                  <a:lnTo>
                    <a:pt x="306" y="101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3" y="97"/>
                  </a:lnTo>
                  <a:lnTo>
                    <a:pt x="313" y="97"/>
                  </a:lnTo>
                  <a:lnTo>
                    <a:pt x="310" y="94"/>
                  </a:lnTo>
                  <a:lnTo>
                    <a:pt x="308" y="92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303" y="90"/>
                  </a:lnTo>
                  <a:lnTo>
                    <a:pt x="303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87"/>
                  </a:lnTo>
                  <a:lnTo>
                    <a:pt x="306" y="85"/>
                  </a:lnTo>
                  <a:lnTo>
                    <a:pt x="306" y="82"/>
                  </a:lnTo>
                  <a:lnTo>
                    <a:pt x="303" y="80"/>
                  </a:lnTo>
                  <a:lnTo>
                    <a:pt x="301" y="80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4" y="75"/>
                  </a:lnTo>
                  <a:lnTo>
                    <a:pt x="291" y="75"/>
                  </a:lnTo>
                  <a:lnTo>
                    <a:pt x="289" y="75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7" y="71"/>
                  </a:lnTo>
                  <a:lnTo>
                    <a:pt x="289" y="71"/>
                  </a:lnTo>
                  <a:lnTo>
                    <a:pt x="289" y="68"/>
                  </a:lnTo>
                  <a:lnTo>
                    <a:pt x="289" y="71"/>
                  </a:lnTo>
                  <a:lnTo>
                    <a:pt x="296" y="71"/>
                  </a:lnTo>
                  <a:lnTo>
                    <a:pt x="296" y="73"/>
                  </a:lnTo>
                  <a:lnTo>
                    <a:pt x="299" y="73"/>
                  </a:lnTo>
                  <a:lnTo>
                    <a:pt x="299" y="73"/>
                  </a:lnTo>
                  <a:lnTo>
                    <a:pt x="301" y="73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1"/>
                  </a:lnTo>
                  <a:lnTo>
                    <a:pt x="308" y="71"/>
                  </a:lnTo>
                  <a:lnTo>
                    <a:pt x="303" y="71"/>
                  </a:lnTo>
                  <a:lnTo>
                    <a:pt x="301" y="68"/>
                  </a:lnTo>
                  <a:lnTo>
                    <a:pt x="299" y="66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1" y="63"/>
                  </a:lnTo>
                  <a:lnTo>
                    <a:pt x="303" y="66"/>
                  </a:lnTo>
                  <a:lnTo>
                    <a:pt x="303" y="68"/>
                  </a:lnTo>
                  <a:lnTo>
                    <a:pt x="306" y="68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8" y="61"/>
                  </a:lnTo>
                  <a:lnTo>
                    <a:pt x="308" y="59"/>
                  </a:lnTo>
                  <a:lnTo>
                    <a:pt x="306" y="59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8" y="47"/>
                  </a:lnTo>
                  <a:lnTo>
                    <a:pt x="310" y="49"/>
                  </a:lnTo>
                  <a:lnTo>
                    <a:pt x="313" y="54"/>
                  </a:lnTo>
                  <a:lnTo>
                    <a:pt x="315" y="59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2"/>
                  </a:lnTo>
                  <a:lnTo>
                    <a:pt x="315" y="49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7" y="40"/>
                  </a:lnTo>
                  <a:lnTo>
                    <a:pt x="317" y="42"/>
                  </a:lnTo>
                  <a:lnTo>
                    <a:pt x="317" y="47"/>
                  </a:lnTo>
                  <a:lnTo>
                    <a:pt x="320" y="49"/>
                  </a:lnTo>
                  <a:lnTo>
                    <a:pt x="320" y="52"/>
                  </a:lnTo>
                  <a:lnTo>
                    <a:pt x="322" y="47"/>
                  </a:lnTo>
                  <a:lnTo>
                    <a:pt x="327" y="42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9" y="19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1" y="21"/>
                  </a:lnTo>
                  <a:lnTo>
                    <a:pt x="341" y="23"/>
                  </a:lnTo>
                  <a:lnTo>
                    <a:pt x="339" y="26"/>
                  </a:lnTo>
                  <a:lnTo>
                    <a:pt x="339" y="30"/>
                  </a:lnTo>
                  <a:lnTo>
                    <a:pt x="336" y="33"/>
                  </a:lnTo>
                  <a:lnTo>
                    <a:pt x="339" y="35"/>
                  </a:lnTo>
                  <a:lnTo>
                    <a:pt x="339" y="33"/>
                  </a:lnTo>
                  <a:lnTo>
                    <a:pt x="346" y="26"/>
                  </a:lnTo>
                  <a:lnTo>
                    <a:pt x="346" y="23"/>
                  </a:lnTo>
                  <a:lnTo>
                    <a:pt x="348" y="21"/>
                  </a:lnTo>
                  <a:lnTo>
                    <a:pt x="348" y="19"/>
                  </a:lnTo>
                  <a:lnTo>
                    <a:pt x="351" y="16"/>
                  </a:lnTo>
                  <a:lnTo>
                    <a:pt x="351" y="19"/>
                  </a:lnTo>
                  <a:lnTo>
                    <a:pt x="351" y="23"/>
                  </a:lnTo>
                  <a:lnTo>
                    <a:pt x="348" y="26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1" y="30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1" y="33"/>
                  </a:lnTo>
                  <a:lnTo>
                    <a:pt x="346" y="30"/>
                  </a:lnTo>
                  <a:lnTo>
                    <a:pt x="343" y="33"/>
                  </a:lnTo>
                  <a:lnTo>
                    <a:pt x="343" y="33"/>
                  </a:lnTo>
                  <a:lnTo>
                    <a:pt x="341" y="35"/>
                  </a:lnTo>
                  <a:lnTo>
                    <a:pt x="339" y="40"/>
                  </a:lnTo>
                  <a:lnTo>
                    <a:pt x="339" y="42"/>
                  </a:lnTo>
                  <a:lnTo>
                    <a:pt x="341" y="42"/>
                  </a:lnTo>
                  <a:lnTo>
                    <a:pt x="351" y="40"/>
                  </a:lnTo>
                  <a:lnTo>
                    <a:pt x="355" y="40"/>
                  </a:lnTo>
                  <a:lnTo>
                    <a:pt x="355" y="42"/>
                  </a:lnTo>
                  <a:lnTo>
                    <a:pt x="353" y="42"/>
                  </a:lnTo>
                  <a:lnTo>
                    <a:pt x="353" y="42"/>
                  </a:lnTo>
                  <a:lnTo>
                    <a:pt x="348" y="45"/>
                  </a:lnTo>
                  <a:lnTo>
                    <a:pt x="339" y="4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7" y="5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9"/>
                  </a:lnTo>
                  <a:lnTo>
                    <a:pt x="325" y="61"/>
                  </a:lnTo>
                  <a:lnTo>
                    <a:pt x="322" y="71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5" y="80"/>
                  </a:lnTo>
                  <a:lnTo>
                    <a:pt x="325" y="80"/>
                  </a:lnTo>
                  <a:lnTo>
                    <a:pt x="327" y="80"/>
                  </a:lnTo>
                  <a:lnTo>
                    <a:pt x="327" y="82"/>
                  </a:lnTo>
                  <a:lnTo>
                    <a:pt x="327" y="87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29" y="85"/>
                  </a:lnTo>
                  <a:lnTo>
                    <a:pt x="329" y="80"/>
                  </a:lnTo>
                  <a:lnTo>
                    <a:pt x="334" y="78"/>
                  </a:lnTo>
                  <a:lnTo>
                    <a:pt x="334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6" y="78"/>
                  </a:lnTo>
                  <a:lnTo>
                    <a:pt x="339" y="75"/>
                  </a:lnTo>
                  <a:lnTo>
                    <a:pt x="341" y="75"/>
                  </a:lnTo>
                  <a:lnTo>
                    <a:pt x="339" y="78"/>
                  </a:lnTo>
                  <a:lnTo>
                    <a:pt x="336" y="82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6" y="92"/>
                  </a:lnTo>
                  <a:lnTo>
                    <a:pt x="334" y="94"/>
                  </a:lnTo>
                  <a:lnTo>
                    <a:pt x="332" y="97"/>
                  </a:lnTo>
                  <a:lnTo>
                    <a:pt x="329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7"/>
                  </a:lnTo>
                  <a:lnTo>
                    <a:pt x="320" y="99"/>
                  </a:lnTo>
                  <a:lnTo>
                    <a:pt x="317" y="101"/>
                  </a:lnTo>
                  <a:lnTo>
                    <a:pt x="320" y="104"/>
                  </a:lnTo>
                  <a:lnTo>
                    <a:pt x="320" y="113"/>
                  </a:lnTo>
                  <a:lnTo>
                    <a:pt x="320" y="116"/>
                  </a:lnTo>
                  <a:lnTo>
                    <a:pt x="322" y="113"/>
                  </a:lnTo>
                  <a:lnTo>
                    <a:pt x="322" y="113"/>
                  </a:lnTo>
                  <a:lnTo>
                    <a:pt x="325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5" y="106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1"/>
                  </a:lnTo>
                  <a:lnTo>
                    <a:pt x="327" y="101"/>
                  </a:lnTo>
                  <a:lnTo>
                    <a:pt x="329" y="101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34" y="101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06"/>
                  </a:lnTo>
                  <a:lnTo>
                    <a:pt x="343" y="108"/>
                  </a:lnTo>
                  <a:lnTo>
                    <a:pt x="341" y="108"/>
                  </a:lnTo>
                  <a:lnTo>
                    <a:pt x="339" y="111"/>
                  </a:lnTo>
                  <a:lnTo>
                    <a:pt x="336" y="113"/>
                  </a:lnTo>
                  <a:lnTo>
                    <a:pt x="339" y="116"/>
                  </a:lnTo>
                  <a:lnTo>
                    <a:pt x="339" y="118"/>
                  </a:lnTo>
                  <a:lnTo>
                    <a:pt x="341" y="118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1" y="123"/>
                  </a:lnTo>
                  <a:lnTo>
                    <a:pt x="339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32" y="116"/>
                  </a:lnTo>
                  <a:lnTo>
                    <a:pt x="329" y="113"/>
                  </a:lnTo>
                  <a:lnTo>
                    <a:pt x="327" y="116"/>
                  </a:lnTo>
                  <a:lnTo>
                    <a:pt x="327" y="118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5" y="127"/>
                  </a:lnTo>
                  <a:lnTo>
                    <a:pt x="325" y="130"/>
                  </a:lnTo>
                  <a:lnTo>
                    <a:pt x="325" y="132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29" y="134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7" y="130"/>
                  </a:lnTo>
                  <a:lnTo>
                    <a:pt x="327" y="125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7"/>
                  </a:lnTo>
                  <a:lnTo>
                    <a:pt x="332" y="130"/>
                  </a:lnTo>
                  <a:lnTo>
                    <a:pt x="332" y="127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6" y="125"/>
                  </a:lnTo>
                  <a:lnTo>
                    <a:pt x="336" y="130"/>
                  </a:lnTo>
                  <a:lnTo>
                    <a:pt x="336" y="130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3" y="130"/>
                  </a:lnTo>
                  <a:lnTo>
                    <a:pt x="341" y="130"/>
                  </a:lnTo>
                  <a:lnTo>
                    <a:pt x="341" y="132"/>
                  </a:lnTo>
                  <a:lnTo>
                    <a:pt x="343" y="132"/>
                  </a:lnTo>
                  <a:lnTo>
                    <a:pt x="343" y="132"/>
                  </a:lnTo>
                  <a:lnTo>
                    <a:pt x="346" y="132"/>
                  </a:lnTo>
                  <a:lnTo>
                    <a:pt x="348" y="130"/>
                  </a:lnTo>
                  <a:lnTo>
                    <a:pt x="348" y="132"/>
                  </a:lnTo>
                  <a:lnTo>
                    <a:pt x="348" y="132"/>
                  </a:lnTo>
                  <a:lnTo>
                    <a:pt x="346" y="134"/>
                  </a:lnTo>
                  <a:lnTo>
                    <a:pt x="343" y="134"/>
                  </a:lnTo>
                  <a:lnTo>
                    <a:pt x="346" y="134"/>
                  </a:lnTo>
                  <a:lnTo>
                    <a:pt x="346" y="137"/>
                  </a:lnTo>
                  <a:lnTo>
                    <a:pt x="348" y="134"/>
                  </a:lnTo>
                  <a:lnTo>
                    <a:pt x="348" y="134"/>
                  </a:lnTo>
                  <a:lnTo>
                    <a:pt x="351" y="134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5" y="139"/>
                  </a:lnTo>
                  <a:lnTo>
                    <a:pt x="358" y="139"/>
                  </a:lnTo>
                  <a:lnTo>
                    <a:pt x="360" y="137"/>
                  </a:lnTo>
                  <a:lnTo>
                    <a:pt x="362" y="134"/>
                  </a:lnTo>
                  <a:lnTo>
                    <a:pt x="362" y="130"/>
                  </a:lnTo>
                  <a:lnTo>
                    <a:pt x="362" y="130"/>
                  </a:lnTo>
                  <a:lnTo>
                    <a:pt x="362" y="132"/>
                  </a:lnTo>
                  <a:lnTo>
                    <a:pt x="365" y="132"/>
                  </a:lnTo>
                  <a:lnTo>
                    <a:pt x="362" y="134"/>
                  </a:lnTo>
                  <a:lnTo>
                    <a:pt x="365" y="137"/>
                  </a:lnTo>
                  <a:lnTo>
                    <a:pt x="362" y="139"/>
                  </a:lnTo>
                  <a:lnTo>
                    <a:pt x="362" y="142"/>
                  </a:lnTo>
                  <a:lnTo>
                    <a:pt x="360" y="142"/>
                  </a:lnTo>
                  <a:lnTo>
                    <a:pt x="358" y="142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3" y="142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6" y="139"/>
                  </a:lnTo>
                  <a:lnTo>
                    <a:pt x="343" y="139"/>
                  </a:lnTo>
                  <a:lnTo>
                    <a:pt x="341" y="14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42"/>
                  </a:lnTo>
                  <a:lnTo>
                    <a:pt x="334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4" y="146"/>
                  </a:lnTo>
                  <a:lnTo>
                    <a:pt x="334" y="149"/>
                  </a:lnTo>
                  <a:lnTo>
                    <a:pt x="336" y="149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6" y="146"/>
                  </a:lnTo>
                  <a:lnTo>
                    <a:pt x="346" y="146"/>
                  </a:lnTo>
                  <a:lnTo>
                    <a:pt x="343" y="149"/>
                  </a:lnTo>
                  <a:lnTo>
                    <a:pt x="346" y="149"/>
                  </a:lnTo>
                  <a:lnTo>
                    <a:pt x="343" y="151"/>
                  </a:lnTo>
                  <a:lnTo>
                    <a:pt x="341" y="151"/>
                  </a:lnTo>
                  <a:lnTo>
                    <a:pt x="339" y="153"/>
                  </a:lnTo>
                  <a:lnTo>
                    <a:pt x="339" y="156"/>
                  </a:lnTo>
                  <a:lnTo>
                    <a:pt x="339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4" y="156"/>
                  </a:lnTo>
                  <a:lnTo>
                    <a:pt x="334" y="158"/>
                  </a:lnTo>
                  <a:lnTo>
                    <a:pt x="334" y="161"/>
                  </a:lnTo>
                  <a:lnTo>
                    <a:pt x="334" y="161"/>
                  </a:lnTo>
                  <a:lnTo>
                    <a:pt x="336" y="161"/>
                  </a:lnTo>
                  <a:lnTo>
                    <a:pt x="336" y="163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8"/>
                  </a:lnTo>
                  <a:lnTo>
                    <a:pt x="341" y="168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48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70"/>
                  </a:lnTo>
                  <a:lnTo>
                    <a:pt x="355" y="175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60" y="177"/>
                  </a:lnTo>
                  <a:lnTo>
                    <a:pt x="362" y="179"/>
                  </a:lnTo>
                  <a:lnTo>
                    <a:pt x="365" y="184"/>
                  </a:lnTo>
                  <a:lnTo>
                    <a:pt x="367" y="184"/>
                  </a:lnTo>
                  <a:lnTo>
                    <a:pt x="367" y="182"/>
                  </a:lnTo>
                  <a:lnTo>
                    <a:pt x="367" y="179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7" y="172"/>
                  </a:lnTo>
                  <a:lnTo>
                    <a:pt x="369" y="168"/>
                  </a:lnTo>
                  <a:lnTo>
                    <a:pt x="369" y="165"/>
                  </a:lnTo>
                  <a:lnTo>
                    <a:pt x="372" y="168"/>
                  </a:lnTo>
                  <a:lnTo>
                    <a:pt x="372" y="170"/>
                  </a:lnTo>
                  <a:lnTo>
                    <a:pt x="369" y="172"/>
                  </a:lnTo>
                  <a:lnTo>
                    <a:pt x="369" y="172"/>
                  </a:lnTo>
                  <a:lnTo>
                    <a:pt x="369" y="175"/>
                  </a:lnTo>
                  <a:lnTo>
                    <a:pt x="372" y="175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7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2"/>
                  </a:lnTo>
                  <a:lnTo>
                    <a:pt x="377" y="170"/>
                  </a:lnTo>
                  <a:lnTo>
                    <a:pt x="379" y="163"/>
                  </a:lnTo>
                  <a:lnTo>
                    <a:pt x="379" y="163"/>
                  </a:lnTo>
                  <a:lnTo>
                    <a:pt x="379" y="161"/>
                  </a:lnTo>
                  <a:lnTo>
                    <a:pt x="379" y="161"/>
                  </a:lnTo>
                  <a:lnTo>
                    <a:pt x="379" y="158"/>
                  </a:lnTo>
                  <a:lnTo>
                    <a:pt x="381" y="158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381" y="163"/>
                  </a:lnTo>
                  <a:lnTo>
                    <a:pt x="381" y="165"/>
                  </a:lnTo>
                  <a:lnTo>
                    <a:pt x="379" y="170"/>
                  </a:lnTo>
                  <a:lnTo>
                    <a:pt x="379" y="175"/>
                  </a:lnTo>
                  <a:lnTo>
                    <a:pt x="379" y="177"/>
                  </a:lnTo>
                  <a:lnTo>
                    <a:pt x="381" y="179"/>
                  </a:lnTo>
                  <a:lnTo>
                    <a:pt x="381" y="179"/>
                  </a:lnTo>
                  <a:lnTo>
                    <a:pt x="386" y="179"/>
                  </a:lnTo>
                  <a:lnTo>
                    <a:pt x="388" y="179"/>
                  </a:lnTo>
                  <a:lnTo>
                    <a:pt x="386" y="182"/>
                  </a:lnTo>
                  <a:lnTo>
                    <a:pt x="381" y="184"/>
                  </a:lnTo>
                  <a:lnTo>
                    <a:pt x="379" y="187"/>
                  </a:lnTo>
                  <a:lnTo>
                    <a:pt x="379" y="191"/>
                  </a:lnTo>
                  <a:lnTo>
                    <a:pt x="379" y="194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84" y="189"/>
                  </a:lnTo>
                  <a:lnTo>
                    <a:pt x="388" y="189"/>
                  </a:lnTo>
                  <a:lnTo>
                    <a:pt x="391" y="189"/>
                  </a:lnTo>
                  <a:lnTo>
                    <a:pt x="391" y="189"/>
                  </a:lnTo>
                  <a:lnTo>
                    <a:pt x="393" y="187"/>
                  </a:lnTo>
                  <a:lnTo>
                    <a:pt x="393" y="189"/>
                  </a:lnTo>
                  <a:lnTo>
                    <a:pt x="395" y="189"/>
                  </a:lnTo>
                  <a:lnTo>
                    <a:pt x="393" y="189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4"/>
                  </a:lnTo>
                  <a:lnTo>
                    <a:pt x="391" y="194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91" y="198"/>
                  </a:lnTo>
                  <a:lnTo>
                    <a:pt x="391" y="196"/>
                  </a:lnTo>
                  <a:lnTo>
                    <a:pt x="393" y="196"/>
                  </a:lnTo>
                  <a:lnTo>
                    <a:pt x="395" y="196"/>
                  </a:lnTo>
                  <a:lnTo>
                    <a:pt x="395" y="196"/>
                  </a:lnTo>
                  <a:lnTo>
                    <a:pt x="395" y="194"/>
                  </a:lnTo>
                  <a:lnTo>
                    <a:pt x="398" y="191"/>
                  </a:lnTo>
                  <a:lnTo>
                    <a:pt x="398" y="191"/>
                  </a:lnTo>
                  <a:lnTo>
                    <a:pt x="398" y="196"/>
                  </a:lnTo>
                  <a:lnTo>
                    <a:pt x="395" y="201"/>
                  </a:lnTo>
                  <a:lnTo>
                    <a:pt x="393" y="201"/>
                  </a:lnTo>
                  <a:lnTo>
                    <a:pt x="393" y="203"/>
                  </a:lnTo>
                  <a:lnTo>
                    <a:pt x="391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08"/>
                  </a:lnTo>
                  <a:lnTo>
                    <a:pt x="393" y="208"/>
                  </a:lnTo>
                  <a:lnTo>
                    <a:pt x="393" y="210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7"/>
                  </a:lnTo>
                  <a:lnTo>
                    <a:pt x="393" y="217"/>
                  </a:lnTo>
                  <a:lnTo>
                    <a:pt x="393" y="215"/>
                  </a:lnTo>
                  <a:lnTo>
                    <a:pt x="395" y="213"/>
                  </a:lnTo>
                  <a:lnTo>
                    <a:pt x="398" y="210"/>
                  </a:lnTo>
                  <a:lnTo>
                    <a:pt x="400" y="208"/>
                  </a:lnTo>
                  <a:lnTo>
                    <a:pt x="410" y="208"/>
                  </a:lnTo>
                  <a:lnTo>
                    <a:pt x="412" y="208"/>
                  </a:lnTo>
                  <a:lnTo>
                    <a:pt x="412" y="208"/>
                  </a:lnTo>
                  <a:lnTo>
                    <a:pt x="412" y="205"/>
                  </a:lnTo>
                  <a:lnTo>
                    <a:pt x="414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19" y="201"/>
                  </a:lnTo>
                  <a:lnTo>
                    <a:pt x="424" y="201"/>
                  </a:lnTo>
                  <a:lnTo>
                    <a:pt x="429" y="198"/>
                  </a:lnTo>
                  <a:lnTo>
                    <a:pt x="433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6" y="194"/>
                  </a:lnTo>
                  <a:lnTo>
                    <a:pt x="438" y="187"/>
                  </a:lnTo>
                  <a:lnTo>
                    <a:pt x="436" y="187"/>
                  </a:lnTo>
                  <a:lnTo>
                    <a:pt x="438" y="187"/>
                  </a:lnTo>
                  <a:lnTo>
                    <a:pt x="438" y="184"/>
                  </a:lnTo>
                  <a:lnTo>
                    <a:pt x="438" y="182"/>
                  </a:lnTo>
                  <a:lnTo>
                    <a:pt x="440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77"/>
                  </a:lnTo>
                  <a:lnTo>
                    <a:pt x="443" y="177"/>
                  </a:lnTo>
                  <a:lnTo>
                    <a:pt x="445" y="175"/>
                  </a:lnTo>
                  <a:lnTo>
                    <a:pt x="443" y="168"/>
                  </a:lnTo>
                  <a:lnTo>
                    <a:pt x="445" y="165"/>
                  </a:lnTo>
                  <a:lnTo>
                    <a:pt x="445" y="165"/>
                  </a:lnTo>
                  <a:lnTo>
                    <a:pt x="448" y="163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2" y="165"/>
                  </a:lnTo>
                  <a:lnTo>
                    <a:pt x="452" y="16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11452210" y="1565332"/>
              <a:ext cx="378009" cy="194895"/>
            </a:xfrm>
            <a:custGeom>
              <a:rect b="b" l="l" r="r" t="t"/>
              <a:pathLst>
                <a:path extrusionOk="0" h="182" w="353">
                  <a:moveTo>
                    <a:pt x="350" y="165"/>
                  </a:moveTo>
                  <a:lnTo>
                    <a:pt x="346" y="161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1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43" y="161"/>
                  </a:lnTo>
                  <a:lnTo>
                    <a:pt x="346" y="161"/>
                  </a:lnTo>
                  <a:lnTo>
                    <a:pt x="346" y="163"/>
                  </a:lnTo>
                  <a:lnTo>
                    <a:pt x="343" y="163"/>
                  </a:lnTo>
                  <a:lnTo>
                    <a:pt x="343" y="165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70"/>
                  </a:lnTo>
                  <a:lnTo>
                    <a:pt x="338" y="168"/>
                  </a:lnTo>
                  <a:lnTo>
                    <a:pt x="336" y="168"/>
                  </a:lnTo>
                  <a:lnTo>
                    <a:pt x="334" y="170"/>
                  </a:lnTo>
                  <a:lnTo>
                    <a:pt x="327" y="172"/>
                  </a:lnTo>
                  <a:lnTo>
                    <a:pt x="327" y="172"/>
                  </a:lnTo>
                  <a:lnTo>
                    <a:pt x="338" y="175"/>
                  </a:lnTo>
                  <a:lnTo>
                    <a:pt x="343" y="172"/>
                  </a:lnTo>
                  <a:lnTo>
                    <a:pt x="348" y="172"/>
                  </a:lnTo>
                  <a:lnTo>
                    <a:pt x="353" y="168"/>
                  </a:lnTo>
                  <a:lnTo>
                    <a:pt x="350" y="165"/>
                  </a:lnTo>
                  <a:close/>
                  <a:moveTo>
                    <a:pt x="303" y="163"/>
                  </a:moveTo>
                  <a:lnTo>
                    <a:pt x="301" y="161"/>
                  </a:lnTo>
                  <a:lnTo>
                    <a:pt x="301" y="163"/>
                  </a:lnTo>
                  <a:lnTo>
                    <a:pt x="301" y="165"/>
                  </a:lnTo>
                  <a:lnTo>
                    <a:pt x="298" y="168"/>
                  </a:lnTo>
                  <a:lnTo>
                    <a:pt x="298" y="168"/>
                  </a:lnTo>
                  <a:lnTo>
                    <a:pt x="301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3"/>
                  </a:lnTo>
                  <a:close/>
                  <a:moveTo>
                    <a:pt x="293" y="165"/>
                  </a:moveTo>
                  <a:lnTo>
                    <a:pt x="291" y="165"/>
                  </a:lnTo>
                  <a:lnTo>
                    <a:pt x="291" y="165"/>
                  </a:lnTo>
                  <a:lnTo>
                    <a:pt x="291" y="163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1" y="158"/>
                  </a:lnTo>
                  <a:lnTo>
                    <a:pt x="289" y="158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6" y="163"/>
                  </a:lnTo>
                  <a:lnTo>
                    <a:pt x="286" y="161"/>
                  </a:lnTo>
                  <a:lnTo>
                    <a:pt x="286" y="161"/>
                  </a:lnTo>
                  <a:lnTo>
                    <a:pt x="282" y="163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7" y="170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5" y="177"/>
                  </a:lnTo>
                  <a:lnTo>
                    <a:pt x="267" y="180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2" y="182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77" y="182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2" y="177"/>
                  </a:lnTo>
                  <a:lnTo>
                    <a:pt x="284" y="175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6" y="165"/>
                  </a:lnTo>
                  <a:lnTo>
                    <a:pt x="293" y="165"/>
                  </a:lnTo>
                  <a:close/>
                  <a:moveTo>
                    <a:pt x="338" y="135"/>
                  </a:moveTo>
                  <a:lnTo>
                    <a:pt x="338" y="127"/>
                  </a:lnTo>
                  <a:lnTo>
                    <a:pt x="341" y="125"/>
                  </a:lnTo>
                  <a:lnTo>
                    <a:pt x="341" y="125"/>
                  </a:lnTo>
                  <a:lnTo>
                    <a:pt x="341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5"/>
                  </a:lnTo>
                  <a:lnTo>
                    <a:pt x="338" y="137"/>
                  </a:lnTo>
                  <a:lnTo>
                    <a:pt x="338" y="135"/>
                  </a:lnTo>
                  <a:close/>
                  <a:moveTo>
                    <a:pt x="341" y="120"/>
                  </a:moveTo>
                  <a:lnTo>
                    <a:pt x="338" y="111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4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99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99"/>
                  </a:lnTo>
                  <a:lnTo>
                    <a:pt x="336" y="99"/>
                  </a:lnTo>
                  <a:lnTo>
                    <a:pt x="334" y="97"/>
                  </a:lnTo>
                  <a:lnTo>
                    <a:pt x="327" y="85"/>
                  </a:lnTo>
                  <a:lnTo>
                    <a:pt x="324" y="82"/>
                  </a:lnTo>
                  <a:lnTo>
                    <a:pt x="317" y="78"/>
                  </a:lnTo>
                  <a:lnTo>
                    <a:pt x="315" y="78"/>
                  </a:lnTo>
                  <a:lnTo>
                    <a:pt x="310" y="75"/>
                  </a:lnTo>
                  <a:lnTo>
                    <a:pt x="308" y="75"/>
                  </a:lnTo>
                  <a:lnTo>
                    <a:pt x="308" y="75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3" y="82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5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5" y="80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2" y="97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4" y="90"/>
                  </a:lnTo>
                  <a:lnTo>
                    <a:pt x="324" y="92"/>
                  </a:lnTo>
                  <a:lnTo>
                    <a:pt x="327" y="92"/>
                  </a:lnTo>
                  <a:lnTo>
                    <a:pt x="329" y="92"/>
                  </a:lnTo>
                  <a:lnTo>
                    <a:pt x="329" y="92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31" y="104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11"/>
                  </a:lnTo>
                  <a:lnTo>
                    <a:pt x="322" y="113"/>
                  </a:lnTo>
                  <a:lnTo>
                    <a:pt x="315" y="118"/>
                  </a:lnTo>
                  <a:lnTo>
                    <a:pt x="312" y="120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296" y="123"/>
                  </a:lnTo>
                  <a:lnTo>
                    <a:pt x="293" y="123"/>
                  </a:lnTo>
                  <a:lnTo>
                    <a:pt x="286" y="120"/>
                  </a:lnTo>
                  <a:lnTo>
                    <a:pt x="282" y="118"/>
                  </a:lnTo>
                  <a:lnTo>
                    <a:pt x="282" y="116"/>
                  </a:lnTo>
                  <a:lnTo>
                    <a:pt x="282" y="111"/>
                  </a:lnTo>
                  <a:lnTo>
                    <a:pt x="279" y="106"/>
                  </a:lnTo>
                  <a:lnTo>
                    <a:pt x="277" y="104"/>
                  </a:lnTo>
                  <a:lnTo>
                    <a:pt x="275" y="101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67" y="104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63" y="99"/>
                  </a:lnTo>
                  <a:lnTo>
                    <a:pt x="263" y="92"/>
                  </a:lnTo>
                  <a:lnTo>
                    <a:pt x="263" y="92"/>
                  </a:lnTo>
                  <a:lnTo>
                    <a:pt x="265" y="92"/>
                  </a:lnTo>
                  <a:lnTo>
                    <a:pt x="265" y="92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5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65" y="92"/>
                  </a:lnTo>
                  <a:lnTo>
                    <a:pt x="265" y="90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8" y="82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49" y="73"/>
                  </a:lnTo>
                  <a:lnTo>
                    <a:pt x="246" y="73"/>
                  </a:lnTo>
                  <a:lnTo>
                    <a:pt x="244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7" y="75"/>
                  </a:lnTo>
                  <a:lnTo>
                    <a:pt x="234" y="73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32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7" y="78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1"/>
                  </a:lnTo>
                  <a:lnTo>
                    <a:pt x="223" y="73"/>
                  </a:lnTo>
                  <a:lnTo>
                    <a:pt x="223" y="73"/>
                  </a:lnTo>
                  <a:lnTo>
                    <a:pt x="220" y="73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4"/>
                  </a:lnTo>
                  <a:lnTo>
                    <a:pt x="220" y="64"/>
                  </a:lnTo>
                  <a:lnTo>
                    <a:pt x="223" y="66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5" y="64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7" y="56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30" y="49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30" y="40"/>
                  </a:lnTo>
                  <a:lnTo>
                    <a:pt x="232" y="35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51" y="21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6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1" y="21"/>
                  </a:lnTo>
                  <a:lnTo>
                    <a:pt x="244" y="23"/>
                  </a:lnTo>
                  <a:lnTo>
                    <a:pt x="244" y="26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7" y="21"/>
                  </a:lnTo>
                  <a:lnTo>
                    <a:pt x="230" y="19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32" y="19"/>
                  </a:lnTo>
                  <a:lnTo>
                    <a:pt x="232" y="16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5" y="7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3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3" y="7"/>
                  </a:lnTo>
                  <a:lnTo>
                    <a:pt x="225" y="4"/>
                  </a:lnTo>
                  <a:lnTo>
                    <a:pt x="225" y="4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2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7" y="26"/>
                  </a:lnTo>
                  <a:lnTo>
                    <a:pt x="187" y="28"/>
                  </a:lnTo>
                  <a:lnTo>
                    <a:pt x="187" y="30"/>
                  </a:lnTo>
                  <a:lnTo>
                    <a:pt x="185" y="30"/>
                  </a:lnTo>
                  <a:lnTo>
                    <a:pt x="185" y="33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75" y="35"/>
                  </a:lnTo>
                  <a:lnTo>
                    <a:pt x="168" y="35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9" y="40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0" y="45"/>
                  </a:lnTo>
                  <a:lnTo>
                    <a:pt x="123" y="47"/>
                  </a:lnTo>
                  <a:lnTo>
                    <a:pt x="109" y="49"/>
                  </a:lnTo>
                  <a:lnTo>
                    <a:pt x="104" y="49"/>
                  </a:lnTo>
                  <a:lnTo>
                    <a:pt x="97" y="52"/>
                  </a:lnTo>
                  <a:lnTo>
                    <a:pt x="90" y="54"/>
                  </a:lnTo>
                  <a:lnTo>
                    <a:pt x="83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6"/>
                  </a:lnTo>
                  <a:lnTo>
                    <a:pt x="69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5"/>
                  </a:lnTo>
                  <a:lnTo>
                    <a:pt x="3" y="94"/>
                  </a:lnTo>
                  <a:lnTo>
                    <a:pt x="3" y="104"/>
                  </a:lnTo>
                  <a:lnTo>
                    <a:pt x="3" y="113"/>
                  </a:lnTo>
                  <a:lnTo>
                    <a:pt x="3" y="123"/>
                  </a:lnTo>
                  <a:lnTo>
                    <a:pt x="3" y="142"/>
                  </a:lnTo>
                  <a:lnTo>
                    <a:pt x="3" y="151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5" y="158"/>
                  </a:lnTo>
                  <a:lnTo>
                    <a:pt x="17" y="156"/>
                  </a:lnTo>
                  <a:lnTo>
                    <a:pt x="26" y="153"/>
                  </a:lnTo>
                  <a:lnTo>
                    <a:pt x="38" y="151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1" y="146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5" y="139"/>
                  </a:lnTo>
                  <a:lnTo>
                    <a:pt x="109" y="137"/>
                  </a:lnTo>
                  <a:lnTo>
                    <a:pt x="121" y="132"/>
                  </a:lnTo>
                  <a:lnTo>
                    <a:pt x="135" y="130"/>
                  </a:lnTo>
                  <a:lnTo>
                    <a:pt x="149" y="127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68" y="123"/>
                  </a:lnTo>
                  <a:lnTo>
                    <a:pt x="175" y="120"/>
                  </a:lnTo>
                  <a:lnTo>
                    <a:pt x="185" y="118"/>
                  </a:lnTo>
                  <a:lnTo>
                    <a:pt x="192" y="116"/>
                  </a:lnTo>
                  <a:lnTo>
                    <a:pt x="197" y="116"/>
                  </a:lnTo>
                  <a:lnTo>
                    <a:pt x="199" y="116"/>
                  </a:lnTo>
                  <a:lnTo>
                    <a:pt x="199" y="120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8" y="135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8" y="144"/>
                  </a:lnTo>
                  <a:lnTo>
                    <a:pt x="220" y="149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7" y="144"/>
                  </a:lnTo>
                  <a:lnTo>
                    <a:pt x="227" y="137"/>
                  </a:lnTo>
                  <a:lnTo>
                    <a:pt x="227" y="135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25" y="149"/>
                  </a:lnTo>
                  <a:lnTo>
                    <a:pt x="225" y="153"/>
                  </a:lnTo>
                  <a:lnTo>
                    <a:pt x="225" y="156"/>
                  </a:lnTo>
                  <a:lnTo>
                    <a:pt x="227" y="161"/>
                  </a:lnTo>
                  <a:lnTo>
                    <a:pt x="227" y="165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2" y="175"/>
                  </a:lnTo>
                  <a:lnTo>
                    <a:pt x="237" y="168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7" y="165"/>
                  </a:lnTo>
                  <a:lnTo>
                    <a:pt x="241" y="163"/>
                  </a:lnTo>
                  <a:lnTo>
                    <a:pt x="241" y="163"/>
                  </a:lnTo>
                  <a:lnTo>
                    <a:pt x="241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1" y="165"/>
                  </a:lnTo>
                  <a:lnTo>
                    <a:pt x="246" y="168"/>
                  </a:lnTo>
                  <a:lnTo>
                    <a:pt x="249" y="165"/>
                  </a:lnTo>
                  <a:lnTo>
                    <a:pt x="251" y="161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6"/>
                  </a:lnTo>
                  <a:lnTo>
                    <a:pt x="253" y="153"/>
                  </a:lnTo>
                  <a:lnTo>
                    <a:pt x="253" y="151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58" y="149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2"/>
                  </a:lnTo>
                  <a:lnTo>
                    <a:pt x="265" y="144"/>
                  </a:lnTo>
                  <a:lnTo>
                    <a:pt x="267" y="142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70" y="130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5" y="132"/>
                  </a:lnTo>
                  <a:lnTo>
                    <a:pt x="277" y="132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7" y="139"/>
                  </a:lnTo>
                  <a:lnTo>
                    <a:pt x="279" y="149"/>
                  </a:lnTo>
                  <a:lnTo>
                    <a:pt x="279" y="153"/>
                  </a:lnTo>
                  <a:lnTo>
                    <a:pt x="277" y="156"/>
                  </a:lnTo>
                  <a:lnTo>
                    <a:pt x="279" y="153"/>
                  </a:lnTo>
                  <a:lnTo>
                    <a:pt x="284" y="151"/>
                  </a:lnTo>
                  <a:lnTo>
                    <a:pt x="286" y="149"/>
                  </a:lnTo>
                  <a:lnTo>
                    <a:pt x="291" y="149"/>
                  </a:lnTo>
                  <a:lnTo>
                    <a:pt x="293" y="146"/>
                  </a:lnTo>
                  <a:lnTo>
                    <a:pt x="293" y="144"/>
                  </a:lnTo>
                  <a:lnTo>
                    <a:pt x="296" y="142"/>
                  </a:lnTo>
                  <a:lnTo>
                    <a:pt x="298" y="137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2" y="130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5" y="132"/>
                  </a:lnTo>
                  <a:lnTo>
                    <a:pt x="315" y="130"/>
                  </a:lnTo>
                  <a:lnTo>
                    <a:pt x="315" y="130"/>
                  </a:lnTo>
                  <a:lnTo>
                    <a:pt x="317" y="130"/>
                  </a:lnTo>
                  <a:lnTo>
                    <a:pt x="320" y="127"/>
                  </a:lnTo>
                  <a:lnTo>
                    <a:pt x="324" y="125"/>
                  </a:lnTo>
                  <a:lnTo>
                    <a:pt x="336" y="120"/>
                  </a:lnTo>
                  <a:lnTo>
                    <a:pt x="341" y="12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9466858" y="3214438"/>
              <a:ext cx="625376" cy="527929"/>
            </a:xfrm>
            <a:custGeom>
              <a:rect b="b" l="l" r="r" t="t"/>
              <a:pathLst>
                <a:path extrusionOk="0" h="493" w="584">
                  <a:moveTo>
                    <a:pt x="272" y="434"/>
                  </a:moveTo>
                  <a:lnTo>
                    <a:pt x="269" y="434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8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48" y="429"/>
                  </a:lnTo>
                  <a:lnTo>
                    <a:pt x="248" y="429"/>
                  </a:lnTo>
                  <a:lnTo>
                    <a:pt x="246" y="431"/>
                  </a:lnTo>
                  <a:lnTo>
                    <a:pt x="243" y="431"/>
                  </a:lnTo>
                  <a:lnTo>
                    <a:pt x="241" y="431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41" y="436"/>
                  </a:lnTo>
                  <a:lnTo>
                    <a:pt x="253" y="441"/>
                  </a:lnTo>
                  <a:lnTo>
                    <a:pt x="253" y="443"/>
                  </a:lnTo>
                  <a:lnTo>
                    <a:pt x="255" y="443"/>
                  </a:lnTo>
                  <a:lnTo>
                    <a:pt x="262" y="445"/>
                  </a:lnTo>
                  <a:lnTo>
                    <a:pt x="265" y="445"/>
                  </a:lnTo>
                  <a:lnTo>
                    <a:pt x="267" y="445"/>
                  </a:lnTo>
                  <a:lnTo>
                    <a:pt x="267" y="445"/>
                  </a:lnTo>
                  <a:lnTo>
                    <a:pt x="267" y="443"/>
                  </a:lnTo>
                  <a:lnTo>
                    <a:pt x="267" y="441"/>
                  </a:lnTo>
                  <a:lnTo>
                    <a:pt x="267" y="441"/>
                  </a:lnTo>
                  <a:lnTo>
                    <a:pt x="269" y="438"/>
                  </a:lnTo>
                  <a:lnTo>
                    <a:pt x="274" y="436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2" y="434"/>
                  </a:lnTo>
                  <a:close/>
                  <a:moveTo>
                    <a:pt x="362" y="490"/>
                  </a:moveTo>
                  <a:lnTo>
                    <a:pt x="362" y="490"/>
                  </a:lnTo>
                  <a:lnTo>
                    <a:pt x="362" y="490"/>
                  </a:lnTo>
                  <a:lnTo>
                    <a:pt x="362" y="490"/>
                  </a:lnTo>
                  <a:close/>
                  <a:moveTo>
                    <a:pt x="362" y="490"/>
                  </a:moveTo>
                  <a:lnTo>
                    <a:pt x="366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2" y="490"/>
                  </a:lnTo>
                  <a:close/>
                  <a:moveTo>
                    <a:pt x="376" y="490"/>
                  </a:moveTo>
                  <a:lnTo>
                    <a:pt x="373" y="490"/>
                  </a:lnTo>
                  <a:lnTo>
                    <a:pt x="373" y="490"/>
                  </a:lnTo>
                  <a:lnTo>
                    <a:pt x="373" y="493"/>
                  </a:lnTo>
                  <a:lnTo>
                    <a:pt x="373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0"/>
                  </a:lnTo>
                  <a:close/>
                  <a:moveTo>
                    <a:pt x="395" y="488"/>
                  </a:moveTo>
                  <a:lnTo>
                    <a:pt x="395" y="488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3" y="490"/>
                  </a:lnTo>
                  <a:lnTo>
                    <a:pt x="383" y="493"/>
                  </a:lnTo>
                  <a:lnTo>
                    <a:pt x="383" y="493"/>
                  </a:lnTo>
                  <a:lnTo>
                    <a:pt x="392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5" y="488"/>
                  </a:lnTo>
                  <a:lnTo>
                    <a:pt x="395" y="488"/>
                  </a:lnTo>
                  <a:close/>
                  <a:moveTo>
                    <a:pt x="421" y="486"/>
                  </a:moveTo>
                  <a:lnTo>
                    <a:pt x="418" y="486"/>
                  </a:lnTo>
                  <a:lnTo>
                    <a:pt x="416" y="486"/>
                  </a:lnTo>
                  <a:lnTo>
                    <a:pt x="409" y="486"/>
                  </a:lnTo>
                  <a:lnTo>
                    <a:pt x="409" y="486"/>
                  </a:lnTo>
                  <a:lnTo>
                    <a:pt x="414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6"/>
                  </a:lnTo>
                  <a:close/>
                  <a:moveTo>
                    <a:pt x="570" y="400"/>
                  </a:moveTo>
                  <a:lnTo>
                    <a:pt x="570" y="398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close/>
                  <a:moveTo>
                    <a:pt x="537" y="367"/>
                  </a:moveTo>
                  <a:lnTo>
                    <a:pt x="537" y="367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4" y="367"/>
                  </a:lnTo>
                  <a:lnTo>
                    <a:pt x="537" y="367"/>
                  </a:lnTo>
                  <a:lnTo>
                    <a:pt x="537" y="367"/>
                  </a:lnTo>
                  <a:close/>
                  <a:moveTo>
                    <a:pt x="549" y="422"/>
                  </a:moveTo>
                  <a:lnTo>
                    <a:pt x="551" y="422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49" y="422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9" y="422"/>
                  </a:lnTo>
                  <a:close/>
                  <a:moveTo>
                    <a:pt x="414" y="464"/>
                  </a:move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4" y="462"/>
                  </a:lnTo>
                  <a:lnTo>
                    <a:pt x="414" y="464"/>
                  </a:lnTo>
                  <a:lnTo>
                    <a:pt x="414" y="467"/>
                  </a:lnTo>
                  <a:lnTo>
                    <a:pt x="414" y="464"/>
                  </a:lnTo>
                  <a:lnTo>
                    <a:pt x="414" y="464"/>
                  </a:lnTo>
                  <a:close/>
                  <a:moveTo>
                    <a:pt x="558" y="415"/>
                  </a:moveTo>
                  <a:lnTo>
                    <a:pt x="563" y="410"/>
                  </a:lnTo>
                  <a:lnTo>
                    <a:pt x="563" y="410"/>
                  </a:lnTo>
                  <a:lnTo>
                    <a:pt x="563" y="410"/>
                  </a:lnTo>
                  <a:lnTo>
                    <a:pt x="560" y="410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close/>
                  <a:moveTo>
                    <a:pt x="525" y="353"/>
                  </a:moveTo>
                  <a:lnTo>
                    <a:pt x="527" y="353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48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7" y="353"/>
                  </a:lnTo>
                  <a:lnTo>
                    <a:pt x="537" y="353"/>
                  </a:lnTo>
                  <a:lnTo>
                    <a:pt x="539" y="353"/>
                  </a:lnTo>
                  <a:lnTo>
                    <a:pt x="539" y="353"/>
                  </a:lnTo>
                  <a:lnTo>
                    <a:pt x="541" y="351"/>
                  </a:lnTo>
                  <a:lnTo>
                    <a:pt x="541" y="348"/>
                  </a:lnTo>
                  <a:lnTo>
                    <a:pt x="541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7" y="348"/>
                  </a:lnTo>
                  <a:lnTo>
                    <a:pt x="537" y="346"/>
                  </a:lnTo>
                  <a:lnTo>
                    <a:pt x="537" y="346"/>
                  </a:lnTo>
                  <a:lnTo>
                    <a:pt x="534" y="346"/>
                  </a:lnTo>
                  <a:lnTo>
                    <a:pt x="534" y="344"/>
                  </a:lnTo>
                  <a:lnTo>
                    <a:pt x="539" y="339"/>
                  </a:lnTo>
                  <a:lnTo>
                    <a:pt x="539" y="339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39" y="337"/>
                  </a:lnTo>
                  <a:lnTo>
                    <a:pt x="537" y="339"/>
                  </a:lnTo>
                  <a:lnTo>
                    <a:pt x="537" y="341"/>
                  </a:lnTo>
                  <a:lnTo>
                    <a:pt x="534" y="344"/>
                  </a:lnTo>
                  <a:lnTo>
                    <a:pt x="532" y="344"/>
                  </a:lnTo>
                  <a:lnTo>
                    <a:pt x="530" y="346"/>
                  </a:lnTo>
                  <a:lnTo>
                    <a:pt x="532" y="346"/>
                  </a:lnTo>
                  <a:lnTo>
                    <a:pt x="530" y="348"/>
                  </a:lnTo>
                  <a:lnTo>
                    <a:pt x="530" y="348"/>
                  </a:lnTo>
                  <a:lnTo>
                    <a:pt x="527" y="348"/>
                  </a:lnTo>
                  <a:lnTo>
                    <a:pt x="527" y="348"/>
                  </a:lnTo>
                  <a:lnTo>
                    <a:pt x="527" y="351"/>
                  </a:lnTo>
                  <a:lnTo>
                    <a:pt x="525" y="351"/>
                  </a:lnTo>
                  <a:lnTo>
                    <a:pt x="525" y="351"/>
                  </a:lnTo>
                  <a:lnTo>
                    <a:pt x="525" y="353"/>
                  </a:lnTo>
                  <a:lnTo>
                    <a:pt x="525" y="353"/>
                  </a:lnTo>
                  <a:close/>
                  <a:moveTo>
                    <a:pt x="530" y="367"/>
                  </a:moveTo>
                  <a:lnTo>
                    <a:pt x="532" y="365"/>
                  </a:lnTo>
                  <a:lnTo>
                    <a:pt x="532" y="363"/>
                  </a:lnTo>
                  <a:lnTo>
                    <a:pt x="532" y="360"/>
                  </a:lnTo>
                  <a:lnTo>
                    <a:pt x="532" y="360"/>
                  </a:lnTo>
                  <a:lnTo>
                    <a:pt x="532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27" y="370"/>
                  </a:lnTo>
                  <a:lnTo>
                    <a:pt x="530" y="370"/>
                  </a:lnTo>
                  <a:lnTo>
                    <a:pt x="530" y="367"/>
                  </a:lnTo>
                  <a:close/>
                  <a:moveTo>
                    <a:pt x="534" y="381"/>
                  </a:moveTo>
                  <a:lnTo>
                    <a:pt x="534" y="381"/>
                  </a:lnTo>
                  <a:lnTo>
                    <a:pt x="532" y="381"/>
                  </a:lnTo>
                  <a:lnTo>
                    <a:pt x="532" y="381"/>
                  </a:lnTo>
                  <a:lnTo>
                    <a:pt x="527" y="381"/>
                  </a:lnTo>
                  <a:lnTo>
                    <a:pt x="527" y="384"/>
                  </a:lnTo>
                  <a:lnTo>
                    <a:pt x="534" y="386"/>
                  </a:lnTo>
                  <a:lnTo>
                    <a:pt x="534" y="381"/>
                  </a:lnTo>
                  <a:close/>
                  <a:moveTo>
                    <a:pt x="378" y="490"/>
                  </a:moveTo>
                  <a:lnTo>
                    <a:pt x="378" y="490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78" y="490"/>
                  </a:lnTo>
                  <a:close/>
                  <a:moveTo>
                    <a:pt x="567" y="457"/>
                  </a:moveTo>
                  <a:lnTo>
                    <a:pt x="567" y="460"/>
                  </a:lnTo>
                  <a:lnTo>
                    <a:pt x="567" y="460"/>
                  </a:lnTo>
                  <a:lnTo>
                    <a:pt x="567" y="457"/>
                  </a:lnTo>
                  <a:lnTo>
                    <a:pt x="570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5"/>
                  </a:lnTo>
                  <a:lnTo>
                    <a:pt x="570" y="455"/>
                  </a:lnTo>
                  <a:lnTo>
                    <a:pt x="570" y="452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3" y="455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56" y="452"/>
                  </a:lnTo>
                  <a:lnTo>
                    <a:pt x="556" y="450"/>
                  </a:lnTo>
                  <a:lnTo>
                    <a:pt x="556" y="450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5"/>
                  </a:lnTo>
                  <a:lnTo>
                    <a:pt x="558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3" y="445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41"/>
                  </a:lnTo>
                  <a:lnTo>
                    <a:pt x="546" y="441"/>
                  </a:lnTo>
                  <a:lnTo>
                    <a:pt x="544" y="443"/>
                  </a:lnTo>
                  <a:lnTo>
                    <a:pt x="544" y="443"/>
                  </a:lnTo>
                  <a:lnTo>
                    <a:pt x="541" y="441"/>
                  </a:lnTo>
                  <a:lnTo>
                    <a:pt x="541" y="438"/>
                  </a:lnTo>
                  <a:lnTo>
                    <a:pt x="541" y="438"/>
                  </a:lnTo>
                  <a:lnTo>
                    <a:pt x="539" y="438"/>
                  </a:lnTo>
                  <a:lnTo>
                    <a:pt x="539" y="438"/>
                  </a:lnTo>
                  <a:lnTo>
                    <a:pt x="537" y="438"/>
                  </a:lnTo>
                  <a:lnTo>
                    <a:pt x="537" y="438"/>
                  </a:lnTo>
                  <a:lnTo>
                    <a:pt x="534" y="441"/>
                  </a:lnTo>
                  <a:lnTo>
                    <a:pt x="534" y="441"/>
                  </a:lnTo>
                  <a:lnTo>
                    <a:pt x="532" y="441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6"/>
                  </a:lnTo>
                  <a:lnTo>
                    <a:pt x="530" y="436"/>
                  </a:lnTo>
                  <a:lnTo>
                    <a:pt x="532" y="436"/>
                  </a:lnTo>
                  <a:lnTo>
                    <a:pt x="532" y="436"/>
                  </a:lnTo>
                  <a:lnTo>
                    <a:pt x="534" y="436"/>
                  </a:lnTo>
                  <a:lnTo>
                    <a:pt x="534" y="434"/>
                  </a:lnTo>
                  <a:lnTo>
                    <a:pt x="532" y="434"/>
                  </a:lnTo>
                  <a:lnTo>
                    <a:pt x="530" y="434"/>
                  </a:lnTo>
                  <a:lnTo>
                    <a:pt x="530" y="434"/>
                  </a:lnTo>
                  <a:lnTo>
                    <a:pt x="530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5" y="436"/>
                  </a:lnTo>
                  <a:lnTo>
                    <a:pt x="525" y="436"/>
                  </a:lnTo>
                  <a:lnTo>
                    <a:pt x="523" y="434"/>
                  </a:lnTo>
                  <a:lnTo>
                    <a:pt x="520" y="434"/>
                  </a:lnTo>
                  <a:lnTo>
                    <a:pt x="513" y="436"/>
                  </a:lnTo>
                  <a:lnTo>
                    <a:pt x="513" y="436"/>
                  </a:lnTo>
                  <a:lnTo>
                    <a:pt x="511" y="436"/>
                  </a:lnTo>
                  <a:lnTo>
                    <a:pt x="511" y="434"/>
                  </a:lnTo>
                  <a:lnTo>
                    <a:pt x="511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1"/>
                  </a:lnTo>
                  <a:lnTo>
                    <a:pt x="511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3" y="426"/>
                  </a:lnTo>
                  <a:lnTo>
                    <a:pt x="513" y="426"/>
                  </a:lnTo>
                  <a:lnTo>
                    <a:pt x="511" y="426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4" y="424"/>
                  </a:lnTo>
                  <a:lnTo>
                    <a:pt x="501" y="424"/>
                  </a:lnTo>
                  <a:lnTo>
                    <a:pt x="499" y="422"/>
                  </a:lnTo>
                  <a:lnTo>
                    <a:pt x="496" y="422"/>
                  </a:lnTo>
                  <a:lnTo>
                    <a:pt x="494" y="422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5"/>
                  </a:lnTo>
                  <a:lnTo>
                    <a:pt x="489" y="412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7" y="410"/>
                  </a:lnTo>
                  <a:lnTo>
                    <a:pt x="485" y="408"/>
                  </a:lnTo>
                  <a:lnTo>
                    <a:pt x="489" y="408"/>
                  </a:lnTo>
                  <a:lnTo>
                    <a:pt x="499" y="410"/>
                  </a:lnTo>
                  <a:lnTo>
                    <a:pt x="499" y="408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4" y="403"/>
                  </a:lnTo>
                  <a:lnTo>
                    <a:pt x="494" y="403"/>
                  </a:lnTo>
                  <a:lnTo>
                    <a:pt x="496" y="403"/>
                  </a:lnTo>
                  <a:lnTo>
                    <a:pt x="494" y="400"/>
                  </a:lnTo>
                  <a:lnTo>
                    <a:pt x="492" y="400"/>
                  </a:lnTo>
                  <a:lnTo>
                    <a:pt x="489" y="398"/>
                  </a:lnTo>
                  <a:lnTo>
                    <a:pt x="494" y="400"/>
                  </a:lnTo>
                  <a:lnTo>
                    <a:pt x="499" y="403"/>
                  </a:lnTo>
                  <a:lnTo>
                    <a:pt x="501" y="403"/>
                  </a:lnTo>
                  <a:lnTo>
                    <a:pt x="506" y="403"/>
                  </a:lnTo>
                  <a:lnTo>
                    <a:pt x="508" y="403"/>
                  </a:lnTo>
                  <a:lnTo>
                    <a:pt x="511" y="403"/>
                  </a:lnTo>
                  <a:lnTo>
                    <a:pt x="511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5" y="405"/>
                  </a:lnTo>
                  <a:lnTo>
                    <a:pt x="511" y="403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0"/>
                  </a:lnTo>
                  <a:lnTo>
                    <a:pt x="501" y="398"/>
                  </a:lnTo>
                  <a:lnTo>
                    <a:pt x="501" y="396"/>
                  </a:lnTo>
                  <a:lnTo>
                    <a:pt x="501" y="393"/>
                  </a:lnTo>
                  <a:lnTo>
                    <a:pt x="501" y="393"/>
                  </a:lnTo>
                  <a:lnTo>
                    <a:pt x="504" y="391"/>
                  </a:lnTo>
                  <a:lnTo>
                    <a:pt x="506" y="391"/>
                  </a:lnTo>
                  <a:lnTo>
                    <a:pt x="506" y="391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8" y="389"/>
                  </a:lnTo>
                  <a:lnTo>
                    <a:pt x="511" y="386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1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8" y="384"/>
                  </a:lnTo>
                  <a:lnTo>
                    <a:pt x="518" y="384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9"/>
                  </a:lnTo>
                  <a:lnTo>
                    <a:pt x="520" y="389"/>
                  </a:lnTo>
                  <a:lnTo>
                    <a:pt x="523" y="389"/>
                  </a:lnTo>
                  <a:lnTo>
                    <a:pt x="523" y="386"/>
                  </a:lnTo>
                  <a:lnTo>
                    <a:pt x="523" y="384"/>
                  </a:lnTo>
                  <a:lnTo>
                    <a:pt x="525" y="384"/>
                  </a:lnTo>
                  <a:lnTo>
                    <a:pt x="527" y="384"/>
                  </a:lnTo>
                  <a:lnTo>
                    <a:pt x="527" y="384"/>
                  </a:lnTo>
                  <a:lnTo>
                    <a:pt x="525" y="384"/>
                  </a:lnTo>
                  <a:lnTo>
                    <a:pt x="525" y="384"/>
                  </a:lnTo>
                  <a:lnTo>
                    <a:pt x="525" y="381"/>
                  </a:lnTo>
                  <a:lnTo>
                    <a:pt x="523" y="379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5" y="377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7" y="374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3" y="372"/>
                  </a:lnTo>
                  <a:lnTo>
                    <a:pt x="523" y="374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23" y="372"/>
                  </a:lnTo>
                  <a:lnTo>
                    <a:pt x="525" y="370"/>
                  </a:lnTo>
                  <a:lnTo>
                    <a:pt x="523" y="370"/>
                  </a:lnTo>
                  <a:lnTo>
                    <a:pt x="523" y="370"/>
                  </a:lnTo>
                  <a:lnTo>
                    <a:pt x="520" y="370"/>
                  </a:lnTo>
                  <a:lnTo>
                    <a:pt x="520" y="370"/>
                  </a:lnTo>
                  <a:lnTo>
                    <a:pt x="520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67"/>
                  </a:lnTo>
                  <a:lnTo>
                    <a:pt x="518" y="365"/>
                  </a:lnTo>
                  <a:lnTo>
                    <a:pt x="520" y="367"/>
                  </a:lnTo>
                  <a:lnTo>
                    <a:pt x="523" y="367"/>
                  </a:lnTo>
                  <a:lnTo>
                    <a:pt x="523" y="365"/>
                  </a:lnTo>
                  <a:lnTo>
                    <a:pt x="520" y="363"/>
                  </a:lnTo>
                  <a:lnTo>
                    <a:pt x="520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3"/>
                  </a:lnTo>
                  <a:lnTo>
                    <a:pt x="513" y="363"/>
                  </a:lnTo>
                  <a:lnTo>
                    <a:pt x="515" y="363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58"/>
                  </a:lnTo>
                  <a:lnTo>
                    <a:pt x="515" y="358"/>
                  </a:lnTo>
                  <a:lnTo>
                    <a:pt x="515" y="355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0" y="353"/>
                  </a:lnTo>
                  <a:lnTo>
                    <a:pt x="520" y="353"/>
                  </a:lnTo>
                  <a:lnTo>
                    <a:pt x="518" y="353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3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08" y="351"/>
                  </a:lnTo>
                  <a:lnTo>
                    <a:pt x="508" y="351"/>
                  </a:lnTo>
                  <a:lnTo>
                    <a:pt x="508" y="353"/>
                  </a:lnTo>
                  <a:lnTo>
                    <a:pt x="508" y="353"/>
                  </a:lnTo>
                  <a:lnTo>
                    <a:pt x="508" y="355"/>
                  </a:lnTo>
                  <a:lnTo>
                    <a:pt x="508" y="355"/>
                  </a:lnTo>
                  <a:lnTo>
                    <a:pt x="508" y="358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1" y="367"/>
                  </a:lnTo>
                  <a:lnTo>
                    <a:pt x="501" y="370"/>
                  </a:lnTo>
                  <a:lnTo>
                    <a:pt x="501" y="372"/>
                  </a:lnTo>
                  <a:lnTo>
                    <a:pt x="499" y="374"/>
                  </a:lnTo>
                  <a:lnTo>
                    <a:pt x="496" y="377"/>
                  </a:lnTo>
                  <a:lnTo>
                    <a:pt x="494" y="377"/>
                  </a:lnTo>
                  <a:lnTo>
                    <a:pt x="492" y="377"/>
                  </a:lnTo>
                  <a:lnTo>
                    <a:pt x="489" y="377"/>
                  </a:lnTo>
                  <a:lnTo>
                    <a:pt x="487" y="374"/>
                  </a:lnTo>
                  <a:lnTo>
                    <a:pt x="485" y="372"/>
                  </a:lnTo>
                  <a:lnTo>
                    <a:pt x="485" y="372"/>
                  </a:lnTo>
                  <a:lnTo>
                    <a:pt x="487" y="370"/>
                  </a:lnTo>
                  <a:lnTo>
                    <a:pt x="487" y="367"/>
                  </a:lnTo>
                  <a:lnTo>
                    <a:pt x="485" y="367"/>
                  </a:lnTo>
                  <a:lnTo>
                    <a:pt x="482" y="370"/>
                  </a:lnTo>
                  <a:lnTo>
                    <a:pt x="480" y="370"/>
                  </a:lnTo>
                  <a:lnTo>
                    <a:pt x="478" y="370"/>
                  </a:lnTo>
                  <a:lnTo>
                    <a:pt x="475" y="370"/>
                  </a:lnTo>
                  <a:lnTo>
                    <a:pt x="475" y="370"/>
                  </a:lnTo>
                  <a:lnTo>
                    <a:pt x="473" y="367"/>
                  </a:lnTo>
                  <a:lnTo>
                    <a:pt x="473" y="365"/>
                  </a:lnTo>
                  <a:lnTo>
                    <a:pt x="473" y="363"/>
                  </a:lnTo>
                  <a:lnTo>
                    <a:pt x="473" y="360"/>
                  </a:lnTo>
                  <a:lnTo>
                    <a:pt x="473" y="358"/>
                  </a:lnTo>
                  <a:lnTo>
                    <a:pt x="475" y="358"/>
                  </a:lnTo>
                  <a:lnTo>
                    <a:pt x="478" y="358"/>
                  </a:lnTo>
                  <a:lnTo>
                    <a:pt x="482" y="358"/>
                  </a:lnTo>
                  <a:lnTo>
                    <a:pt x="485" y="360"/>
                  </a:lnTo>
                  <a:lnTo>
                    <a:pt x="485" y="358"/>
                  </a:lnTo>
                  <a:lnTo>
                    <a:pt x="485" y="358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5" y="353"/>
                  </a:lnTo>
                  <a:lnTo>
                    <a:pt x="487" y="353"/>
                  </a:lnTo>
                  <a:lnTo>
                    <a:pt x="489" y="351"/>
                  </a:lnTo>
                  <a:lnTo>
                    <a:pt x="489" y="348"/>
                  </a:lnTo>
                  <a:lnTo>
                    <a:pt x="489" y="346"/>
                  </a:lnTo>
                  <a:lnTo>
                    <a:pt x="492" y="344"/>
                  </a:lnTo>
                  <a:lnTo>
                    <a:pt x="489" y="344"/>
                  </a:lnTo>
                  <a:lnTo>
                    <a:pt x="489" y="341"/>
                  </a:lnTo>
                  <a:lnTo>
                    <a:pt x="487" y="341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2" y="346"/>
                  </a:lnTo>
                  <a:lnTo>
                    <a:pt x="482" y="346"/>
                  </a:lnTo>
                  <a:lnTo>
                    <a:pt x="482" y="348"/>
                  </a:lnTo>
                  <a:lnTo>
                    <a:pt x="480" y="351"/>
                  </a:lnTo>
                  <a:lnTo>
                    <a:pt x="480" y="351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4"/>
                  </a:lnTo>
                  <a:lnTo>
                    <a:pt x="482" y="344"/>
                  </a:lnTo>
                  <a:lnTo>
                    <a:pt x="480" y="341"/>
                  </a:lnTo>
                  <a:lnTo>
                    <a:pt x="480" y="341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78" y="346"/>
                  </a:lnTo>
                  <a:lnTo>
                    <a:pt x="478" y="348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3" y="351"/>
                  </a:lnTo>
                  <a:lnTo>
                    <a:pt x="473" y="351"/>
                  </a:lnTo>
                  <a:lnTo>
                    <a:pt x="470" y="348"/>
                  </a:lnTo>
                  <a:lnTo>
                    <a:pt x="470" y="348"/>
                  </a:lnTo>
                  <a:lnTo>
                    <a:pt x="468" y="346"/>
                  </a:lnTo>
                  <a:lnTo>
                    <a:pt x="468" y="346"/>
                  </a:lnTo>
                  <a:lnTo>
                    <a:pt x="466" y="346"/>
                  </a:lnTo>
                  <a:lnTo>
                    <a:pt x="463" y="348"/>
                  </a:lnTo>
                  <a:lnTo>
                    <a:pt x="461" y="353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49" y="360"/>
                  </a:lnTo>
                  <a:lnTo>
                    <a:pt x="442" y="363"/>
                  </a:lnTo>
                  <a:lnTo>
                    <a:pt x="440" y="365"/>
                  </a:lnTo>
                  <a:lnTo>
                    <a:pt x="437" y="365"/>
                  </a:lnTo>
                  <a:lnTo>
                    <a:pt x="430" y="363"/>
                  </a:lnTo>
                  <a:lnTo>
                    <a:pt x="426" y="360"/>
                  </a:lnTo>
                  <a:lnTo>
                    <a:pt x="418" y="360"/>
                  </a:lnTo>
                  <a:lnTo>
                    <a:pt x="414" y="360"/>
                  </a:lnTo>
                  <a:lnTo>
                    <a:pt x="409" y="355"/>
                  </a:lnTo>
                  <a:lnTo>
                    <a:pt x="407" y="351"/>
                  </a:lnTo>
                  <a:lnTo>
                    <a:pt x="407" y="346"/>
                  </a:lnTo>
                  <a:lnTo>
                    <a:pt x="409" y="341"/>
                  </a:lnTo>
                  <a:lnTo>
                    <a:pt x="416" y="334"/>
                  </a:lnTo>
                  <a:lnTo>
                    <a:pt x="418" y="329"/>
                  </a:lnTo>
                  <a:lnTo>
                    <a:pt x="421" y="325"/>
                  </a:lnTo>
                  <a:lnTo>
                    <a:pt x="423" y="322"/>
                  </a:lnTo>
                  <a:lnTo>
                    <a:pt x="426" y="320"/>
                  </a:lnTo>
                  <a:lnTo>
                    <a:pt x="430" y="318"/>
                  </a:lnTo>
                  <a:lnTo>
                    <a:pt x="435" y="320"/>
                  </a:lnTo>
                  <a:lnTo>
                    <a:pt x="440" y="320"/>
                  </a:lnTo>
                  <a:lnTo>
                    <a:pt x="444" y="322"/>
                  </a:lnTo>
                  <a:lnTo>
                    <a:pt x="449" y="325"/>
                  </a:lnTo>
                  <a:lnTo>
                    <a:pt x="452" y="325"/>
                  </a:lnTo>
                  <a:lnTo>
                    <a:pt x="452" y="327"/>
                  </a:lnTo>
                  <a:lnTo>
                    <a:pt x="454" y="332"/>
                  </a:lnTo>
                  <a:lnTo>
                    <a:pt x="454" y="332"/>
                  </a:lnTo>
                  <a:lnTo>
                    <a:pt x="459" y="332"/>
                  </a:lnTo>
                  <a:lnTo>
                    <a:pt x="461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6" y="332"/>
                  </a:lnTo>
                  <a:lnTo>
                    <a:pt x="470" y="334"/>
                  </a:lnTo>
                  <a:lnTo>
                    <a:pt x="473" y="334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5" y="341"/>
                  </a:lnTo>
                  <a:lnTo>
                    <a:pt x="485" y="339"/>
                  </a:lnTo>
                  <a:lnTo>
                    <a:pt x="487" y="339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4" y="339"/>
                  </a:lnTo>
                  <a:lnTo>
                    <a:pt x="496" y="339"/>
                  </a:lnTo>
                  <a:lnTo>
                    <a:pt x="496" y="339"/>
                  </a:lnTo>
                  <a:lnTo>
                    <a:pt x="496" y="341"/>
                  </a:lnTo>
                  <a:lnTo>
                    <a:pt x="496" y="341"/>
                  </a:lnTo>
                  <a:lnTo>
                    <a:pt x="494" y="341"/>
                  </a:lnTo>
                  <a:lnTo>
                    <a:pt x="496" y="341"/>
                  </a:lnTo>
                  <a:lnTo>
                    <a:pt x="499" y="341"/>
                  </a:lnTo>
                  <a:lnTo>
                    <a:pt x="501" y="339"/>
                  </a:lnTo>
                  <a:lnTo>
                    <a:pt x="504" y="337"/>
                  </a:lnTo>
                  <a:lnTo>
                    <a:pt x="504" y="337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7"/>
                  </a:lnTo>
                  <a:lnTo>
                    <a:pt x="496" y="334"/>
                  </a:lnTo>
                  <a:lnTo>
                    <a:pt x="492" y="327"/>
                  </a:lnTo>
                  <a:lnTo>
                    <a:pt x="489" y="325"/>
                  </a:lnTo>
                  <a:lnTo>
                    <a:pt x="489" y="320"/>
                  </a:lnTo>
                  <a:lnTo>
                    <a:pt x="489" y="318"/>
                  </a:lnTo>
                  <a:lnTo>
                    <a:pt x="485" y="313"/>
                  </a:lnTo>
                  <a:lnTo>
                    <a:pt x="485" y="310"/>
                  </a:lnTo>
                  <a:lnTo>
                    <a:pt x="485" y="310"/>
                  </a:lnTo>
                  <a:lnTo>
                    <a:pt x="485" y="308"/>
                  </a:lnTo>
                  <a:lnTo>
                    <a:pt x="485" y="306"/>
                  </a:lnTo>
                  <a:lnTo>
                    <a:pt x="485" y="306"/>
                  </a:lnTo>
                  <a:lnTo>
                    <a:pt x="482" y="303"/>
                  </a:lnTo>
                  <a:lnTo>
                    <a:pt x="478" y="301"/>
                  </a:lnTo>
                  <a:lnTo>
                    <a:pt x="478" y="296"/>
                  </a:lnTo>
                  <a:lnTo>
                    <a:pt x="475" y="296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66" y="287"/>
                  </a:lnTo>
                  <a:lnTo>
                    <a:pt x="468" y="284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3" y="280"/>
                  </a:lnTo>
                  <a:lnTo>
                    <a:pt x="463" y="277"/>
                  </a:lnTo>
                  <a:lnTo>
                    <a:pt x="463" y="275"/>
                  </a:lnTo>
                  <a:lnTo>
                    <a:pt x="466" y="270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8" y="261"/>
                  </a:lnTo>
                  <a:lnTo>
                    <a:pt x="468" y="254"/>
                  </a:lnTo>
                  <a:lnTo>
                    <a:pt x="470" y="249"/>
                  </a:lnTo>
                  <a:lnTo>
                    <a:pt x="473" y="244"/>
                  </a:lnTo>
                  <a:lnTo>
                    <a:pt x="473" y="239"/>
                  </a:lnTo>
                  <a:lnTo>
                    <a:pt x="470" y="239"/>
                  </a:lnTo>
                  <a:lnTo>
                    <a:pt x="468" y="239"/>
                  </a:lnTo>
                  <a:lnTo>
                    <a:pt x="463" y="239"/>
                  </a:lnTo>
                  <a:lnTo>
                    <a:pt x="461" y="239"/>
                  </a:lnTo>
                  <a:lnTo>
                    <a:pt x="454" y="239"/>
                  </a:lnTo>
                  <a:lnTo>
                    <a:pt x="444" y="242"/>
                  </a:lnTo>
                  <a:lnTo>
                    <a:pt x="433" y="242"/>
                  </a:lnTo>
                  <a:lnTo>
                    <a:pt x="418" y="244"/>
                  </a:lnTo>
                  <a:lnTo>
                    <a:pt x="402" y="244"/>
                  </a:lnTo>
                  <a:lnTo>
                    <a:pt x="385" y="247"/>
                  </a:lnTo>
                  <a:lnTo>
                    <a:pt x="369" y="249"/>
                  </a:lnTo>
                  <a:lnTo>
                    <a:pt x="350" y="249"/>
                  </a:lnTo>
                  <a:lnTo>
                    <a:pt x="333" y="251"/>
                  </a:lnTo>
                  <a:lnTo>
                    <a:pt x="317" y="251"/>
                  </a:lnTo>
                  <a:lnTo>
                    <a:pt x="303" y="254"/>
                  </a:lnTo>
                  <a:lnTo>
                    <a:pt x="291" y="254"/>
                  </a:lnTo>
                  <a:lnTo>
                    <a:pt x="281" y="256"/>
                  </a:lnTo>
                  <a:lnTo>
                    <a:pt x="274" y="256"/>
                  </a:lnTo>
                  <a:lnTo>
                    <a:pt x="272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74" y="249"/>
                  </a:lnTo>
                  <a:lnTo>
                    <a:pt x="274" y="244"/>
                  </a:lnTo>
                  <a:lnTo>
                    <a:pt x="269" y="242"/>
                  </a:lnTo>
                  <a:lnTo>
                    <a:pt x="269" y="237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67" y="228"/>
                  </a:lnTo>
                  <a:lnTo>
                    <a:pt x="265" y="225"/>
                  </a:lnTo>
                  <a:lnTo>
                    <a:pt x="265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18"/>
                  </a:lnTo>
                  <a:lnTo>
                    <a:pt x="279" y="216"/>
                  </a:lnTo>
                  <a:lnTo>
                    <a:pt x="279" y="209"/>
                  </a:lnTo>
                  <a:lnTo>
                    <a:pt x="279" y="206"/>
                  </a:lnTo>
                  <a:lnTo>
                    <a:pt x="281" y="206"/>
                  </a:lnTo>
                  <a:lnTo>
                    <a:pt x="281" y="204"/>
                  </a:lnTo>
                  <a:lnTo>
                    <a:pt x="279" y="204"/>
                  </a:lnTo>
                  <a:lnTo>
                    <a:pt x="279" y="199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7" y="192"/>
                  </a:lnTo>
                  <a:lnTo>
                    <a:pt x="279" y="190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0"/>
                  </a:lnTo>
                  <a:lnTo>
                    <a:pt x="286" y="178"/>
                  </a:lnTo>
                  <a:lnTo>
                    <a:pt x="286" y="166"/>
                  </a:lnTo>
                  <a:lnTo>
                    <a:pt x="286" y="164"/>
                  </a:lnTo>
                  <a:lnTo>
                    <a:pt x="286" y="161"/>
                  </a:lnTo>
                  <a:lnTo>
                    <a:pt x="288" y="157"/>
                  </a:lnTo>
                  <a:lnTo>
                    <a:pt x="291" y="152"/>
                  </a:lnTo>
                  <a:lnTo>
                    <a:pt x="291" y="150"/>
                  </a:lnTo>
                  <a:lnTo>
                    <a:pt x="293" y="147"/>
                  </a:lnTo>
                  <a:lnTo>
                    <a:pt x="295" y="145"/>
                  </a:lnTo>
                  <a:lnTo>
                    <a:pt x="298" y="145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4" y="128"/>
                  </a:lnTo>
                  <a:lnTo>
                    <a:pt x="317" y="126"/>
                  </a:lnTo>
                  <a:lnTo>
                    <a:pt x="319" y="121"/>
                  </a:lnTo>
                  <a:lnTo>
                    <a:pt x="319" y="116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09"/>
                  </a:lnTo>
                  <a:lnTo>
                    <a:pt x="317" y="109"/>
                  </a:lnTo>
                  <a:lnTo>
                    <a:pt x="321" y="109"/>
                  </a:lnTo>
                  <a:lnTo>
                    <a:pt x="324" y="102"/>
                  </a:lnTo>
                  <a:lnTo>
                    <a:pt x="329" y="93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3" y="88"/>
                  </a:lnTo>
                  <a:lnTo>
                    <a:pt x="333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3"/>
                  </a:lnTo>
                  <a:lnTo>
                    <a:pt x="324" y="81"/>
                  </a:lnTo>
                  <a:lnTo>
                    <a:pt x="324" y="81"/>
                  </a:lnTo>
                  <a:lnTo>
                    <a:pt x="321" y="76"/>
                  </a:lnTo>
                  <a:lnTo>
                    <a:pt x="319" y="74"/>
                  </a:lnTo>
                  <a:lnTo>
                    <a:pt x="317" y="74"/>
                  </a:lnTo>
                  <a:lnTo>
                    <a:pt x="312" y="71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0"/>
                  </a:lnTo>
                  <a:lnTo>
                    <a:pt x="312" y="57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5" y="43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312" y="38"/>
                  </a:lnTo>
                  <a:lnTo>
                    <a:pt x="312" y="36"/>
                  </a:lnTo>
                  <a:lnTo>
                    <a:pt x="310" y="36"/>
                  </a:lnTo>
                  <a:lnTo>
                    <a:pt x="305" y="34"/>
                  </a:lnTo>
                  <a:lnTo>
                    <a:pt x="303" y="34"/>
                  </a:lnTo>
                  <a:lnTo>
                    <a:pt x="303" y="31"/>
                  </a:lnTo>
                  <a:lnTo>
                    <a:pt x="303" y="26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17"/>
                  </a:lnTo>
                  <a:lnTo>
                    <a:pt x="310" y="15"/>
                  </a:lnTo>
                  <a:lnTo>
                    <a:pt x="310" y="12"/>
                  </a:lnTo>
                  <a:lnTo>
                    <a:pt x="307" y="10"/>
                  </a:lnTo>
                  <a:lnTo>
                    <a:pt x="307" y="8"/>
                  </a:lnTo>
                  <a:lnTo>
                    <a:pt x="305" y="8"/>
                  </a:lnTo>
                  <a:lnTo>
                    <a:pt x="303" y="8"/>
                  </a:lnTo>
                  <a:lnTo>
                    <a:pt x="303" y="8"/>
                  </a:lnTo>
                  <a:lnTo>
                    <a:pt x="300" y="8"/>
                  </a:lnTo>
                  <a:lnTo>
                    <a:pt x="300" y="5"/>
                  </a:lnTo>
                  <a:lnTo>
                    <a:pt x="300" y="0"/>
                  </a:lnTo>
                  <a:lnTo>
                    <a:pt x="298" y="3"/>
                  </a:lnTo>
                  <a:lnTo>
                    <a:pt x="279" y="3"/>
                  </a:lnTo>
                  <a:lnTo>
                    <a:pt x="260" y="5"/>
                  </a:lnTo>
                  <a:lnTo>
                    <a:pt x="241" y="5"/>
                  </a:lnTo>
                  <a:lnTo>
                    <a:pt x="222" y="8"/>
                  </a:lnTo>
                  <a:lnTo>
                    <a:pt x="206" y="10"/>
                  </a:lnTo>
                  <a:lnTo>
                    <a:pt x="187" y="10"/>
                  </a:lnTo>
                  <a:lnTo>
                    <a:pt x="168" y="12"/>
                  </a:lnTo>
                  <a:lnTo>
                    <a:pt x="149" y="12"/>
                  </a:lnTo>
                  <a:lnTo>
                    <a:pt x="130" y="15"/>
                  </a:lnTo>
                  <a:lnTo>
                    <a:pt x="111" y="15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54" y="19"/>
                  </a:lnTo>
                  <a:lnTo>
                    <a:pt x="35" y="19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" y="67"/>
                  </a:lnTo>
                  <a:lnTo>
                    <a:pt x="2" y="81"/>
                  </a:lnTo>
                  <a:lnTo>
                    <a:pt x="2" y="95"/>
                  </a:lnTo>
                  <a:lnTo>
                    <a:pt x="4" y="109"/>
                  </a:lnTo>
                  <a:lnTo>
                    <a:pt x="4" y="124"/>
                  </a:lnTo>
                  <a:lnTo>
                    <a:pt x="4" y="140"/>
                  </a:lnTo>
                  <a:lnTo>
                    <a:pt x="4" y="147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1" y="161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5"/>
                  </a:lnTo>
                  <a:lnTo>
                    <a:pt x="31" y="187"/>
                  </a:lnTo>
                  <a:lnTo>
                    <a:pt x="31" y="190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3" y="202"/>
                  </a:lnTo>
                  <a:lnTo>
                    <a:pt x="35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9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2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9" y="244"/>
                  </a:lnTo>
                  <a:lnTo>
                    <a:pt x="59" y="244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61" y="244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61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4" y="273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4" y="28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64" y="292"/>
                  </a:lnTo>
                  <a:lnTo>
                    <a:pt x="61" y="299"/>
                  </a:lnTo>
                  <a:lnTo>
                    <a:pt x="59" y="306"/>
                  </a:lnTo>
                  <a:lnTo>
                    <a:pt x="59" y="308"/>
                  </a:lnTo>
                  <a:lnTo>
                    <a:pt x="54" y="310"/>
                  </a:lnTo>
                  <a:lnTo>
                    <a:pt x="54" y="313"/>
                  </a:lnTo>
                  <a:lnTo>
                    <a:pt x="54" y="318"/>
                  </a:lnTo>
                  <a:lnTo>
                    <a:pt x="54" y="320"/>
                  </a:lnTo>
                  <a:lnTo>
                    <a:pt x="52" y="320"/>
                  </a:lnTo>
                  <a:lnTo>
                    <a:pt x="49" y="322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9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52" y="334"/>
                  </a:lnTo>
                  <a:lnTo>
                    <a:pt x="52" y="337"/>
                  </a:lnTo>
                  <a:lnTo>
                    <a:pt x="52" y="339"/>
                  </a:lnTo>
                  <a:lnTo>
                    <a:pt x="52" y="341"/>
                  </a:lnTo>
                  <a:lnTo>
                    <a:pt x="49" y="344"/>
                  </a:lnTo>
                  <a:lnTo>
                    <a:pt x="47" y="346"/>
                  </a:lnTo>
                  <a:lnTo>
                    <a:pt x="47" y="348"/>
                  </a:lnTo>
                  <a:lnTo>
                    <a:pt x="47" y="353"/>
                  </a:lnTo>
                  <a:lnTo>
                    <a:pt x="49" y="355"/>
                  </a:lnTo>
                  <a:lnTo>
                    <a:pt x="52" y="358"/>
                  </a:lnTo>
                  <a:lnTo>
                    <a:pt x="52" y="360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lnTo>
                    <a:pt x="54" y="370"/>
                  </a:lnTo>
                  <a:lnTo>
                    <a:pt x="54" y="372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54" y="377"/>
                  </a:lnTo>
                  <a:lnTo>
                    <a:pt x="54" y="379"/>
                  </a:lnTo>
                  <a:lnTo>
                    <a:pt x="52" y="381"/>
                  </a:lnTo>
                  <a:lnTo>
                    <a:pt x="52" y="384"/>
                  </a:lnTo>
                  <a:lnTo>
                    <a:pt x="54" y="386"/>
                  </a:lnTo>
                  <a:lnTo>
                    <a:pt x="47" y="393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7" y="396"/>
                  </a:lnTo>
                  <a:lnTo>
                    <a:pt x="49" y="398"/>
                  </a:lnTo>
                  <a:lnTo>
                    <a:pt x="49" y="398"/>
                  </a:lnTo>
                  <a:lnTo>
                    <a:pt x="49" y="408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38" y="417"/>
                  </a:lnTo>
                  <a:lnTo>
                    <a:pt x="35" y="419"/>
                  </a:lnTo>
                  <a:lnTo>
                    <a:pt x="35" y="422"/>
                  </a:lnTo>
                  <a:lnTo>
                    <a:pt x="38" y="426"/>
                  </a:lnTo>
                  <a:lnTo>
                    <a:pt x="40" y="431"/>
                  </a:lnTo>
                  <a:lnTo>
                    <a:pt x="42" y="431"/>
                  </a:lnTo>
                  <a:lnTo>
                    <a:pt x="45" y="431"/>
                  </a:lnTo>
                  <a:lnTo>
                    <a:pt x="47" y="429"/>
                  </a:lnTo>
                  <a:lnTo>
                    <a:pt x="49" y="429"/>
                  </a:lnTo>
                  <a:lnTo>
                    <a:pt x="52" y="426"/>
                  </a:lnTo>
                  <a:lnTo>
                    <a:pt x="54" y="424"/>
                  </a:lnTo>
                  <a:lnTo>
                    <a:pt x="59" y="424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80" y="422"/>
                  </a:lnTo>
                  <a:lnTo>
                    <a:pt x="83" y="422"/>
                  </a:lnTo>
                  <a:lnTo>
                    <a:pt x="85" y="422"/>
                  </a:lnTo>
                  <a:lnTo>
                    <a:pt x="90" y="422"/>
                  </a:lnTo>
                  <a:lnTo>
                    <a:pt x="92" y="422"/>
                  </a:lnTo>
                  <a:lnTo>
                    <a:pt x="94" y="419"/>
                  </a:lnTo>
                  <a:lnTo>
                    <a:pt x="99" y="419"/>
                  </a:lnTo>
                  <a:lnTo>
                    <a:pt x="106" y="417"/>
                  </a:lnTo>
                  <a:lnTo>
                    <a:pt x="111" y="419"/>
                  </a:lnTo>
                  <a:lnTo>
                    <a:pt x="123" y="422"/>
                  </a:lnTo>
                  <a:lnTo>
                    <a:pt x="130" y="424"/>
                  </a:lnTo>
                  <a:lnTo>
                    <a:pt x="144" y="426"/>
                  </a:lnTo>
                  <a:lnTo>
                    <a:pt x="151" y="431"/>
                  </a:lnTo>
                  <a:lnTo>
                    <a:pt x="154" y="434"/>
                  </a:lnTo>
                  <a:lnTo>
                    <a:pt x="165" y="438"/>
                  </a:lnTo>
                  <a:lnTo>
                    <a:pt x="184" y="441"/>
                  </a:lnTo>
                  <a:lnTo>
                    <a:pt x="187" y="438"/>
                  </a:lnTo>
                  <a:lnTo>
                    <a:pt x="189" y="441"/>
                  </a:lnTo>
                  <a:lnTo>
                    <a:pt x="189" y="438"/>
                  </a:lnTo>
                  <a:lnTo>
                    <a:pt x="191" y="441"/>
                  </a:lnTo>
                  <a:lnTo>
                    <a:pt x="210" y="443"/>
                  </a:lnTo>
                  <a:lnTo>
                    <a:pt x="213" y="441"/>
                  </a:lnTo>
                  <a:lnTo>
                    <a:pt x="215" y="441"/>
                  </a:lnTo>
                  <a:lnTo>
                    <a:pt x="222" y="436"/>
                  </a:lnTo>
                  <a:lnTo>
                    <a:pt x="227" y="436"/>
                  </a:lnTo>
                  <a:lnTo>
                    <a:pt x="234" y="436"/>
                  </a:lnTo>
                  <a:lnTo>
                    <a:pt x="236" y="436"/>
                  </a:lnTo>
                  <a:lnTo>
                    <a:pt x="236" y="434"/>
                  </a:lnTo>
                  <a:lnTo>
                    <a:pt x="234" y="434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29" y="429"/>
                  </a:lnTo>
                  <a:lnTo>
                    <a:pt x="227" y="422"/>
                  </a:lnTo>
                  <a:lnTo>
                    <a:pt x="229" y="422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7" y="422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2" y="422"/>
                  </a:lnTo>
                  <a:lnTo>
                    <a:pt x="222" y="419"/>
                  </a:lnTo>
                  <a:lnTo>
                    <a:pt x="220" y="417"/>
                  </a:lnTo>
                  <a:lnTo>
                    <a:pt x="220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7" y="412"/>
                  </a:lnTo>
                  <a:lnTo>
                    <a:pt x="227" y="415"/>
                  </a:lnTo>
                  <a:lnTo>
                    <a:pt x="227" y="415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29" y="417"/>
                  </a:lnTo>
                  <a:lnTo>
                    <a:pt x="232" y="412"/>
                  </a:lnTo>
                  <a:lnTo>
                    <a:pt x="232" y="412"/>
                  </a:lnTo>
                  <a:lnTo>
                    <a:pt x="241" y="408"/>
                  </a:lnTo>
                  <a:lnTo>
                    <a:pt x="241" y="408"/>
                  </a:lnTo>
                  <a:lnTo>
                    <a:pt x="243" y="405"/>
                  </a:lnTo>
                  <a:lnTo>
                    <a:pt x="243" y="405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6" y="403"/>
                  </a:lnTo>
                  <a:lnTo>
                    <a:pt x="246" y="405"/>
                  </a:lnTo>
                  <a:lnTo>
                    <a:pt x="248" y="405"/>
                  </a:lnTo>
                  <a:lnTo>
                    <a:pt x="250" y="403"/>
                  </a:lnTo>
                  <a:lnTo>
                    <a:pt x="253" y="403"/>
                  </a:lnTo>
                  <a:lnTo>
                    <a:pt x="258" y="403"/>
                  </a:lnTo>
                  <a:lnTo>
                    <a:pt x="258" y="403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0" y="408"/>
                  </a:lnTo>
                  <a:lnTo>
                    <a:pt x="258" y="408"/>
                  </a:lnTo>
                  <a:lnTo>
                    <a:pt x="258" y="408"/>
                  </a:lnTo>
                  <a:lnTo>
                    <a:pt x="258" y="405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5"/>
                  </a:lnTo>
                  <a:lnTo>
                    <a:pt x="255" y="415"/>
                  </a:lnTo>
                  <a:lnTo>
                    <a:pt x="258" y="417"/>
                  </a:lnTo>
                  <a:lnTo>
                    <a:pt x="260" y="417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5"/>
                  </a:lnTo>
                  <a:lnTo>
                    <a:pt x="281" y="419"/>
                  </a:lnTo>
                  <a:lnTo>
                    <a:pt x="281" y="422"/>
                  </a:lnTo>
                  <a:lnTo>
                    <a:pt x="281" y="424"/>
                  </a:lnTo>
                  <a:lnTo>
                    <a:pt x="281" y="426"/>
                  </a:lnTo>
                  <a:lnTo>
                    <a:pt x="284" y="426"/>
                  </a:lnTo>
                  <a:lnTo>
                    <a:pt x="286" y="424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91" y="424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9"/>
                  </a:lnTo>
                  <a:lnTo>
                    <a:pt x="293" y="431"/>
                  </a:lnTo>
                  <a:lnTo>
                    <a:pt x="293" y="434"/>
                  </a:lnTo>
                  <a:lnTo>
                    <a:pt x="293" y="436"/>
                  </a:lnTo>
                  <a:lnTo>
                    <a:pt x="291" y="436"/>
                  </a:lnTo>
                  <a:lnTo>
                    <a:pt x="293" y="438"/>
                  </a:lnTo>
                  <a:lnTo>
                    <a:pt x="298" y="436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7" y="434"/>
                  </a:lnTo>
                  <a:lnTo>
                    <a:pt x="307" y="434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5" y="438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2" y="438"/>
                  </a:lnTo>
                  <a:lnTo>
                    <a:pt x="317" y="441"/>
                  </a:lnTo>
                  <a:lnTo>
                    <a:pt x="319" y="441"/>
                  </a:lnTo>
                  <a:lnTo>
                    <a:pt x="319" y="441"/>
                  </a:lnTo>
                  <a:lnTo>
                    <a:pt x="321" y="438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24" y="429"/>
                  </a:lnTo>
                  <a:lnTo>
                    <a:pt x="324" y="429"/>
                  </a:lnTo>
                  <a:lnTo>
                    <a:pt x="324" y="424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29" y="429"/>
                  </a:lnTo>
                  <a:lnTo>
                    <a:pt x="329" y="431"/>
                  </a:lnTo>
                  <a:lnTo>
                    <a:pt x="326" y="431"/>
                  </a:lnTo>
                  <a:lnTo>
                    <a:pt x="326" y="431"/>
                  </a:lnTo>
                  <a:lnTo>
                    <a:pt x="324" y="434"/>
                  </a:lnTo>
                  <a:lnTo>
                    <a:pt x="324" y="436"/>
                  </a:lnTo>
                  <a:lnTo>
                    <a:pt x="324" y="441"/>
                  </a:lnTo>
                  <a:lnTo>
                    <a:pt x="324" y="443"/>
                  </a:lnTo>
                  <a:lnTo>
                    <a:pt x="326" y="445"/>
                  </a:lnTo>
                  <a:lnTo>
                    <a:pt x="326" y="445"/>
                  </a:lnTo>
                  <a:lnTo>
                    <a:pt x="329" y="445"/>
                  </a:lnTo>
                  <a:lnTo>
                    <a:pt x="329" y="448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31" y="452"/>
                  </a:lnTo>
                  <a:lnTo>
                    <a:pt x="333" y="452"/>
                  </a:lnTo>
                  <a:lnTo>
                    <a:pt x="340" y="457"/>
                  </a:lnTo>
                  <a:lnTo>
                    <a:pt x="343" y="460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7"/>
                  </a:lnTo>
                  <a:lnTo>
                    <a:pt x="343" y="467"/>
                  </a:lnTo>
                  <a:lnTo>
                    <a:pt x="340" y="467"/>
                  </a:lnTo>
                  <a:lnTo>
                    <a:pt x="340" y="469"/>
                  </a:lnTo>
                  <a:lnTo>
                    <a:pt x="338" y="469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6" y="467"/>
                  </a:lnTo>
                  <a:lnTo>
                    <a:pt x="336" y="467"/>
                  </a:lnTo>
                  <a:lnTo>
                    <a:pt x="336" y="464"/>
                  </a:lnTo>
                  <a:lnTo>
                    <a:pt x="336" y="462"/>
                  </a:lnTo>
                  <a:lnTo>
                    <a:pt x="336" y="457"/>
                  </a:lnTo>
                  <a:lnTo>
                    <a:pt x="333" y="460"/>
                  </a:lnTo>
                  <a:lnTo>
                    <a:pt x="331" y="457"/>
                  </a:lnTo>
                  <a:lnTo>
                    <a:pt x="329" y="455"/>
                  </a:lnTo>
                  <a:lnTo>
                    <a:pt x="329" y="455"/>
                  </a:lnTo>
                  <a:lnTo>
                    <a:pt x="326" y="455"/>
                  </a:lnTo>
                  <a:lnTo>
                    <a:pt x="326" y="455"/>
                  </a:lnTo>
                  <a:lnTo>
                    <a:pt x="324" y="457"/>
                  </a:lnTo>
                  <a:lnTo>
                    <a:pt x="324" y="460"/>
                  </a:lnTo>
                  <a:lnTo>
                    <a:pt x="321" y="462"/>
                  </a:lnTo>
                  <a:lnTo>
                    <a:pt x="319" y="462"/>
                  </a:lnTo>
                  <a:lnTo>
                    <a:pt x="319" y="462"/>
                  </a:lnTo>
                  <a:lnTo>
                    <a:pt x="317" y="460"/>
                  </a:lnTo>
                  <a:lnTo>
                    <a:pt x="319" y="464"/>
                  </a:lnTo>
                  <a:lnTo>
                    <a:pt x="324" y="469"/>
                  </a:lnTo>
                  <a:lnTo>
                    <a:pt x="331" y="471"/>
                  </a:lnTo>
                  <a:lnTo>
                    <a:pt x="340" y="471"/>
                  </a:lnTo>
                  <a:lnTo>
                    <a:pt x="343" y="474"/>
                  </a:lnTo>
                  <a:lnTo>
                    <a:pt x="345" y="474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50" y="474"/>
                  </a:lnTo>
                  <a:lnTo>
                    <a:pt x="350" y="474"/>
                  </a:lnTo>
                  <a:lnTo>
                    <a:pt x="350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5" y="471"/>
                  </a:lnTo>
                  <a:lnTo>
                    <a:pt x="357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6"/>
                  </a:lnTo>
                  <a:lnTo>
                    <a:pt x="359" y="476"/>
                  </a:lnTo>
                  <a:lnTo>
                    <a:pt x="364" y="476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71" y="479"/>
                  </a:lnTo>
                  <a:lnTo>
                    <a:pt x="373" y="479"/>
                  </a:lnTo>
                  <a:lnTo>
                    <a:pt x="373" y="476"/>
                  </a:lnTo>
                  <a:lnTo>
                    <a:pt x="371" y="474"/>
                  </a:lnTo>
                  <a:lnTo>
                    <a:pt x="373" y="476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81" y="476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78" y="481"/>
                  </a:lnTo>
                  <a:lnTo>
                    <a:pt x="376" y="481"/>
                  </a:lnTo>
                  <a:lnTo>
                    <a:pt x="378" y="481"/>
                  </a:lnTo>
                  <a:lnTo>
                    <a:pt x="383" y="483"/>
                  </a:lnTo>
                  <a:lnTo>
                    <a:pt x="383" y="483"/>
                  </a:lnTo>
                  <a:lnTo>
                    <a:pt x="383" y="481"/>
                  </a:lnTo>
                  <a:lnTo>
                    <a:pt x="385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90" y="481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0" y="479"/>
                  </a:lnTo>
                  <a:lnTo>
                    <a:pt x="390" y="476"/>
                  </a:lnTo>
                  <a:lnTo>
                    <a:pt x="390" y="476"/>
                  </a:lnTo>
                  <a:lnTo>
                    <a:pt x="392" y="476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9"/>
                  </a:lnTo>
                  <a:lnTo>
                    <a:pt x="395" y="476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67"/>
                  </a:lnTo>
                  <a:lnTo>
                    <a:pt x="395" y="467"/>
                  </a:lnTo>
                  <a:lnTo>
                    <a:pt x="395" y="464"/>
                  </a:lnTo>
                  <a:lnTo>
                    <a:pt x="397" y="467"/>
                  </a:lnTo>
                  <a:lnTo>
                    <a:pt x="397" y="467"/>
                  </a:lnTo>
                  <a:lnTo>
                    <a:pt x="400" y="469"/>
                  </a:lnTo>
                  <a:lnTo>
                    <a:pt x="400" y="467"/>
                  </a:lnTo>
                  <a:lnTo>
                    <a:pt x="397" y="464"/>
                  </a:lnTo>
                  <a:lnTo>
                    <a:pt x="400" y="464"/>
                  </a:lnTo>
                  <a:lnTo>
                    <a:pt x="400" y="462"/>
                  </a:lnTo>
                  <a:lnTo>
                    <a:pt x="400" y="460"/>
                  </a:lnTo>
                  <a:lnTo>
                    <a:pt x="397" y="460"/>
                  </a:lnTo>
                  <a:lnTo>
                    <a:pt x="397" y="460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400" y="457"/>
                  </a:lnTo>
                  <a:lnTo>
                    <a:pt x="400" y="457"/>
                  </a:lnTo>
                  <a:lnTo>
                    <a:pt x="400" y="455"/>
                  </a:lnTo>
                  <a:lnTo>
                    <a:pt x="400" y="455"/>
                  </a:lnTo>
                  <a:lnTo>
                    <a:pt x="402" y="455"/>
                  </a:lnTo>
                  <a:lnTo>
                    <a:pt x="402" y="457"/>
                  </a:lnTo>
                  <a:lnTo>
                    <a:pt x="400" y="457"/>
                  </a:lnTo>
                  <a:lnTo>
                    <a:pt x="402" y="457"/>
                  </a:lnTo>
                  <a:lnTo>
                    <a:pt x="404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9" y="457"/>
                  </a:lnTo>
                  <a:lnTo>
                    <a:pt x="411" y="457"/>
                  </a:lnTo>
                  <a:lnTo>
                    <a:pt x="411" y="455"/>
                  </a:lnTo>
                  <a:lnTo>
                    <a:pt x="414" y="452"/>
                  </a:lnTo>
                  <a:lnTo>
                    <a:pt x="414" y="452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6" y="450"/>
                  </a:lnTo>
                  <a:lnTo>
                    <a:pt x="416" y="450"/>
                  </a:lnTo>
                  <a:lnTo>
                    <a:pt x="416" y="452"/>
                  </a:lnTo>
                  <a:lnTo>
                    <a:pt x="418" y="455"/>
                  </a:lnTo>
                  <a:lnTo>
                    <a:pt x="421" y="457"/>
                  </a:lnTo>
                  <a:lnTo>
                    <a:pt x="421" y="464"/>
                  </a:lnTo>
                  <a:lnTo>
                    <a:pt x="423" y="460"/>
                  </a:lnTo>
                  <a:lnTo>
                    <a:pt x="423" y="457"/>
                  </a:lnTo>
                  <a:lnTo>
                    <a:pt x="423" y="457"/>
                  </a:lnTo>
                  <a:lnTo>
                    <a:pt x="423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7"/>
                  </a:lnTo>
                  <a:lnTo>
                    <a:pt x="430" y="460"/>
                  </a:lnTo>
                  <a:lnTo>
                    <a:pt x="433" y="462"/>
                  </a:lnTo>
                  <a:lnTo>
                    <a:pt x="433" y="464"/>
                  </a:lnTo>
                  <a:lnTo>
                    <a:pt x="433" y="462"/>
                  </a:lnTo>
                  <a:lnTo>
                    <a:pt x="433" y="460"/>
                  </a:lnTo>
                  <a:lnTo>
                    <a:pt x="433" y="460"/>
                  </a:lnTo>
                  <a:lnTo>
                    <a:pt x="435" y="460"/>
                  </a:lnTo>
                  <a:lnTo>
                    <a:pt x="435" y="460"/>
                  </a:lnTo>
                  <a:lnTo>
                    <a:pt x="435" y="462"/>
                  </a:lnTo>
                  <a:lnTo>
                    <a:pt x="435" y="462"/>
                  </a:lnTo>
                  <a:lnTo>
                    <a:pt x="435" y="464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35" y="469"/>
                  </a:lnTo>
                  <a:lnTo>
                    <a:pt x="435" y="469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4"/>
                  </a:lnTo>
                  <a:lnTo>
                    <a:pt x="437" y="476"/>
                  </a:lnTo>
                  <a:lnTo>
                    <a:pt x="440" y="476"/>
                  </a:lnTo>
                  <a:lnTo>
                    <a:pt x="440" y="479"/>
                  </a:lnTo>
                  <a:lnTo>
                    <a:pt x="440" y="481"/>
                  </a:lnTo>
                  <a:lnTo>
                    <a:pt x="437" y="481"/>
                  </a:lnTo>
                  <a:lnTo>
                    <a:pt x="440" y="481"/>
                  </a:lnTo>
                  <a:lnTo>
                    <a:pt x="442" y="479"/>
                  </a:lnTo>
                  <a:lnTo>
                    <a:pt x="449" y="476"/>
                  </a:lnTo>
                  <a:lnTo>
                    <a:pt x="449" y="474"/>
                  </a:lnTo>
                  <a:lnTo>
                    <a:pt x="452" y="474"/>
                  </a:lnTo>
                  <a:lnTo>
                    <a:pt x="454" y="471"/>
                  </a:lnTo>
                  <a:lnTo>
                    <a:pt x="454" y="469"/>
                  </a:lnTo>
                  <a:lnTo>
                    <a:pt x="456" y="469"/>
                  </a:lnTo>
                  <a:lnTo>
                    <a:pt x="456" y="464"/>
                  </a:lnTo>
                  <a:lnTo>
                    <a:pt x="459" y="462"/>
                  </a:lnTo>
                  <a:lnTo>
                    <a:pt x="454" y="462"/>
                  </a:lnTo>
                  <a:lnTo>
                    <a:pt x="452" y="460"/>
                  </a:lnTo>
                  <a:lnTo>
                    <a:pt x="452" y="455"/>
                  </a:lnTo>
                  <a:lnTo>
                    <a:pt x="456" y="455"/>
                  </a:lnTo>
                  <a:lnTo>
                    <a:pt x="454" y="452"/>
                  </a:lnTo>
                  <a:lnTo>
                    <a:pt x="454" y="452"/>
                  </a:lnTo>
                  <a:lnTo>
                    <a:pt x="456" y="452"/>
                  </a:lnTo>
                  <a:lnTo>
                    <a:pt x="459" y="455"/>
                  </a:lnTo>
                  <a:lnTo>
                    <a:pt x="461" y="452"/>
                  </a:lnTo>
                  <a:lnTo>
                    <a:pt x="461" y="452"/>
                  </a:lnTo>
                  <a:lnTo>
                    <a:pt x="459" y="450"/>
                  </a:lnTo>
                  <a:lnTo>
                    <a:pt x="456" y="450"/>
                  </a:lnTo>
                  <a:lnTo>
                    <a:pt x="456" y="448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9" y="448"/>
                  </a:lnTo>
                  <a:lnTo>
                    <a:pt x="459" y="448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9" y="436"/>
                  </a:lnTo>
                  <a:lnTo>
                    <a:pt x="456" y="434"/>
                  </a:lnTo>
                  <a:lnTo>
                    <a:pt x="454" y="434"/>
                  </a:lnTo>
                  <a:lnTo>
                    <a:pt x="452" y="434"/>
                  </a:lnTo>
                  <a:lnTo>
                    <a:pt x="447" y="434"/>
                  </a:lnTo>
                  <a:lnTo>
                    <a:pt x="447" y="434"/>
                  </a:lnTo>
                  <a:lnTo>
                    <a:pt x="444" y="431"/>
                  </a:lnTo>
                  <a:lnTo>
                    <a:pt x="440" y="429"/>
                  </a:lnTo>
                  <a:lnTo>
                    <a:pt x="440" y="426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6"/>
                  </a:lnTo>
                  <a:lnTo>
                    <a:pt x="437" y="426"/>
                  </a:lnTo>
                  <a:lnTo>
                    <a:pt x="440" y="426"/>
                  </a:lnTo>
                  <a:lnTo>
                    <a:pt x="440" y="426"/>
                  </a:lnTo>
                  <a:lnTo>
                    <a:pt x="440" y="424"/>
                  </a:lnTo>
                  <a:lnTo>
                    <a:pt x="440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40" y="422"/>
                  </a:lnTo>
                  <a:lnTo>
                    <a:pt x="440" y="419"/>
                  </a:lnTo>
                  <a:lnTo>
                    <a:pt x="442" y="422"/>
                  </a:lnTo>
                  <a:lnTo>
                    <a:pt x="444" y="424"/>
                  </a:lnTo>
                  <a:lnTo>
                    <a:pt x="447" y="426"/>
                  </a:lnTo>
                  <a:lnTo>
                    <a:pt x="447" y="424"/>
                  </a:lnTo>
                  <a:lnTo>
                    <a:pt x="444" y="424"/>
                  </a:lnTo>
                  <a:lnTo>
                    <a:pt x="447" y="424"/>
                  </a:lnTo>
                  <a:lnTo>
                    <a:pt x="447" y="422"/>
                  </a:lnTo>
                  <a:lnTo>
                    <a:pt x="449" y="424"/>
                  </a:lnTo>
                  <a:lnTo>
                    <a:pt x="452" y="424"/>
                  </a:lnTo>
                  <a:lnTo>
                    <a:pt x="463" y="431"/>
                  </a:lnTo>
                  <a:lnTo>
                    <a:pt x="468" y="431"/>
                  </a:lnTo>
                  <a:lnTo>
                    <a:pt x="470" y="429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8" y="431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80" y="429"/>
                  </a:lnTo>
                  <a:lnTo>
                    <a:pt x="480" y="429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6"/>
                  </a:lnTo>
                  <a:lnTo>
                    <a:pt x="480" y="436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5" y="436"/>
                  </a:lnTo>
                  <a:lnTo>
                    <a:pt x="485" y="436"/>
                  </a:lnTo>
                  <a:lnTo>
                    <a:pt x="487" y="436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41"/>
                  </a:lnTo>
                  <a:lnTo>
                    <a:pt x="487" y="441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3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5" y="448"/>
                  </a:lnTo>
                  <a:lnTo>
                    <a:pt x="482" y="448"/>
                  </a:lnTo>
                  <a:lnTo>
                    <a:pt x="496" y="448"/>
                  </a:lnTo>
                  <a:lnTo>
                    <a:pt x="496" y="448"/>
                  </a:lnTo>
                  <a:lnTo>
                    <a:pt x="501" y="445"/>
                  </a:lnTo>
                  <a:lnTo>
                    <a:pt x="501" y="443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50"/>
                  </a:lnTo>
                  <a:lnTo>
                    <a:pt x="504" y="450"/>
                  </a:lnTo>
                  <a:lnTo>
                    <a:pt x="504" y="452"/>
                  </a:lnTo>
                  <a:lnTo>
                    <a:pt x="506" y="455"/>
                  </a:lnTo>
                  <a:lnTo>
                    <a:pt x="508" y="455"/>
                  </a:lnTo>
                  <a:lnTo>
                    <a:pt x="511" y="455"/>
                  </a:lnTo>
                  <a:lnTo>
                    <a:pt x="518" y="455"/>
                  </a:lnTo>
                  <a:lnTo>
                    <a:pt x="515" y="452"/>
                  </a:lnTo>
                  <a:lnTo>
                    <a:pt x="518" y="452"/>
                  </a:lnTo>
                  <a:lnTo>
                    <a:pt x="520" y="452"/>
                  </a:lnTo>
                  <a:lnTo>
                    <a:pt x="523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7" y="464"/>
                  </a:lnTo>
                  <a:lnTo>
                    <a:pt x="530" y="464"/>
                  </a:lnTo>
                  <a:lnTo>
                    <a:pt x="530" y="467"/>
                  </a:lnTo>
                  <a:lnTo>
                    <a:pt x="530" y="467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32" y="471"/>
                  </a:lnTo>
                  <a:lnTo>
                    <a:pt x="534" y="471"/>
                  </a:lnTo>
                  <a:lnTo>
                    <a:pt x="537" y="469"/>
                  </a:lnTo>
                  <a:lnTo>
                    <a:pt x="537" y="469"/>
                  </a:lnTo>
                  <a:lnTo>
                    <a:pt x="537" y="467"/>
                  </a:lnTo>
                  <a:lnTo>
                    <a:pt x="537" y="464"/>
                  </a:lnTo>
                  <a:lnTo>
                    <a:pt x="537" y="462"/>
                  </a:lnTo>
                  <a:lnTo>
                    <a:pt x="537" y="462"/>
                  </a:lnTo>
                  <a:lnTo>
                    <a:pt x="537" y="460"/>
                  </a:lnTo>
                  <a:lnTo>
                    <a:pt x="539" y="460"/>
                  </a:lnTo>
                  <a:lnTo>
                    <a:pt x="539" y="462"/>
                  </a:lnTo>
                  <a:lnTo>
                    <a:pt x="539" y="464"/>
                  </a:lnTo>
                  <a:lnTo>
                    <a:pt x="539" y="467"/>
                  </a:lnTo>
                  <a:lnTo>
                    <a:pt x="539" y="467"/>
                  </a:lnTo>
                  <a:lnTo>
                    <a:pt x="541" y="467"/>
                  </a:lnTo>
                  <a:lnTo>
                    <a:pt x="541" y="464"/>
                  </a:lnTo>
                  <a:lnTo>
                    <a:pt x="541" y="464"/>
                  </a:lnTo>
                  <a:lnTo>
                    <a:pt x="541" y="462"/>
                  </a:lnTo>
                  <a:lnTo>
                    <a:pt x="544" y="462"/>
                  </a:lnTo>
                  <a:lnTo>
                    <a:pt x="544" y="464"/>
                  </a:lnTo>
                  <a:lnTo>
                    <a:pt x="541" y="467"/>
                  </a:lnTo>
                  <a:lnTo>
                    <a:pt x="541" y="469"/>
                  </a:lnTo>
                  <a:lnTo>
                    <a:pt x="539" y="474"/>
                  </a:lnTo>
                  <a:lnTo>
                    <a:pt x="539" y="474"/>
                  </a:lnTo>
                  <a:lnTo>
                    <a:pt x="537" y="474"/>
                  </a:lnTo>
                  <a:lnTo>
                    <a:pt x="537" y="476"/>
                  </a:lnTo>
                  <a:lnTo>
                    <a:pt x="537" y="476"/>
                  </a:lnTo>
                  <a:lnTo>
                    <a:pt x="537" y="479"/>
                  </a:lnTo>
                  <a:lnTo>
                    <a:pt x="537" y="479"/>
                  </a:lnTo>
                  <a:lnTo>
                    <a:pt x="537" y="481"/>
                  </a:lnTo>
                  <a:lnTo>
                    <a:pt x="534" y="483"/>
                  </a:lnTo>
                  <a:lnTo>
                    <a:pt x="532" y="486"/>
                  </a:lnTo>
                  <a:lnTo>
                    <a:pt x="532" y="48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93"/>
                  </a:lnTo>
                  <a:lnTo>
                    <a:pt x="532" y="493"/>
                  </a:lnTo>
                  <a:lnTo>
                    <a:pt x="534" y="490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9" y="479"/>
                  </a:lnTo>
                  <a:lnTo>
                    <a:pt x="539" y="476"/>
                  </a:lnTo>
                  <a:lnTo>
                    <a:pt x="541" y="476"/>
                  </a:lnTo>
                  <a:lnTo>
                    <a:pt x="544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9" y="469"/>
                  </a:lnTo>
                  <a:lnTo>
                    <a:pt x="549" y="471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3" y="479"/>
                  </a:lnTo>
                  <a:lnTo>
                    <a:pt x="558" y="481"/>
                  </a:lnTo>
                  <a:lnTo>
                    <a:pt x="558" y="481"/>
                  </a:lnTo>
                  <a:lnTo>
                    <a:pt x="560" y="481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60" y="471"/>
                  </a:lnTo>
                  <a:lnTo>
                    <a:pt x="560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69"/>
                  </a:lnTo>
                  <a:lnTo>
                    <a:pt x="563" y="467"/>
                  </a:lnTo>
                  <a:lnTo>
                    <a:pt x="563" y="467"/>
                  </a:lnTo>
                  <a:lnTo>
                    <a:pt x="563" y="464"/>
                  </a:lnTo>
                  <a:lnTo>
                    <a:pt x="565" y="464"/>
                  </a:lnTo>
                  <a:lnTo>
                    <a:pt x="565" y="467"/>
                  </a:lnTo>
                  <a:lnTo>
                    <a:pt x="565" y="467"/>
                  </a:lnTo>
                  <a:lnTo>
                    <a:pt x="567" y="469"/>
                  </a:lnTo>
                  <a:lnTo>
                    <a:pt x="567" y="467"/>
                  </a:lnTo>
                  <a:lnTo>
                    <a:pt x="570" y="462"/>
                  </a:lnTo>
                  <a:lnTo>
                    <a:pt x="563" y="462"/>
                  </a:lnTo>
                  <a:lnTo>
                    <a:pt x="563" y="462"/>
                  </a:lnTo>
                  <a:lnTo>
                    <a:pt x="563" y="460"/>
                  </a:lnTo>
                  <a:lnTo>
                    <a:pt x="563" y="460"/>
                  </a:lnTo>
                  <a:lnTo>
                    <a:pt x="565" y="457"/>
                  </a:lnTo>
                  <a:lnTo>
                    <a:pt x="567" y="457"/>
                  </a:lnTo>
                  <a:lnTo>
                    <a:pt x="567" y="457"/>
                  </a:lnTo>
                  <a:lnTo>
                    <a:pt x="567" y="457"/>
                  </a:lnTo>
                  <a:close/>
                  <a:moveTo>
                    <a:pt x="518" y="389"/>
                  </a:moveTo>
                  <a:lnTo>
                    <a:pt x="518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4"/>
                  </a:lnTo>
                  <a:lnTo>
                    <a:pt x="511" y="386"/>
                  </a:lnTo>
                  <a:lnTo>
                    <a:pt x="511" y="389"/>
                  </a:lnTo>
                  <a:lnTo>
                    <a:pt x="513" y="393"/>
                  </a:lnTo>
                  <a:lnTo>
                    <a:pt x="513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8" y="391"/>
                  </a:lnTo>
                  <a:lnTo>
                    <a:pt x="518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89"/>
                  </a:lnTo>
                  <a:close/>
                  <a:moveTo>
                    <a:pt x="575" y="393"/>
                  </a:moveTo>
                  <a:lnTo>
                    <a:pt x="577" y="389"/>
                  </a:lnTo>
                  <a:lnTo>
                    <a:pt x="579" y="386"/>
                  </a:lnTo>
                  <a:lnTo>
                    <a:pt x="572" y="396"/>
                  </a:lnTo>
                  <a:lnTo>
                    <a:pt x="575" y="393"/>
                  </a:lnTo>
                  <a:close/>
                  <a:moveTo>
                    <a:pt x="475" y="448"/>
                  </a:moveTo>
                  <a:lnTo>
                    <a:pt x="475" y="448"/>
                  </a:lnTo>
                  <a:lnTo>
                    <a:pt x="475" y="448"/>
                  </a:lnTo>
                  <a:lnTo>
                    <a:pt x="475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8" y="448"/>
                  </a:lnTo>
                  <a:lnTo>
                    <a:pt x="478" y="448"/>
                  </a:lnTo>
                  <a:lnTo>
                    <a:pt x="475" y="448"/>
                  </a:lnTo>
                  <a:lnTo>
                    <a:pt x="475" y="448"/>
                  </a:lnTo>
                  <a:close/>
                  <a:moveTo>
                    <a:pt x="582" y="355"/>
                  </a:moveTo>
                  <a:lnTo>
                    <a:pt x="579" y="353"/>
                  </a:lnTo>
                  <a:lnTo>
                    <a:pt x="579" y="351"/>
                  </a:lnTo>
                  <a:lnTo>
                    <a:pt x="577" y="348"/>
                  </a:lnTo>
                  <a:lnTo>
                    <a:pt x="575" y="346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53"/>
                  </a:lnTo>
                  <a:lnTo>
                    <a:pt x="579" y="355"/>
                  </a:lnTo>
                  <a:lnTo>
                    <a:pt x="579" y="355"/>
                  </a:lnTo>
                  <a:lnTo>
                    <a:pt x="582" y="358"/>
                  </a:lnTo>
                  <a:lnTo>
                    <a:pt x="582" y="360"/>
                  </a:lnTo>
                  <a:lnTo>
                    <a:pt x="582" y="363"/>
                  </a:lnTo>
                  <a:lnTo>
                    <a:pt x="582" y="365"/>
                  </a:lnTo>
                  <a:lnTo>
                    <a:pt x="584" y="370"/>
                  </a:lnTo>
                  <a:lnTo>
                    <a:pt x="582" y="372"/>
                  </a:lnTo>
                  <a:lnTo>
                    <a:pt x="579" y="379"/>
                  </a:lnTo>
                  <a:lnTo>
                    <a:pt x="579" y="379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4" y="377"/>
                  </a:lnTo>
                  <a:lnTo>
                    <a:pt x="584" y="374"/>
                  </a:lnTo>
                  <a:lnTo>
                    <a:pt x="584" y="363"/>
                  </a:lnTo>
                  <a:lnTo>
                    <a:pt x="582" y="355"/>
                  </a:lnTo>
                  <a:close/>
                  <a:moveTo>
                    <a:pt x="428" y="476"/>
                  </a:moveTo>
                  <a:lnTo>
                    <a:pt x="426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26" y="479"/>
                  </a:lnTo>
                  <a:lnTo>
                    <a:pt x="426" y="479"/>
                  </a:lnTo>
                  <a:lnTo>
                    <a:pt x="423" y="479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28" y="476"/>
                  </a:lnTo>
                  <a:close/>
                  <a:moveTo>
                    <a:pt x="468" y="455"/>
                  </a:moveTo>
                  <a:lnTo>
                    <a:pt x="466" y="455"/>
                  </a:lnTo>
                  <a:lnTo>
                    <a:pt x="466" y="457"/>
                  </a:lnTo>
                  <a:lnTo>
                    <a:pt x="463" y="460"/>
                  </a:lnTo>
                  <a:lnTo>
                    <a:pt x="461" y="460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6" y="460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68" y="455"/>
                  </a:lnTo>
                  <a:close/>
                  <a:moveTo>
                    <a:pt x="470" y="452"/>
                  </a:moveTo>
                  <a:lnTo>
                    <a:pt x="470" y="452"/>
                  </a:lnTo>
                  <a:lnTo>
                    <a:pt x="470" y="455"/>
                  </a:lnTo>
                  <a:lnTo>
                    <a:pt x="470" y="455"/>
                  </a:lnTo>
                  <a:lnTo>
                    <a:pt x="473" y="452"/>
                  </a:lnTo>
                  <a:lnTo>
                    <a:pt x="473" y="452"/>
                  </a:lnTo>
                  <a:lnTo>
                    <a:pt x="470" y="452"/>
                  </a:lnTo>
                  <a:lnTo>
                    <a:pt x="470" y="452"/>
                  </a:lnTo>
                  <a:close/>
                  <a:moveTo>
                    <a:pt x="433" y="481"/>
                  </a:moveTo>
                  <a:lnTo>
                    <a:pt x="433" y="481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28" y="486"/>
                  </a:lnTo>
                  <a:lnTo>
                    <a:pt x="435" y="483"/>
                  </a:lnTo>
                  <a:lnTo>
                    <a:pt x="435" y="481"/>
                  </a:lnTo>
                  <a:lnTo>
                    <a:pt x="433" y="481"/>
                  </a:lnTo>
                  <a:close/>
                  <a:moveTo>
                    <a:pt x="454" y="431"/>
                  </a:moveTo>
                  <a:lnTo>
                    <a:pt x="454" y="431"/>
                  </a:lnTo>
                  <a:lnTo>
                    <a:pt x="454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1"/>
                  </a:lnTo>
                  <a:lnTo>
                    <a:pt x="456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1"/>
                  </a:lnTo>
                  <a:lnTo>
                    <a:pt x="456" y="431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59" y="429"/>
                  </a:lnTo>
                  <a:lnTo>
                    <a:pt x="456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4" y="426"/>
                  </a:lnTo>
                  <a:lnTo>
                    <a:pt x="452" y="426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7" y="426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9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close/>
                  <a:moveTo>
                    <a:pt x="577" y="372"/>
                  </a:moveTo>
                  <a:lnTo>
                    <a:pt x="579" y="372"/>
                  </a:lnTo>
                  <a:lnTo>
                    <a:pt x="579" y="372"/>
                  </a:lnTo>
                  <a:lnTo>
                    <a:pt x="577" y="372"/>
                  </a:lnTo>
                  <a:close/>
                  <a:moveTo>
                    <a:pt x="575" y="370"/>
                  </a:moveTo>
                  <a:lnTo>
                    <a:pt x="575" y="370"/>
                  </a:lnTo>
                  <a:lnTo>
                    <a:pt x="572" y="370"/>
                  </a:lnTo>
                  <a:lnTo>
                    <a:pt x="572" y="372"/>
                  </a:lnTo>
                  <a:lnTo>
                    <a:pt x="572" y="372"/>
                  </a:lnTo>
                  <a:lnTo>
                    <a:pt x="575" y="370"/>
                  </a:lnTo>
                  <a:lnTo>
                    <a:pt x="575" y="370"/>
                  </a:lnTo>
                  <a:close/>
                  <a:moveTo>
                    <a:pt x="575" y="367"/>
                  </a:moveTo>
                  <a:lnTo>
                    <a:pt x="577" y="367"/>
                  </a:lnTo>
                  <a:lnTo>
                    <a:pt x="577" y="367"/>
                  </a:lnTo>
                  <a:lnTo>
                    <a:pt x="575" y="367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67"/>
                  </a:lnTo>
                  <a:close/>
                  <a:moveTo>
                    <a:pt x="577" y="367"/>
                  </a:moveTo>
                  <a:lnTo>
                    <a:pt x="577" y="367"/>
                  </a:lnTo>
                  <a:lnTo>
                    <a:pt x="577" y="370"/>
                  </a:lnTo>
                  <a:lnTo>
                    <a:pt x="577" y="370"/>
                  </a:lnTo>
                  <a:lnTo>
                    <a:pt x="577" y="367"/>
                  </a:lnTo>
                  <a:close/>
                  <a:moveTo>
                    <a:pt x="508" y="398"/>
                  </a:move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close/>
                  <a:moveTo>
                    <a:pt x="567" y="379"/>
                  </a:moveTo>
                  <a:lnTo>
                    <a:pt x="567" y="379"/>
                  </a:lnTo>
                  <a:lnTo>
                    <a:pt x="567" y="377"/>
                  </a:lnTo>
                  <a:lnTo>
                    <a:pt x="567" y="377"/>
                  </a:lnTo>
                  <a:lnTo>
                    <a:pt x="567" y="379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9"/>
                  </a:lnTo>
                  <a:close/>
                  <a:moveTo>
                    <a:pt x="539" y="363"/>
                  </a:moveTo>
                  <a:lnTo>
                    <a:pt x="539" y="360"/>
                  </a:lnTo>
                  <a:lnTo>
                    <a:pt x="537" y="360"/>
                  </a:lnTo>
                  <a:lnTo>
                    <a:pt x="537" y="363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7" y="365"/>
                  </a:lnTo>
                  <a:lnTo>
                    <a:pt x="537" y="363"/>
                  </a:lnTo>
                  <a:lnTo>
                    <a:pt x="537" y="363"/>
                  </a:lnTo>
                  <a:lnTo>
                    <a:pt x="539" y="36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9919826" y="2329917"/>
              <a:ext cx="793499" cy="407994"/>
            </a:xfrm>
            <a:custGeom>
              <a:rect b="b" l="l" r="r" t="t"/>
              <a:pathLst>
                <a:path extrusionOk="0" h="381" w="741">
                  <a:moveTo>
                    <a:pt x="738" y="154"/>
                  </a:moveTo>
                  <a:lnTo>
                    <a:pt x="738" y="154"/>
                  </a:lnTo>
                  <a:lnTo>
                    <a:pt x="733" y="157"/>
                  </a:lnTo>
                  <a:lnTo>
                    <a:pt x="733" y="157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54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0"/>
                  </a:lnTo>
                  <a:lnTo>
                    <a:pt x="722" y="150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4" y="147"/>
                  </a:lnTo>
                  <a:lnTo>
                    <a:pt x="714" y="147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0" y="145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0"/>
                  </a:lnTo>
                  <a:lnTo>
                    <a:pt x="703" y="138"/>
                  </a:lnTo>
                  <a:lnTo>
                    <a:pt x="703" y="135"/>
                  </a:lnTo>
                  <a:lnTo>
                    <a:pt x="703" y="135"/>
                  </a:lnTo>
                  <a:lnTo>
                    <a:pt x="700" y="135"/>
                  </a:lnTo>
                  <a:lnTo>
                    <a:pt x="700" y="133"/>
                  </a:lnTo>
                  <a:lnTo>
                    <a:pt x="691" y="128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1"/>
                  </a:lnTo>
                  <a:lnTo>
                    <a:pt x="688" y="121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6" y="119"/>
                  </a:lnTo>
                  <a:lnTo>
                    <a:pt x="681" y="116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2"/>
                  </a:lnTo>
                  <a:lnTo>
                    <a:pt x="684" y="112"/>
                  </a:lnTo>
                  <a:lnTo>
                    <a:pt x="684" y="112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74" y="105"/>
                  </a:lnTo>
                  <a:lnTo>
                    <a:pt x="674" y="105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2" y="90"/>
                  </a:lnTo>
                  <a:lnTo>
                    <a:pt x="662" y="90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5" y="86"/>
                  </a:lnTo>
                  <a:lnTo>
                    <a:pt x="665" y="86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79"/>
                  </a:lnTo>
                  <a:lnTo>
                    <a:pt x="665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6"/>
                  </a:lnTo>
                  <a:lnTo>
                    <a:pt x="667" y="76"/>
                  </a:lnTo>
                  <a:lnTo>
                    <a:pt x="667" y="74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2"/>
                  </a:lnTo>
                  <a:lnTo>
                    <a:pt x="662" y="60"/>
                  </a:lnTo>
                  <a:lnTo>
                    <a:pt x="662" y="57"/>
                  </a:lnTo>
                  <a:lnTo>
                    <a:pt x="662" y="57"/>
                  </a:lnTo>
                  <a:lnTo>
                    <a:pt x="660" y="57"/>
                  </a:lnTo>
                  <a:lnTo>
                    <a:pt x="658" y="52"/>
                  </a:lnTo>
                  <a:lnTo>
                    <a:pt x="658" y="50"/>
                  </a:lnTo>
                  <a:lnTo>
                    <a:pt x="648" y="45"/>
                  </a:lnTo>
                  <a:lnTo>
                    <a:pt x="646" y="43"/>
                  </a:lnTo>
                  <a:lnTo>
                    <a:pt x="641" y="43"/>
                  </a:lnTo>
                  <a:lnTo>
                    <a:pt x="636" y="41"/>
                  </a:lnTo>
                  <a:lnTo>
                    <a:pt x="632" y="36"/>
                  </a:lnTo>
                  <a:lnTo>
                    <a:pt x="629" y="29"/>
                  </a:lnTo>
                  <a:lnTo>
                    <a:pt x="627" y="26"/>
                  </a:lnTo>
                  <a:lnTo>
                    <a:pt x="627" y="24"/>
                  </a:lnTo>
                  <a:lnTo>
                    <a:pt x="627" y="22"/>
                  </a:lnTo>
                  <a:lnTo>
                    <a:pt x="625" y="22"/>
                  </a:lnTo>
                  <a:lnTo>
                    <a:pt x="622" y="22"/>
                  </a:lnTo>
                  <a:lnTo>
                    <a:pt x="618" y="26"/>
                  </a:lnTo>
                  <a:lnTo>
                    <a:pt x="615" y="26"/>
                  </a:lnTo>
                  <a:lnTo>
                    <a:pt x="613" y="29"/>
                  </a:lnTo>
                  <a:lnTo>
                    <a:pt x="613" y="29"/>
                  </a:lnTo>
                  <a:lnTo>
                    <a:pt x="610" y="31"/>
                  </a:lnTo>
                  <a:lnTo>
                    <a:pt x="610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6" y="36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3" y="41"/>
                  </a:lnTo>
                  <a:lnTo>
                    <a:pt x="601" y="43"/>
                  </a:lnTo>
                  <a:lnTo>
                    <a:pt x="596" y="41"/>
                  </a:lnTo>
                  <a:lnTo>
                    <a:pt x="594" y="43"/>
                  </a:lnTo>
                  <a:lnTo>
                    <a:pt x="594" y="43"/>
                  </a:lnTo>
                  <a:lnTo>
                    <a:pt x="591" y="45"/>
                  </a:lnTo>
                  <a:lnTo>
                    <a:pt x="589" y="45"/>
                  </a:lnTo>
                  <a:lnTo>
                    <a:pt x="587" y="45"/>
                  </a:lnTo>
                  <a:lnTo>
                    <a:pt x="587" y="45"/>
                  </a:lnTo>
                  <a:lnTo>
                    <a:pt x="584" y="41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3" y="38"/>
                  </a:lnTo>
                  <a:lnTo>
                    <a:pt x="573" y="38"/>
                  </a:lnTo>
                  <a:lnTo>
                    <a:pt x="570" y="38"/>
                  </a:lnTo>
                  <a:lnTo>
                    <a:pt x="568" y="36"/>
                  </a:lnTo>
                  <a:lnTo>
                    <a:pt x="565" y="36"/>
                  </a:lnTo>
                  <a:lnTo>
                    <a:pt x="565" y="36"/>
                  </a:lnTo>
                  <a:lnTo>
                    <a:pt x="558" y="41"/>
                  </a:lnTo>
                  <a:lnTo>
                    <a:pt x="556" y="41"/>
                  </a:lnTo>
                  <a:lnTo>
                    <a:pt x="556" y="43"/>
                  </a:lnTo>
                  <a:lnTo>
                    <a:pt x="556" y="45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49" y="48"/>
                  </a:lnTo>
                  <a:lnTo>
                    <a:pt x="544" y="45"/>
                  </a:lnTo>
                  <a:lnTo>
                    <a:pt x="537" y="41"/>
                  </a:lnTo>
                  <a:lnTo>
                    <a:pt x="535" y="38"/>
                  </a:lnTo>
                  <a:lnTo>
                    <a:pt x="532" y="36"/>
                  </a:lnTo>
                  <a:lnTo>
                    <a:pt x="532" y="34"/>
                  </a:lnTo>
                  <a:lnTo>
                    <a:pt x="528" y="34"/>
                  </a:lnTo>
                  <a:lnTo>
                    <a:pt x="523" y="34"/>
                  </a:lnTo>
                  <a:lnTo>
                    <a:pt x="521" y="34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499" y="34"/>
                  </a:lnTo>
                  <a:lnTo>
                    <a:pt x="497" y="31"/>
                  </a:lnTo>
                  <a:lnTo>
                    <a:pt x="495" y="29"/>
                  </a:lnTo>
                  <a:lnTo>
                    <a:pt x="495" y="26"/>
                  </a:lnTo>
                  <a:lnTo>
                    <a:pt x="495" y="24"/>
                  </a:lnTo>
                  <a:lnTo>
                    <a:pt x="492" y="22"/>
                  </a:lnTo>
                  <a:lnTo>
                    <a:pt x="492" y="22"/>
                  </a:lnTo>
                  <a:lnTo>
                    <a:pt x="490" y="19"/>
                  </a:lnTo>
                  <a:lnTo>
                    <a:pt x="490" y="19"/>
                  </a:lnTo>
                  <a:lnTo>
                    <a:pt x="487" y="17"/>
                  </a:lnTo>
                  <a:lnTo>
                    <a:pt x="487" y="15"/>
                  </a:lnTo>
                  <a:lnTo>
                    <a:pt x="485" y="15"/>
                  </a:lnTo>
                  <a:lnTo>
                    <a:pt x="485" y="12"/>
                  </a:lnTo>
                  <a:lnTo>
                    <a:pt x="485" y="10"/>
                  </a:lnTo>
                  <a:lnTo>
                    <a:pt x="483" y="8"/>
                  </a:lnTo>
                  <a:lnTo>
                    <a:pt x="478" y="8"/>
                  </a:lnTo>
                  <a:lnTo>
                    <a:pt x="476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1" y="3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454" y="8"/>
                  </a:lnTo>
                  <a:lnTo>
                    <a:pt x="452" y="8"/>
                  </a:lnTo>
                  <a:lnTo>
                    <a:pt x="445" y="3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8" y="3"/>
                  </a:lnTo>
                  <a:lnTo>
                    <a:pt x="433" y="8"/>
                  </a:lnTo>
                  <a:lnTo>
                    <a:pt x="431" y="8"/>
                  </a:lnTo>
                  <a:lnTo>
                    <a:pt x="428" y="12"/>
                  </a:lnTo>
                  <a:lnTo>
                    <a:pt x="428" y="15"/>
                  </a:lnTo>
                  <a:lnTo>
                    <a:pt x="433" y="17"/>
                  </a:lnTo>
                  <a:lnTo>
                    <a:pt x="433" y="19"/>
                  </a:lnTo>
                  <a:lnTo>
                    <a:pt x="435" y="22"/>
                  </a:lnTo>
                  <a:lnTo>
                    <a:pt x="433" y="24"/>
                  </a:lnTo>
                  <a:lnTo>
                    <a:pt x="431" y="29"/>
                  </a:lnTo>
                  <a:lnTo>
                    <a:pt x="431" y="29"/>
                  </a:lnTo>
                  <a:lnTo>
                    <a:pt x="431" y="31"/>
                  </a:lnTo>
                  <a:lnTo>
                    <a:pt x="433" y="31"/>
                  </a:lnTo>
                  <a:lnTo>
                    <a:pt x="438" y="31"/>
                  </a:lnTo>
                  <a:lnTo>
                    <a:pt x="440" y="31"/>
                  </a:lnTo>
                  <a:lnTo>
                    <a:pt x="440" y="34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41"/>
                  </a:lnTo>
                  <a:lnTo>
                    <a:pt x="440" y="43"/>
                  </a:lnTo>
                  <a:lnTo>
                    <a:pt x="438" y="45"/>
                  </a:lnTo>
                  <a:lnTo>
                    <a:pt x="431" y="45"/>
                  </a:lnTo>
                  <a:lnTo>
                    <a:pt x="426" y="45"/>
                  </a:lnTo>
                  <a:lnTo>
                    <a:pt x="421" y="48"/>
                  </a:lnTo>
                  <a:lnTo>
                    <a:pt x="407" y="60"/>
                  </a:lnTo>
                  <a:lnTo>
                    <a:pt x="405" y="62"/>
                  </a:lnTo>
                  <a:lnTo>
                    <a:pt x="402" y="60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0" y="57"/>
                  </a:lnTo>
                  <a:lnTo>
                    <a:pt x="379" y="60"/>
                  </a:lnTo>
                  <a:lnTo>
                    <a:pt x="376" y="60"/>
                  </a:lnTo>
                  <a:lnTo>
                    <a:pt x="379" y="62"/>
                  </a:lnTo>
                  <a:lnTo>
                    <a:pt x="379" y="64"/>
                  </a:lnTo>
                  <a:lnTo>
                    <a:pt x="379" y="67"/>
                  </a:lnTo>
                  <a:lnTo>
                    <a:pt x="381" y="74"/>
                  </a:lnTo>
                  <a:lnTo>
                    <a:pt x="383" y="79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79" y="88"/>
                  </a:lnTo>
                  <a:lnTo>
                    <a:pt x="376" y="90"/>
                  </a:lnTo>
                  <a:lnTo>
                    <a:pt x="376" y="93"/>
                  </a:lnTo>
                  <a:lnTo>
                    <a:pt x="374" y="93"/>
                  </a:lnTo>
                  <a:lnTo>
                    <a:pt x="372" y="95"/>
                  </a:lnTo>
                  <a:lnTo>
                    <a:pt x="369" y="95"/>
                  </a:lnTo>
                  <a:lnTo>
                    <a:pt x="367" y="97"/>
                  </a:lnTo>
                  <a:lnTo>
                    <a:pt x="364" y="109"/>
                  </a:lnTo>
                  <a:lnTo>
                    <a:pt x="364" y="114"/>
                  </a:lnTo>
                  <a:lnTo>
                    <a:pt x="360" y="116"/>
                  </a:lnTo>
                  <a:lnTo>
                    <a:pt x="360" y="119"/>
                  </a:lnTo>
                  <a:lnTo>
                    <a:pt x="355" y="121"/>
                  </a:lnTo>
                  <a:lnTo>
                    <a:pt x="355" y="121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0" y="119"/>
                  </a:lnTo>
                  <a:lnTo>
                    <a:pt x="348" y="119"/>
                  </a:lnTo>
                  <a:lnTo>
                    <a:pt x="348" y="121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8"/>
                  </a:lnTo>
                  <a:lnTo>
                    <a:pt x="343" y="131"/>
                  </a:lnTo>
                  <a:lnTo>
                    <a:pt x="343" y="133"/>
                  </a:lnTo>
                  <a:lnTo>
                    <a:pt x="343" y="135"/>
                  </a:lnTo>
                  <a:lnTo>
                    <a:pt x="343" y="147"/>
                  </a:lnTo>
                  <a:lnTo>
                    <a:pt x="343" y="152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8" y="154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59"/>
                  </a:lnTo>
                  <a:lnTo>
                    <a:pt x="324" y="157"/>
                  </a:lnTo>
                  <a:lnTo>
                    <a:pt x="322" y="157"/>
                  </a:lnTo>
                  <a:lnTo>
                    <a:pt x="317" y="157"/>
                  </a:lnTo>
                  <a:lnTo>
                    <a:pt x="315" y="154"/>
                  </a:lnTo>
                  <a:lnTo>
                    <a:pt x="312" y="154"/>
                  </a:lnTo>
                  <a:lnTo>
                    <a:pt x="310" y="152"/>
                  </a:lnTo>
                  <a:lnTo>
                    <a:pt x="308" y="152"/>
                  </a:lnTo>
                  <a:lnTo>
                    <a:pt x="305" y="150"/>
                  </a:lnTo>
                  <a:lnTo>
                    <a:pt x="305" y="147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3" y="138"/>
                  </a:lnTo>
                  <a:lnTo>
                    <a:pt x="296" y="140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8" y="145"/>
                  </a:lnTo>
                  <a:lnTo>
                    <a:pt x="296" y="147"/>
                  </a:lnTo>
                  <a:lnTo>
                    <a:pt x="293" y="147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91" y="150"/>
                  </a:lnTo>
                  <a:lnTo>
                    <a:pt x="291" y="152"/>
                  </a:lnTo>
                  <a:lnTo>
                    <a:pt x="291" y="154"/>
                  </a:lnTo>
                  <a:lnTo>
                    <a:pt x="289" y="154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61"/>
                  </a:lnTo>
                  <a:lnTo>
                    <a:pt x="284" y="168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79" y="173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9" y="180"/>
                  </a:lnTo>
                  <a:lnTo>
                    <a:pt x="277" y="183"/>
                  </a:lnTo>
                  <a:lnTo>
                    <a:pt x="275" y="183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5" y="176"/>
                  </a:lnTo>
                  <a:lnTo>
                    <a:pt x="272" y="176"/>
                  </a:lnTo>
                  <a:lnTo>
                    <a:pt x="267" y="178"/>
                  </a:lnTo>
                  <a:lnTo>
                    <a:pt x="265" y="178"/>
                  </a:lnTo>
                  <a:lnTo>
                    <a:pt x="260" y="176"/>
                  </a:lnTo>
                  <a:lnTo>
                    <a:pt x="258" y="173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1" y="168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7" y="178"/>
                  </a:lnTo>
                  <a:lnTo>
                    <a:pt x="237" y="180"/>
                  </a:lnTo>
                  <a:lnTo>
                    <a:pt x="234" y="183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0" y="197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0"/>
                  </a:lnTo>
                  <a:lnTo>
                    <a:pt x="222" y="190"/>
                  </a:lnTo>
                  <a:lnTo>
                    <a:pt x="222" y="190"/>
                  </a:lnTo>
                  <a:lnTo>
                    <a:pt x="220" y="190"/>
                  </a:lnTo>
                  <a:lnTo>
                    <a:pt x="218" y="190"/>
                  </a:lnTo>
                  <a:lnTo>
                    <a:pt x="218" y="187"/>
                  </a:lnTo>
                  <a:lnTo>
                    <a:pt x="213" y="187"/>
                  </a:lnTo>
                  <a:lnTo>
                    <a:pt x="206" y="185"/>
                  </a:lnTo>
                  <a:lnTo>
                    <a:pt x="206" y="183"/>
                  </a:lnTo>
                  <a:lnTo>
                    <a:pt x="204" y="183"/>
                  </a:lnTo>
                  <a:lnTo>
                    <a:pt x="201" y="180"/>
                  </a:lnTo>
                  <a:lnTo>
                    <a:pt x="199" y="180"/>
                  </a:lnTo>
                  <a:lnTo>
                    <a:pt x="196" y="180"/>
                  </a:lnTo>
                  <a:lnTo>
                    <a:pt x="192" y="183"/>
                  </a:lnTo>
                  <a:lnTo>
                    <a:pt x="189" y="185"/>
                  </a:lnTo>
                  <a:lnTo>
                    <a:pt x="185" y="185"/>
                  </a:lnTo>
                  <a:lnTo>
                    <a:pt x="180" y="183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3"/>
                  </a:lnTo>
                  <a:lnTo>
                    <a:pt x="180" y="187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73" y="197"/>
                  </a:lnTo>
                  <a:lnTo>
                    <a:pt x="173" y="194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52" y="199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9"/>
                  </a:lnTo>
                  <a:lnTo>
                    <a:pt x="137" y="211"/>
                  </a:lnTo>
                  <a:lnTo>
                    <a:pt x="135" y="213"/>
                  </a:lnTo>
                  <a:lnTo>
                    <a:pt x="130" y="218"/>
                  </a:lnTo>
                  <a:lnTo>
                    <a:pt x="128" y="221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28" y="228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5" y="235"/>
                  </a:lnTo>
                  <a:lnTo>
                    <a:pt x="137" y="239"/>
                  </a:lnTo>
                  <a:lnTo>
                    <a:pt x="137" y="244"/>
                  </a:lnTo>
                  <a:lnTo>
                    <a:pt x="133" y="247"/>
                  </a:lnTo>
                  <a:lnTo>
                    <a:pt x="116" y="251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8"/>
                  </a:lnTo>
                  <a:lnTo>
                    <a:pt x="100" y="258"/>
                  </a:lnTo>
                  <a:lnTo>
                    <a:pt x="100" y="261"/>
                  </a:lnTo>
                  <a:lnTo>
                    <a:pt x="97" y="265"/>
                  </a:lnTo>
                  <a:lnTo>
                    <a:pt x="97" y="270"/>
                  </a:lnTo>
                  <a:lnTo>
                    <a:pt x="100" y="275"/>
                  </a:lnTo>
                  <a:lnTo>
                    <a:pt x="102" y="280"/>
                  </a:lnTo>
                  <a:lnTo>
                    <a:pt x="104" y="284"/>
                  </a:lnTo>
                  <a:lnTo>
                    <a:pt x="107" y="287"/>
                  </a:lnTo>
                  <a:lnTo>
                    <a:pt x="107" y="292"/>
                  </a:lnTo>
                  <a:lnTo>
                    <a:pt x="107" y="296"/>
                  </a:lnTo>
                  <a:lnTo>
                    <a:pt x="104" y="299"/>
                  </a:lnTo>
                  <a:lnTo>
                    <a:pt x="100" y="301"/>
                  </a:lnTo>
                  <a:lnTo>
                    <a:pt x="95" y="299"/>
                  </a:lnTo>
                  <a:lnTo>
                    <a:pt x="88" y="296"/>
                  </a:lnTo>
                  <a:lnTo>
                    <a:pt x="59" y="284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43" y="292"/>
                  </a:lnTo>
                  <a:lnTo>
                    <a:pt x="43" y="294"/>
                  </a:lnTo>
                  <a:lnTo>
                    <a:pt x="38" y="299"/>
                  </a:lnTo>
                  <a:lnTo>
                    <a:pt x="36" y="303"/>
                  </a:lnTo>
                  <a:lnTo>
                    <a:pt x="33" y="308"/>
                  </a:lnTo>
                  <a:lnTo>
                    <a:pt x="36" y="310"/>
                  </a:lnTo>
                  <a:lnTo>
                    <a:pt x="36" y="313"/>
                  </a:lnTo>
                  <a:lnTo>
                    <a:pt x="40" y="318"/>
                  </a:lnTo>
                  <a:lnTo>
                    <a:pt x="40" y="320"/>
                  </a:lnTo>
                  <a:lnTo>
                    <a:pt x="40" y="325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4"/>
                  </a:lnTo>
                  <a:lnTo>
                    <a:pt x="40" y="337"/>
                  </a:lnTo>
                  <a:lnTo>
                    <a:pt x="43" y="341"/>
                  </a:lnTo>
                  <a:lnTo>
                    <a:pt x="43" y="344"/>
                  </a:lnTo>
                  <a:lnTo>
                    <a:pt x="43" y="348"/>
                  </a:lnTo>
                  <a:lnTo>
                    <a:pt x="38" y="358"/>
                  </a:lnTo>
                  <a:lnTo>
                    <a:pt x="38" y="365"/>
                  </a:lnTo>
                  <a:lnTo>
                    <a:pt x="36" y="367"/>
                  </a:lnTo>
                  <a:lnTo>
                    <a:pt x="33" y="370"/>
                  </a:lnTo>
                  <a:lnTo>
                    <a:pt x="29" y="367"/>
                  </a:lnTo>
                  <a:lnTo>
                    <a:pt x="26" y="367"/>
                  </a:lnTo>
                  <a:lnTo>
                    <a:pt x="24" y="363"/>
                  </a:lnTo>
                  <a:lnTo>
                    <a:pt x="21" y="363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9" y="365"/>
                  </a:lnTo>
                  <a:lnTo>
                    <a:pt x="17" y="370"/>
                  </a:lnTo>
                  <a:lnTo>
                    <a:pt x="17" y="372"/>
                  </a:lnTo>
                  <a:lnTo>
                    <a:pt x="17" y="379"/>
                  </a:lnTo>
                  <a:lnTo>
                    <a:pt x="17" y="379"/>
                  </a:lnTo>
                  <a:lnTo>
                    <a:pt x="33" y="377"/>
                  </a:lnTo>
                  <a:lnTo>
                    <a:pt x="50" y="377"/>
                  </a:lnTo>
                  <a:lnTo>
                    <a:pt x="69" y="374"/>
                  </a:lnTo>
                  <a:lnTo>
                    <a:pt x="85" y="372"/>
                  </a:lnTo>
                  <a:lnTo>
                    <a:pt x="102" y="372"/>
                  </a:lnTo>
                  <a:lnTo>
                    <a:pt x="121" y="370"/>
                  </a:lnTo>
                  <a:lnTo>
                    <a:pt x="137" y="367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4" y="358"/>
                  </a:lnTo>
                  <a:lnTo>
                    <a:pt x="154" y="355"/>
                  </a:lnTo>
                  <a:lnTo>
                    <a:pt x="152" y="351"/>
                  </a:lnTo>
                  <a:lnTo>
                    <a:pt x="149" y="344"/>
                  </a:lnTo>
                  <a:lnTo>
                    <a:pt x="149" y="344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56" y="341"/>
                  </a:lnTo>
                  <a:lnTo>
                    <a:pt x="163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4"/>
                  </a:lnTo>
                  <a:lnTo>
                    <a:pt x="173" y="344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8" y="344"/>
                  </a:lnTo>
                  <a:lnTo>
                    <a:pt x="180" y="344"/>
                  </a:lnTo>
                  <a:lnTo>
                    <a:pt x="182" y="344"/>
                  </a:lnTo>
                  <a:lnTo>
                    <a:pt x="189" y="344"/>
                  </a:lnTo>
                  <a:lnTo>
                    <a:pt x="196" y="341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7" y="339"/>
                  </a:lnTo>
                  <a:lnTo>
                    <a:pt x="237" y="337"/>
                  </a:lnTo>
                  <a:lnTo>
                    <a:pt x="249" y="337"/>
                  </a:lnTo>
                  <a:lnTo>
                    <a:pt x="260" y="334"/>
                  </a:lnTo>
                  <a:lnTo>
                    <a:pt x="270" y="334"/>
                  </a:lnTo>
                  <a:lnTo>
                    <a:pt x="279" y="332"/>
                  </a:lnTo>
                  <a:lnTo>
                    <a:pt x="286" y="332"/>
                  </a:lnTo>
                  <a:lnTo>
                    <a:pt x="291" y="329"/>
                  </a:lnTo>
                  <a:lnTo>
                    <a:pt x="296" y="329"/>
                  </a:lnTo>
                  <a:lnTo>
                    <a:pt x="298" y="329"/>
                  </a:lnTo>
                  <a:lnTo>
                    <a:pt x="301" y="329"/>
                  </a:lnTo>
                  <a:lnTo>
                    <a:pt x="305" y="327"/>
                  </a:lnTo>
                  <a:lnTo>
                    <a:pt x="305" y="327"/>
                  </a:lnTo>
                  <a:lnTo>
                    <a:pt x="310" y="327"/>
                  </a:lnTo>
                  <a:lnTo>
                    <a:pt x="312" y="327"/>
                  </a:lnTo>
                  <a:lnTo>
                    <a:pt x="322" y="327"/>
                  </a:lnTo>
                  <a:lnTo>
                    <a:pt x="336" y="325"/>
                  </a:lnTo>
                  <a:lnTo>
                    <a:pt x="353" y="322"/>
                  </a:lnTo>
                  <a:lnTo>
                    <a:pt x="372" y="322"/>
                  </a:lnTo>
                  <a:lnTo>
                    <a:pt x="395" y="320"/>
                  </a:lnTo>
                  <a:lnTo>
                    <a:pt x="419" y="318"/>
                  </a:lnTo>
                  <a:lnTo>
                    <a:pt x="445" y="315"/>
                  </a:lnTo>
                  <a:lnTo>
                    <a:pt x="471" y="313"/>
                  </a:lnTo>
                  <a:lnTo>
                    <a:pt x="495" y="308"/>
                  </a:lnTo>
                  <a:lnTo>
                    <a:pt x="516" y="306"/>
                  </a:lnTo>
                  <a:lnTo>
                    <a:pt x="537" y="306"/>
                  </a:lnTo>
                  <a:lnTo>
                    <a:pt x="554" y="303"/>
                  </a:lnTo>
                  <a:lnTo>
                    <a:pt x="568" y="301"/>
                  </a:lnTo>
                  <a:lnTo>
                    <a:pt x="575" y="301"/>
                  </a:lnTo>
                  <a:lnTo>
                    <a:pt x="580" y="301"/>
                  </a:lnTo>
                  <a:lnTo>
                    <a:pt x="584" y="299"/>
                  </a:lnTo>
                  <a:lnTo>
                    <a:pt x="587" y="299"/>
                  </a:lnTo>
                  <a:lnTo>
                    <a:pt x="589" y="296"/>
                  </a:lnTo>
                  <a:lnTo>
                    <a:pt x="594" y="292"/>
                  </a:lnTo>
                  <a:lnTo>
                    <a:pt x="596" y="292"/>
                  </a:lnTo>
                  <a:lnTo>
                    <a:pt x="596" y="292"/>
                  </a:lnTo>
                  <a:lnTo>
                    <a:pt x="603" y="287"/>
                  </a:lnTo>
                  <a:lnTo>
                    <a:pt x="613" y="284"/>
                  </a:lnTo>
                  <a:lnTo>
                    <a:pt x="615" y="282"/>
                  </a:lnTo>
                  <a:lnTo>
                    <a:pt x="615" y="282"/>
                  </a:lnTo>
                  <a:lnTo>
                    <a:pt x="618" y="282"/>
                  </a:lnTo>
                  <a:lnTo>
                    <a:pt x="620" y="277"/>
                  </a:lnTo>
                  <a:lnTo>
                    <a:pt x="629" y="273"/>
                  </a:lnTo>
                  <a:lnTo>
                    <a:pt x="639" y="270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4" y="263"/>
                  </a:lnTo>
                  <a:lnTo>
                    <a:pt x="644" y="258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51" y="256"/>
                  </a:lnTo>
                  <a:lnTo>
                    <a:pt x="655" y="251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2" y="239"/>
                  </a:lnTo>
                  <a:lnTo>
                    <a:pt x="665" y="237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4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7" y="221"/>
                  </a:lnTo>
                  <a:lnTo>
                    <a:pt x="674" y="218"/>
                  </a:lnTo>
                  <a:lnTo>
                    <a:pt x="677" y="218"/>
                  </a:lnTo>
                  <a:lnTo>
                    <a:pt x="677" y="216"/>
                  </a:lnTo>
                  <a:lnTo>
                    <a:pt x="681" y="211"/>
                  </a:lnTo>
                  <a:lnTo>
                    <a:pt x="691" y="204"/>
                  </a:lnTo>
                  <a:lnTo>
                    <a:pt x="698" y="199"/>
                  </a:lnTo>
                  <a:lnTo>
                    <a:pt x="705" y="194"/>
                  </a:lnTo>
                  <a:lnTo>
                    <a:pt x="707" y="194"/>
                  </a:lnTo>
                  <a:lnTo>
                    <a:pt x="714" y="185"/>
                  </a:lnTo>
                  <a:lnTo>
                    <a:pt x="724" y="176"/>
                  </a:lnTo>
                  <a:lnTo>
                    <a:pt x="729" y="168"/>
                  </a:lnTo>
                  <a:lnTo>
                    <a:pt x="736" y="161"/>
                  </a:lnTo>
                  <a:lnTo>
                    <a:pt x="741" y="154"/>
                  </a:lnTo>
                  <a:lnTo>
                    <a:pt x="738" y="154"/>
                  </a:lnTo>
                  <a:close/>
                  <a:moveTo>
                    <a:pt x="5" y="372"/>
                  </a:moveTo>
                  <a:lnTo>
                    <a:pt x="0" y="374"/>
                  </a:lnTo>
                  <a:lnTo>
                    <a:pt x="0" y="379"/>
                  </a:lnTo>
                  <a:lnTo>
                    <a:pt x="3" y="379"/>
                  </a:lnTo>
                  <a:lnTo>
                    <a:pt x="3" y="381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7" y="374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8582338" y="2314926"/>
              <a:ext cx="793499" cy="407994"/>
            </a:xfrm>
            <a:custGeom>
              <a:rect b="b" l="l" r="r" t="t"/>
              <a:pathLst>
                <a:path extrusionOk="0" h="381" w="741">
                  <a:moveTo>
                    <a:pt x="741" y="369"/>
                  </a:moveTo>
                  <a:lnTo>
                    <a:pt x="717" y="369"/>
                  </a:lnTo>
                  <a:lnTo>
                    <a:pt x="693" y="372"/>
                  </a:lnTo>
                  <a:lnTo>
                    <a:pt x="672" y="372"/>
                  </a:lnTo>
                  <a:lnTo>
                    <a:pt x="648" y="374"/>
                  </a:lnTo>
                  <a:lnTo>
                    <a:pt x="625" y="374"/>
                  </a:lnTo>
                  <a:lnTo>
                    <a:pt x="601" y="374"/>
                  </a:lnTo>
                  <a:lnTo>
                    <a:pt x="580" y="377"/>
                  </a:lnTo>
                  <a:lnTo>
                    <a:pt x="556" y="377"/>
                  </a:lnTo>
                  <a:lnTo>
                    <a:pt x="532" y="377"/>
                  </a:lnTo>
                  <a:lnTo>
                    <a:pt x="509" y="379"/>
                  </a:lnTo>
                  <a:lnTo>
                    <a:pt x="485" y="379"/>
                  </a:lnTo>
                  <a:lnTo>
                    <a:pt x="464" y="379"/>
                  </a:lnTo>
                  <a:lnTo>
                    <a:pt x="440" y="379"/>
                  </a:lnTo>
                  <a:lnTo>
                    <a:pt x="417" y="381"/>
                  </a:lnTo>
                  <a:lnTo>
                    <a:pt x="393" y="381"/>
                  </a:lnTo>
                  <a:lnTo>
                    <a:pt x="372" y="381"/>
                  </a:lnTo>
                  <a:lnTo>
                    <a:pt x="348" y="381"/>
                  </a:lnTo>
                  <a:lnTo>
                    <a:pt x="324" y="381"/>
                  </a:lnTo>
                  <a:lnTo>
                    <a:pt x="301" y="381"/>
                  </a:lnTo>
                  <a:lnTo>
                    <a:pt x="277" y="381"/>
                  </a:lnTo>
                  <a:lnTo>
                    <a:pt x="256" y="381"/>
                  </a:lnTo>
                  <a:lnTo>
                    <a:pt x="232" y="381"/>
                  </a:lnTo>
                  <a:lnTo>
                    <a:pt x="208" y="381"/>
                  </a:lnTo>
                  <a:lnTo>
                    <a:pt x="185" y="381"/>
                  </a:lnTo>
                  <a:lnTo>
                    <a:pt x="161" y="381"/>
                  </a:lnTo>
                  <a:lnTo>
                    <a:pt x="140" y="381"/>
                  </a:lnTo>
                  <a:lnTo>
                    <a:pt x="116" y="381"/>
                  </a:lnTo>
                  <a:lnTo>
                    <a:pt x="92" y="381"/>
                  </a:lnTo>
                  <a:lnTo>
                    <a:pt x="69" y="381"/>
                  </a:lnTo>
                  <a:lnTo>
                    <a:pt x="48" y="381"/>
                  </a:lnTo>
                  <a:lnTo>
                    <a:pt x="24" y="381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8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0" y="310"/>
                  </a:lnTo>
                  <a:lnTo>
                    <a:pt x="3" y="298"/>
                  </a:lnTo>
                  <a:lnTo>
                    <a:pt x="3" y="287"/>
                  </a:lnTo>
                  <a:lnTo>
                    <a:pt x="3" y="275"/>
                  </a:lnTo>
                  <a:lnTo>
                    <a:pt x="3" y="263"/>
                  </a:lnTo>
                  <a:lnTo>
                    <a:pt x="3" y="253"/>
                  </a:lnTo>
                  <a:lnTo>
                    <a:pt x="3" y="242"/>
                  </a:lnTo>
                  <a:lnTo>
                    <a:pt x="3" y="230"/>
                  </a:lnTo>
                  <a:lnTo>
                    <a:pt x="3" y="218"/>
                  </a:lnTo>
                  <a:lnTo>
                    <a:pt x="3" y="206"/>
                  </a:lnTo>
                  <a:lnTo>
                    <a:pt x="3" y="194"/>
                  </a:lnTo>
                  <a:lnTo>
                    <a:pt x="3" y="182"/>
                  </a:lnTo>
                  <a:lnTo>
                    <a:pt x="3" y="171"/>
                  </a:lnTo>
                  <a:lnTo>
                    <a:pt x="3" y="159"/>
                  </a:lnTo>
                  <a:lnTo>
                    <a:pt x="3" y="147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5" y="114"/>
                  </a:lnTo>
                  <a:lnTo>
                    <a:pt x="5" y="102"/>
                  </a:lnTo>
                  <a:lnTo>
                    <a:pt x="5" y="90"/>
                  </a:lnTo>
                  <a:lnTo>
                    <a:pt x="5" y="78"/>
                  </a:lnTo>
                  <a:lnTo>
                    <a:pt x="5" y="66"/>
                  </a:lnTo>
                  <a:lnTo>
                    <a:pt x="5" y="55"/>
                  </a:lnTo>
                  <a:lnTo>
                    <a:pt x="5" y="43"/>
                  </a:lnTo>
                  <a:lnTo>
                    <a:pt x="5" y="31"/>
                  </a:lnTo>
                  <a:lnTo>
                    <a:pt x="5" y="22"/>
                  </a:lnTo>
                  <a:lnTo>
                    <a:pt x="5" y="10"/>
                  </a:lnTo>
                  <a:lnTo>
                    <a:pt x="26" y="1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88" y="10"/>
                  </a:lnTo>
                  <a:lnTo>
                    <a:pt x="107" y="10"/>
                  </a:lnTo>
                  <a:lnTo>
                    <a:pt x="128" y="10"/>
                  </a:lnTo>
                  <a:lnTo>
                    <a:pt x="147" y="10"/>
                  </a:lnTo>
                  <a:lnTo>
                    <a:pt x="168" y="10"/>
                  </a:lnTo>
                  <a:lnTo>
                    <a:pt x="189" y="10"/>
                  </a:lnTo>
                  <a:lnTo>
                    <a:pt x="208" y="10"/>
                  </a:lnTo>
                  <a:lnTo>
                    <a:pt x="230" y="10"/>
                  </a:lnTo>
                  <a:lnTo>
                    <a:pt x="249" y="10"/>
                  </a:lnTo>
                  <a:lnTo>
                    <a:pt x="270" y="10"/>
                  </a:lnTo>
                  <a:lnTo>
                    <a:pt x="289" y="10"/>
                  </a:lnTo>
                  <a:lnTo>
                    <a:pt x="310" y="10"/>
                  </a:lnTo>
                  <a:lnTo>
                    <a:pt x="331" y="10"/>
                  </a:lnTo>
                  <a:lnTo>
                    <a:pt x="350" y="10"/>
                  </a:lnTo>
                  <a:lnTo>
                    <a:pt x="372" y="10"/>
                  </a:lnTo>
                  <a:lnTo>
                    <a:pt x="391" y="10"/>
                  </a:lnTo>
                  <a:lnTo>
                    <a:pt x="412" y="10"/>
                  </a:lnTo>
                  <a:lnTo>
                    <a:pt x="431" y="7"/>
                  </a:lnTo>
                  <a:lnTo>
                    <a:pt x="452" y="7"/>
                  </a:lnTo>
                  <a:lnTo>
                    <a:pt x="473" y="7"/>
                  </a:lnTo>
                  <a:lnTo>
                    <a:pt x="492" y="7"/>
                  </a:lnTo>
                  <a:lnTo>
                    <a:pt x="514" y="7"/>
                  </a:lnTo>
                  <a:lnTo>
                    <a:pt x="532" y="5"/>
                  </a:lnTo>
                  <a:lnTo>
                    <a:pt x="554" y="5"/>
                  </a:lnTo>
                  <a:lnTo>
                    <a:pt x="575" y="5"/>
                  </a:lnTo>
                  <a:lnTo>
                    <a:pt x="594" y="3"/>
                  </a:lnTo>
                  <a:lnTo>
                    <a:pt x="615" y="3"/>
                  </a:lnTo>
                  <a:lnTo>
                    <a:pt x="634" y="3"/>
                  </a:lnTo>
                  <a:lnTo>
                    <a:pt x="655" y="0"/>
                  </a:lnTo>
                  <a:lnTo>
                    <a:pt x="660" y="5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5" y="7"/>
                  </a:lnTo>
                  <a:lnTo>
                    <a:pt x="665" y="10"/>
                  </a:lnTo>
                  <a:lnTo>
                    <a:pt x="665" y="10"/>
                  </a:lnTo>
                  <a:lnTo>
                    <a:pt x="667" y="10"/>
                  </a:lnTo>
                  <a:lnTo>
                    <a:pt x="667" y="12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0" y="12"/>
                  </a:lnTo>
                  <a:lnTo>
                    <a:pt x="672" y="12"/>
                  </a:lnTo>
                  <a:lnTo>
                    <a:pt x="672" y="14"/>
                  </a:lnTo>
                  <a:lnTo>
                    <a:pt x="674" y="17"/>
                  </a:lnTo>
                  <a:lnTo>
                    <a:pt x="677" y="17"/>
                  </a:lnTo>
                  <a:lnTo>
                    <a:pt x="679" y="17"/>
                  </a:lnTo>
                  <a:lnTo>
                    <a:pt x="681" y="14"/>
                  </a:lnTo>
                  <a:lnTo>
                    <a:pt x="684" y="12"/>
                  </a:lnTo>
                  <a:lnTo>
                    <a:pt x="686" y="12"/>
                  </a:lnTo>
                  <a:lnTo>
                    <a:pt x="689" y="12"/>
                  </a:lnTo>
                  <a:lnTo>
                    <a:pt x="691" y="12"/>
                  </a:lnTo>
                  <a:lnTo>
                    <a:pt x="691" y="12"/>
                  </a:lnTo>
                  <a:lnTo>
                    <a:pt x="691" y="14"/>
                  </a:lnTo>
                  <a:lnTo>
                    <a:pt x="691" y="14"/>
                  </a:lnTo>
                  <a:lnTo>
                    <a:pt x="691" y="17"/>
                  </a:lnTo>
                  <a:lnTo>
                    <a:pt x="693" y="17"/>
                  </a:lnTo>
                  <a:lnTo>
                    <a:pt x="698" y="19"/>
                  </a:lnTo>
                  <a:lnTo>
                    <a:pt x="698" y="22"/>
                  </a:lnTo>
                  <a:lnTo>
                    <a:pt x="698" y="22"/>
                  </a:lnTo>
                  <a:lnTo>
                    <a:pt x="698" y="26"/>
                  </a:lnTo>
                  <a:lnTo>
                    <a:pt x="698" y="26"/>
                  </a:lnTo>
                  <a:lnTo>
                    <a:pt x="698" y="29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0" y="31"/>
                  </a:lnTo>
                  <a:lnTo>
                    <a:pt x="698" y="33"/>
                  </a:lnTo>
                  <a:lnTo>
                    <a:pt x="696" y="33"/>
                  </a:lnTo>
                  <a:lnTo>
                    <a:pt x="691" y="31"/>
                  </a:lnTo>
                  <a:lnTo>
                    <a:pt x="691" y="31"/>
                  </a:lnTo>
                  <a:lnTo>
                    <a:pt x="689" y="33"/>
                  </a:lnTo>
                  <a:lnTo>
                    <a:pt x="689" y="33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6" y="40"/>
                  </a:lnTo>
                  <a:lnTo>
                    <a:pt x="684" y="43"/>
                  </a:lnTo>
                  <a:lnTo>
                    <a:pt x="681" y="45"/>
                  </a:lnTo>
                  <a:lnTo>
                    <a:pt x="681" y="48"/>
                  </a:lnTo>
                  <a:lnTo>
                    <a:pt x="681" y="50"/>
                  </a:lnTo>
                  <a:lnTo>
                    <a:pt x="681" y="50"/>
                  </a:lnTo>
                  <a:lnTo>
                    <a:pt x="681" y="52"/>
                  </a:lnTo>
                  <a:lnTo>
                    <a:pt x="681" y="52"/>
                  </a:lnTo>
                  <a:lnTo>
                    <a:pt x="679" y="52"/>
                  </a:lnTo>
                  <a:lnTo>
                    <a:pt x="677" y="52"/>
                  </a:lnTo>
                  <a:lnTo>
                    <a:pt x="677" y="57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1" y="62"/>
                  </a:lnTo>
                  <a:lnTo>
                    <a:pt x="684" y="62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9"/>
                  </a:lnTo>
                  <a:lnTo>
                    <a:pt x="689" y="69"/>
                  </a:lnTo>
                  <a:lnTo>
                    <a:pt x="693" y="71"/>
                  </a:lnTo>
                  <a:lnTo>
                    <a:pt x="693" y="71"/>
                  </a:lnTo>
                  <a:lnTo>
                    <a:pt x="693" y="74"/>
                  </a:lnTo>
                  <a:lnTo>
                    <a:pt x="696" y="74"/>
                  </a:lnTo>
                  <a:lnTo>
                    <a:pt x="698" y="76"/>
                  </a:lnTo>
                  <a:lnTo>
                    <a:pt x="698" y="78"/>
                  </a:lnTo>
                  <a:lnTo>
                    <a:pt x="698" y="83"/>
                  </a:lnTo>
                  <a:lnTo>
                    <a:pt x="700" y="88"/>
                  </a:lnTo>
                  <a:lnTo>
                    <a:pt x="705" y="90"/>
                  </a:lnTo>
                  <a:lnTo>
                    <a:pt x="705" y="90"/>
                  </a:lnTo>
                  <a:lnTo>
                    <a:pt x="705" y="93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10" y="97"/>
                  </a:lnTo>
                  <a:lnTo>
                    <a:pt x="715" y="100"/>
                  </a:lnTo>
                  <a:lnTo>
                    <a:pt x="717" y="100"/>
                  </a:lnTo>
                  <a:lnTo>
                    <a:pt x="719" y="100"/>
                  </a:lnTo>
                  <a:lnTo>
                    <a:pt x="722" y="100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726" y="102"/>
                  </a:lnTo>
                  <a:lnTo>
                    <a:pt x="729" y="102"/>
                  </a:lnTo>
                  <a:lnTo>
                    <a:pt x="729" y="104"/>
                  </a:lnTo>
                  <a:lnTo>
                    <a:pt x="726" y="104"/>
                  </a:lnTo>
                  <a:lnTo>
                    <a:pt x="726" y="104"/>
                  </a:lnTo>
                  <a:lnTo>
                    <a:pt x="726" y="107"/>
                  </a:lnTo>
                  <a:lnTo>
                    <a:pt x="726" y="107"/>
                  </a:lnTo>
                  <a:lnTo>
                    <a:pt x="729" y="107"/>
                  </a:lnTo>
                  <a:lnTo>
                    <a:pt x="729" y="107"/>
                  </a:lnTo>
                  <a:lnTo>
                    <a:pt x="729" y="116"/>
                  </a:lnTo>
                  <a:lnTo>
                    <a:pt x="729" y="133"/>
                  </a:lnTo>
                  <a:lnTo>
                    <a:pt x="729" y="147"/>
                  </a:lnTo>
                  <a:lnTo>
                    <a:pt x="731" y="164"/>
                  </a:lnTo>
                  <a:lnTo>
                    <a:pt x="731" y="180"/>
                  </a:lnTo>
                  <a:lnTo>
                    <a:pt x="731" y="194"/>
                  </a:lnTo>
                  <a:lnTo>
                    <a:pt x="734" y="211"/>
                  </a:lnTo>
                  <a:lnTo>
                    <a:pt x="734" y="227"/>
                  </a:lnTo>
                  <a:lnTo>
                    <a:pt x="734" y="242"/>
                  </a:lnTo>
                  <a:lnTo>
                    <a:pt x="736" y="258"/>
                  </a:lnTo>
                  <a:lnTo>
                    <a:pt x="736" y="275"/>
                  </a:lnTo>
                  <a:lnTo>
                    <a:pt x="736" y="289"/>
                  </a:lnTo>
                  <a:lnTo>
                    <a:pt x="738" y="306"/>
                  </a:lnTo>
                  <a:lnTo>
                    <a:pt x="738" y="322"/>
                  </a:lnTo>
                  <a:lnTo>
                    <a:pt x="738" y="336"/>
                  </a:lnTo>
                  <a:lnTo>
                    <a:pt x="741" y="353"/>
                  </a:lnTo>
                  <a:lnTo>
                    <a:pt x="741" y="369"/>
                  </a:lnTo>
                  <a:lnTo>
                    <a:pt x="741" y="369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0059036" y="1988317"/>
              <a:ext cx="331963" cy="562196"/>
            </a:xfrm>
            <a:custGeom>
              <a:rect b="b" l="l" r="r" t="t"/>
              <a:pathLst>
                <a:path extrusionOk="0" h="525" w="310">
                  <a:moveTo>
                    <a:pt x="308" y="355"/>
                  </a:moveTo>
                  <a:lnTo>
                    <a:pt x="310" y="353"/>
                  </a:lnTo>
                  <a:lnTo>
                    <a:pt x="310" y="350"/>
                  </a:lnTo>
                  <a:lnTo>
                    <a:pt x="308" y="350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1" y="348"/>
                  </a:lnTo>
                  <a:lnTo>
                    <a:pt x="301" y="348"/>
                  </a:lnTo>
                  <a:lnTo>
                    <a:pt x="303" y="343"/>
                  </a:lnTo>
                  <a:lnTo>
                    <a:pt x="305" y="341"/>
                  </a:lnTo>
                  <a:lnTo>
                    <a:pt x="303" y="338"/>
                  </a:lnTo>
                  <a:lnTo>
                    <a:pt x="303" y="336"/>
                  </a:lnTo>
                  <a:lnTo>
                    <a:pt x="298" y="334"/>
                  </a:lnTo>
                  <a:lnTo>
                    <a:pt x="298" y="331"/>
                  </a:lnTo>
                  <a:lnTo>
                    <a:pt x="301" y="327"/>
                  </a:lnTo>
                  <a:lnTo>
                    <a:pt x="303" y="32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298" y="296"/>
                  </a:lnTo>
                  <a:lnTo>
                    <a:pt x="298" y="286"/>
                  </a:lnTo>
                  <a:lnTo>
                    <a:pt x="296" y="277"/>
                  </a:lnTo>
                  <a:lnTo>
                    <a:pt x="294" y="265"/>
                  </a:lnTo>
                  <a:lnTo>
                    <a:pt x="294" y="256"/>
                  </a:lnTo>
                  <a:lnTo>
                    <a:pt x="291" y="246"/>
                  </a:lnTo>
                  <a:lnTo>
                    <a:pt x="291" y="237"/>
                  </a:lnTo>
                  <a:lnTo>
                    <a:pt x="289" y="227"/>
                  </a:lnTo>
                  <a:lnTo>
                    <a:pt x="289" y="215"/>
                  </a:lnTo>
                  <a:lnTo>
                    <a:pt x="286" y="206"/>
                  </a:lnTo>
                  <a:lnTo>
                    <a:pt x="286" y="196"/>
                  </a:lnTo>
                  <a:lnTo>
                    <a:pt x="284" y="187"/>
                  </a:lnTo>
                  <a:lnTo>
                    <a:pt x="284" y="177"/>
                  </a:lnTo>
                  <a:lnTo>
                    <a:pt x="282" y="166"/>
                  </a:lnTo>
                  <a:lnTo>
                    <a:pt x="282" y="156"/>
                  </a:lnTo>
                  <a:lnTo>
                    <a:pt x="279" y="147"/>
                  </a:lnTo>
                  <a:lnTo>
                    <a:pt x="277" y="137"/>
                  </a:lnTo>
                  <a:lnTo>
                    <a:pt x="277" y="128"/>
                  </a:lnTo>
                  <a:lnTo>
                    <a:pt x="275" y="116"/>
                  </a:lnTo>
                  <a:lnTo>
                    <a:pt x="275" y="106"/>
                  </a:lnTo>
                  <a:lnTo>
                    <a:pt x="272" y="97"/>
                  </a:lnTo>
                  <a:lnTo>
                    <a:pt x="272" y="87"/>
                  </a:lnTo>
                  <a:lnTo>
                    <a:pt x="270" y="78"/>
                  </a:lnTo>
                  <a:lnTo>
                    <a:pt x="270" y="66"/>
                  </a:lnTo>
                  <a:lnTo>
                    <a:pt x="268" y="57"/>
                  </a:lnTo>
                  <a:lnTo>
                    <a:pt x="268" y="47"/>
                  </a:lnTo>
                  <a:lnTo>
                    <a:pt x="263" y="28"/>
                  </a:lnTo>
                  <a:lnTo>
                    <a:pt x="263" y="16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39" y="5"/>
                  </a:lnTo>
                  <a:lnTo>
                    <a:pt x="232" y="5"/>
                  </a:lnTo>
                  <a:lnTo>
                    <a:pt x="225" y="5"/>
                  </a:lnTo>
                  <a:lnTo>
                    <a:pt x="215" y="7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7" y="9"/>
                  </a:lnTo>
                  <a:lnTo>
                    <a:pt x="180" y="12"/>
                  </a:lnTo>
                  <a:lnTo>
                    <a:pt x="173" y="12"/>
                  </a:lnTo>
                  <a:lnTo>
                    <a:pt x="166" y="14"/>
                  </a:lnTo>
                  <a:lnTo>
                    <a:pt x="152" y="14"/>
                  </a:lnTo>
                  <a:lnTo>
                    <a:pt x="145" y="16"/>
                  </a:lnTo>
                  <a:lnTo>
                    <a:pt x="137" y="16"/>
                  </a:lnTo>
                  <a:lnTo>
                    <a:pt x="128" y="19"/>
                  </a:lnTo>
                  <a:lnTo>
                    <a:pt x="121" y="19"/>
                  </a:lnTo>
                  <a:lnTo>
                    <a:pt x="107" y="21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5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52" y="38"/>
                  </a:lnTo>
                  <a:lnTo>
                    <a:pt x="36" y="45"/>
                  </a:lnTo>
                  <a:lnTo>
                    <a:pt x="26" y="47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7" y="57"/>
                  </a:lnTo>
                  <a:lnTo>
                    <a:pt x="7" y="73"/>
                  </a:lnTo>
                  <a:lnTo>
                    <a:pt x="10" y="90"/>
                  </a:lnTo>
                  <a:lnTo>
                    <a:pt x="12" y="109"/>
                  </a:lnTo>
                  <a:lnTo>
                    <a:pt x="14" y="125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19" y="180"/>
                  </a:lnTo>
                  <a:lnTo>
                    <a:pt x="22" y="196"/>
                  </a:lnTo>
                  <a:lnTo>
                    <a:pt x="24" y="215"/>
                  </a:lnTo>
                  <a:lnTo>
                    <a:pt x="26" y="232"/>
                  </a:lnTo>
                  <a:lnTo>
                    <a:pt x="29" y="267"/>
                  </a:lnTo>
                  <a:lnTo>
                    <a:pt x="31" y="286"/>
                  </a:lnTo>
                  <a:lnTo>
                    <a:pt x="33" y="303"/>
                  </a:lnTo>
                  <a:lnTo>
                    <a:pt x="36" y="322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1" y="331"/>
                  </a:lnTo>
                  <a:lnTo>
                    <a:pt x="29" y="331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31" y="341"/>
                  </a:lnTo>
                  <a:lnTo>
                    <a:pt x="31" y="345"/>
                  </a:lnTo>
                  <a:lnTo>
                    <a:pt x="26" y="353"/>
                  </a:lnTo>
                  <a:lnTo>
                    <a:pt x="26" y="357"/>
                  </a:lnTo>
                  <a:lnTo>
                    <a:pt x="26" y="360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6" y="369"/>
                  </a:lnTo>
                  <a:lnTo>
                    <a:pt x="36" y="371"/>
                  </a:lnTo>
                  <a:lnTo>
                    <a:pt x="38" y="371"/>
                  </a:lnTo>
                  <a:lnTo>
                    <a:pt x="40" y="374"/>
                  </a:lnTo>
                  <a:lnTo>
                    <a:pt x="40" y="376"/>
                  </a:lnTo>
                  <a:lnTo>
                    <a:pt x="43" y="381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43" y="390"/>
                  </a:lnTo>
                  <a:lnTo>
                    <a:pt x="45" y="395"/>
                  </a:lnTo>
                  <a:lnTo>
                    <a:pt x="45" y="400"/>
                  </a:lnTo>
                  <a:lnTo>
                    <a:pt x="45" y="409"/>
                  </a:lnTo>
                  <a:lnTo>
                    <a:pt x="43" y="409"/>
                  </a:lnTo>
                  <a:lnTo>
                    <a:pt x="43" y="409"/>
                  </a:lnTo>
                  <a:lnTo>
                    <a:pt x="40" y="409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4"/>
                  </a:lnTo>
                  <a:lnTo>
                    <a:pt x="38" y="416"/>
                  </a:lnTo>
                  <a:lnTo>
                    <a:pt x="38" y="419"/>
                  </a:lnTo>
                  <a:lnTo>
                    <a:pt x="38" y="419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8"/>
                  </a:lnTo>
                  <a:lnTo>
                    <a:pt x="36" y="431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1" y="435"/>
                  </a:lnTo>
                  <a:lnTo>
                    <a:pt x="29" y="438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9" y="442"/>
                  </a:lnTo>
                  <a:lnTo>
                    <a:pt x="29" y="445"/>
                  </a:lnTo>
                  <a:lnTo>
                    <a:pt x="26" y="447"/>
                  </a:lnTo>
                  <a:lnTo>
                    <a:pt x="24" y="450"/>
                  </a:lnTo>
                  <a:lnTo>
                    <a:pt x="24" y="450"/>
                  </a:lnTo>
                  <a:lnTo>
                    <a:pt x="22" y="450"/>
                  </a:lnTo>
                  <a:lnTo>
                    <a:pt x="22" y="452"/>
                  </a:lnTo>
                  <a:lnTo>
                    <a:pt x="22" y="452"/>
                  </a:lnTo>
                  <a:lnTo>
                    <a:pt x="22" y="454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4" y="459"/>
                  </a:lnTo>
                  <a:lnTo>
                    <a:pt x="14" y="461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12" y="461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10" y="464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7" y="469"/>
                  </a:lnTo>
                  <a:lnTo>
                    <a:pt x="7" y="469"/>
                  </a:lnTo>
                  <a:lnTo>
                    <a:pt x="7" y="471"/>
                  </a:lnTo>
                  <a:lnTo>
                    <a:pt x="7" y="471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2" y="478"/>
                  </a:lnTo>
                  <a:lnTo>
                    <a:pt x="12" y="478"/>
                  </a:lnTo>
                  <a:lnTo>
                    <a:pt x="12" y="480"/>
                  </a:lnTo>
                  <a:lnTo>
                    <a:pt x="12" y="480"/>
                  </a:lnTo>
                  <a:lnTo>
                    <a:pt x="10" y="483"/>
                  </a:lnTo>
                  <a:lnTo>
                    <a:pt x="10" y="483"/>
                  </a:lnTo>
                  <a:lnTo>
                    <a:pt x="7" y="485"/>
                  </a:lnTo>
                  <a:lnTo>
                    <a:pt x="5" y="487"/>
                  </a:lnTo>
                  <a:lnTo>
                    <a:pt x="7" y="487"/>
                  </a:lnTo>
                  <a:lnTo>
                    <a:pt x="10" y="487"/>
                  </a:lnTo>
                  <a:lnTo>
                    <a:pt x="12" y="487"/>
                  </a:lnTo>
                  <a:lnTo>
                    <a:pt x="10" y="490"/>
                  </a:lnTo>
                  <a:lnTo>
                    <a:pt x="7" y="490"/>
                  </a:lnTo>
                  <a:lnTo>
                    <a:pt x="7" y="492"/>
                  </a:lnTo>
                  <a:lnTo>
                    <a:pt x="5" y="492"/>
                  </a:lnTo>
                  <a:lnTo>
                    <a:pt x="3" y="492"/>
                  </a:lnTo>
                  <a:lnTo>
                    <a:pt x="5" y="495"/>
                  </a:lnTo>
                  <a:lnTo>
                    <a:pt x="5" y="497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502"/>
                  </a:lnTo>
                  <a:lnTo>
                    <a:pt x="5" y="504"/>
                  </a:lnTo>
                  <a:lnTo>
                    <a:pt x="5" y="504"/>
                  </a:lnTo>
                  <a:lnTo>
                    <a:pt x="5" y="506"/>
                  </a:lnTo>
                  <a:lnTo>
                    <a:pt x="5" y="509"/>
                  </a:lnTo>
                  <a:lnTo>
                    <a:pt x="5" y="509"/>
                  </a:lnTo>
                  <a:lnTo>
                    <a:pt x="7" y="511"/>
                  </a:lnTo>
                  <a:lnTo>
                    <a:pt x="5" y="511"/>
                  </a:lnTo>
                  <a:lnTo>
                    <a:pt x="5" y="51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13"/>
                  </a:lnTo>
                  <a:lnTo>
                    <a:pt x="7" y="518"/>
                  </a:lnTo>
                  <a:lnTo>
                    <a:pt x="7" y="521"/>
                  </a:lnTo>
                  <a:lnTo>
                    <a:pt x="7" y="521"/>
                  </a:lnTo>
                  <a:lnTo>
                    <a:pt x="5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3"/>
                  </a:lnTo>
                  <a:lnTo>
                    <a:pt x="3" y="523"/>
                  </a:lnTo>
                  <a:lnTo>
                    <a:pt x="5" y="523"/>
                  </a:lnTo>
                  <a:lnTo>
                    <a:pt x="7" y="523"/>
                  </a:lnTo>
                  <a:lnTo>
                    <a:pt x="10" y="523"/>
                  </a:lnTo>
                  <a:lnTo>
                    <a:pt x="12" y="523"/>
                  </a:lnTo>
                  <a:lnTo>
                    <a:pt x="14" y="525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2" y="518"/>
                  </a:lnTo>
                  <a:lnTo>
                    <a:pt x="17" y="511"/>
                  </a:lnTo>
                  <a:lnTo>
                    <a:pt x="17" y="511"/>
                  </a:lnTo>
                  <a:lnTo>
                    <a:pt x="17" y="506"/>
                  </a:lnTo>
                  <a:lnTo>
                    <a:pt x="19" y="506"/>
                  </a:lnTo>
                  <a:lnTo>
                    <a:pt x="22" y="506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6" y="511"/>
                  </a:lnTo>
                  <a:lnTo>
                    <a:pt x="29" y="511"/>
                  </a:lnTo>
                  <a:lnTo>
                    <a:pt x="31" y="511"/>
                  </a:lnTo>
                  <a:lnTo>
                    <a:pt x="33" y="511"/>
                  </a:lnTo>
                  <a:lnTo>
                    <a:pt x="36" y="509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40" y="506"/>
                  </a:lnTo>
                  <a:lnTo>
                    <a:pt x="40" y="506"/>
                  </a:lnTo>
                  <a:lnTo>
                    <a:pt x="43" y="509"/>
                  </a:lnTo>
                  <a:lnTo>
                    <a:pt x="43" y="509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6"/>
                  </a:lnTo>
                  <a:lnTo>
                    <a:pt x="48" y="516"/>
                  </a:lnTo>
                  <a:lnTo>
                    <a:pt x="50" y="511"/>
                  </a:lnTo>
                  <a:lnTo>
                    <a:pt x="50" y="509"/>
                  </a:lnTo>
                  <a:lnTo>
                    <a:pt x="50" y="506"/>
                  </a:lnTo>
                  <a:lnTo>
                    <a:pt x="48" y="502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50" y="497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502"/>
                  </a:lnTo>
                  <a:lnTo>
                    <a:pt x="55" y="504"/>
                  </a:lnTo>
                  <a:lnTo>
                    <a:pt x="59" y="504"/>
                  </a:lnTo>
                  <a:lnTo>
                    <a:pt x="62" y="502"/>
                  </a:lnTo>
                  <a:lnTo>
                    <a:pt x="66" y="499"/>
                  </a:lnTo>
                  <a:lnTo>
                    <a:pt x="69" y="499"/>
                  </a:lnTo>
                  <a:lnTo>
                    <a:pt x="71" y="499"/>
                  </a:lnTo>
                  <a:lnTo>
                    <a:pt x="74" y="502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83" y="506"/>
                  </a:lnTo>
                  <a:lnTo>
                    <a:pt x="88" y="506"/>
                  </a:lnTo>
                  <a:lnTo>
                    <a:pt x="88" y="509"/>
                  </a:lnTo>
                  <a:lnTo>
                    <a:pt x="90" y="509"/>
                  </a:lnTo>
                  <a:lnTo>
                    <a:pt x="92" y="509"/>
                  </a:lnTo>
                  <a:lnTo>
                    <a:pt x="92" y="509"/>
                  </a:lnTo>
                  <a:lnTo>
                    <a:pt x="95" y="509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100" y="516"/>
                  </a:lnTo>
                  <a:lnTo>
                    <a:pt x="102" y="513"/>
                  </a:lnTo>
                  <a:lnTo>
                    <a:pt x="102" y="509"/>
                  </a:lnTo>
                  <a:lnTo>
                    <a:pt x="104" y="502"/>
                  </a:lnTo>
                  <a:lnTo>
                    <a:pt x="107" y="499"/>
                  </a:lnTo>
                  <a:lnTo>
                    <a:pt x="107" y="497"/>
                  </a:lnTo>
                  <a:lnTo>
                    <a:pt x="107" y="497"/>
                  </a:lnTo>
                  <a:lnTo>
                    <a:pt x="109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9" y="492"/>
                  </a:lnTo>
                  <a:lnTo>
                    <a:pt x="121" y="487"/>
                  </a:lnTo>
                  <a:lnTo>
                    <a:pt x="126" y="485"/>
                  </a:lnTo>
                  <a:lnTo>
                    <a:pt x="128" y="487"/>
                  </a:lnTo>
                  <a:lnTo>
                    <a:pt x="128" y="492"/>
                  </a:lnTo>
                  <a:lnTo>
                    <a:pt x="130" y="495"/>
                  </a:lnTo>
                  <a:lnTo>
                    <a:pt x="135" y="497"/>
                  </a:lnTo>
                  <a:lnTo>
                    <a:pt x="137" y="497"/>
                  </a:lnTo>
                  <a:lnTo>
                    <a:pt x="142" y="495"/>
                  </a:lnTo>
                  <a:lnTo>
                    <a:pt x="145" y="495"/>
                  </a:lnTo>
                  <a:lnTo>
                    <a:pt x="142" y="499"/>
                  </a:lnTo>
                  <a:lnTo>
                    <a:pt x="142" y="499"/>
                  </a:lnTo>
                  <a:lnTo>
                    <a:pt x="145" y="502"/>
                  </a:lnTo>
                  <a:lnTo>
                    <a:pt x="147" y="502"/>
                  </a:lnTo>
                  <a:lnTo>
                    <a:pt x="149" y="499"/>
                  </a:lnTo>
                  <a:lnTo>
                    <a:pt x="149" y="497"/>
                  </a:lnTo>
                  <a:lnTo>
                    <a:pt x="149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7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4" y="476"/>
                  </a:lnTo>
                  <a:lnTo>
                    <a:pt x="156" y="476"/>
                  </a:lnTo>
                  <a:lnTo>
                    <a:pt x="159" y="473"/>
                  </a:lnTo>
                  <a:lnTo>
                    <a:pt x="161" y="473"/>
                  </a:lnTo>
                  <a:lnTo>
                    <a:pt x="161" y="471"/>
                  </a:lnTo>
                  <a:lnTo>
                    <a:pt x="161" y="469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9" y="464"/>
                  </a:lnTo>
                  <a:lnTo>
                    <a:pt x="159" y="464"/>
                  </a:lnTo>
                  <a:lnTo>
                    <a:pt x="161" y="464"/>
                  </a:lnTo>
                  <a:lnTo>
                    <a:pt x="161" y="466"/>
                  </a:lnTo>
                  <a:lnTo>
                    <a:pt x="161" y="466"/>
                  </a:lnTo>
                  <a:lnTo>
                    <a:pt x="163" y="466"/>
                  </a:lnTo>
                  <a:lnTo>
                    <a:pt x="166" y="466"/>
                  </a:lnTo>
                  <a:lnTo>
                    <a:pt x="168" y="464"/>
                  </a:lnTo>
                  <a:lnTo>
                    <a:pt x="171" y="461"/>
                  </a:lnTo>
                  <a:lnTo>
                    <a:pt x="171" y="461"/>
                  </a:lnTo>
                  <a:lnTo>
                    <a:pt x="168" y="461"/>
                  </a:lnTo>
                  <a:lnTo>
                    <a:pt x="166" y="459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7"/>
                  </a:lnTo>
                  <a:lnTo>
                    <a:pt x="175" y="459"/>
                  </a:lnTo>
                  <a:lnTo>
                    <a:pt x="175" y="461"/>
                  </a:lnTo>
                  <a:lnTo>
                    <a:pt x="175" y="466"/>
                  </a:lnTo>
                  <a:lnTo>
                    <a:pt x="175" y="469"/>
                  </a:lnTo>
                  <a:lnTo>
                    <a:pt x="178" y="471"/>
                  </a:lnTo>
                  <a:lnTo>
                    <a:pt x="180" y="471"/>
                  </a:lnTo>
                  <a:lnTo>
                    <a:pt x="182" y="473"/>
                  </a:lnTo>
                  <a:lnTo>
                    <a:pt x="185" y="473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4" y="476"/>
                  </a:lnTo>
                  <a:lnTo>
                    <a:pt x="199" y="478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204" y="476"/>
                  </a:lnTo>
                  <a:lnTo>
                    <a:pt x="204" y="476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11" y="471"/>
                  </a:lnTo>
                  <a:lnTo>
                    <a:pt x="213" y="471"/>
                  </a:lnTo>
                  <a:lnTo>
                    <a:pt x="213" y="466"/>
                  </a:lnTo>
                  <a:lnTo>
                    <a:pt x="213" y="454"/>
                  </a:lnTo>
                  <a:lnTo>
                    <a:pt x="213" y="452"/>
                  </a:lnTo>
                  <a:lnTo>
                    <a:pt x="213" y="450"/>
                  </a:lnTo>
                  <a:lnTo>
                    <a:pt x="213" y="447"/>
                  </a:lnTo>
                  <a:lnTo>
                    <a:pt x="215" y="445"/>
                  </a:lnTo>
                  <a:lnTo>
                    <a:pt x="215" y="445"/>
                  </a:lnTo>
                  <a:lnTo>
                    <a:pt x="218" y="440"/>
                  </a:lnTo>
                  <a:lnTo>
                    <a:pt x="218" y="438"/>
                  </a:lnTo>
                  <a:lnTo>
                    <a:pt x="220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0" y="438"/>
                  </a:lnTo>
                  <a:lnTo>
                    <a:pt x="230" y="435"/>
                  </a:lnTo>
                  <a:lnTo>
                    <a:pt x="234" y="433"/>
                  </a:lnTo>
                  <a:lnTo>
                    <a:pt x="234" y="428"/>
                  </a:lnTo>
                  <a:lnTo>
                    <a:pt x="237" y="416"/>
                  </a:lnTo>
                  <a:lnTo>
                    <a:pt x="239" y="414"/>
                  </a:lnTo>
                  <a:lnTo>
                    <a:pt x="242" y="414"/>
                  </a:lnTo>
                  <a:lnTo>
                    <a:pt x="244" y="412"/>
                  </a:lnTo>
                  <a:lnTo>
                    <a:pt x="246" y="412"/>
                  </a:lnTo>
                  <a:lnTo>
                    <a:pt x="246" y="409"/>
                  </a:lnTo>
                  <a:lnTo>
                    <a:pt x="249" y="407"/>
                  </a:lnTo>
                  <a:lnTo>
                    <a:pt x="253" y="402"/>
                  </a:lnTo>
                  <a:lnTo>
                    <a:pt x="253" y="400"/>
                  </a:lnTo>
                  <a:lnTo>
                    <a:pt x="253" y="398"/>
                  </a:lnTo>
                  <a:lnTo>
                    <a:pt x="251" y="393"/>
                  </a:lnTo>
                  <a:lnTo>
                    <a:pt x="249" y="386"/>
                  </a:lnTo>
                  <a:lnTo>
                    <a:pt x="249" y="383"/>
                  </a:lnTo>
                  <a:lnTo>
                    <a:pt x="249" y="381"/>
                  </a:lnTo>
                  <a:lnTo>
                    <a:pt x="246" y="379"/>
                  </a:lnTo>
                  <a:lnTo>
                    <a:pt x="249" y="379"/>
                  </a:lnTo>
                  <a:lnTo>
                    <a:pt x="260" y="376"/>
                  </a:lnTo>
                  <a:lnTo>
                    <a:pt x="265" y="374"/>
                  </a:lnTo>
                  <a:lnTo>
                    <a:pt x="268" y="376"/>
                  </a:lnTo>
                  <a:lnTo>
                    <a:pt x="272" y="379"/>
                  </a:lnTo>
                  <a:lnTo>
                    <a:pt x="275" y="381"/>
                  </a:lnTo>
                  <a:lnTo>
                    <a:pt x="277" y="379"/>
                  </a:lnTo>
                  <a:lnTo>
                    <a:pt x="291" y="367"/>
                  </a:lnTo>
                  <a:lnTo>
                    <a:pt x="296" y="364"/>
                  </a:lnTo>
                  <a:lnTo>
                    <a:pt x="301" y="364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08" y="360"/>
                  </a:lnTo>
                  <a:lnTo>
                    <a:pt x="308" y="355"/>
                  </a:lnTo>
                  <a:lnTo>
                    <a:pt x="308" y="35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9674603" y="1932633"/>
              <a:ext cx="432623" cy="737814"/>
            </a:xfrm>
            <a:custGeom>
              <a:rect b="b" l="l" r="r" t="t"/>
              <a:pathLst>
                <a:path extrusionOk="0" h="689" w="404">
                  <a:moveTo>
                    <a:pt x="402" y="442"/>
                  </a:moveTo>
                  <a:lnTo>
                    <a:pt x="399" y="438"/>
                  </a:lnTo>
                  <a:lnTo>
                    <a:pt x="399" y="435"/>
                  </a:lnTo>
                  <a:lnTo>
                    <a:pt x="399" y="435"/>
                  </a:lnTo>
                  <a:lnTo>
                    <a:pt x="402" y="433"/>
                  </a:lnTo>
                  <a:lnTo>
                    <a:pt x="399" y="428"/>
                  </a:lnTo>
                  <a:lnTo>
                    <a:pt x="399" y="426"/>
                  </a:lnTo>
                  <a:lnTo>
                    <a:pt x="397" y="423"/>
                  </a:lnTo>
                  <a:lnTo>
                    <a:pt x="395" y="423"/>
                  </a:lnTo>
                  <a:lnTo>
                    <a:pt x="395" y="421"/>
                  </a:lnTo>
                  <a:lnTo>
                    <a:pt x="392" y="416"/>
                  </a:lnTo>
                  <a:lnTo>
                    <a:pt x="392" y="414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5"/>
                  </a:lnTo>
                  <a:lnTo>
                    <a:pt x="390" y="397"/>
                  </a:lnTo>
                  <a:lnTo>
                    <a:pt x="390" y="393"/>
                  </a:lnTo>
                  <a:lnTo>
                    <a:pt x="388" y="388"/>
                  </a:lnTo>
                  <a:lnTo>
                    <a:pt x="388" y="388"/>
                  </a:lnTo>
                  <a:lnTo>
                    <a:pt x="388" y="383"/>
                  </a:lnTo>
                  <a:lnTo>
                    <a:pt x="390" y="383"/>
                  </a:lnTo>
                  <a:lnTo>
                    <a:pt x="395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2" y="355"/>
                  </a:lnTo>
                  <a:lnTo>
                    <a:pt x="390" y="338"/>
                  </a:lnTo>
                  <a:lnTo>
                    <a:pt x="388" y="319"/>
                  </a:lnTo>
                  <a:lnTo>
                    <a:pt x="385" y="284"/>
                  </a:lnTo>
                  <a:lnTo>
                    <a:pt x="383" y="267"/>
                  </a:lnTo>
                  <a:lnTo>
                    <a:pt x="381" y="248"/>
                  </a:lnTo>
                  <a:lnTo>
                    <a:pt x="378" y="232"/>
                  </a:lnTo>
                  <a:lnTo>
                    <a:pt x="376" y="213"/>
                  </a:lnTo>
                  <a:lnTo>
                    <a:pt x="376" y="196"/>
                  </a:lnTo>
                  <a:lnTo>
                    <a:pt x="373" y="177"/>
                  </a:lnTo>
                  <a:lnTo>
                    <a:pt x="371" y="161"/>
                  </a:lnTo>
                  <a:lnTo>
                    <a:pt x="369" y="142"/>
                  </a:lnTo>
                  <a:lnTo>
                    <a:pt x="366" y="125"/>
                  </a:lnTo>
                  <a:lnTo>
                    <a:pt x="366" y="109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7" y="83"/>
                  </a:lnTo>
                  <a:lnTo>
                    <a:pt x="355" y="78"/>
                  </a:lnTo>
                  <a:lnTo>
                    <a:pt x="352" y="68"/>
                  </a:lnTo>
                  <a:lnTo>
                    <a:pt x="347" y="6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5" y="50"/>
                  </a:lnTo>
                  <a:lnTo>
                    <a:pt x="343" y="47"/>
                  </a:lnTo>
                  <a:lnTo>
                    <a:pt x="343" y="47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1" y="33"/>
                  </a:lnTo>
                  <a:lnTo>
                    <a:pt x="329" y="28"/>
                  </a:lnTo>
                  <a:lnTo>
                    <a:pt x="329" y="26"/>
                  </a:lnTo>
                  <a:lnTo>
                    <a:pt x="326" y="16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5"/>
                  </a:lnTo>
                  <a:lnTo>
                    <a:pt x="243" y="7"/>
                  </a:lnTo>
                  <a:lnTo>
                    <a:pt x="227" y="9"/>
                  </a:lnTo>
                  <a:lnTo>
                    <a:pt x="210" y="9"/>
                  </a:lnTo>
                  <a:lnTo>
                    <a:pt x="194" y="12"/>
                  </a:lnTo>
                  <a:lnTo>
                    <a:pt x="177" y="12"/>
                  </a:lnTo>
                  <a:lnTo>
                    <a:pt x="161" y="14"/>
                  </a:lnTo>
                  <a:lnTo>
                    <a:pt x="144" y="16"/>
                  </a:lnTo>
                  <a:lnTo>
                    <a:pt x="127" y="16"/>
                  </a:lnTo>
                  <a:lnTo>
                    <a:pt x="111" y="19"/>
                  </a:lnTo>
                  <a:lnTo>
                    <a:pt x="94" y="19"/>
                  </a:lnTo>
                  <a:lnTo>
                    <a:pt x="78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71" y="33"/>
                  </a:lnTo>
                  <a:lnTo>
                    <a:pt x="78" y="38"/>
                  </a:lnTo>
                  <a:lnTo>
                    <a:pt x="83" y="40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90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101" y="61"/>
                  </a:lnTo>
                  <a:lnTo>
                    <a:pt x="104" y="61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3" y="76"/>
                  </a:lnTo>
                  <a:lnTo>
                    <a:pt x="113" y="78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11" y="94"/>
                  </a:lnTo>
                  <a:lnTo>
                    <a:pt x="111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6" y="106"/>
                  </a:lnTo>
                  <a:lnTo>
                    <a:pt x="104" y="109"/>
                  </a:lnTo>
                  <a:lnTo>
                    <a:pt x="101" y="111"/>
                  </a:lnTo>
                  <a:lnTo>
                    <a:pt x="101" y="113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7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7"/>
                  </a:lnTo>
                  <a:lnTo>
                    <a:pt x="90" y="139"/>
                  </a:lnTo>
                  <a:lnTo>
                    <a:pt x="85" y="139"/>
                  </a:lnTo>
                  <a:lnTo>
                    <a:pt x="75" y="144"/>
                  </a:lnTo>
                  <a:lnTo>
                    <a:pt x="75" y="144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66" y="151"/>
                  </a:lnTo>
                  <a:lnTo>
                    <a:pt x="38" y="156"/>
                  </a:lnTo>
                  <a:lnTo>
                    <a:pt x="35" y="158"/>
                  </a:lnTo>
                  <a:lnTo>
                    <a:pt x="33" y="163"/>
                  </a:lnTo>
                  <a:lnTo>
                    <a:pt x="30" y="168"/>
                  </a:lnTo>
                  <a:lnTo>
                    <a:pt x="30" y="173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3" y="187"/>
                  </a:lnTo>
                  <a:lnTo>
                    <a:pt x="35" y="187"/>
                  </a:lnTo>
                  <a:lnTo>
                    <a:pt x="35" y="189"/>
                  </a:lnTo>
                  <a:lnTo>
                    <a:pt x="40" y="192"/>
                  </a:lnTo>
                  <a:lnTo>
                    <a:pt x="45" y="196"/>
                  </a:lnTo>
                  <a:lnTo>
                    <a:pt x="47" y="201"/>
                  </a:lnTo>
                  <a:lnTo>
                    <a:pt x="47" y="206"/>
                  </a:lnTo>
                  <a:lnTo>
                    <a:pt x="47" y="210"/>
                  </a:lnTo>
                  <a:lnTo>
                    <a:pt x="45" y="215"/>
                  </a:lnTo>
                  <a:lnTo>
                    <a:pt x="38" y="227"/>
                  </a:lnTo>
                  <a:lnTo>
                    <a:pt x="35" y="229"/>
                  </a:lnTo>
                  <a:lnTo>
                    <a:pt x="35" y="232"/>
                  </a:lnTo>
                  <a:lnTo>
                    <a:pt x="35" y="234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3" y="248"/>
                  </a:lnTo>
                  <a:lnTo>
                    <a:pt x="30" y="251"/>
                  </a:lnTo>
                  <a:lnTo>
                    <a:pt x="28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16" y="258"/>
                  </a:lnTo>
                  <a:lnTo>
                    <a:pt x="14" y="260"/>
                  </a:lnTo>
                  <a:lnTo>
                    <a:pt x="9" y="263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70"/>
                  </a:lnTo>
                  <a:lnTo>
                    <a:pt x="9" y="270"/>
                  </a:lnTo>
                  <a:lnTo>
                    <a:pt x="12" y="272"/>
                  </a:lnTo>
                  <a:lnTo>
                    <a:pt x="12" y="274"/>
                  </a:lnTo>
                  <a:lnTo>
                    <a:pt x="12" y="279"/>
                  </a:lnTo>
                  <a:lnTo>
                    <a:pt x="12" y="281"/>
                  </a:lnTo>
                  <a:lnTo>
                    <a:pt x="12" y="284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7" y="289"/>
                  </a:lnTo>
                  <a:lnTo>
                    <a:pt x="2" y="291"/>
                  </a:lnTo>
                  <a:lnTo>
                    <a:pt x="2" y="298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7" y="338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9" y="343"/>
                  </a:lnTo>
                  <a:lnTo>
                    <a:pt x="9" y="343"/>
                  </a:lnTo>
                  <a:lnTo>
                    <a:pt x="9" y="345"/>
                  </a:lnTo>
                  <a:lnTo>
                    <a:pt x="9" y="348"/>
                  </a:lnTo>
                  <a:lnTo>
                    <a:pt x="9" y="350"/>
                  </a:lnTo>
                  <a:lnTo>
                    <a:pt x="9" y="352"/>
                  </a:lnTo>
                  <a:lnTo>
                    <a:pt x="12" y="352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6" y="357"/>
                  </a:lnTo>
                  <a:lnTo>
                    <a:pt x="16" y="360"/>
                  </a:lnTo>
                  <a:lnTo>
                    <a:pt x="16" y="362"/>
                  </a:lnTo>
                  <a:lnTo>
                    <a:pt x="16" y="364"/>
                  </a:lnTo>
                  <a:lnTo>
                    <a:pt x="19" y="367"/>
                  </a:lnTo>
                  <a:lnTo>
                    <a:pt x="21" y="371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49" y="395"/>
                  </a:lnTo>
                  <a:lnTo>
                    <a:pt x="49" y="397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80" y="419"/>
                  </a:lnTo>
                  <a:lnTo>
                    <a:pt x="85" y="423"/>
                  </a:lnTo>
                  <a:lnTo>
                    <a:pt x="85" y="426"/>
                  </a:lnTo>
                  <a:lnTo>
                    <a:pt x="87" y="428"/>
                  </a:lnTo>
                  <a:lnTo>
                    <a:pt x="87" y="431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40"/>
                  </a:lnTo>
                  <a:lnTo>
                    <a:pt x="90" y="440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5"/>
                  </a:lnTo>
                  <a:lnTo>
                    <a:pt x="90" y="447"/>
                  </a:lnTo>
                  <a:lnTo>
                    <a:pt x="90" y="447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4"/>
                  </a:lnTo>
                  <a:lnTo>
                    <a:pt x="97" y="461"/>
                  </a:lnTo>
                  <a:lnTo>
                    <a:pt x="99" y="466"/>
                  </a:lnTo>
                  <a:lnTo>
                    <a:pt x="104" y="466"/>
                  </a:lnTo>
                  <a:lnTo>
                    <a:pt x="109" y="464"/>
                  </a:lnTo>
                  <a:lnTo>
                    <a:pt x="113" y="457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7" y="457"/>
                  </a:lnTo>
                  <a:lnTo>
                    <a:pt x="132" y="459"/>
                  </a:lnTo>
                  <a:lnTo>
                    <a:pt x="144" y="464"/>
                  </a:lnTo>
                  <a:lnTo>
                    <a:pt x="146" y="466"/>
                  </a:lnTo>
                  <a:lnTo>
                    <a:pt x="149" y="468"/>
                  </a:lnTo>
                  <a:lnTo>
                    <a:pt x="149" y="471"/>
                  </a:lnTo>
                  <a:lnTo>
                    <a:pt x="146" y="476"/>
                  </a:lnTo>
                  <a:lnTo>
                    <a:pt x="146" y="478"/>
                  </a:lnTo>
                  <a:lnTo>
                    <a:pt x="144" y="478"/>
                  </a:lnTo>
                  <a:lnTo>
                    <a:pt x="144" y="480"/>
                  </a:lnTo>
                  <a:lnTo>
                    <a:pt x="144" y="483"/>
                  </a:lnTo>
                  <a:lnTo>
                    <a:pt x="144" y="487"/>
                  </a:lnTo>
                  <a:lnTo>
                    <a:pt x="144" y="494"/>
                  </a:lnTo>
                  <a:lnTo>
                    <a:pt x="144" y="497"/>
                  </a:lnTo>
                  <a:lnTo>
                    <a:pt x="139" y="506"/>
                  </a:lnTo>
                  <a:lnTo>
                    <a:pt x="135" y="521"/>
                  </a:lnTo>
                  <a:lnTo>
                    <a:pt x="132" y="528"/>
                  </a:lnTo>
                  <a:lnTo>
                    <a:pt x="130" y="532"/>
                  </a:lnTo>
                  <a:lnTo>
                    <a:pt x="130" y="537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2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9" y="551"/>
                  </a:lnTo>
                  <a:lnTo>
                    <a:pt x="142" y="554"/>
                  </a:lnTo>
                  <a:lnTo>
                    <a:pt x="144" y="556"/>
                  </a:lnTo>
                  <a:lnTo>
                    <a:pt x="144" y="556"/>
                  </a:lnTo>
                  <a:lnTo>
                    <a:pt x="146" y="558"/>
                  </a:lnTo>
                  <a:lnTo>
                    <a:pt x="146" y="561"/>
                  </a:lnTo>
                  <a:lnTo>
                    <a:pt x="151" y="561"/>
                  </a:lnTo>
                  <a:lnTo>
                    <a:pt x="153" y="563"/>
                  </a:lnTo>
                  <a:lnTo>
                    <a:pt x="156" y="568"/>
                  </a:lnTo>
                  <a:lnTo>
                    <a:pt x="161" y="570"/>
                  </a:lnTo>
                  <a:lnTo>
                    <a:pt x="163" y="570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5" y="575"/>
                  </a:lnTo>
                  <a:lnTo>
                    <a:pt x="175" y="575"/>
                  </a:lnTo>
                  <a:lnTo>
                    <a:pt x="179" y="575"/>
                  </a:lnTo>
                  <a:lnTo>
                    <a:pt x="182" y="577"/>
                  </a:lnTo>
                  <a:lnTo>
                    <a:pt x="189" y="582"/>
                  </a:lnTo>
                  <a:lnTo>
                    <a:pt x="191" y="584"/>
                  </a:lnTo>
                  <a:lnTo>
                    <a:pt x="198" y="587"/>
                  </a:lnTo>
                  <a:lnTo>
                    <a:pt x="201" y="589"/>
                  </a:lnTo>
                  <a:lnTo>
                    <a:pt x="203" y="592"/>
                  </a:lnTo>
                  <a:lnTo>
                    <a:pt x="206" y="599"/>
                  </a:lnTo>
                  <a:lnTo>
                    <a:pt x="208" y="601"/>
                  </a:lnTo>
                  <a:lnTo>
                    <a:pt x="220" y="603"/>
                  </a:lnTo>
                  <a:lnTo>
                    <a:pt x="222" y="606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22" y="610"/>
                  </a:lnTo>
                  <a:lnTo>
                    <a:pt x="222" y="613"/>
                  </a:lnTo>
                  <a:lnTo>
                    <a:pt x="222" y="615"/>
                  </a:lnTo>
                  <a:lnTo>
                    <a:pt x="222" y="618"/>
                  </a:lnTo>
                  <a:lnTo>
                    <a:pt x="222" y="620"/>
                  </a:lnTo>
                  <a:lnTo>
                    <a:pt x="222" y="622"/>
                  </a:lnTo>
                  <a:lnTo>
                    <a:pt x="227" y="627"/>
                  </a:lnTo>
                  <a:lnTo>
                    <a:pt x="229" y="629"/>
                  </a:lnTo>
                  <a:lnTo>
                    <a:pt x="232" y="634"/>
                  </a:lnTo>
                  <a:lnTo>
                    <a:pt x="234" y="639"/>
                  </a:lnTo>
                  <a:lnTo>
                    <a:pt x="232" y="644"/>
                  </a:lnTo>
                  <a:lnTo>
                    <a:pt x="229" y="648"/>
                  </a:lnTo>
                  <a:lnTo>
                    <a:pt x="227" y="651"/>
                  </a:lnTo>
                  <a:lnTo>
                    <a:pt x="227" y="655"/>
                  </a:lnTo>
                  <a:lnTo>
                    <a:pt x="227" y="658"/>
                  </a:lnTo>
                  <a:lnTo>
                    <a:pt x="229" y="658"/>
                  </a:lnTo>
                  <a:lnTo>
                    <a:pt x="229" y="658"/>
                  </a:lnTo>
                  <a:lnTo>
                    <a:pt x="232" y="658"/>
                  </a:lnTo>
                  <a:lnTo>
                    <a:pt x="232" y="660"/>
                  </a:lnTo>
                  <a:lnTo>
                    <a:pt x="232" y="663"/>
                  </a:lnTo>
                  <a:lnTo>
                    <a:pt x="234" y="665"/>
                  </a:lnTo>
                  <a:lnTo>
                    <a:pt x="236" y="667"/>
                  </a:lnTo>
                  <a:lnTo>
                    <a:pt x="241" y="674"/>
                  </a:lnTo>
                  <a:lnTo>
                    <a:pt x="241" y="677"/>
                  </a:lnTo>
                  <a:lnTo>
                    <a:pt x="241" y="681"/>
                  </a:lnTo>
                  <a:lnTo>
                    <a:pt x="243" y="681"/>
                  </a:lnTo>
                  <a:lnTo>
                    <a:pt x="248" y="686"/>
                  </a:lnTo>
                  <a:lnTo>
                    <a:pt x="253" y="686"/>
                  </a:lnTo>
                  <a:lnTo>
                    <a:pt x="255" y="686"/>
                  </a:lnTo>
                  <a:lnTo>
                    <a:pt x="255" y="686"/>
                  </a:lnTo>
                  <a:lnTo>
                    <a:pt x="255" y="684"/>
                  </a:lnTo>
                  <a:lnTo>
                    <a:pt x="253" y="684"/>
                  </a:lnTo>
                  <a:lnTo>
                    <a:pt x="253" y="681"/>
                  </a:lnTo>
                  <a:lnTo>
                    <a:pt x="250" y="681"/>
                  </a:lnTo>
                  <a:lnTo>
                    <a:pt x="250" y="679"/>
                  </a:lnTo>
                  <a:lnTo>
                    <a:pt x="250" y="677"/>
                  </a:lnTo>
                  <a:lnTo>
                    <a:pt x="253" y="677"/>
                  </a:lnTo>
                  <a:lnTo>
                    <a:pt x="255" y="677"/>
                  </a:lnTo>
                  <a:lnTo>
                    <a:pt x="255" y="677"/>
                  </a:lnTo>
                  <a:lnTo>
                    <a:pt x="255" y="679"/>
                  </a:lnTo>
                  <a:lnTo>
                    <a:pt x="258" y="681"/>
                  </a:lnTo>
                  <a:lnTo>
                    <a:pt x="258" y="681"/>
                  </a:lnTo>
                  <a:lnTo>
                    <a:pt x="260" y="684"/>
                  </a:lnTo>
                  <a:lnTo>
                    <a:pt x="260" y="684"/>
                  </a:lnTo>
                  <a:lnTo>
                    <a:pt x="262" y="686"/>
                  </a:lnTo>
                  <a:lnTo>
                    <a:pt x="262" y="686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5" y="689"/>
                  </a:lnTo>
                  <a:lnTo>
                    <a:pt x="265" y="689"/>
                  </a:lnTo>
                  <a:lnTo>
                    <a:pt x="267" y="689"/>
                  </a:lnTo>
                  <a:lnTo>
                    <a:pt x="267" y="689"/>
                  </a:lnTo>
                  <a:lnTo>
                    <a:pt x="269" y="689"/>
                  </a:lnTo>
                  <a:lnTo>
                    <a:pt x="265" y="684"/>
                  </a:lnTo>
                  <a:lnTo>
                    <a:pt x="265" y="681"/>
                  </a:lnTo>
                  <a:lnTo>
                    <a:pt x="262" y="679"/>
                  </a:lnTo>
                  <a:lnTo>
                    <a:pt x="265" y="674"/>
                  </a:lnTo>
                  <a:lnTo>
                    <a:pt x="267" y="670"/>
                  </a:lnTo>
                  <a:lnTo>
                    <a:pt x="272" y="665"/>
                  </a:lnTo>
                  <a:lnTo>
                    <a:pt x="272" y="663"/>
                  </a:lnTo>
                  <a:lnTo>
                    <a:pt x="274" y="660"/>
                  </a:lnTo>
                  <a:lnTo>
                    <a:pt x="279" y="658"/>
                  </a:lnTo>
                  <a:lnTo>
                    <a:pt x="284" y="655"/>
                  </a:lnTo>
                  <a:lnTo>
                    <a:pt x="288" y="655"/>
                  </a:lnTo>
                  <a:lnTo>
                    <a:pt x="317" y="667"/>
                  </a:lnTo>
                  <a:lnTo>
                    <a:pt x="324" y="670"/>
                  </a:lnTo>
                  <a:lnTo>
                    <a:pt x="329" y="672"/>
                  </a:lnTo>
                  <a:lnTo>
                    <a:pt x="333" y="670"/>
                  </a:lnTo>
                  <a:lnTo>
                    <a:pt x="336" y="667"/>
                  </a:lnTo>
                  <a:lnTo>
                    <a:pt x="336" y="663"/>
                  </a:lnTo>
                  <a:lnTo>
                    <a:pt x="336" y="658"/>
                  </a:lnTo>
                  <a:lnTo>
                    <a:pt x="333" y="655"/>
                  </a:lnTo>
                  <a:lnTo>
                    <a:pt x="331" y="651"/>
                  </a:lnTo>
                  <a:lnTo>
                    <a:pt x="329" y="646"/>
                  </a:lnTo>
                  <a:lnTo>
                    <a:pt x="326" y="641"/>
                  </a:lnTo>
                  <a:lnTo>
                    <a:pt x="326" y="636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9" y="629"/>
                  </a:lnTo>
                  <a:lnTo>
                    <a:pt x="331" y="627"/>
                  </a:lnTo>
                  <a:lnTo>
                    <a:pt x="333" y="627"/>
                  </a:lnTo>
                  <a:lnTo>
                    <a:pt x="338" y="627"/>
                  </a:lnTo>
                  <a:lnTo>
                    <a:pt x="340" y="627"/>
                  </a:lnTo>
                  <a:lnTo>
                    <a:pt x="345" y="622"/>
                  </a:lnTo>
                  <a:lnTo>
                    <a:pt x="362" y="618"/>
                  </a:lnTo>
                  <a:lnTo>
                    <a:pt x="366" y="615"/>
                  </a:lnTo>
                  <a:lnTo>
                    <a:pt x="366" y="610"/>
                  </a:lnTo>
                  <a:lnTo>
                    <a:pt x="364" y="606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7" y="599"/>
                  </a:lnTo>
                  <a:lnTo>
                    <a:pt x="357" y="596"/>
                  </a:lnTo>
                  <a:lnTo>
                    <a:pt x="357" y="594"/>
                  </a:lnTo>
                  <a:lnTo>
                    <a:pt x="357" y="592"/>
                  </a:lnTo>
                  <a:lnTo>
                    <a:pt x="359" y="589"/>
                  </a:lnTo>
                  <a:lnTo>
                    <a:pt x="364" y="584"/>
                  </a:lnTo>
                  <a:lnTo>
                    <a:pt x="366" y="582"/>
                  </a:lnTo>
                  <a:lnTo>
                    <a:pt x="366" y="580"/>
                  </a:lnTo>
                  <a:lnTo>
                    <a:pt x="366" y="577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2" y="575"/>
                  </a:lnTo>
                  <a:lnTo>
                    <a:pt x="362" y="575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4" y="573"/>
                  </a:lnTo>
                  <a:lnTo>
                    <a:pt x="366" y="573"/>
                  </a:lnTo>
                  <a:lnTo>
                    <a:pt x="366" y="573"/>
                  </a:lnTo>
                  <a:lnTo>
                    <a:pt x="366" y="570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4" y="565"/>
                  </a:lnTo>
                  <a:lnTo>
                    <a:pt x="364" y="563"/>
                  </a:lnTo>
                  <a:lnTo>
                    <a:pt x="366" y="563"/>
                  </a:lnTo>
                  <a:lnTo>
                    <a:pt x="364" y="561"/>
                  </a:lnTo>
                  <a:lnTo>
                    <a:pt x="364" y="561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56"/>
                  </a:lnTo>
                  <a:lnTo>
                    <a:pt x="364" y="554"/>
                  </a:lnTo>
                  <a:lnTo>
                    <a:pt x="364" y="551"/>
                  </a:lnTo>
                  <a:lnTo>
                    <a:pt x="364" y="551"/>
                  </a:lnTo>
                  <a:lnTo>
                    <a:pt x="364" y="549"/>
                  </a:lnTo>
                  <a:lnTo>
                    <a:pt x="364" y="547"/>
                  </a:lnTo>
                  <a:lnTo>
                    <a:pt x="362" y="544"/>
                  </a:lnTo>
                  <a:lnTo>
                    <a:pt x="364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71" y="539"/>
                  </a:lnTo>
                  <a:lnTo>
                    <a:pt x="369" y="539"/>
                  </a:lnTo>
                  <a:lnTo>
                    <a:pt x="366" y="539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71" y="530"/>
                  </a:lnTo>
                  <a:lnTo>
                    <a:pt x="371" y="530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3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8"/>
                  </a:lnTo>
                  <a:lnTo>
                    <a:pt x="369" y="518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13"/>
                  </a:lnTo>
                  <a:lnTo>
                    <a:pt x="371" y="513"/>
                  </a:lnTo>
                  <a:lnTo>
                    <a:pt x="373" y="516"/>
                  </a:lnTo>
                  <a:lnTo>
                    <a:pt x="373" y="516"/>
                  </a:lnTo>
                  <a:lnTo>
                    <a:pt x="373" y="513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1"/>
                  </a:lnTo>
                  <a:lnTo>
                    <a:pt x="378" y="511"/>
                  </a:lnTo>
                  <a:lnTo>
                    <a:pt x="378" y="509"/>
                  </a:lnTo>
                  <a:lnTo>
                    <a:pt x="381" y="506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2"/>
                  </a:lnTo>
                  <a:lnTo>
                    <a:pt x="383" y="502"/>
                  </a:lnTo>
                  <a:lnTo>
                    <a:pt x="383" y="502"/>
                  </a:lnTo>
                  <a:lnTo>
                    <a:pt x="385" y="499"/>
                  </a:lnTo>
                  <a:lnTo>
                    <a:pt x="388" y="497"/>
                  </a:lnTo>
                  <a:lnTo>
                    <a:pt x="388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8" y="490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3"/>
                  </a:lnTo>
                  <a:lnTo>
                    <a:pt x="392" y="480"/>
                  </a:lnTo>
                  <a:lnTo>
                    <a:pt x="392" y="478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3"/>
                  </a:lnTo>
                  <a:lnTo>
                    <a:pt x="397" y="471"/>
                  </a:lnTo>
                  <a:lnTo>
                    <a:pt x="397" y="471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4"/>
                  </a:lnTo>
                  <a:lnTo>
                    <a:pt x="399" y="464"/>
                  </a:lnTo>
                  <a:lnTo>
                    <a:pt x="399" y="461"/>
                  </a:lnTo>
                  <a:lnTo>
                    <a:pt x="402" y="461"/>
                  </a:lnTo>
                  <a:lnTo>
                    <a:pt x="402" y="461"/>
                  </a:lnTo>
                  <a:lnTo>
                    <a:pt x="404" y="461"/>
                  </a:lnTo>
                  <a:lnTo>
                    <a:pt x="404" y="452"/>
                  </a:lnTo>
                  <a:lnTo>
                    <a:pt x="404" y="447"/>
                  </a:lnTo>
                  <a:lnTo>
                    <a:pt x="402" y="44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081009" y="1040616"/>
              <a:ext cx="632871" cy="968047"/>
            </a:xfrm>
            <a:custGeom>
              <a:rect b="b" l="l" r="r" t="t"/>
              <a:pathLst>
                <a:path extrusionOk="0" h="904" w="591">
                  <a:moveTo>
                    <a:pt x="591" y="601"/>
                  </a:moveTo>
                  <a:lnTo>
                    <a:pt x="589" y="620"/>
                  </a:lnTo>
                  <a:lnTo>
                    <a:pt x="586" y="639"/>
                  </a:lnTo>
                  <a:lnTo>
                    <a:pt x="584" y="655"/>
                  </a:lnTo>
                  <a:lnTo>
                    <a:pt x="584" y="674"/>
                  </a:lnTo>
                  <a:lnTo>
                    <a:pt x="581" y="693"/>
                  </a:lnTo>
                  <a:lnTo>
                    <a:pt x="579" y="712"/>
                  </a:lnTo>
                  <a:lnTo>
                    <a:pt x="577" y="731"/>
                  </a:lnTo>
                  <a:lnTo>
                    <a:pt x="574" y="750"/>
                  </a:lnTo>
                  <a:lnTo>
                    <a:pt x="574" y="769"/>
                  </a:lnTo>
                  <a:lnTo>
                    <a:pt x="572" y="788"/>
                  </a:lnTo>
                  <a:lnTo>
                    <a:pt x="570" y="807"/>
                  </a:lnTo>
                  <a:lnTo>
                    <a:pt x="567" y="826"/>
                  </a:lnTo>
                  <a:lnTo>
                    <a:pt x="567" y="845"/>
                  </a:lnTo>
                  <a:lnTo>
                    <a:pt x="565" y="866"/>
                  </a:lnTo>
                  <a:lnTo>
                    <a:pt x="563" y="885"/>
                  </a:lnTo>
                  <a:lnTo>
                    <a:pt x="560" y="904"/>
                  </a:lnTo>
                  <a:lnTo>
                    <a:pt x="544" y="901"/>
                  </a:lnTo>
                  <a:lnTo>
                    <a:pt x="525" y="899"/>
                  </a:lnTo>
                  <a:lnTo>
                    <a:pt x="508" y="897"/>
                  </a:lnTo>
                  <a:lnTo>
                    <a:pt x="489" y="897"/>
                  </a:lnTo>
                  <a:lnTo>
                    <a:pt x="473" y="894"/>
                  </a:lnTo>
                  <a:lnTo>
                    <a:pt x="454" y="892"/>
                  </a:lnTo>
                  <a:lnTo>
                    <a:pt x="437" y="890"/>
                  </a:lnTo>
                  <a:lnTo>
                    <a:pt x="421" y="887"/>
                  </a:lnTo>
                  <a:lnTo>
                    <a:pt x="402" y="885"/>
                  </a:lnTo>
                  <a:lnTo>
                    <a:pt x="385" y="885"/>
                  </a:lnTo>
                  <a:lnTo>
                    <a:pt x="366" y="883"/>
                  </a:lnTo>
                  <a:lnTo>
                    <a:pt x="350" y="880"/>
                  </a:lnTo>
                  <a:lnTo>
                    <a:pt x="331" y="878"/>
                  </a:lnTo>
                  <a:lnTo>
                    <a:pt x="314" y="875"/>
                  </a:lnTo>
                  <a:lnTo>
                    <a:pt x="298" y="873"/>
                  </a:lnTo>
                  <a:lnTo>
                    <a:pt x="279" y="871"/>
                  </a:lnTo>
                  <a:lnTo>
                    <a:pt x="262" y="868"/>
                  </a:lnTo>
                  <a:lnTo>
                    <a:pt x="243" y="866"/>
                  </a:lnTo>
                  <a:lnTo>
                    <a:pt x="227" y="864"/>
                  </a:lnTo>
                  <a:lnTo>
                    <a:pt x="210" y="861"/>
                  </a:lnTo>
                  <a:lnTo>
                    <a:pt x="191" y="859"/>
                  </a:lnTo>
                  <a:lnTo>
                    <a:pt x="175" y="856"/>
                  </a:lnTo>
                  <a:lnTo>
                    <a:pt x="158" y="854"/>
                  </a:lnTo>
                  <a:lnTo>
                    <a:pt x="139" y="852"/>
                  </a:lnTo>
                  <a:lnTo>
                    <a:pt x="123" y="849"/>
                  </a:lnTo>
                  <a:lnTo>
                    <a:pt x="106" y="847"/>
                  </a:lnTo>
                  <a:lnTo>
                    <a:pt x="87" y="845"/>
                  </a:lnTo>
                  <a:lnTo>
                    <a:pt x="71" y="842"/>
                  </a:lnTo>
                  <a:lnTo>
                    <a:pt x="54" y="840"/>
                  </a:lnTo>
                  <a:lnTo>
                    <a:pt x="35" y="838"/>
                  </a:lnTo>
                  <a:lnTo>
                    <a:pt x="19" y="835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4" y="807"/>
                  </a:lnTo>
                  <a:lnTo>
                    <a:pt x="7" y="795"/>
                  </a:lnTo>
                  <a:lnTo>
                    <a:pt x="9" y="781"/>
                  </a:lnTo>
                  <a:lnTo>
                    <a:pt x="11" y="769"/>
                  </a:lnTo>
                  <a:lnTo>
                    <a:pt x="11" y="757"/>
                  </a:lnTo>
                  <a:lnTo>
                    <a:pt x="14" y="745"/>
                  </a:lnTo>
                  <a:lnTo>
                    <a:pt x="16" y="731"/>
                  </a:lnTo>
                  <a:lnTo>
                    <a:pt x="19" y="719"/>
                  </a:lnTo>
                  <a:lnTo>
                    <a:pt x="21" y="707"/>
                  </a:lnTo>
                  <a:lnTo>
                    <a:pt x="21" y="696"/>
                  </a:lnTo>
                  <a:lnTo>
                    <a:pt x="23" y="681"/>
                  </a:lnTo>
                  <a:lnTo>
                    <a:pt x="26" y="670"/>
                  </a:lnTo>
                  <a:lnTo>
                    <a:pt x="28" y="658"/>
                  </a:lnTo>
                  <a:lnTo>
                    <a:pt x="30" y="643"/>
                  </a:lnTo>
                  <a:lnTo>
                    <a:pt x="30" y="632"/>
                  </a:lnTo>
                  <a:lnTo>
                    <a:pt x="33" y="627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3"/>
                  </a:lnTo>
                  <a:lnTo>
                    <a:pt x="33" y="610"/>
                  </a:lnTo>
                  <a:lnTo>
                    <a:pt x="35" y="608"/>
                  </a:lnTo>
                  <a:lnTo>
                    <a:pt x="37" y="608"/>
                  </a:lnTo>
                  <a:lnTo>
                    <a:pt x="40" y="606"/>
                  </a:lnTo>
                  <a:lnTo>
                    <a:pt x="40" y="603"/>
                  </a:lnTo>
                  <a:lnTo>
                    <a:pt x="42" y="601"/>
                  </a:lnTo>
                  <a:lnTo>
                    <a:pt x="42" y="596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47" y="589"/>
                  </a:lnTo>
                  <a:lnTo>
                    <a:pt x="47" y="584"/>
                  </a:lnTo>
                  <a:lnTo>
                    <a:pt x="45" y="582"/>
                  </a:lnTo>
                  <a:lnTo>
                    <a:pt x="45" y="580"/>
                  </a:lnTo>
                  <a:lnTo>
                    <a:pt x="45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68"/>
                  </a:lnTo>
                  <a:lnTo>
                    <a:pt x="49" y="565"/>
                  </a:lnTo>
                  <a:lnTo>
                    <a:pt x="47" y="565"/>
                  </a:lnTo>
                  <a:lnTo>
                    <a:pt x="47" y="565"/>
                  </a:lnTo>
                  <a:lnTo>
                    <a:pt x="47" y="563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47" y="558"/>
                  </a:lnTo>
                  <a:lnTo>
                    <a:pt x="47" y="558"/>
                  </a:lnTo>
                  <a:lnTo>
                    <a:pt x="45" y="558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37" y="558"/>
                  </a:lnTo>
                  <a:lnTo>
                    <a:pt x="37" y="556"/>
                  </a:lnTo>
                  <a:lnTo>
                    <a:pt x="37" y="556"/>
                  </a:lnTo>
                  <a:lnTo>
                    <a:pt x="37" y="554"/>
                  </a:lnTo>
                  <a:lnTo>
                    <a:pt x="35" y="554"/>
                  </a:lnTo>
                  <a:lnTo>
                    <a:pt x="35" y="554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28" y="554"/>
                  </a:lnTo>
                  <a:lnTo>
                    <a:pt x="28" y="551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39"/>
                  </a:lnTo>
                  <a:lnTo>
                    <a:pt x="28" y="537"/>
                  </a:lnTo>
                  <a:lnTo>
                    <a:pt x="30" y="535"/>
                  </a:lnTo>
                  <a:lnTo>
                    <a:pt x="30" y="532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5"/>
                  </a:lnTo>
                  <a:lnTo>
                    <a:pt x="35" y="525"/>
                  </a:lnTo>
                  <a:lnTo>
                    <a:pt x="35" y="525"/>
                  </a:lnTo>
                  <a:lnTo>
                    <a:pt x="37" y="525"/>
                  </a:lnTo>
                  <a:lnTo>
                    <a:pt x="40" y="523"/>
                  </a:lnTo>
                  <a:lnTo>
                    <a:pt x="40" y="520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7" y="509"/>
                  </a:lnTo>
                  <a:lnTo>
                    <a:pt x="49" y="504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9" y="499"/>
                  </a:lnTo>
                  <a:lnTo>
                    <a:pt x="61" y="497"/>
                  </a:lnTo>
                  <a:lnTo>
                    <a:pt x="61" y="494"/>
                  </a:lnTo>
                  <a:lnTo>
                    <a:pt x="68" y="490"/>
                  </a:lnTo>
                  <a:lnTo>
                    <a:pt x="71" y="485"/>
                  </a:lnTo>
                  <a:lnTo>
                    <a:pt x="71" y="483"/>
                  </a:lnTo>
                  <a:lnTo>
                    <a:pt x="73" y="478"/>
                  </a:lnTo>
                  <a:lnTo>
                    <a:pt x="73" y="475"/>
                  </a:lnTo>
                  <a:lnTo>
                    <a:pt x="73" y="475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75" y="468"/>
                  </a:lnTo>
                  <a:lnTo>
                    <a:pt x="87" y="456"/>
                  </a:lnTo>
                  <a:lnTo>
                    <a:pt x="89" y="452"/>
                  </a:lnTo>
                  <a:lnTo>
                    <a:pt x="92" y="445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94" y="438"/>
                  </a:lnTo>
                  <a:lnTo>
                    <a:pt x="97" y="435"/>
                  </a:lnTo>
                  <a:lnTo>
                    <a:pt x="97" y="433"/>
                  </a:lnTo>
                  <a:lnTo>
                    <a:pt x="101" y="428"/>
                  </a:lnTo>
                  <a:lnTo>
                    <a:pt x="104" y="426"/>
                  </a:lnTo>
                  <a:lnTo>
                    <a:pt x="108" y="421"/>
                  </a:lnTo>
                  <a:lnTo>
                    <a:pt x="108" y="419"/>
                  </a:lnTo>
                  <a:lnTo>
                    <a:pt x="108" y="416"/>
                  </a:lnTo>
                  <a:lnTo>
                    <a:pt x="111" y="414"/>
                  </a:lnTo>
                  <a:lnTo>
                    <a:pt x="113" y="414"/>
                  </a:lnTo>
                  <a:lnTo>
                    <a:pt x="115" y="412"/>
                  </a:lnTo>
                  <a:lnTo>
                    <a:pt x="118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2"/>
                  </a:lnTo>
                  <a:lnTo>
                    <a:pt x="115" y="395"/>
                  </a:lnTo>
                  <a:lnTo>
                    <a:pt x="115" y="390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5"/>
                  </a:lnTo>
                  <a:lnTo>
                    <a:pt x="108" y="383"/>
                  </a:lnTo>
                  <a:lnTo>
                    <a:pt x="104" y="381"/>
                  </a:lnTo>
                  <a:lnTo>
                    <a:pt x="101" y="378"/>
                  </a:lnTo>
                  <a:lnTo>
                    <a:pt x="101" y="376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4" y="371"/>
                  </a:lnTo>
                  <a:lnTo>
                    <a:pt x="89" y="364"/>
                  </a:lnTo>
                  <a:lnTo>
                    <a:pt x="87" y="357"/>
                  </a:lnTo>
                  <a:lnTo>
                    <a:pt x="87" y="355"/>
                  </a:lnTo>
                  <a:lnTo>
                    <a:pt x="87" y="352"/>
                  </a:lnTo>
                  <a:lnTo>
                    <a:pt x="87" y="348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85" y="338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7" y="322"/>
                  </a:lnTo>
                  <a:lnTo>
                    <a:pt x="85" y="319"/>
                  </a:lnTo>
                  <a:lnTo>
                    <a:pt x="82" y="314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5"/>
                  </a:lnTo>
                  <a:lnTo>
                    <a:pt x="82" y="300"/>
                  </a:lnTo>
                  <a:lnTo>
                    <a:pt x="82" y="298"/>
                  </a:lnTo>
                  <a:lnTo>
                    <a:pt x="85" y="279"/>
                  </a:lnTo>
                  <a:lnTo>
                    <a:pt x="89" y="260"/>
                  </a:lnTo>
                  <a:lnTo>
                    <a:pt x="92" y="241"/>
                  </a:lnTo>
                  <a:lnTo>
                    <a:pt x="94" y="222"/>
                  </a:lnTo>
                  <a:lnTo>
                    <a:pt x="97" y="203"/>
                  </a:lnTo>
                  <a:lnTo>
                    <a:pt x="99" y="184"/>
                  </a:lnTo>
                  <a:lnTo>
                    <a:pt x="101" y="165"/>
                  </a:lnTo>
                  <a:lnTo>
                    <a:pt x="106" y="146"/>
                  </a:lnTo>
                  <a:lnTo>
                    <a:pt x="108" y="130"/>
                  </a:lnTo>
                  <a:lnTo>
                    <a:pt x="111" y="111"/>
                  </a:lnTo>
                  <a:lnTo>
                    <a:pt x="113" y="92"/>
                  </a:lnTo>
                  <a:lnTo>
                    <a:pt x="115" y="73"/>
                  </a:lnTo>
                  <a:lnTo>
                    <a:pt x="120" y="54"/>
                  </a:lnTo>
                  <a:lnTo>
                    <a:pt x="123" y="35"/>
                  </a:lnTo>
                  <a:lnTo>
                    <a:pt x="125" y="19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56" y="4"/>
                  </a:lnTo>
                  <a:lnTo>
                    <a:pt x="175" y="7"/>
                  </a:lnTo>
                  <a:lnTo>
                    <a:pt x="194" y="9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26"/>
                  </a:lnTo>
                  <a:lnTo>
                    <a:pt x="208" y="40"/>
                  </a:lnTo>
                  <a:lnTo>
                    <a:pt x="208" y="54"/>
                  </a:lnTo>
                  <a:lnTo>
                    <a:pt x="205" y="66"/>
                  </a:lnTo>
                  <a:lnTo>
                    <a:pt x="203" y="80"/>
                  </a:lnTo>
                  <a:lnTo>
                    <a:pt x="201" y="94"/>
                  </a:lnTo>
                  <a:lnTo>
                    <a:pt x="198" y="109"/>
                  </a:lnTo>
                  <a:lnTo>
                    <a:pt x="196" y="123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8" y="132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2" y="156"/>
                  </a:lnTo>
                  <a:lnTo>
                    <a:pt x="212" y="158"/>
                  </a:lnTo>
                  <a:lnTo>
                    <a:pt x="212" y="158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17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2" y="177"/>
                  </a:lnTo>
                  <a:lnTo>
                    <a:pt x="222" y="177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217" y="184"/>
                  </a:lnTo>
                  <a:lnTo>
                    <a:pt x="220" y="187"/>
                  </a:lnTo>
                  <a:lnTo>
                    <a:pt x="220" y="187"/>
                  </a:lnTo>
                  <a:lnTo>
                    <a:pt x="220" y="189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0" y="196"/>
                  </a:lnTo>
                  <a:lnTo>
                    <a:pt x="217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199"/>
                  </a:lnTo>
                  <a:lnTo>
                    <a:pt x="220" y="201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9" y="210"/>
                  </a:lnTo>
                  <a:lnTo>
                    <a:pt x="229" y="213"/>
                  </a:lnTo>
                  <a:lnTo>
                    <a:pt x="231" y="215"/>
                  </a:lnTo>
                  <a:lnTo>
                    <a:pt x="231" y="215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34" y="217"/>
                  </a:lnTo>
                  <a:lnTo>
                    <a:pt x="238" y="220"/>
                  </a:lnTo>
                  <a:lnTo>
                    <a:pt x="246" y="222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50" y="229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0" y="232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3" y="236"/>
                  </a:lnTo>
                  <a:lnTo>
                    <a:pt x="253" y="236"/>
                  </a:lnTo>
                  <a:lnTo>
                    <a:pt x="255" y="239"/>
                  </a:lnTo>
                  <a:lnTo>
                    <a:pt x="257" y="239"/>
                  </a:lnTo>
                  <a:lnTo>
                    <a:pt x="257" y="243"/>
                  </a:lnTo>
                  <a:lnTo>
                    <a:pt x="260" y="246"/>
                  </a:lnTo>
                  <a:lnTo>
                    <a:pt x="267" y="255"/>
                  </a:lnTo>
                  <a:lnTo>
                    <a:pt x="267" y="255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60"/>
                  </a:lnTo>
                  <a:lnTo>
                    <a:pt x="269" y="260"/>
                  </a:lnTo>
                  <a:lnTo>
                    <a:pt x="272" y="260"/>
                  </a:lnTo>
                  <a:lnTo>
                    <a:pt x="272" y="262"/>
                  </a:lnTo>
                  <a:lnTo>
                    <a:pt x="272" y="262"/>
                  </a:lnTo>
                  <a:lnTo>
                    <a:pt x="274" y="265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9"/>
                  </a:lnTo>
                  <a:lnTo>
                    <a:pt x="276" y="279"/>
                  </a:lnTo>
                  <a:lnTo>
                    <a:pt x="279" y="281"/>
                  </a:lnTo>
                  <a:lnTo>
                    <a:pt x="281" y="281"/>
                  </a:lnTo>
                  <a:lnTo>
                    <a:pt x="281" y="284"/>
                  </a:lnTo>
                  <a:lnTo>
                    <a:pt x="283" y="284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91"/>
                  </a:lnTo>
                  <a:lnTo>
                    <a:pt x="288" y="291"/>
                  </a:lnTo>
                  <a:lnTo>
                    <a:pt x="288" y="293"/>
                  </a:lnTo>
                  <a:lnTo>
                    <a:pt x="288" y="293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91" y="296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8" y="293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8"/>
                  </a:lnTo>
                  <a:lnTo>
                    <a:pt x="300" y="298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3"/>
                  </a:lnTo>
                  <a:lnTo>
                    <a:pt x="298" y="303"/>
                  </a:lnTo>
                  <a:lnTo>
                    <a:pt x="300" y="303"/>
                  </a:lnTo>
                  <a:lnTo>
                    <a:pt x="302" y="305"/>
                  </a:lnTo>
                  <a:lnTo>
                    <a:pt x="302" y="305"/>
                  </a:lnTo>
                  <a:lnTo>
                    <a:pt x="305" y="307"/>
                  </a:lnTo>
                  <a:lnTo>
                    <a:pt x="305" y="307"/>
                  </a:lnTo>
                  <a:lnTo>
                    <a:pt x="307" y="307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10"/>
                  </a:lnTo>
                  <a:lnTo>
                    <a:pt x="326" y="312"/>
                  </a:lnTo>
                  <a:lnTo>
                    <a:pt x="324" y="312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22"/>
                  </a:lnTo>
                  <a:lnTo>
                    <a:pt x="321" y="322"/>
                  </a:lnTo>
                  <a:lnTo>
                    <a:pt x="324" y="322"/>
                  </a:lnTo>
                  <a:lnTo>
                    <a:pt x="321" y="322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3"/>
                  </a:lnTo>
                  <a:lnTo>
                    <a:pt x="314" y="336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4" y="341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2" y="345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09" y="357"/>
                  </a:lnTo>
                  <a:lnTo>
                    <a:pt x="309" y="357"/>
                  </a:lnTo>
                  <a:lnTo>
                    <a:pt x="309" y="359"/>
                  </a:lnTo>
                  <a:lnTo>
                    <a:pt x="309" y="359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5" y="362"/>
                  </a:lnTo>
                  <a:lnTo>
                    <a:pt x="302" y="362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2" y="376"/>
                  </a:lnTo>
                  <a:lnTo>
                    <a:pt x="302" y="376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5" y="385"/>
                  </a:lnTo>
                  <a:lnTo>
                    <a:pt x="307" y="385"/>
                  </a:lnTo>
                  <a:lnTo>
                    <a:pt x="307" y="385"/>
                  </a:lnTo>
                  <a:lnTo>
                    <a:pt x="309" y="388"/>
                  </a:lnTo>
                  <a:lnTo>
                    <a:pt x="309" y="388"/>
                  </a:lnTo>
                  <a:lnTo>
                    <a:pt x="307" y="388"/>
                  </a:lnTo>
                  <a:lnTo>
                    <a:pt x="307" y="390"/>
                  </a:lnTo>
                  <a:lnTo>
                    <a:pt x="307" y="390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5"/>
                  </a:lnTo>
                  <a:lnTo>
                    <a:pt x="307" y="397"/>
                  </a:lnTo>
                  <a:lnTo>
                    <a:pt x="307" y="397"/>
                  </a:lnTo>
                  <a:lnTo>
                    <a:pt x="307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2" y="402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4"/>
                  </a:lnTo>
                  <a:lnTo>
                    <a:pt x="295" y="404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3" y="409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5" y="416"/>
                  </a:lnTo>
                  <a:lnTo>
                    <a:pt x="295" y="419"/>
                  </a:lnTo>
                  <a:lnTo>
                    <a:pt x="295" y="419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3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3"/>
                  </a:lnTo>
                  <a:lnTo>
                    <a:pt x="291" y="433"/>
                  </a:lnTo>
                  <a:lnTo>
                    <a:pt x="288" y="433"/>
                  </a:lnTo>
                  <a:lnTo>
                    <a:pt x="288" y="435"/>
                  </a:lnTo>
                  <a:lnTo>
                    <a:pt x="288" y="435"/>
                  </a:lnTo>
                  <a:lnTo>
                    <a:pt x="291" y="435"/>
                  </a:lnTo>
                  <a:lnTo>
                    <a:pt x="293" y="435"/>
                  </a:lnTo>
                  <a:lnTo>
                    <a:pt x="295" y="438"/>
                  </a:lnTo>
                  <a:lnTo>
                    <a:pt x="298" y="438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2" y="442"/>
                  </a:lnTo>
                  <a:lnTo>
                    <a:pt x="305" y="445"/>
                  </a:lnTo>
                  <a:lnTo>
                    <a:pt x="305" y="447"/>
                  </a:lnTo>
                  <a:lnTo>
                    <a:pt x="305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5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4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38"/>
                  </a:lnTo>
                  <a:lnTo>
                    <a:pt x="328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0"/>
                  </a:lnTo>
                  <a:lnTo>
                    <a:pt x="338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7" y="428"/>
                  </a:lnTo>
                  <a:lnTo>
                    <a:pt x="350" y="430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5"/>
                  </a:lnTo>
                  <a:lnTo>
                    <a:pt x="350" y="435"/>
                  </a:lnTo>
                  <a:lnTo>
                    <a:pt x="354" y="438"/>
                  </a:lnTo>
                  <a:lnTo>
                    <a:pt x="357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5"/>
                  </a:lnTo>
                  <a:lnTo>
                    <a:pt x="354" y="445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9"/>
                  </a:lnTo>
                  <a:lnTo>
                    <a:pt x="359" y="449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6"/>
                  </a:lnTo>
                  <a:lnTo>
                    <a:pt x="357" y="456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1"/>
                  </a:lnTo>
                  <a:lnTo>
                    <a:pt x="357" y="464"/>
                  </a:lnTo>
                  <a:lnTo>
                    <a:pt x="359" y="466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468"/>
                  </a:lnTo>
                  <a:lnTo>
                    <a:pt x="359" y="471"/>
                  </a:lnTo>
                  <a:lnTo>
                    <a:pt x="359" y="473"/>
                  </a:lnTo>
                  <a:lnTo>
                    <a:pt x="359" y="473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61" y="475"/>
                  </a:lnTo>
                  <a:lnTo>
                    <a:pt x="361" y="478"/>
                  </a:lnTo>
                  <a:lnTo>
                    <a:pt x="364" y="478"/>
                  </a:lnTo>
                  <a:lnTo>
                    <a:pt x="364" y="480"/>
                  </a:lnTo>
                  <a:lnTo>
                    <a:pt x="364" y="480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90"/>
                  </a:lnTo>
                  <a:lnTo>
                    <a:pt x="369" y="490"/>
                  </a:lnTo>
                  <a:lnTo>
                    <a:pt x="369" y="492"/>
                  </a:lnTo>
                  <a:lnTo>
                    <a:pt x="371" y="492"/>
                  </a:lnTo>
                  <a:lnTo>
                    <a:pt x="371" y="492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499"/>
                  </a:lnTo>
                  <a:lnTo>
                    <a:pt x="373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501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8" y="509"/>
                  </a:lnTo>
                  <a:lnTo>
                    <a:pt x="380" y="509"/>
                  </a:lnTo>
                  <a:lnTo>
                    <a:pt x="380" y="513"/>
                  </a:lnTo>
                  <a:lnTo>
                    <a:pt x="380" y="513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8"/>
                  </a:lnTo>
                  <a:lnTo>
                    <a:pt x="380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8"/>
                  </a:lnTo>
                  <a:lnTo>
                    <a:pt x="378" y="530"/>
                  </a:lnTo>
                  <a:lnTo>
                    <a:pt x="378" y="532"/>
                  </a:lnTo>
                  <a:lnTo>
                    <a:pt x="378" y="532"/>
                  </a:lnTo>
                  <a:lnTo>
                    <a:pt x="380" y="535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9"/>
                  </a:lnTo>
                  <a:lnTo>
                    <a:pt x="385" y="542"/>
                  </a:lnTo>
                  <a:lnTo>
                    <a:pt x="388" y="542"/>
                  </a:lnTo>
                  <a:lnTo>
                    <a:pt x="388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2" y="539"/>
                  </a:lnTo>
                  <a:lnTo>
                    <a:pt x="392" y="539"/>
                  </a:lnTo>
                  <a:lnTo>
                    <a:pt x="395" y="539"/>
                  </a:lnTo>
                  <a:lnTo>
                    <a:pt x="395" y="539"/>
                  </a:lnTo>
                  <a:lnTo>
                    <a:pt x="397" y="539"/>
                  </a:lnTo>
                  <a:lnTo>
                    <a:pt x="399" y="539"/>
                  </a:lnTo>
                  <a:lnTo>
                    <a:pt x="399" y="542"/>
                  </a:lnTo>
                  <a:lnTo>
                    <a:pt x="402" y="544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9" y="554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11" y="561"/>
                  </a:lnTo>
                  <a:lnTo>
                    <a:pt x="411" y="561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5"/>
                  </a:lnTo>
                  <a:lnTo>
                    <a:pt x="414" y="575"/>
                  </a:lnTo>
                  <a:lnTo>
                    <a:pt x="414" y="575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1" y="582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4" y="584"/>
                  </a:lnTo>
                  <a:lnTo>
                    <a:pt x="414" y="584"/>
                  </a:lnTo>
                  <a:lnTo>
                    <a:pt x="414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8" y="589"/>
                  </a:lnTo>
                  <a:lnTo>
                    <a:pt x="418" y="589"/>
                  </a:lnTo>
                  <a:lnTo>
                    <a:pt x="418" y="591"/>
                  </a:lnTo>
                  <a:lnTo>
                    <a:pt x="423" y="591"/>
                  </a:lnTo>
                  <a:lnTo>
                    <a:pt x="423" y="594"/>
                  </a:lnTo>
                  <a:lnTo>
                    <a:pt x="423" y="594"/>
                  </a:lnTo>
                  <a:lnTo>
                    <a:pt x="425" y="596"/>
                  </a:lnTo>
                  <a:lnTo>
                    <a:pt x="425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9"/>
                  </a:lnTo>
                  <a:lnTo>
                    <a:pt x="430" y="589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7" y="584"/>
                  </a:lnTo>
                  <a:lnTo>
                    <a:pt x="440" y="584"/>
                  </a:lnTo>
                  <a:lnTo>
                    <a:pt x="440" y="582"/>
                  </a:lnTo>
                  <a:lnTo>
                    <a:pt x="442" y="582"/>
                  </a:lnTo>
                  <a:lnTo>
                    <a:pt x="442" y="582"/>
                  </a:lnTo>
                  <a:lnTo>
                    <a:pt x="444" y="584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8" y="589"/>
                  </a:lnTo>
                  <a:lnTo>
                    <a:pt x="458" y="589"/>
                  </a:lnTo>
                  <a:lnTo>
                    <a:pt x="461" y="589"/>
                  </a:lnTo>
                  <a:lnTo>
                    <a:pt x="463" y="589"/>
                  </a:lnTo>
                  <a:lnTo>
                    <a:pt x="463" y="589"/>
                  </a:lnTo>
                  <a:lnTo>
                    <a:pt x="466" y="589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8" y="591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3" y="587"/>
                  </a:lnTo>
                  <a:lnTo>
                    <a:pt x="473" y="584"/>
                  </a:lnTo>
                  <a:lnTo>
                    <a:pt x="475" y="584"/>
                  </a:lnTo>
                  <a:lnTo>
                    <a:pt x="475" y="582"/>
                  </a:lnTo>
                  <a:lnTo>
                    <a:pt x="475" y="582"/>
                  </a:lnTo>
                  <a:lnTo>
                    <a:pt x="477" y="582"/>
                  </a:lnTo>
                  <a:lnTo>
                    <a:pt x="477" y="582"/>
                  </a:lnTo>
                  <a:lnTo>
                    <a:pt x="480" y="582"/>
                  </a:lnTo>
                  <a:lnTo>
                    <a:pt x="480" y="582"/>
                  </a:lnTo>
                  <a:lnTo>
                    <a:pt x="482" y="582"/>
                  </a:lnTo>
                  <a:lnTo>
                    <a:pt x="482" y="580"/>
                  </a:lnTo>
                  <a:lnTo>
                    <a:pt x="482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9" y="582"/>
                  </a:lnTo>
                  <a:lnTo>
                    <a:pt x="492" y="582"/>
                  </a:lnTo>
                  <a:lnTo>
                    <a:pt x="494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506" y="584"/>
                  </a:lnTo>
                  <a:lnTo>
                    <a:pt x="508" y="584"/>
                  </a:lnTo>
                  <a:lnTo>
                    <a:pt x="508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5" y="589"/>
                  </a:lnTo>
                  <a:lnTo>
                    <a:pt x="525" y="589"/>
                  </a:lnTo>
                  <a:lnTo>
                    <a:pt x="527" y="589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4" y="587"/>
                  </a:lnTo>
                  <a:lnTo>
                    <a:pt x="534" y="587"/>
                  </a:lnTo>
                  <a:lnTo>
                    <a:pt x="546" y="587"/>
                  </a:lnTo>
                  <a:lnTo>
                    <a:pt x="546" y="587"/>
                  </a:lnTo>
                  <a:lnTo>
                    <a:pt x="548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3" y="589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0"/>
                  </a:lnTo>
                  <a:lnTo>
                    <a:pt x="551" y="580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5" y="577"/>
                  </a:lnTo>
                  <a:lnTo>
                    <a:pt x="555" y="577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8" y="570"/>
                  </a:lnTo>
                  <a:lnTo>
                    <a:pt x="558" y="568"/>
                  </a:lnTo>
                  <a:lnTo>
                    <a:pt x="558" y="568"/>
                  </a:lnTo>
                  <a:lnTo>
                    <a:pt x="560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7" y="565"/>
                  </a:lnTo>
                  <a:lnTo>
                    <a:pt x="570" y="568"/>
                  </a:lnTo>
                  <a:lnTo>
                    <a:pt x="570" y="570"/>
                  </a:lnTo>
                  <a:lnTo>
                    <a:pt x="570" y="572"/>
                  </a:lnTo>
                  <a:lnTo>
                    <a:pt x="574" y="577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77" y="580"/>
                  </a:lnTo>
                  <a:lnTo>
                    <a:pt x="577" y="580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4"/>
                  </a:lnTo>
                  <a:lnTo>
                    <a:pt x="577" y="584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9" y="589"/>
                  </a:lnTo>
                  <a:lnTo>
                    <a:pt x="579" y="589"/>
                  </a:lnTo>
                  <a:lnTo>
                    <a:pt x="581" y="589"/>
                  </a:lnTo>
                  <a:lnTo>
                    <a:pt x="581" y="591"/>
                  </a:lnTo>
                  <a:lnTo>
                    <a:pt x="584" y="594"/>
                  </a:lnTo>
                  <a:lnTo>
                    <a:pt x="586" y="596"/>
                  </a:lnTo>
                  <a:lnTo>
                    <a:pt x="586" y="599"/>
                  </a:lnTo>
                  <a:lnTo>
                    <a:pt x="591" y="601"/>
                  </a:lnTo>
                  <a:lnTo>
                    <a:pt x="591" y="60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9134896" y="1834115"/>
              <a:ext cx="660714" cy="407994"/>
            </a:xfrm>
            <a:custGeom>
              <a:rect b="b" l="l" r="r" t="t"/>
              <a:pathLst>
                <a:path extrusionOk="0" h="381" w="617">
                  <a:moveTo>
                    <a:pt x="565" y="113"/>
                  </a:moveTo>
                  <a:lnTo>
                    <a:pt x="563" y="118"/>
                  </a:lnTo>
                  <a:lnTo>
                    <a:pt x="565" y="118"/>
                  </a:lnTo>
                  <a:lnTo>
                    <a:pt x="568" y="120"/>
                  </a:lnTo>
                  <a:lnTo>
                    <a:pt x="570" y="120"/>
                  </a:lnTo>
                  <a:lnTo>
                    <a:pt x="570" y="123"/>
                  </a:lnTo>
                  <a:lnTo>
                    <a:pt x="575" y="125"/>
                  </a:lnTo>
                  <a:lnTo>
                    <a:pt x="582" y="130"/>
                  </a:lnTo>
                  <a:lnTo>
                    <a:pt x="587" y="132"/>
                  </a:lnTo>
                  <a:lnTo>
                    <a:pt x="589" y="137"/>
                  </a:lnTo>
                  <a:lnTo>
                    <a:pt x="589" y="134"/>
                  </a:lnTo>
                  <a:lnTo>
                    <a:pt x="589" y="142"/>
                  </a:lnTo>
                  <a:lnTo>
                    <a:pt x="589" y="144"/>
                  </a:lnTo>
                  <a:lnTo>
                    <a:pt x="594" y="146"/>
                  </a:lnTo>
                  <a:lnTo>
                    <a:pt x="596" y="149"/>
                  </a:lnTo>
                  <a:lnTo>
                    <a:pt x="596" y="149"/>
                  </a:lnTo>
                  <a:lnTo>
                    <a:pt x="598" y="149"/>
                  </a:lnTo>
                  <a:lnTo>
                    <a:pt x="605" y="153"/>
                  </a:lnTo>
                  <a:lnTo>
                    <a:pt x="608" y="153"/>
                  </a:lnTo>
                  <a:lnTo>
                    <a:pt x="610" y="158"/>
                  </a:lnTo>
                  <a:lnTo>
                    <a:pt x="610" y="158"/>
                  </a:lnTo>
                  <a:lnTo>
                    <a:pt x="613" y="158"/>
                  </a:lnTo>
                  <a:lnTo>
                    <a:pt x="613" y="158"/>
                  </a:lnTo>
                  <a:lnTo>
                    <a:pt x="613" y="160"/>
                  </a:lnTo>
                  <a:lnTo>
                    <a:pt x="613" y="163"/>
                  </a:lnTo>
                  <a:lnTo>
                    <a:pt x="615" y="163"/>
                  </a:lnTo>
                  <a:lnTo>
                    <a:pt x="617" y="168"/>
                  </a:lnTo>
                  <a:lnTo>
                    <a:pt x="617" y="170"/>
                  </a:lnTo>
                  <a:lnTo>
                    <a:pt x="617" y="175"/>
                  </a:lnTo>
                  <a:lnTo>
                    <a:pt x="615" y="179"/>
                  </a:lnTo>
                  <a:lnTo>
                    <a:pt x="615" y="186"/>
                  </a:lnTo>
                  <a:lnTo>
                    <a:pt x="615" y="194"/>
                  </a:lnTo>
                  <a:lnTo>
                    <a:pt x="613" y="196"/>
                  </a:lnTo>
                  <a:lnTo>
                    <a:pt x="613" y="196"/>
                  </a:lnTo>
                  <a:lnTo>
                    <a:pt x="610" y="198"/>
                  </a:lnTo>
                  <a:lnTo>
                    <a:pt x="608" y="201"/>
                  </a:lnTo>
                  <a:lnTo>
                    <a:pt x="605" y="203"/>
                  </a:lnTo>
                  <a:lnTo>
                    <a:pt x="605" y="205"/>
                  </a:lnTo>
                  <a:lnTo>
                    <a:pt x="603" y="208"/>
                  </a:lnTo>
                  <a:lnTo>
                    <a:pt x="603" y="210"/>
                  </a:lnTo>
                  <a:lnTo>
                    <a:pt x="603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3" y="217"/>
                  </a:lnTo>
                  <a:lnTo>
                    <a:pt x="603" y="217"/>
                  </a:lnTo>
                  <a:lnTo>
                    <a:pt x="603" y="220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24"/>
                  </a:lnTo>
                  <a:lnTo>
                    <a:pt x="596" y="227"/>
                  </a:lnTo>
                  <a:lnTo>
                    <a:pt x="596" y="227"/>
                  </a:lnTo>
                  <a:lnTo>
                    <a:pt x="596" y="229"/>
                  </a:lnTo>
                  <a:lnTo>
                    <a:pt x="594" y="231"/>
                  </a:lnTo>
                  <a:lnTo>
                    <a:pt x="589" y="231"/>
                  </a:lnTo>
                  <a:lnTo>
                    <a:pt x="579" y="236"/>
                  </a:lnTo>
                  <a:lnTo>
                    <a:pt x="579" y="236"/>
                  </a:lnTo>
                  <a:lnTo>
                    <a:pt x="575" y="241"/>
                  </a:lnTo>
                  <a:lnTo>
                    <a:pt x="575" y="243"/>
                  </a:lnTo>
                  <a:lnTo>
                    <a:pt x="570" y="243"/>
                  </a:lnTo>
                  <a:lnTo>
                    <a:pt x="542" y="248"/>
                  </a:lnTo>
                  <a:lnTo>
                    <a:pt x="539" y="250"/>
                  </a:lnTo>
                  <a:lnTo>
                    <a:pt x="537" y="255"/>
                  </a:lnTo>
                  <a:lnTo>
                    <a:pt x="534" y="260"/>
                  </a:lnTo>
                  <a:lnTo>
                    <a:pt x="534" y="265"/>
                  </a:lnTo>
                  <a:lnTo>
                    <a:pt x="534" y="272"/>
                  </a:lnTo>
                  <a:lnTo>
                    <a:pt x="534" y="274"/>
                  </a:lnTo>
                  <a:lnTo>
                    <a:pt x="534" y="276"/>
                  </a:lnTo>
                  <a:lnTo>
                    <a:pt x="537" y="279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44" y="284"/>
                  </a:lnTo>
                  <a:lnTo>
                    <a:pt x="549" y="288"/>
                  </a:lnTo>
                  <a:lnTo>
                    <a:pt x="551" y="293"/>
                  </a:lnTo>
                  <a:lnTo>
                    <a:pt x="551" y="298"/>
                  </a:lnTo>
                  <a:lnTo>
                    <a:pt x="551" y="302"/>
                  </a:lnTo>
                  <a:lnTo>
                    <a:pt x="549" y="307"/>
                  </a:lnTo>
                  <a:lnTo>
                    <a:pt x="542" y="319"/>
                  </a:lnTo>
                  <a:lnTo>
                    <a:pt x="539" y="321"/>
                  </a:lnTo>
                  <a:lnTo>
                    <a:pt x="539" y="324"/>
                  </a:lnTo>
                  <a:lnTo>
                    <a:pt x="539" y="326"/>
                  </a:lnTo>
                  <a:lnTo>
                    <a:pt x="539" y="331"/>
                  </a:lnTo>
                  <a:lnTo>
                    <a:pt x="539" y="333"/>
                  </a:lnTo>
                  <a:lnTo>
                    <a:pt x="537" y="340"/>
                  </a:lnTo>
                  <a:lnTo>
                    <a:pt x="534" y="343"/>
                  </a:lnTo>
                  <a:lnTo>
                    <a:pt x="532" y="345"/>
                  </a:lnTo>
                  <a:lnTo>
                    <a:pt x="527" y="347"/>
                  </a:lnTo>
                  <a:lnTo>
                    <a:pt x="525" y="347"/>
                  </a:lnTo>
                  <a:lnTo>
                    <a:pt x="520" y="350"/>
                  </a:lnTo>
                  <a:lnTo>
                    <a:pt x="518" y="352"/>
                  </a:lnTo>
                  <a:lnTo>
                    <a:pt x="513" y="355"/>
                  </a:lnTo>
                  <a:lnTo>
                    <a:pt x="511" y="357"/>
                  </a:lnTo>
                  <a:lnTo>
                    <a:pt x="511" y="357"/>
                  </a:lnTo>
                  <a:lnTo>
                    <a:pt x="511" y="359"/>
                  </a:lnTo>
                  <a:lnTo>
                    <a:pt x="511" y="359"/>
                  </a:lnTo>
                  <a:lnTo>
                    <a:pt x="511" y="362"/>
                  </a:lnTo>
                  <a:lnTo>
                    <a:pt x="513" y="362"/>
                  </a:lnTo>
                  <a:lnTo>
                    <a:pt x="516" y="364"/>
                  </a:lnTo>
                  <a:lnTo>
                    <a:pt x="516" y="366"/>
                  </a:lnTo>
                  <a:lnTo>
                    <a:pt x="516" y="371"/>
                  </a:lnTo>
                  <a:lnTo>
                    <a:pt x="516" y="373"/>
                  </a:lnTo>
                  <a:lnTo>
                    <a:pt x="516" y="376"/>
                  </a:lnTo>
                  <a:lnTo>
                    <a:pt x="516" y="378"/>
                  </a:lnTo>
                  <a:lnTo>
                    <a:pt x="516" y="378"/>
                  </a:lnTo>
                  <a:lnTo>
                    <a:pt x="511" y="381"/>
                  </a:lnTo>
                  <a:lnTo>
                    <a:pt x="508" y="381"/>
                  </a:lnTo>
                  <a:lnTo>
                    <a:pt x="506" y="381"/>
                  </a:lnTo>
                  <a:lnTo>
                    <a:pt x="504" y="378"/>
                  </a:lnTo>
                  <a:lnTo>
                    <a:pt x="501" y="376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7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4"/>
                  </a:lnTo>
                  <a:lnTo>
                    <a:pt x="490" y="364"/>
                  </a:lnTo>
                  <a:lnTo>
                    <a:pt x="487" y="362"/>
                  </a:lnTo>
                  <a:lnTo>
                    <a:pt x="487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5" y="359"/>
                  </a:lnTo>
                  <a:lnTo>
                    <a:pt x="482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0" y="355"/>
                  </a:lnTo>
                  <a:lnTo>
                    <a:pt x="480" y="355"/>
                  </a:lnTo>
                  <a:lnTo>
                    <a:pt x="480" y="352"/>
                  </a:lnTo>
                  <a:lnTo>
                    <a:pt x="475" y="355"/>
                  </a:lnTo>
                  <a:lnTo>
                    <a:pt x="466" y="355"/>
                  </a:lnTo>
                  <a:lnTo>
                    <a:pt x="442" y="357"/>
                  </a:lnTo>
                  <a:lnTo>
                    <a:pt x="421" y="357"/>
                  </a:lnTo>
                  <a:lnTo>
                    <a:pt x="397" y="359"/>
                  </a:lnTo>
                  <a:lnTo>
                    <a:pt x="374" y="362"/>
                  </a:lnTo>
                  <a:lnTo>
                    <a:pt x="350" y="364"/>
                  </a:lnTo>
                  <a:lnTo>
                    <a:pt x="326" y="364"/>
                  </a:lnTo>
                  <a:lnTo>
                    <a:pt x="303" y="366"/>
                  </a:lnTo>
                  <a:lnTo>
                    <a:pt x="279" y="369"/>
                  </a:lnTo>
                  <a:lnTo>
                    <a:pt x="258" y="369"/>
                  </a:lnTo>
                  <a:lnTo>
                    <a:pt x="234" y="371"/>
                  </a:lnTo>
                  <a:lnTo>
                    <a:pt x="210" y="371"/>
                  </a:lnTo>
                  <a:lnTo>
                    <a:pt x="187" y="373"/>
                  </a:lnTo>
                  <a:lnTo>
                    <a:pt x="163" y="373"/>
                  </a:lnTo>
                  <a:lnTo>
                    <a:pt x="139" y="376"/>
                  </a:lnTo>
                  <a:lnTo>
                    <a:pt x="116" y="376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6"/>
                  </a:lnTo>
                  <a:lnTo>
                    <a:pt x="92" y="373"/>
                  </a:lnTo>
                  <a:lnTo>
                    <a:pt x="92" y="371"/>
                  </a:lnTo>
                  <a:lnTo>
                    <a:pt x="90" y="369"/>
                  </a:lnTo>
                  <a:lnTo>
                    <a:pt x="85" y="369"/>
                  </a:lnTo>
                  <a:lnTo>
                    <a:pt x="83" y="366"/>
                  </a:lnTo>
                  <a:lnTo>
                    <a:pt x="83" y="364"/>
                  </a:lnTo>
                  <a:lnTo>
                    <a:pt x="83" y="364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85" y="357"/>
                  </a:lnTo>
                  <a:lnTo>
                    <a:pt x="85" y="355"/>
                  </a:lnTo>
                  <a:lnTo>
                    <a:pt x="85" y="355"/>
                  </a:lnTo>
                  <a:lnTo>
                    <a:pt x="85" y="352"/>
                  </a:lnTo>
                  <a:lnTo>
                    <a:pt x="85" y="350"/>
                  </a:lnTo>
                  <a:lnTo>
                    <a:pt x="85" y="347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0"/>
                  </a:lnTo>
                  <a:lnTo>
                    <a:pt x="85" y="336"/>
                  </a:lnTo>
                  <a:lnTo>
                    <a:pt x="83" y="336"/>
                  </a:lnTo>
                  <a:lnTo>
                    <a:pt x="85" y="333"/>
                  </a:lnTo>
                  <a:lnTo>
                    <a:pt x="85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19"/>
                  </a:lnTo>
                  <a:lnTo>
                    <a:pt x="80" y="317"/>
                  </a:lnTo>
                  <a:lnTo>
                    <a:pt x="80" y="314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83" y="307"/>
                  </a:lnTo>
                  <a:lnTo>
                    <a:pt x="80" y="307"/>
                  </a:lnTo>
                  <a:lnTo>
                    <a:pt x="76" y="305"/>
                  </a:lnTo>
                  <a:lnTo>
                    <a:pt x="76" y="305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6" y="295"/>
                  </a:lnTo>
                  <a:lnTo>
                    <a:pt x="78" y="293"/>
                  </a:lnTo>
                  <a:lnTo>
                    <a:pt x="80" y="291"/>
                  </a:lnTo>
                  <a:lnTo>
                    <a:pt x="78" y="291"/>
                  </a:lnTo>
                  <a:lnTo>
                    <a:pt x="78" y="291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4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1" y="272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59" y="262"/>
                  </a:lnTo>
                  <a:lnTo>
                    <a:pt x="59" y="260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7" y="255"/>
                  </a:lnTo>
                  <a:lnTo>
                    <a:pt x="57" y="253"/>
                  </a:lnTo>
                  <a:lnTo>
                    <a:pt x="57" y="250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9" y="231"/>
                  </a:lnTo>
                  <a:lnTo>
                    <a:pt x="57" y="229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0" y="210"/>
                  </a:lnTo>
                  <a:lnTo>
                    <a:pt x="45" y="205"/>
                  </a:lnTo>
                  <a:lnTo>
                    <a:pt x="42" y="205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1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31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1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1" y="146"/>
                  </a:lnTo>
                  <a:lnTo>
                    <a:pt x="16" y="146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2" y="123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45" y="26"/>
                  </a:lnTo>
                  <a:lnTo>
                    <a:pt x="76" y="23"/>
                  </a:lnTo>
                  <a:lnTo>
                    <a:pt x="106" y="23"/>
                  </a:lnTo>
                  <a:lnTo>
                    <a:pt x="137" y="21"/>
                  </a:lnTo>
                  <a:lnTo>
                    <a:pt x="165" y="18"/>
                  </a:lnTo>
                  <a:lnTo>
                    <a:pt x="196" y="18"/>
                  </a:lnTo>
                  <a:lnTo>
                    <a:pt x="227" y="16"/>
                  </a:lnTo>
                  <a:lnTo>
                    <a:pt x="258" y="14"/>
                  </a:lnTo>
                  <a:lnTo>
                    <a:pt x="286" y="14"/>
                  </a:lnTo>
                  <a:lnTo>
                    <a:pt x="317" y="11"/>
                  </a:lnTo>
                  <a:lnTo>
                    <a:pt x="348" y="9"/>
                  </a:lnTo>
                  <a:lnTo>
                    <a:pt x="378" y="7"/>
                  </a:lnTo>
                  <a:lnTo>
                    <a:pt x="407" y="4"/>
                  </a:lnTo>
                  <a:lnTo>
                    <a:pt x="437" y="4"/>
                  </a:lnTo>
                  <a:lnTo>
                    <a:pt x="468" y="2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4"/>
                  </a:lnTo>
                  <a:lnTo>
                    <a:pt x="501" y="7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1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13" y="16"/>
                  </a:lnTo>
                  <a:lnTo>
                    <a:pt x="516" y="18"/>
                  </a:lnTo>
                  <a:lnTo>
                    <a:pt x="516" y="23"/>
                  </a:lnTo>
                  <a:lnTo>
                    <a:pt x="513" y="28"/>
                  </a:lnTo>
                  <a:lnTo>
                    <a:pt x="511" y="35"/>
                  </a:lnTo>
                  <a:lnTo>
                    <a:pt x="508" y="40"/>
                  </a:lnTo>
                  <a:lnTo>
                    <a:pt x="511" y="47"/>
                  </a:lnTo>
                  <a:lnTo>
                    <a:pt x="511" y="52"/>
                  </a:lnTo>
                  <a:lnTo>
                    <a:pt x="511" y="56"/>
                  </a:lnTo>
                  <a:lnTo>
                    <a:pt x="511" y="59"/>
                  </a:lnTo>
                  <a:lnTo>
                    <a:pt x="513" y="59"/>
                  </a:lnTo>
                  <a:lnTo>
                    <a:pt x="513" y="66"/>
                  </a:lnTo>
                  <a:lnTo>
                    <a:pt x="513" y="68"/>
                  </a:lnTo>
                  <a:lnTo>
                    <a:pt x="516" y="68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0" y="75"/>
                  </a:lnTo>
                  <a:lnTo>
                    <a:pt x="520" y="82"/>
                  </a:lnTo>
                  <a:lnTo>
                    <a:pt x="520" y="82"/>
                  </a:lnTo>
                  <a:lnTo>
                    <a:pt x="525" y="89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32" y="94"/>
                  </a:lnTo>
                  <a:lnTo>
                    <a:pt x="549" y="94"/>
                  </a:lnTo>
                  <a:lnTo>
                    <a:pt x="553" y="97"/>
                  </a:lnTo>
                  <a:lnTo>
                    <a:pt x="556" y="97"/>
                  </a:lnTo>
                  <a:lnTo>
                    <a:pt x="558" y="97"/>
                  </a:lnTo>
                  <a:lnTo>
                    <a:pt x="558" y="99"/>
                  </a:lnTo>
                  <a:lnTo>
                    <a:pt x="560" y="104"/>
                  </a:lnTo>
                  <a:lnTo>
                    <a:pt x="563" y="106"/>
                  </a:lnTo>
                  <a:lnTo>
                    <a:pt x="565" y="108"/>
                  </a:lnTo>
                  <a:lnTo>
                    <a:pt x="565" y="111"/>
                  </a:lnTo>
                  <a:lnTo>
                    <a:pt x="565" y="111"/>
                  </a:lnTo>
                  <a:lnTo>
                    <a:pt x="565" y="113"/>
                  </a:lnTo>
                  <a:lnTo>
                    <a:pt x="565" y="11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0370654" y="2850350"/>
              <a:ext cx="587896" cy="592179"/>
            </a:xfrm>
            <a:custGeom>
              <a:rect b="b" l="l" r="r" t="t"/>
              <a:pathLst>
                <a:path extrusionOk="0" h="553" w="549">
                  <a:moveTo>
                    <a:pt x="509" y="490"/>
                  </a:moveTo>
                  <a:lnTo>
                    <a:pt x="509" y="490"/>
                  </a:lnTo>
                  <a:lnTo>
                    <a:pt x="511" y="485"/>
                  </a:lnTo>
                  <a:lnTo>
                    <a:pt x="511" y="480"/>
                  </a:lnTo>
                  <a:lnTo>
                    <a:pt x="511" y="475"/>
                  </a:lnTo>
                  <a:lnTo>
                    <a:pt x="511" y="473"/>
                  </a:lnTo>
                  <a:lnTo>
                    <a:pt x="511" y="468"/>
                  </a:lnTo>
                  <a:lnTo>
                    <a:pt x="509" y="466"/>
                  </a:lnTo>
                  <a:lnTo>
                    <a:pt x="509" y="466"/>
                  </a:lnTo>
                  <a:lnTo>
                    <a:pt x="509" y="471"/>
                  </a:lnTo>
                  <a:lnTo>
                    <a:pt x="504" y="475"/>
                  </a:lnTo>
                  <a:lnTo>
                    <a:pt x="504" y="480"/>
                  </a:lnTo>
                  <a:lnTo>
                    <a:pt x="504" y="480"/>
                  </a:lnTo>
                  <a:lnTo>
                    <a:pt x="506" y="482"/>
                  </a:lnTo>
                  <a:lnTo>
                    <a:pt x="506" y="485"/>
                  </a:lnTo>
                  <a:lnTo>
                    <a:pt x="506" y="485"/>
                  </a:lnTo>
                  <a:lnTo>
                    <a:pt x="506" y="487"/>
                  </a:lnTo>
                  <a:lnTo>
                    <a:pt x="509" y="497"/>
                  </a:lnTo>
                  <a:lnTo>
                    <a:pt x="511" y="497"/>
                  </a:lnTo>
                  <a:lnTo>
                    <a:pt x="511" y="497"/>
                  </a:lnTo>
                  <a:lnTo>
                    <a:pt x="511" y="494"/>
                  </a:lnTo>
                  <a:lnTo>
                    <a:pt x="509" y="490"/>
                  </a:lnTo>
                  <a:close/>
                  <a:moveTo>
                    <a:pt x="547" y="326"/>
                  </a:moveTo>
                  <a:lnTo>
                    <a:pt x="544" y="326"/>
                  </a:lnTo>
                  <a:lnTo>
                    <a:pt x="544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7" y="326"/>
                  </a:lnTo>
                  <a:lnTo>
                    <a:pt x="537" y="326"/>
                  </a:lnTo>
                  <a:lnTo>
                    <a:pt x="535" y="324"/>
                  </a:lnTo>
                  <a:lnTo>
                    <a:pt x="535" y="324"/>
                  </a:lnTo>
                  <a:lnTo>
                    <a:pt x="530" y="322"/>
                  </a:lnTo>
                  <a:lnTo>
                    <a:pt x="528" y="322"/>
                  </a:lnTo>
                  <a:lnTo>
                    <a:pt x="521" y="324"/>
                  </a:lnTo>
                  <a:lnTo>
                    <a:pt x="521" y="324"/>
                  </a:lnTo>
                  <a:lnTo>
                    <a:pt x="518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1" y="310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5"/>
                  </a:lnTo>
                  <a:lnTo>
                    <a:pt x="511" y="303"/>
                  </a:lnTo>
                  <a:lnTo>
                    <a:pt x="511" y="303"/>
                  </a:lnTo>
                  <a:lnTo>
                    <a:pt x="511" y="300"/>
                  </a:lnTo>
                  <a:lnTo>
                    <a:pt x="511" y="298"/>
                  </a:lnTo>
                  <a:lnTo>
                    <a:pt x="511" y="295"/>
                  </a:lnTo>
                  <a:lnTo>
                    <a:pt x="511" y="293"/>
                  </a:lnTo>
                  <a:lnTo>
                    <a:pt x="509" y="293"/>
                  </a:lnTo>
                  <a:lnTo>
                    <a:pt x="506" y="293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2" y="277"/>
                  </a:lnTo>
                  <a:lnTo>
                    <a:pt x="499" y="277"/>
                  </a:lnTo>
                  <a:lnTo>
                    <a:pt x="497" y="277"/>
                  </a:lnTo>
                  <a:lnTo>
                    <a:pt x="497" y="274"/>
                  </a:lnTo>
                  <a:lnTo>
                    <a:pt x="497" y="274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0" y="269"/>
                  </a:lnTo>
                  <a:lnTo>
                    <a:pt x="490" y="269"/>
                  </a:lnTo>
                  <a:lnTo>
                    <a:pt x="487" y="267"/>
                  </a:lnTo>
                  <a:lnTo>
                    <a:pt x="487" y="267"/>
                  </a:lnTo>
                  <a:lnTo>
                    <a:pt x="483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78" y="265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76" y="260"/>
                  </a:lnTo>
                  <a:lnTo>
                    <a:pt x="476" y="258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3" y="255"/>
                  </a:lnTo>
                  <a:lnTo>
                    <a:pt x="473" y="253"/>
                  </a:lnTo>
                  <a:lnTo>
                    <a:pt x="473" y="253"/>
                  </a:lnTo>
                  <a:lnTo>
                    <a:pt x="473" y="250"/>
                  </a:lnTo>
                  <a:lnTo>
                    <a:pt x="473" y="250"/>
                  </a:lnTo>
                  <a:lnTo>
                    <a:pt x="473" y="248"/>
                  </a:lnTo>
                  <a:lnTo>
                    <a:pt x="473" y="246"/>
                  </a:lnTo>
                  <a:lnTo>
                    <a:pt x="471" y="246"/>
                  </a:lnTo>
                  <a:lnTo>
                    <a:pt x="471" y="243"/>
                  </a:lnTo>
                  <a:lnTo>
                    <a:pt x="471" y="241"/>
                  </a:lnTo>
                  <a:lnTo>
                    <a:pt x="471" y="239"/>
                  </a:lnTo>
                  <a:lnTo>
                    <a:pt x="469" y="236"/>
                  </a:lnTo>
                  <a:lnTo>
                    <a:pt x="461" y="227"/>
                  </a:lnTo>
                  <a:lnTo>
                    <a:pt x="459" y="227"/>
                  </a:lnTo>
                  <a:lnTo>
                    <a:pt x="459" y="224"/>
                  </a:lnTo>
                  <a:lnTo>
                    <a:pt x="459" y="220"/>
                  </a:lnTo>
                  <a:lnTo>
                    <a:pt x="459" y="217"/>
                  </a:lnTo>
                  <a:lnTo>
                    <a:pt x="457" y="215"/>
                  </a:lnTo>
                  <a:lnTo>
                    <a:pt x="457" y="215"/>
                  </a:lnTo>
                  <a:lnTo>
                    <a:pt x="454" y="213"/>
                  </a:lnTo>
                  <a:lnTo>
                    <a:pt x="452" y="213"/>
                  </a:lnTo>
                  <a:lnTo>
                    <a:pt x="450" y="213"/>
                  </a:lnTo>
                  <a:lnTo>
                    <a:pt x="447" y="210"/>
                  </a:lnTo>
                  <a:lnTo>
                    <a:pt x="443" y="208"/>
                  </a:lnTo>
                  <a:lnTo>
                    <a:pt x="433" y="206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26" y="198"/>
                  </a:lnTo>
                  <a:lnTo>
                    <a:pt x="426" y="196"/>
                  </a:lnTo>
                  <a:lnTo>
                    <a:pt x="424" y="196"/>
                  </a:lnTo>
                  <a:lnTo>
                    <a:pt x="421" y="196"/>
                  </a:lnTo>
                  <a:lnTo>
                    <a:pt x="419" y="196"/>
                  </a:lnTo>
                  <a:lnTo>
                    <a:pt x="416" y="194"/>
                  </a:lnTo>
                  <a:lnTo>
                    <a:pt x="419" y="191"/>
                  </a:lnTo>
                  <a:lnTo>
                    <a:pt x="419" y="191"/>
                  </a:lnTo>
                  <a:lnTo>
                    <a:pt x="419" y="189"/>
                  </a:lnTo>
                  <a:lnTo>
                    <a:pt x="416" y="189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4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2" y="187"/>
                  </a:lnTo>
                  <a:lnTo>
                    <a:pt x="407" y="182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5" y="177"/>
                  </a:lnTo>
                  <a:lnTo>
                    <a:pt x="405" y="175"/>
                  </a:lnTo>
                  <a:lnTo>
                    <a:pt x="407" y="175"/>
                  </a:lnTo>
                  <a:lnTo>
                    <a:pt x="407" y="172"/>
                  </a:lnTo>
                  <a:lnTo>
                    <a:pt x="405" y="172"/>
                  </a:lnTo>
                  <a:lnTo>
                    <a:pt x="405" y="170"/>
                  </a:lnTo>
                  <a:lnTo>
                    <a:pt x="405" y="168"/>
                  </a:lnTo>
                  <a:lnTo>
                    <a:pt x="400" y="165"/>
                  </a:lnTo>
                  <a:lnTo>
                    <a:pt x="398" y="163"/>
                  </a:lnTo>
                  <a:lnTo>
                    <a:pt x="393" y="158"/>
                  </a:lnTo>
                  <a:lnTo>
                    <a:pt x="388" y="158"/>
                  </a:lnTo>
                  <a:lnTo>
                    <a:pt x="388" y="156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2" y="149"/>
                  </a:lnTo>
                  <a:lnTo>
                    <a:pt x="372" y="146"/>
                  </a:lnTo>
                  <a:lnTo>
                    <a:pt x="369" y="144"/>
                  </a:lnTo>
                  <a:lnTo>
                    <a:pt x="367" y="139"/>
                  </a:lnTo>
                  <a:lnTo>
                    <a:pt x="364" y="137"/>
                  </a:lnTo>
                  <a:lnTo>
                    <a:pt x="357" y="132"/>
                  </a:lnTo>
                  <a:lnTo>
                    <a:pt x="353" y="130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1" y="125"/>
                  </a:lnTo>
                  <a:lnTo>
                    <a:pt x="338" y="123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1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7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2" y="106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7" y="101"/>
                  </a:lnTo>
                  <a:lnTo>
                    <a:pt x="317" y="99"/>
                  </a:lnTo>
                  <a:lnTo>
                    <a:pt x="315" y="99"/>
                  </a:lnTo>
                  <a:lnTo>
                    <a:pt x="312" y="97"/>
                  </a:lnTo>
                  <a:lnTo>
                    <a:pt x="310" y="97"/>
                  </a:lnTo>
                  <a:lnTo>
                    <a:pt x="310" y="94"/>
                  </a:lnTo>
                  <a:lnTo>
                    <a:pt x="308" y="94"/>
                  </a:lnTo>
                  <a:lnTo>
                    <a:pt x="305" y="82"/>
                  </a:lnTo>
                  <a:lnTo>
                    <a:pt x="303" y="80"/>
                  </a:lnTo>
                  <a:lnTo>
                    <a:pt x="296" y="73"/>
                  </a:lnTo>
                  <a:lnTo>
                    <a:pt x="296" y="71"/>
                  </a:lnTo>
                  <a:lnTo>
                    <a:pt x="293" y="68"/>
                  </a:lnTo>
                  <a:lnTo>
                    <a:pt x="291" y="64"/>
                  </a:lnTo>
                  <a:lnTo>
                    <a:pt x="291" y="61"/>
                  </a:lnTo>
                  <a:lnTo>
                    <a:pt x="286" y="59"/>
                  </a:lnTo>
                  <a:lnTo>
                    <a:pt x="279" y="61"/>
                  </a:lnTo>
                  <a:lnTo>
                    <a:pt x="275" y="61"/>
                  </a:lnTo>
                  <a:lnTo>
                    <a:pt x="270" y="61"/>
                  </a:lnTo>
                  <a:lnTo>
                    <a:pt x="267" y="59"/>
                  </a:lnTo>
                  <a:lnTo>
                    <a:pt x="267" y="56"/>
                  </a:lnTo>
                  <a:lnTo>
                    <a:pt x="265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49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9"/>
                  </a:lnTo>
                  <a:lnTo>
                    <a:pt x="249" y="47"/>
                  </a:lnTo>
                  <a:lnTo>
                    <a:pt x="239" y="42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1" y="19"/>
                  </a:lnTo>
                  <a:lnTo>
                    <a:pt x="244" y="14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3" y="2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39" y="2"/>
                  </a:lnTo>
                  <a:lnTo>
                    <a:pt x="232" y="2"/>
                  </a:lnTo>
                  <a:lnTo>
                    <a:pt x="223" y="4"/>
                  </a:lnTo>
                  <a:lnTo>
                    <a:pt x="215" y="4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5" y="11"/>
                  </a:lnTo>
                  <a:lnTo>
                    <a:pt x="170" y="14"/>
                  </a:lnTo>
                  <a:lnTo>
                    <a:pt x="163" y="14"/>
                  </a:lnTo>
                  <a:lnTo>
                    <a:pt x="154" y="16"/>
                  </a:lnTo>
                  <a:lnTo>
                    <a:pt x="147" y="16"/>
                  </a:lnTo>
                  <a:lnTo>
                    <a:pt x="140" y="19"/>
                  </a:lnTo>
                  <a:lnTo>
                    <a:pt x="133" y="19"/>
                  </a:lnTo>
                  <a:lnTo>
                    <a:pt x="123" y="21"/>
                  </a:lnTo>
                  <a:lnTo>
                    <a:pt x="114" y="21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6" y="26"/>
                  </a:lnTo>
                  <a:lnTo>
                    <a:pt x="64" y="28"/>
                  </a:lnTo>
                  <a:lnTo>
                    <a:pt x="50" y="28"/>
                  </a:lnTo>
                  <a:lnTo>
                    <a:pt x="38" y="30"/>
                  </a:lnTo>
                  <a:lnTo>
                    <a:pt x="26" y="33"/>
                  </a:lnTo>
                  <a:lnTo>
                    <a:pt x="12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66"/>
                  </a:lnTo>
                  <a:lnTo>
                    <a:pt x="12" y="73"/>
                  </a:lnTo>
                  <a:lnTo>
                    <a:pt x="14" y="82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4" y="113"/>
                  </a:lnTo>
                  <a:lnTo>
                    <a:pt x="26" y="123"/>
                  </a:lnTo>
                  <a:lnTo>
                    <a:pt x="31" y="135"/>
                  </a:lnTo>
                  <a:lnTo>
                    <a:pt x="33" y="146"/>
                  </a:lnTo>
                  <a:lnTo>
                    <a:pt x="38" y="158"/>
                  </a:lnTo>
                  <a:lnTo>
                    <a:pt x="40" y="168"/>
                  </a:lnTo>
                  <a:lnTo>
                    <a:pt x="45" y="179"/>
                  </a:lnTo>
                  <a:lnTo>
                    <a:pt x="47" y="191"/>
                  </a:lnTo>
                  <a:lnTo>
                    <a:pt x="52" y="201"/>
                  </a:lnTo>
                  <a:lnTo>
                    <a:pt x="55" y="213"/>
                  </a:lnTo>
                  <a:lnTo>
                    <a:pt x="57" y="222"/>
                  </a:lnTo>
                  <a:lnTo>
                    <a:pt x="62" y="232"/>
                  </a:lnTo>
                  <a:lnTo>
                    <a:pt x="64" y="241"/>
                  </a:lnTo>
                  <a:lnTo>
                    <a:pt x="66" y="248"/>
                  </a:lnTo>
                  <a:lnTo>
                    <a:pt x="69" y="255"/>
                  </a:lnTo>
                  <a:lnTo>
                    <a:pt x="71" y="262"/>
                  </a:lnTo>
                  <a:lnTo>
                    <a:pt x="71" y="269"/>
                  </a:lnTo>
                  <a:lnTo>
                    <a:pt x="74" y="272"/>
                  </a:lnTo>
                  <a:lnTo>
                    <a:pt x="76" y="277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1" y="293"/>
                  </a:lnTo>
                  <a:lnTo>
                    <a:pt x="81" y="298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5" y="303"/>
                  </a:lnTo>
                  <a:lnTo>
                    <a:pt x="88" y="303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7"/>
                  </a:lnTo>
                  <a:lnTo>
                    <a:pt x="88" y="307"/>
                  </a:lnTo>
                  <a:lnTo>
                    <a:pt x="90" y="312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5" y="322"/>
                  </a:lnTo>
                  <a:lnTo>
                    <a:pt x="95" y="322"/>
                  </a:lnTo>
                  <a:lnTo>
                    <a:pt x="102" y="331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7" y="338"/>
                  </a:lnTo>
                  <a:lnTo>
                    <a:pt x="107" y="340"/>
                  </a:lnTo>
                  <a:lnTo>
                    <a:pt x="109" y="343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09" y="355"/>
                  </a:lnTo>
                  <a:lnTo>
                    <a:pt x="109" y="355"/>
                  </a:lnTo>
                  <a:lnTo>
                    <a:pt x="111" y="357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1" y="362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6" y="364"/>
                  </a:lnTo>
                  <a:lnTo>
                    <a:pt x="118" y="366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6" y="369"/>
                  </a:lnTo>
                  <a:lnTo>
                    <a:pt x="114" y="369"/>
                  </a:lnTo>
                  <a:lnTo>
                    <a:pt x="114" y="369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4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81"/>
                  </a:lnTo>
                  <a:lnTo>
                    <a:pt x="107" y="383"/>
                  </a:lnTo>
                  <a:lnTo>
                    <a:pt x="107" y="385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3"/>
                  </a:lnTo>
                  <a:lnTo>
                    <a:pt x="107" y="395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400"/>
                  </a:lnTo>
                  <a:lnTo>
                    <a:pt x="107" y="402"/>
                  </a:lnTo>
                  <a:lnTo>
                    <a:pt x="104" y="407"/>
                  </a:lnTo>
                  <a:lnTo>
                    <a:pt x="102" y="411"/>
                  </a:lnTo>
                  <a:lnTo>
                    <a:pt x="102" y="416"/>
                  </a:lnTo>
                  <a:lnTo>
                    <a:pt x="102" y="416"/>
                  </a:lnTo>
                  <a:lnTo>
                    <a:pt x="102" y="419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7" y="437"/>
                  </a:lnTo>
                  <a:lnTo>
                    <a:pt x="109" y="440"/>
                  </a:lnTo>
                  <a:lnTo>
                    <a:pt x="114" y="445"/>
                  </a:lnTo>
                  <a:lnTo>
                    <a:pt x="114" y="445"/>
                  </a:lnTo>
                  <a:lnTo>
                    <a:pt x="114" y="447"/>
                  </a:lnTo>
                  <a:lnTo>
                    <a:pt x="114" y="452"/>
                  </a:lnTo>
                  <a:lnTo>
                    <a:pt x="116" y="452"/>
                  </a:lnTo>
                  <a:lnTo>
                    <a:pt x="116" y="454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6" y="471"/>
                  </a:lnTo>
                  <a:lnTo>
                    <a:pt x="116" y="47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7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8" y="501"/>
                  </a:lnTo>
                  <a:lnTo>
                    <a:pt x="121" y="501"/>
                  </a:lnTo>
                  <a:lnTo>
                    <a:pt x="123" y="506"/>
                  </a:lnTo>
                  <a:lnTo>
                    <a:pt x="128" y="511"/>
                  </a:lnTo>
                  <a:lnTo>
                    <a:pt x="130" y="516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3" y="525"/>
                  </a:lnTo>
                  <a:lnTo>
                    <a:pt x="133" y="525"/>
                  </a:lnTo>
                  <a:lnTo>
                    <a:pt x="135" y="527"/>
                  </a:lnTo>
                  <a:lnTo>
                    <a:pt x="135" y="530"/>
                  </a:lnTo>
                  <a:lnTo>
                    <a:pt x="137" y="530"/>
                  </a:lnTo>
                  <a:lnTo>
                    <a:pt x="137" y="535"/>
                  </a:lnTo>
                  <a:lnTo>
                    <a:pt x="140" y="537"/>
                  </a:lnTo>
                  <a:lnTo>
                    <a:pt x="140" y="542"/>
                  </a:lnTo>
                  <a:lnTo>
                    <a:pt x="142" y="549"/>
                  </a:lnTo>
                  <a:lnTo>
                    <a:pt x="149" y="553"/>
                  </a:lnTo>
                  <a:lnTo>
                    <a:pt x="149" y="553"/>
                  </a:lnTo>
                  <a:lnTo>
                    <a:pt x="152" y="553"/>
                  </a:lnTo>
                  <a:lnTo>
                    <a:pt x="154" y="553"/>
                  </a:lnTo>
                  <a:lnTo>
                    <a:pt x="156" y="553"/>
                  </a:lnTo>
                  <a:lnTo>
                    <a:pt x="159" y="553"/>
                  </a:lnTo>
                  <a:lnTo>
                    <a:pt x="163" y="553"/>
                  </a:lnTo>
                  <a:lnTo>
                    <a:pt x="168" y="553"/>
                  </a:lnTo>
                  <a:lnTo>
                    <a:pt x="175" y="551"/>
                  </a:lnTo>
                  <a:lnTo>
                    <a:pt x="182" y="551"/>
                  </a:lnTo>
                  <a:lnTo>
                    <a:pt x="189" y="551"/>
                  </a:lnTo>
                  <a:lnTo>
                    <a:pt x="199" y="551"/>
                  </a:lnTo>
                  <a:lnTo>
                    <a:pt x="208" y="549"/>
                  </a:lnTo>
                  <a:lnTo>
                    <a:pt x="220" y="549"/>
                  </a:lnTo>
                  <a:lnTo>
                    <a:pt x="230" y="549"/>
                  </a:lnTo>
                  <a:lnTo>
                    <a:pt x="241" y="546"/>
                  </a:lnTo>
                  <a:lnTo>
                    <a:pt x="253" y="546"/>
                  </a:lnTo>
                  <a:lnTo>
                    <a:pt x="265" y="546"/>
                  </a:lnTo>
                  <a:lnTo>
                    <a:pt x="277" y="544"/>
                  </a:lnTo>
                  <a:lnTo>
                    <a:pt x="289" y="544"/>
                  </a:lnTo>
                  <a:lnTo>
                    <a:pt x="301" y="542"/>
                  </a:lnTo>
                  <a:lnTo>
                    <a:pt x="312" y="542"/>
                  </a:lnTo>
                  <a:lnTo>
                    <a:pt x="324" y="539"/>
                  </a:lnTo>
                  <a:lnTo>
                    <a:pt x="336" y="539"/>
                  </a:lnTo>
                  <a:lnTo>
                    <a:pt x="348" y="539"/>
                  </a:lnTo>
                  <a:lnTo>
                    <a:pt x="357" y="537"/>
                  </a:lnTo>
                  <a:lnTo>
                    <a:pt x="369" y="537"/>
                  </a:lnTo>
                  <a:lnTo>
                    <a:pt x="379" y="537"/>
                  </a:lnTo>
                  <a:lnTo>
                    <a:pt x="388" y="535"/>
                  </a:lnTo>
                  <a:lnTo>
                    <a:pt x="398" y="535"/>
                  </a:lnTo>
                  <a:lnTo>
                    <a:pt x="405" y="535"/>
                  </a:lnTo>
                  <a:lnTo>
                    <a:pt x="412" y="532"/>
                  </a:lnTo>
                  <a:lnTo>
                    <a:pt x="416" y="532"/>
                  </a:lnTo>
                  <a:lnTo>
                    <a:pt x="424" y="532"/>
                  </a:lnTo>
                  <a:lnTo>
                    <a:pt x="426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4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8" y="549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3" y="553"/>
                  </a:lnTo>
                  <a:lnTo>
                    <a:pt x="443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50" y="553"/>
                  </a:lnTo>
                  <a:lnTo>
                    <a:pt x="452" y="553"/>
                  </a:lnTo>
                  <a:lnTo>
                    <a:pt x="452" y="553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49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4" y="535"/>
                  </a:lnTo>
                  <a:lnTo>
                    <a:pt x="454" y="527"/>
                  </a:lnTo>
                  <a:lnTo>
                    <a:pt x="454" y="525"/>
                  </a:lnTo>
                  <a:lnTo>
                    <a:pt x="454" y="525"/>
                  </a:lnTo>
                  <a:lnTo>
                    <a:pt x="454" y="523"/>
                  </a:lnTo>
                  <a:lnTo>
                    <a:pt x="454" y="523"/>
                  </a:lnTo>
                  <a:lnTo>
                    <a:pt x="452" y="520"/>
                  </a:lnTo>
                  <a:lnTo>
                    <a:pt x="450" y="520"/>
                  </a:lnTo>
                  <a:lnTo>
                    <a:pt x="450" y="518"/>
                  </a:lnTo>
                  <a:lnTo>
                    <a:pt x="450" y="518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50" y="513"/>
                  </a:lnTo>
                  <a:lnTo>
                    <a:pt x="450" y="511"/>
                  </a:lnTo>
                  <a:lnTo>
                    <a:pt x="450" y="511"/>
                  </a:lnTo>
                  <a:lnTo>
                    <a:pt x="450" y="508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4"/>
                  </a:lnTo>
                  <a:lnTo>
                    <a:pt x="457" y="494"/>
                  </a:lnTo>
                  <a:lnTo>
                    <a:pt x="457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64" y="494"/>
                  </a:lnTo>
                  <a:lnTo>
                    <a:pt x="466" y="497"/>
                  </a:lnTo>
                  <a:lnTo>
                    <a:pt x="476" y="499"/>
                  </a:lnTo>
                  <a:lnTo>
                    <a:pt x="476" y="499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80" y="499"/>
                  </a:lnTo>
                  <a:lnTo>
                    <a:pt x="480" y="499"/>
                  </a:lnTo>
                  <a:lnTo>
                    <a:pt x="483" y="499"/>
                  </a:lnTo>
                  <a:lnTo>
                    <a:pt x="483" y="499"/>
                  </a:lnTo>
                  <a:lnTo>
                    <a:pt x="490" y="501"/>
                  </a:lnTo>
                  <a:lnTo>
                    <a:pt x="490" y="501"/>
                  </a:lnTo>
                  <a:lnTo>
                    <a:pt x="492" y="501"/>
                  </a:lnTo>
                  <a:lnTo>
                    <a:pt x="492" y="501"/>
                  </a:lnTo>
                  <a:lnTo>
                    <a:pt x="495" y="501"/>
                  </a:lnTo>
                  <a:lnTo>
                    <a:pt x="495" y="501"/>
                  </a:lnTo>
                  <a:lnTo>
                    <a:pt x="499" y="501"/>
                  </a:lnTo>
                  <a:lnTo>
                    <a:pt x="499" y="501"/>
                  </a:lnTo>
                  <a:lnTo>
                    <a:pt x="504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4"/>
                  </a:lnTo>
                  <a:lnTo>
                    <a:pt x="506" y="492"/>
                  </a:lnTo>
                  <a:lnTo>
                    <a:pt x="504" y="492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87"/>
                  </a:lnTo>
                  <a:lnTo>
                    <a:pt x="502" y="485"/>
                  </a:lnTo>
                  <a:lnTo>
                    <a:pt x="502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502" y="482"/>
                  </a:lnTo>
                  <a:lnTo>
                    <a:pt x="502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0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6" y="471"/>
                  </a:lnTo>
                  <a:lnTo>
                    <a:pt x="506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499" y="468"/>
                  </a:lnTo>
                  <a:lnTo>
                    <a:pt x="499" y="466"/>
                  </a:lnTo>
                  <a:lnTo>
                    <a:pt x="504" y="466"/>
                  </a:lnTo>
                  <a:lnTo>
                    <a:pt x="504" y="464"/>
                  </a:lnTo>
                  <a:lnTo>
                    <a:pt x="504" y="461"/>
                  </a:lnTo>
                  <a:lnTo>
                    <a:pt x="504" y="459"/>
                  </a:lnTo>
                  <a:lnTo>
                    <a:pt x="499" y="456"/>
                  </a:lnTo>
                  <a:lnTo>
                    <a:pt x="497" y="454"/>
                  </a:lnTo>
                  <a:lnTo>
                    <a:pt x="499" y="454"/>
                  </a:lnTo>
                  <a:lnTo>
                    <a:pt x="502" y="456"/>
                  </a:lnTo>
                  <a:lnTo>
                    <a:pt x="506" y="459"/>
                  </a:lnTo>
                  <a:lnTo>
                    <a:pt x="506" y="461"/>
                  </a:lnTo>
                  <a:lnTo>
                    <a:pt x="509" y="461"/>
                  </a:lnTo>
                  <a:lnTo>
                    <a:pt x="509" y="452"/>
                  </a:lnTo>
                  <a:lnTo>
                    <a:pt x="509" y="447"/>
                  </a:lnTo>
                  <a:lnTo>
                    <a:pt x="506" y="449"/>
                  </a:lnTo>
                  <a:lnTo>
                    <a:pt x="506" y="452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2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7"/>
                  </a:lnTo>
                  <a:lnTo>
                    <a:pt x="504" y="449"/>
                  </a:lnTo>
                  <a:lnTo>
                    <a:pt x="504" y="447"/>
                  </a:lnTo>
                  <a:lnTo>
                    <a:pt x="502" y="445"/>
                  </a:lnTo>
                  <a:lnTo>
                    <a:pt x="502" y="440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4" y="435"/>
                  </a:lnTo>
                  <a:lnTo>
                    <a:pt x="504" y="437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9" y="445"/>
                  </a:lnTo>
                  <a:lnTo>
                    <a:pt x="511" y="442"/>
                  </a:lnTo>
                  <a:lnTo>
                    <a:pt x="513" y="440"/>
                  </a:lnTo>
                  <a:lnTo>
                    <a:pt x="516" y="433"/>
                  </a:lnTo>
                  <a:lnTo>
                    <a:pt x="518" y="433"/>
                  </a:lnTo>
                  <a:lnTo>
                    <a:pt x="518" y="433"/>
                  </a:lnTo>
                  <a:lnTo>
                    <a:pt x="518" y="428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1" y="423"/>
                  </a:lnTo>
                  <a:lnTo>
                    <a:pt x="511" y="423"/>
                  </a:lnTo>
                  <a:lnTo>
                    <a:pt x="506" y="423"/>
                  </a:lnTo>
                  <a:lnTo>
                    <a:pt x="502" y="423"/>
                  </a:lnTo>
                  <a:lnTo>
                    <a:pt x="497" y="421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7" y="419"/>
                  </a:lnTo>
                  <a:lnTo>
                    <a:pt x="499" y="421"/>
                  </a:lnTo>
                  <a:lnTo>
                    <a:pt x="511" y="421"/>
                  </a:lnTo>
                  <a:lnTo>
                    <a:pt x="516" y="421"/>
                  </a:lnTo>
                  <a:lnTo>
                    <a:pt x="516" y="419"/>
                  </a:lnTo>
                  <a:lnTo>
                    <a:pt x="516" y="416"/>
                  </a:lnTo>
                  <a:lnTo>
                    <a:pt x="513" y="414"/>
                  </a:lnTo>
                  <a:lnTo>
                    <a:pt x="511" y="411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9"/>
                  </a:lnTo>
                  <a:lnTo>
                    <a:pt x="513" y="409"/>
                  </a:lnTo>
                  <a:lnTo>
                    <a:pt x="513" y="411"/>
                  </a:lnTo>
                  <a:lnTo>
                    <a:pt x="513" y="411"/>
                  </a:lnTo>
                  <a:lnTo>
                    <a:pt x="516" y="411"/>
                  </a:lnTo>
                  <a:lnTo>
                    <a:pt x="516" y="414"/>
                  </a:lnTo>
                  <a:lnTo>
                    <a:pt x="516" y="411"/>
                  </a:lnTo>
                  <a:lnTo>
                    <a:pt x="518" y="411"/>
                  </a:lnTo>
                  <a:lnTo>
                    <a:pt x="516" y="411"/>
                  </a:lnTo>
                  <a:lnTo>
                    <a:pt x="516" y="409"/>
                  </a:lnTo>
                  <a:lnTo>
                    <a:pt x="523" y="397"/>
                  </a:lnTo>
                  <a:lnTo>
                    <a:pt x="523" y="393"/>
                  </a:lnTo>
                  <a:lnTo>
                    <a:pt x="521" y="393"/>
                  </a:lnTo>
                  <a:lnTo>
                    <a:pt x="516" y="395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3" y="397"/>
                  </a:lnTo>
                  <a:lnTo>
                    <a:pt x="513" y="395"/>
                  </a:lnTo>
                  <a:lnTo>
                    <a:pt x="511" y="395"/>
                  </a:lnTo>
                  <a:lnTo>
                    <a:pt x="511" y="395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3"/>
                  </a:lnTo>
                  <a:lnTo>
                    <a:pt x="506" y="393"/>
                  </a:lnTo>
                  <a:lnTo>
                    <a:pt x="509" y="393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6" y="390"/>
                  </a:lnTo>
                  <a:lnTo>
                    <a:pt x="518" y="390"/>
                  </a:lnTo>
                  <a:lnTo>
                    <a:pt x="521" y="385"/>
                  </a:lnTo>
                  <a:lnTo>
                    <a:pt x="518" y="385"/>
                  </a:lnTo>
                  <a:lnTo>
                    <a:pt x="516" y="383"/>
                  </a:lnTo>
                  <a:lnTo>
                    <a:pt x="513" y="381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21" y="383"/>
                  </a:lnTo>
                  <a:lnTo>
                    <a:pt x="521" y="383"/>
                  </a:lnTo>
                  <a:lnTo>
                    <a:pt x="523" y="388"/>
                  </a:lnTo>
                  <a:lnTo>
                    <a:pt x="523" y="390"/>
                  </a:lnTo>
                  <a:lnTo>
                    <a:pt x="523" y="388"/>
                  </a:lnTo>
                  <a:lnTo>
                    <a:pt x="525" y="388"/>
                  </a:lnTo>
                  <a:lnTo>
                    <a:pt x="525" y="378"/>
                  </a:lnTo>
                  <a:lnTo>
                    <a:pt x="525" y="376"/>
                  </a:lnTo>
                  <a:lnTo>
                    <a:pt x="525" y="374"/>
                  </a:lnTo>
                  <a:lnTo>
                    <a:pt x="523" y="371"/>
                  </a:lnTo>
                  <a:lnTo>
                    <a:pt x="521" y="374"/>
                  </a:lnTo>
                  <a:lnTo>
                    <a:pt x="521" y="374"/>
                  </a:lnTo>
                  <a:lnTo>
                    <a:pt x="523" y="376"/>
                  </a:lnTo>
                  <a:lnTo>
                    <a:pt x="523" y="376"/>
                  </a:lnTo>
                  <a:lnTo>
                    <a:pt x="516" y="378"/>
                  </a:lnTo>
                  <a:lnTo>
                    <a:pt x="513" y="378"/>
                  </a:lnTo>
                  <a:lnTo>
                    <a:pt x="518" y="374"/>
                  </a:lnTo>
                  <a:lnTo>
                    <a:pt x="518" y="371"/>
                  </a:lnTo>
                  <a:lnTo>
                    <a:pt x="513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11" y="366"/>
                  </a:lnTo>
                  <a:lnTo>
                    <a:pt x="511" y="366"/>
                  </a:lnTo>
                  <a:lnTo>
                    <a:pt x="513" y="366"/>
                  </a:lnTo>
                  <a:lnTo>
                    <a:pt x="516" y="369"/>
                  </a:lnTo>
                  <a:lnTo>
                    <a:pt x="521" y="369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21" y="352"/>
                  </a:lnTo>
                  <a:lnTo>
                    <a:pt x="521" y="352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3" y="348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25" y="345"/>
                  </a:lnTo>
                  <a:lnTo>
                    <a:pt x="525" y="348"/>
                  </a:lnTo>
                  <a:lnTo>
                    <a:pt x="525" y="348"/>
                  </a:lnTo>
                  <a:lnTo>
                    <a:pt x="528" y="348"/>
                  </a:lnTo>
                  <a:lnTo>
                    <a:pt x="532" y="348"/>
                  </a:lnTo>
                  <a:lnTo>
                    <a:pt x="535" y="350"/>
                  </a:lnTo>
                  <a:lnTo>
                    <a:pt x="537" y="350"/>
                  </a:lnTo>
                  <a:lnTo>
                    <a:pt x="539" y="348"/>
                  </a:lnTo>
                  <a:lnTo>
                    <a:pt x="542" y="343"/>
                  </a:lnTo>
                  <a:lnTo>
                    <a:pt x="539" y="343"/>
                  </a:lnTo>
                  <a:lnTo>
                    <a:pt x="537" y="340"/>
                  </a:lnTo>
                  <a:lnTo>
                    <a:pt x="537" y="338"/>
                  </a:lnTo>
                  <a:lnTo>
                    <a:pt x="537" y="338"/>
                  </a:lnTo>
                  <a:lnTo>
                    <a:pt x="537" y="336"/>
                  </a:lnTo>
                  <a:lnTo>
                    <a:pt x="537" y="336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42" y="336"/>
                  </a:lnTo>
                  <a:lnTo>
                    <a:pt x="542" y="336"/>
                  </a:lnTo>
                  <a:lnTo>
                    <a:pt x="542" y="338"/>
                  </a:lnTo>
                  <a:lnTo>
                    <a:pt x="547" y="333"/>
                  </a:lnTo>
                  <a:lnTo>
                    <a:pt x="549" y="329"/>
                  </a:lnTo>
                  <a:lnTo>
                    <a:pt x="547" y="326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0214310" y="3379348"/>
              <a:ext cx="996960" cy="871670"/>
            </a:xfrm>
            <a:custGeom>
              <a:rect b="b" l="l" r="r" t="t"/>
              <a:pathLst>
                <a:path extrusionOk="0" h="814" w="931">
                  <a:moveTo>
                    <a:pt x="340" y="166"/>
                  </a:moveTo>
                  <a:lnTo>
                    <a:pt x="338" y="168"/>
                  </a:lnTo>
                  <a:lnTo>
                    <a:pt x="333" y="171"/>
                  </a:lnTo>
                  <a:lnTo>
                    <a:pt x="333" y="173"/>
                  </a:lnTo>
                  <a:lnTo>
                    <a:pt x="338" y="171"/>
                  </a:lnTo>
                  <a:lnTo>
                    <a:pt x="340" y="168"/>
                  </a:lnTo>
                  <a:lnTo>
                    <a:pt x="343" y="166"/>
                  </a:lnTo>
                  <a:lnTo>
                    <a:pt x="340" y="166"/>
                  </a:lnTo>
                  <a:lnTo>
                    <a:pt x="340" y="166"/>
                  </a:lnTo>
                  <a:close/>
                  <a:moveTo>
                    <a:pt x="328" y="175"/>
                  </a:moveTo>
                  <a:lnTo>
                    <a:pt x="328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1" y="183"/>
                  </a:lnTo>
                  <a:lnTo>
                    <a:pt x="300" y="197"/>
                  </a:lnTo>
                  <a:lnTo>
                    <a:pt x="298" y="199"/>
                  </a:lnTo>
                  <a:lnTo>
                    <a:pt x="295" y="199"/>
                  </a:lnTo>
                  <a:lnTo>
                    <a:pt x="290" y="199"/>
                  </a:lnTo>
                  <a:lnTo>
                    <a:pt x="288" y="199"/>
                  </a:lnTo>
                  <a:lnTo>
                    <a:pt x="293" y="199"/>
                  </a:lnTo>
                  <a:lnTo>
                    <a:pt x="295" y="199"/>
                  </a:lnTo>
                  <a:lnTo>
                    <a:pt x="300" y="199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2" y="192"/>
                  </a:lnTo>
                  <a:lnTo>
                    <a:pt x="321" y="185"/>
                  </a:lnTo>
                  <a:lnTo>
                    <a:pt x="326" y="180"/>
                  </a:lnTo>
                  <a:lnTo>
                    <a:pt x="328" y="178"/>
                  </a:lnTo>
                  <a:lnTo>
                    <a:pt x="328" y="178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28" y="175"/>
                  </a:lnTo>
                  <a:close/>
                  <a:moveTo>
                    <a:pt x="290" y="192"/>
                  </a:moveTo>
                  <a:lnTo>
                    <a:pt x="290" y="190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3" y="190"/>
                  </a:lnTo>
                  <a:lnTo>
                    <a:pt x="281" y="192"/>
                  </a:lnTo>
                  <a:lnTo>
                    <a:pt x="281" y="192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79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7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6" y="197"/>
                  </a:lnTo>
                  <a:lnTo>
                    <a:pt x="288" y="197"/>
                  </a:lnTo>
                  <a:lnTo>
                    <a:pt x="288" y="197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2"/>
                  </a:lnTo>
                  <a:lnTo>
                    <a:pt x="290" y="192"/>
                  </a:lnTo>
                  <a:close/>
                  <a:moveTo>
                    <a:pt x="108" y="121"/>
                  </a:moveTo>
                  <a:lnTo>
                    <a:pt x="106" y="123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92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0" y="133"/>
                  </a:lnTo>
                  <a:lnTo>
                    <a:pt x="66" y="135"/>
                  </a:lnTo>
                  <a:lnTo>
                    <a:pt x="5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9" y="140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5" y="121"/>
                  </a:lnTo>
                  <a:lnTo>
                    <a:pt x="113" y="121"/>
                  </a:lnTo>
                  <a:lnTo>
                    <a:pt x="108" y="121"/>
                  </a:lnTo>
                  <a:close/>
                  <a:moveTo>
                    <a:pt x="903" y="597"/>
                  </a:moveTo>
                  <a:lnTo>
                    <a:pt x="903" y="599"/>
                  </a:lnTo>
                  <a:lnTo>
                    <a:pt x="903" y="599"/>
                  </a:lnTo>
                  <a:lnTo>
                    <a:pt x="903" y="599"/>
                  </a:lnTo>
                  <a:lnTo>
                    <a:pt x="905" y="599"/>
                  </a:lnTo>
                  <a:lnTo>
                    <a:pt x="905" y="597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3" y="590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7"/>
                  </a:lnTo>
                  <a:lnTo>
                    <a:pt x="903" y="597"/>
                  </a:lnTo>
                  <a:close/>
                  <a:moveTo>
                    <a:pt x="683" y="540"/>
                  </a:moveTo>
                  <a:lnTo>
                    <a:pt x="681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6" y="540"/>
                  </a:lnTo>
                  <a:lnTo>
                    <a:pt x="674" y="540"/>
                  </a:lnTo>
                  <a:lnTo>
                    <a:pt x="671" y="540"/>
                  </a:lnTo>
                  <a:lnTo>
                    <a:pt x="671" y="540"/>
                  </a:lnTo>
                  <a:lnTo>
                    <a:pt x="669" y="540"/>
                  </a:lnTo>
                  <a:lnTo>
                    <a:pt x="667" y="538"/>
                  </a:lnTo>
                  <a:lnTo>
                    <a:pt x="664" y="535"/>
                  </a:lnTo>
                  <a:lnTo>
                    <a:pt x="664" y="533"/>
                  </a:lnTo>
                  <a:lnTo>
                    <a:pt x="664" y="533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59" y="530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4" y="540"/>
                  </a:lnTo>
                  <a:lnTo>
                    <a:pt x="667" y="540"/>
                  </a:lnTo>
                  <a:lnTo>
                    <a:pt x="667" y="540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6" y="545"/>
                  </a:lnTo>
                  <a:lnTo>
                    <a:pt x="678" y="542"/>
                  </a:lnTo>
                  <a:lnTo>
                    <a:pt x="681" y="540"/>
                  </a:lnTo>
                  <a:lnTo>
                    <a:pt x="683" y="540"/>
                  </a:lnTo>
                  <a:lnTo>
                    <a:pt x="683" y="540"/>
                  </a:lnTo>
                  <a:lnTo>
                    <a:pt x="683" y="540"/>
                  </a:lnTo>
                  <a:close/>
                  <a:moveTo>
                    <a:pt x="901" y="547"/>
                  </a:moveTo>
                  <a:lnTo>
                    <a:pt x="901" y="545"/>
                  </a:lnTo>
                  <a:lnTo>
                    <a:pt x="901" y="545"/>
                  </a:lnTo>
                  <a:lnTo>
                    <a:pt x="901" y="540"/>
                  </a:lnTo>
                  <a:lnTo>
                    <a:pt x="901" y="521"/>
                  </a:lnTo>
                  <a:lnTo>
                    <a:pt x="901" y="519"/>
                  </a:lnTo>
                  <a:lnTo>
                    <a:pt x="901" y="516"/>
                  </a:lnTo>
                  <a:lnTo>
                    <a:pt x="901" y="514"/>
                  </a:lnTo>
                  <a:lnTo>
                    <a:pt x="898" y="512"/>
                  </a:lnTo>
                  <a:lnTo>
                    <a:pt x="898" y="509"/>
                  </a:lnTo>
                  <a:lnTo>
                    <a:pt x="901" y="504"/>
                  </a:lnTo>
                  <a:lnTo>
                    <a:pt x="898" y="488"/>
                  </a:lnTo>
                  <a:lnTo>
                    <a:pt x="898" y="488"/>
                  </a:lnTo>
                  <a:lnTo>
                    <a:pt x="898" y="483"/>
                  </a:lnTo>
                  <a:lnTo>
                    <a:pt x="896" y="469"/>
                  </a:lnTo>
                  <a:lnTo>
                    <a:pt x="896" y="464"/>
                  </a:lnTo>
                  <a:lnTo>
                    <a:pt x="894" y="464"/>
                  </a:lnTo>
                  <a:lnTo>
                    <a:pt x="894" y="462"/>
                  </a:lnTo>
                  <a:lnTo>
                    <a:pt x="894" y="459"/>
                  </a:lnTo>
                  <a:lnTo>
                    <a:pt x="894" y="457"/>
                  </a:lnTo>
                  <a:lnTo>
                    <a:pt x="889" y="445"/>
                  </a:lnTo>
                  <a:lnTo>
                    <a:pt x="889" y="445"/>
                  </a:lnTo>
                  <a:lnTo>
                    <a:pt x="887" y="443"/>
                  </a:lnTo>
                  <a:lnTo>
                    <a:pt x="884" y="443"/>
                  </a:lnTo>
                  <a:lnTo>
                    <a:pt x="882" y="443"/>
                  </a:lnTo>
                  <a:lnTo>
                    <a:pt x="882" y="443"/>
                  </a:lnTo>
                  <a:lnTo>
                    <a:pt x="884" y="441"/>
                  </a:lnTo>
                  <a:lnTo>
                    <a:pt x="884" y="441"/>
                  </a:lnTo>
                  <a:lnTo>
                    <a:pt x="887" y="441"/>
                  </a:lnTo>
                  <a:lnTo>
                    <a:pt x="887" y="438"/>
                  </a:lnTo>
                  <a:lnTo>
                    <a:pt x="887" y="438"/>
                  </a:lnTo>
                  <a:lnTo>
                    <a:pt x="884" y="433"/>
                  </a:lnTo>
                  <a:lnTo>
                    <a:pt x="879" y="426"/>
                  </a:lnTo>
                  <a:lnTo>
                    <a:pt x="877" y="422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0" y="417"/>
                  </a:lnTo>
                  <a:lnTo>
                    <a:pt x="870" y="417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4"/>
                  </a:lnTo>
                  <a:lnTo>
                    <a:pt x="861" y="414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6" y="410"/>
                  </a:lnTo>
                  <a:lnTo>
                    <a:pt x="856" y="410"/>
                  </a:lnTo>
                  <a:lnTo>
                    <a:pt x="858" y="410"/>
                  </a:lnTo>
                  <a:lnTo>
                    <a:pt x="858" y="410"/>
                  </a:lnTo>
                  <a:lnTo>
                    <a:pt x="861" y="412"/>
                  </a:lnTo>
                  <a:lnTo>
                    <a:pt x="865" y="412"/>
                  </a:lnTo>
                  <a:lnTo>
                    <a:pt x="868" y="412"/>
                  </a:lnTo>
                  <a:lnTo>
                    <a:pt x="868" y="414"/>
                  </a:lnTo>
                  <a:lnTo>
                    <a:pt x="868" y="412"/>
                  </a:lnTo>
                  <a:lnTo>
                    <a:pt x="844" y="377"/>
                  </a:lnTo>
                  <a:lnTo>
                    <a:pt x="837" y="360"/>
                  </a:lnTo>
                  <a:lnTo>
                    <a:pt x="790" y="289"/>
                  </a:lnTo>
                  <a:lnTo>
                    <a:pt x="787" y="284"/>
                  </a:lnTo>
                  <a:lnTo>
                    <a:pt x="782" y="280"/>
                  </a:lnTo>
                  <a:lnTo>
                    <a:pt x="780" y="272"/>
                  </a:lnTo>
                  <a:lnTo>
                    <a:pt x="778" y="270"/>
                  </a:lnTo>
                  <a:lnTo>
                    <a:pt x="773" y="258"/>
                  </a:lnTo>
                  <a:lnTo>
                    <a:pt x="773" y="254"/>
                  </a:lnTo>
                  <a:lnTo>
                    <a:pt x="771" y="251"/>
                  </a:lnTo>
                  <a:lnTo>
                    <a:pt x="768" y="246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6" y="242"/>
                  </a:lnTo>
                  <a:lnTo>
                    <a:pt x="761" y="230"/>
                  </a:lnTo>
                  <a:lnTo>
                    <a:pt x="764" y="230"/>
                  </a:lnTo>
                  <a:lnTo>
                    <a:pt x="768" y="235"/>
                  </a:lnTo>
                  <a:lnTo>
                    <a:pt x="773" y="235"/>
                  </a:lnTo>
                  <a:lnTo>
                    <a:pt x="775" y="237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44"/>
                  </a:lnTo>
                  <a:lnTo>
                    <a:pt x="773" y="246"/>
                  </a:lnTo>
                  <a:lnTo>
                    <a:pt x="773" y="249"/>
                  </a:lnTo>
                  <a:lnTo>
                    <a:pt x="775" y="251"/>
                  </a:lnTo>
                  <a:lnTo>
                    <a:pt x="778" y="251"/>
                  </a:lnTo>
                  <a:lnTo>
                    <a:pt x="785" y="251"/>
                  </a:lnTo>
                  <a:lnTo>
                    <a:pt x="785" y="251"/>
                  </a:lnTo>
                  <a:lnTo>
                    <a:pt x="787" y="251"/>
                  </a:lnTo>
                  <a:lnTo>
                    <a:pt x="787" y="249"/>
                  </a:lnTo>
                  <a:lnTo>
                    <a:pt x="785" y="249"/>
                  </a:lnTo>
                  <a:lnTo>
                    <a:pt x="785" y="246"/>
                  </a:lnTo>
                  <a:lnTo>
                    <a:pt x="787" y="246"/>
                  </a:lnTo>
                  <a:lnTo>
                    <a:pt x="787" y="246"/>
                  </a:lnTo>
                  <a:lnTo>
                    <a:pt x="787" y="249"/>
                  </a:lnTo>
                  <a:lnTo>
                    <a:pt x="787" y="249"/>
                  </a:lnTo>
                  <a:lnTo>
                    <a:pt x="790" y="246"/>
                  </a:lnTo>
                  <a:lnTo>
                    <a:pt x="792" y="249"/>
                  </a:lnTo>
                  <a:lnTo>
                    <a:pt x="794" y="249"/>
                  </a:lnTo>
                  <a:lnTo>
                    <a:pt x="794" y="251"/>
                  </a:lnTo>
                  <a:lnTo>
                    <a:pt x="797" y="256"/>
                  </a:lnTo>
                  <a:lnTo>
                    <a:pt x="797" y="261"/>
                  </a:lnTo>
                  <a:lnTo>
                    <a:pt x="797" y="277"/>
                  </a:lnTo>
                  <a:lnTo>
                    <a:pt x="799" y="298"/>
                  </a:lnTo>
                  <a:lnTo>
                    <a:pt x="801" y="303"/>
                  </a:lnTo>
                  <a:lnTo>
                    <a:pt x="806" y="310"/>
                  </a:lnTo>
                  <a:lnTo>
                    <a:pt x="816" y="322"/>
                  </a:lnTo>
                  <a:lnTo>
                    <a:pt x="816" y="327"/>
                  </a:lnTo>
                  <a:lnTo>
                    <a:pt x="820" y="329"/>
                  </a:lnTo>
                  <a:lnTo>
                    <a:pt x="820" y="329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5" y="332"/>
                  </a:lnTo>
                  <a:lnTo>
                    <a:pt x="813" y="320"/>
                  </a:lnTo>
                  <a:lnTo>
                    <a:pt x="811" y="313"/>
                  </a:lnTo>
                  <a:lnTo>
                    <a:pt x="808" y="313"/>
                  </a:lnTo>
                  <a:lnTo>
                    <a:pt x="806" y="308"/>
                  </a:lnTo>
                  <a:lnTo>
                    <a:pt x="801" y="296"/>
                  </a:lnTo>
                  <a:lnTo>
                    <a:pt x="801" y="289"/>
                  </a:lnTo>
                  <a:lnTo>
                    <a:pt x="801" y="287"/>
                  </a:lnTo>
                  <a:lnTo>
                    <a:pt x="799" y="287"/>
                  </a:lnTo>
                  <a:lnTo>
                    <a:pt x="801" y="284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801" y="270"/>
                  </a:lnTo>
                  <a:lnTo>
                    <a:pt x="801" y="268"/>
                  </a:lnTo>
                  <a:lnTo>
                    <a:pt x="801" y="268"/>
                  </a:lnTo>
                  <a:lnTo>
                    <a:pt x="804" y="265"/>
                  </a:lnTo>
                  <a:lnTo>
                    <a:pt x="804" y="263"/>
                  </a:lnTo>
                  <a:lnTo>
                    <a:pt x="801" y="261"/>
                  </a:lnTo>
                  <a:lnTo>
                    <a:pt x="797" y="254"/>
                  </a:lnTo>
                  <a:lnTo>
                    <a:pt x="790" y="244"/>
                  </a:lnTo>
                  <a:lnTo>
                    <a:pt x="782" y="237"/>
                  </a:lnTo>
                  <a:lnTo>
                    <a:pt x="773" y="225"/>
                  </a:lnTo>
                  <a:lnTo>
                    <a:pt x="754" y="204"/>
                  </a:lnTo>
                  <a:lnTo>
                    <a:pt x="754" y="201"/>
                  </a:lnTo>
                  <a:lnTo>
                    <a:pt x="752" y="199"/>
                  </a:lnTo>
                  <a:lnTo>
                    <a:pt x="749" y="199"/>
                  </a:lnTo>
                  <a:lnTo>
                    <a:pt x="749" y="197"/>
                  </a:lnTo>
                  <a:lnTo>
                    <a:pt x="749" y="194"/>
                  </a:lnTo>
                  <a:lnTo>
                    <a:pt x="735" y="178"/>
                  </a:lnTo>
                  <a:lnTo>
                    <a:pt x="726" y="159"/>
                  </a:lnTo>
                  <a:lnTo>
                    <a:pt x="716" y="147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9" y="135"/>
                  </a:lnTo>
                  <a:lnTo>
                    <a:pt x="707" y="133"/>
                  </a:lnTo>
                  <a:lnTo>
                    <a:pt x="707" y="130"/>
                  </a:lnTo>
                  <a:lnTo>
                    <a:pt x="702" y="123"/>
                  </a:lnTo>
                  <a:lnTo>
                    <a:pt x="700" y="116"/>
                  </a:lnTo>
                  <a:lnTo>
                    <a:pt x="697" y="116"/>
                  </a:lnTo>
                  <a:lnTo>
                    <a:pt x="697" y="114"/>
                  </a:lnTo>
                  <a:lnTo>
                    <a:pt x="695" y="109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0" y="102"/>
                  </a:lnTo>
                  <a:lnTo>
                    <a:pt x="690" y="100"/>
                  </a:lnTo>
                  <a:lnTo>
                    <a:pt x="685" y="85"/>
                  </a:lnTo>
                  <a:lnTo>
                    <a:pt x="683" y="76"/>
                  </a:lnTo>
                  <a:lnTo>
                    <a:pt x="683" y="74"/>
                  </a:lnTo>
                  <a:lnTo>
                    <a:pt x="678" y="69"/>
                  </a:lnTo>
                  <a:lnTo>
                    <a:pt x="678" y="69"/>
                  </a:lnTo>
                  <a:lnTo>
                    <a:pt x="671" y="55"/>
                  </a:lnTo>
                  <a:lnTo>
                    <a:pt x="671" y="50"/>
                  </a:lnTo>
                  <a:lnTo>
                    <a:pt x="671" y="45"/>
                  </a:lnTo>
                  <a:lnTo>
                    <a:pt x="671" y="43"/>
                  </a:lnTo>
                  <a:lnTo>
                    <a:pt x="669" y="43"/>
                  </a:lnTo>
                  <a:lnTo>
                    <a:pt x="669" y="43"/>
                  </a:lnTo>
                  <a:lnTo>
                    <a:pt x="669" y="41"/>
                  </a:lnTo>
                  <a:lnTo>
                    <a:pt x="669" y="38"/>
                  </a:lnTo>
                  <a:lnTo>
                    <a:pt x="667" y="36"/>
                  </a:lnTo>
                  <a:lnTo>
                    <a:pt x="667" y="36"/>
                  </a:lnTo>
                  <a:lnTo>
                    <a:pt x="667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59" y="29"/>
                  </a:lnTo>
                  <a:lnTo>
                    <a:pt x="659" y="29"/>
                  </a:lnTo>
                  <a:lnTo>
                    <a:pt x="657" y="26"/>
                  </a:lnTo>
                  <a:lnTo>
                    <a:pt x="655" y="26"/>
                  </a:lnTo>
                  <a:lnTo>
                    <a:pt x="655" y="24"/>
                  </a:lnTo>
                  <a:lnTo>
                    <a:pt x="655" y="22"/>
                  </a:lnTo>
                  <a:lnTo>
                    <a:pt x="655" y="19"/>
                  </a:lnTo>
                  <a:lnTo>
                    <a:pt x="655" y="17"/>
                  </a:lnTo>
                  <a:lnTo>
                    <a:pt x="655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7" y="19"/>
                  </a:lnTo>
                  <a:lnTo>
                    <a:pt x="659" y="19"/>
                  </a:lnTo>
                  <a:lnTo>
                    <a:pt x="659" y="24"/>
                  </a:lnTo>
                  <a:lnTo>
                    <a:pt x="659" y="26"/>
                  </a:lnTo>
                  <a:lnTo>
                    <a:pt x="662" y="26"/>
                  </a:lnTo>
                  <a:lnTo>
                    <a:pt x="662" y="29"/>
                  </a:lnTo>
                  <a:lnTo>
                    <a:pt x="662" y="24"/>
                  </a:lnTo>
                  <a:lnTo>
                    <a:pt x="659" y="14"/>
                  </a:lnTo>
                  <a:lnTo>
                    <a:pt x="659" y="10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5" y="7"/>
                  </a:lnTo>
                  <a:lnTo>
                    <a:pt x="655" y="7"/>
                  </a:lnTo>
                  <a:lnTo>
                    <a:pt x="652" y="7"/>
                  </a:lnTo>
                  <a:lnTo>
                    <a:pt x="652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5" y="7"/>
                  </a:lnTo>
                  <a:lnTo>
                    <a:pt x="645" y="7"/>
                  </a:lnTo>
                  <a:lnTo>
                    <a:pt x="641" y="7"/>
                  </a:lnTo>
                  <a:lnTo>
                    <a:pt x="641" y="7"/>
                  </a:lnTo>
                  <a:lnTo>
                    <a:pt x="638" y="7"/>
                  </a:lnTo>
                  <a:lnTo>
                    <a:pt x="638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26" y="5"/>
                  </a:lnTo>
                  <a:lnTo>
                    <a:pt x="626" y="5"/>
                  </a:lnTo>
                  <a:lnTo>
                    <a:pt x="624" y="5"/>
                  </a:lnTo>
                  <a:lnTo>
                    <a:pt x="624" y="5"/>
                  </a:lnTo>
                  <a:lnTo>
                    <a:pt x="622" y="5"/>
                  </a:lnTo>
                  <a:lnTo>
                    <a:pt x="622" y="5"/>
                  </a:lnTo>
                  <a:lnTo>
                    <a:pt x="612" y="3"/>
                  </a:lnTo>
                  <a:lnTo>
                    <a:pt x="61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4"/>
                  </a:lnTo>
                  <a:lnTo>
                    <a:pt x="596" y="17"/>
                  </a:lnTo>
                  <a:lnTo>
                    <a:pt x="596" y="17"/>
                  </a:lnTo>
                  <a:lnTo>
                    <a:pt x="596" y="19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596" y="26"/>
                  </a:lnTo>
                  <a:lnTo>
                    <a:pt x="598" y="26"/>
                  </a:lnTo>
                  <a:lnTo>
                    <a:pt x="600" y="29"/>
                  </a:lnTo>
                  <a:lnTo>
                    <a:pt x="600" y="29"/>
                  </a:lnTo>
                  <a:lnTo>
                    <a:pt x="600" y="31"/>
                  </a:lnTo>
                  <a:lnTo>
                    <a:pt x="600" y="31"/>
                  </a:lnTo>
                  <a:lnTo>
                    <a:pt x="600" y="33"/>
                  </a:lnTo>
                  <a:lnTo>
                    <a:pt x="600" y="41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2"/>
                  </a:lnTo>
                  <a:lnTo>
                    <a:pt x="600" y="55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598" y="59"/>
                  </a:lnTo>
                  <a:lnTo>
                    <a:pt x="598" y="59"/>
                  </a:lnTo>
                  <a:lnTo>
                    <a:pt x="596" y="59"/>
                  </a:lnTo>
                  <a:lnTo>
                    <a:pt x="593" y="59"/>
                  </a:lnTo>
                  <a:lnTo>
                    <a:pt x="593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5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0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2" y="38"/>
                  </a:lnTo>
                  <a:lnTo>
                    <a:pt x="570" y="38"/>
                  </a:lnTo>
                  <a:lnTo>
                    <a:pt x="562" y="38"/>
                  </a:lnTo>
                  <a:lnTo>
                    <a:pt x="558" y="38"/>
                  </a:lnTo>
                  <a:lnTo>
                    <a:pt x="551" y="41"/>
                  </a:lnTo>
                  <a:lnTo>
                    <a:pt x="544" y="41"/>
                  </a:lnTo>
                  <a:lnTo>
                    <a:pt x="534" y="41"/>
                  </a:lnTo>
                  <a:lnTo>
                    <a:pt x="525" y="43"/>
                  </a:lnTo>
                  <a:lnTo>
                    <a:pt x="515" y="43"/>
                  </a:lnTo>
                  <a:lnTo>
                    <a:pt x="503" y="43"/>
                  </a:lnTo>
                  <a:lnTo>
                    <a:pt x="494" y="45"/>
                  </a:lnTo>
                  <a:lnTo>
                    <a:pt x="482" y="45"/>
                  </a:lnTo>
                  <a:lnTo>
                    <a:pt x="470" y="45"/>
                  </a:lnTo>
                  <a:lnTo>
                    <a:pt x="458" y="48"/>
                  </a:lnTo>
                  <a:lnTo>
                    <a:pt x="447" y="48"/>
                  </a:lnTo>
                  <a:lnTo>
                    <a:pt x="435" y="50"/>
                  </a:lnTo>
                  <a:lnTo>
                    <a:pt x="423" y="50"/>
                  </a:lnTo>
                  <a:lnTo>
                    <a:pt x="411" y="52"/>
                  </a:lnTo>
                  <a:lnTo>
                    <a:pt x="399" y="52"/>
                  </a:lnTo>
                  <a:lnTo>
                    <a:pt x="387" y="52"/>
                  </a:lnTo>
                  <a:lnTo>
                    <a:pt x="376" y="55"/>
                  </a:lnTo>
                  <a:lnTo>
                    <a:pt x="366" y="55"/>
                  </a:lnTo>
                  <a:lnTo>
                    <a:pt x="354" y="55"/>
                  </a:lnTo>
                  <a:lnTo>
                    <a:pt x="345" y="57"/>
                  </a:lnTo>
                  <a:lnTo>
                    <a:pt x="335" y="57"/>
                  </a:lnTo>
                  <a:lnTo>
                    <a:pt x="328" y="57"/>
                  </a:lnTo>
                  <a:lnTo>
                    <a:pt x="321" y="57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0" y="59"/>
                  </a:lnTo>
                  <a:lnTo>
                    <a:pt x="298" y="59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88" y="55"/>
                  </a:lnTo>
                  <a:lnTo>
                    <a:pt x="286" y="48"/>
                  </a:lnTo>
                  <a:lnTo>
                    <a:pt x="286" y="43"/>
                  </a:lnTo>
                  <a:lnTo>
                    <a:pt x="283" y="41"/>
                  </a:lnTo>
                  <a:lnTo>
                    <a:pt x="283" y="36"/>
                  </a:lnTo>
                  <a:lnTo>
                    <a:pt x="281" y="36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6"/>
                  </a:lnTo>
                  <a:lnTo>
                    <a:pt x="260" y="29"/>
                  </a:lnTo>
                  <a:lnTo>
                    <a:pt x="243" y="31"/>
                  </a:lnTo>
                  <a:lnTo>
                    <a:pt x="224" y="33"/>
                  </a:lnTo>
                  <a:lnTo>
                    <a:pt x="208" y="36"/>
                  </a:lnTo>
                  <a:lnTo>
                    <a:pt x="191" y="38"/>
                  </a:lnTo>
                  <a:lnTo>
                    <a:pt x="175" y="41"/>
                  </a:lnTo>
                  <a:lnTo>
                    <a:pt x="158" y="43"/>
                  </a:lnTo>
                  <a:lnTo>
                    <a:pt x="141" y="45"/>
                  </a:lnTo>
                  <a:lnTo>
                    <a:pt x="125" y="48"/>
                  </a:lnTo>
                  <a:lnTo>
                    <a:pt x="108" y="50"/>
                  </a:lnTo>
                  <a:lnTo>
                    <a:pt x="89" y="50"/>
                  </a:lnTo>
                  <a:lnTo>
                    <a:pt x="73" y="52"/>
                  </a:lnTo>
                  <a:lnTo>
                    <a:pt x="56" y="55"/>
                  </a:lnTo>
                  <a:lnTo>
                    <a:pt x="40" y="57"/>
                  </a:lnTo>
                  <a:lnTo>
                    <a:pt x="23" y="59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3" y="114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3" y="130"/>
                  </a:lnTo>
                  <a:lnTo>
                    <a:pt x="30" y="133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3" y="142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3" y="149"/>
                  </a:lnTo>
                  <a:lnTo>
                    <a:pt x="23" y="147"/>
                  </a:lnTo>
                  <a:lnTo>
                    <a:pt x="40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4" y="130"/>
                  </a:lnTo>
                  <a:lnTo>
                    <a:pt x="47" y="130"/>
                  </a:lnTo>
                  <a:lnTo>
                    <a:pt x="49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9"/>
                  </a:lnTo>
                  <a:lnTo>
                    <a:pt x="70" y="109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8" y="119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3" y="128"/>
                  </a:lnTo>
                  <a:lnTo>
                    <a:pt x="70" y="128"/>
                  </a:lnTo>
                  <a:lnTo>
                    <a:pt x="66" y="128"/>
                  </a:lnTo>
                  <a:lnTo>
                    <a:pt x="59" y="130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9" y="135"/>
                  </a:lnTo>
                  <a:lnTo>
                    <a:pt x="68" y="130"/>
                  </a:lnTo>
                  <a:lnTo>
                    <a:pt x="85" y="126"/>
                  </a:lnTo>
                  <a:lnTo>
                    <a:pt x="92" y="126"/>
                  </a:lnTo>
                  <a:lnTo>
                    <a:pt x="94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6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30" y="109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32" y="109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6" y="107"/>
                  </a:lnTo>
                  <a:lnTo>
                    <a:pt x="149" y="107"/>
                  </a:lnTo>
                  <a:lnTo>
                    <a:pt x="153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3" y="107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58" y="116"/>
                  </a:lnTo>
                  <a:lnTo>
                    <a:pt x="156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3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6" y="116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7" y="123"/>
                  </a:lnTo>
                  <a:lnTo>
                    <a:pt x="141" y="123"/>
                  </a:lnTo>
                  <a:lnTo>
                    <a:pt x="160" y="126"/>
                  </a:lnTo>
                  <a:lnTo>
                    <a:pt x="175" y="128"/>
                  </a:lnTo>
                  <a:lnTo>
                    <a:pt x="186" y="133"/>
                  </a:lnTo>
                  <a:lnTo>
                    <a:pt x="198" y="135"/>
                  </a:lnTo>
                  <a:lnTo>
                    <a:pt x="212" y="145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12" y="140"/>
                  </a:lnTo>
                  <a:lnTo>
                    <a:pt x="210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0" y="133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5" y="130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198" y="128"/>
                  </a:lnTo>
                  <a:lnTo>
                    <a:pt x="201" y="126"/>
                  </a:lnTo>
                  <a:lnTo>
                    <a:pt x="203" y="126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8" y="121"/>
                  </a:lnTo>
                  <a:lnTo>
                    <a:pt x="210" y="123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7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2" y="126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4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15" y="135"/>
                  </a:lnTo>
                  <a:lnTo>
                    <a:pt x="212" y="138"/>
                  </a:lnTo>
                  <a:lnTo>
                    <a:pt x="215" y="138"/>
                  </a:lnTo>
                  <a:lnTo>
                    <a:pt x="215" y="138"/>
                  </a:lnTo>
                  <a:lnTo>
                    <a:pt x="215" y="140"/>
                  </a:lnTo>
                  <a:lnTo>
                    <a:pt x="220" y="140"/>
                  </a:lnTo>
                  <a:lnTo>
                    <a:pt x="222" y="140"/>
                  </a:lnTo>
                  <a:lnTo>
                    <a:pt x="222" y="142"/>
                  </a:lnTo>
                  <a:lnTo>
                    <a:pt x="224" y="142"/>
                  </a:lnTo>
                  <a:lnTo>
                    <a:pt x="227" y="142"/>
                  </a:lnTo>
                  <a:lnTo>
                    <a:pt x="229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6" y="142"/>
                  </a:lnTo>
                  <a:lnTo>
                    <a:pt x="236" y="145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41" y="147"/>
                  </a:lnTo>
                  <a:lnTo>
                    <a:pt x="241" y="149"/>
                  </a:lnTo>
                  <a:lnTo>
                    <a:pt x="241" y="152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8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48" y="152"/>
                  </a:lnTo>
                  <a:lnTo>
                    <a:pt x="248" y="154"/>
                  </a:lnTo>
                  <a:lnTo>
                    <a:pt x="246" y="154"/>
                  </a:lnTo>
                  <a:lnTo>
                    <a:pt x="241" y="154"/>
                  </a:lnTo>
                  <a:lnTo>
                    <a:pt x="238" y="152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27" y="147"/>
                  </a:lnTo>
                  <a:lnTo>
                    <a:pt x="227" y="145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20" y="145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43" y="159"/>
                  </a:lnTo>
                  <a:lnTo>
                    <a:pt x="241" y="159"/>
                  </a:lnTo>
                  <a:lnTo>
                    <a:pt x="238" y="159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1" y="154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9"/>
                  </a:lnTo>
                  <a:lnTo>
                    <a:pt x="238" y="161"/>
                  </a:lnTo>
                  <a:lnTo>
                    <a:pt x="250" y="164"/>
                  </a:lnTo>
                  <a:lnTo>
                    <a:pt x="253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3"/>
                  </a:lnTo>
                  <a:lnTo>
                    <a:pt x="262" y="178"/>
                  </a:lnTo>
                  <a:lnTo>
                    <a:pt x="264" y="180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67" y="190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0" y="194"/>
                  </a:lnTo>
                  <a:lnTo>
                    <a:pt x="257" y="190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5" y="183"/>
                  </a:lnTo>
                  <a:lnTo>
                    <a:pt x="253" y="173"/>
                  </a:lnTo>
                  <a:lnTo>
                    <a:pt x="253" y="173"/>
                  </a:lnTo>
                  <a:lnTo>
                    <a:pt x="253" y="175"/>
                  </a:lnTo>
                  <a:lnTo>
                    <a:pt x="253" y="180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2"/>
                  </a:lnTo>
                  <a:lnTo>
                    <a:pt x="267" y="192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86" y="187"/>
                  </a:lnTo>
                  <a:lnTo>
                    <a:pt x="288" y="185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0" y="180"/>
                  </a:lnTo>
                  <a:lnTo>
                    <a:pt x="302" y="180"/>
                  </a:lnTo>
                  <a:lnTo>
                    <a:pt x="305" y="178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09" y="180"/>
                  </a:lnTo>
                  <a:lnTo>
                    <a:pt x="309" y="180"/>
                  </a:lnTo>
                  <a:lnTo>
                    <a:pt x="309" y="183"/>
                  </a:lnTo>
                  <a:lnTo>
                    <a:pt x="312" y="183"/>
                  </a:lnTo>
                  <a:lnTo>
                    <a:pt x="312" y="180"/>
                  </a:lnTo>
                  <a:lnTo>
                    <a:pt x="314" y="180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4" y="173"/>
                  </a:lnTo>
                  <a:lnTo>
                    <a:pt x="326" y="173"/>
                  </a:lnTo>
                  <a:lnTo>
                    <a:pt x="331" y="166"/>
                  </a:lnTo>
                  <a:lnTo>
                    <a:pt x="333" y="164"/>
                  </a:lnTo>
                  <a:lnTo>
                    <a:pt x="338" y="161"/>
                  </a:lnTo>
                  <a:lnTo>
                    <a:pt x="343" y="156"/>
                  </a:lnTo>
                  <a:lnTo>
                    <a:pt x="347" y="152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52" y="152"/>
                  </a:lnTo>
                  <a:lnTo>
                    <a:pt x="354" y="152"/>
                  </a:lnTo>
                  <a:lnTo>
                    <a:pt x="359" y="152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66" y="149"/>
                  </a:lnTo>
                  <a:lnTo>
                    <a:pt x="364" y="147"/>
                  </a:lnTo>
                  <a:lnTo>
                    <a:pt x="361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0" y="145"/>
                  </a:lnTo>
                  <a:lnTo>
                    <a:pt x="352" y="142"/>
                  </a:lnTo>
                  <a:lnTo>
                    <a:pt x="354" y="142"/>
                  </a:lnTo>
                  <a:lnTo>
                    <a:pt x="357" y="142"/>
                  </a:lnTo>
                  <a:lnTo>
                    <a:pt x="359" y="145"/>
                  </a:lnTo>
                  <a:lnTo>
                    <a:pt x="361" y="145"/>
                  </a:lnTo>
                  <a:lnTo>
                    <a:pt x="364" y="145"/>
                  </a:lnTo>
                  <a:lnTo>
                    <a:pt x="364" y="145"/>
                  </a:lnTo>
                  <a:lnTo>
                    <a:pt x="361" y="142"/>
                  </a:lnTo>
                  <a:lnTo>
                    <a:pt x="361" y="140"/>
                  </a:lnTo>
                  <a:lnTo>
                    <a:pt x="361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5"/>
                  </a:lnTo>
                  <a:lnTo>
                    <a:pt x="361" y="135"/>
                  </a:lnTo>
                  <a:lnTo>
                    <a:pt x="364" y="133"/>
                  </a:lnTo>
                  <a:lnTo>
                    <a:pt x="366" y="133"/>
                  </a:lnTo>
                  <a:lnTo>
                    <a:pt x="369" y="133"/>
                  </a:lnTo>
                  <a:lnTo>
                    <a:pt x="369" y="130"/>
                  </a:lnTo>
                  <a:lnTo>
                    <a:pt x="369" y="130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3" y="126"/>
                  </a:lnTo>
                  <a:lnTo>
                    <a:pt x="390" y="126"/>
                  </a:lnTo>
                  <a:lnTo>
                    <a:pt x="395" y="123"/>
                  </a:lnTo>
                  <a:lnTo>
                    <a:pt x="397" y="123"/>
                  </a:lnTo>
                  <a:lnTo>
                    <a:pt x="404" y="128"/>
                  </a:lnTo>
                  <a:lnTo>
                    <a:pt x="416" y="133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5" y="135"/>
                  </a:lnTo>
                  <a:lnTo>
                    <a:pt x="428" y="138"/>
                  </a:lnTo>
                  <a:lnTo>
                    <a:pt x="430" y="138"/>
                  </a:lnTo>
                  <a:lnTo>
                    <a:pt x="430" y="138"/>
                  </a:lnTo>
                  <a:lnTo>
                    <a:pt x="435" y="140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442" y="147"/>
                  </a:lnTo>
                  <a:lnTo>
                    <a:pt x="444" y="149"/>
                  </a:lnTo>
                  <a:lnTo>
                    <a:pt x="444" y="149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47" y="152"/>
                  </a:lnTo>
                  <a:lnTo>
                    <a:pt x="449" y="154"/>
                  </a:lnTo>
                  <a:lnTo>
                    <a:pt x="449" y="156"/>
                  </a:lnTo>
                  <a:lnTo>
                    <a:pt x="449" y="159"/>
                  </a:lnTo>
                  <a:lnTo>
                    <a:pt x="451" y="159"/>
                  </a:lnTo>
                  <a:lnTo>
                    <a:pt x="454" y="161"/>
                  </a:lnTo>
                  <a:lnTo>
                    <a:pt x="456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3" y="166"/>
                  </a:lnTo>
                  <a:lnTo>
                    <a:pt x="463" y="166"/>
                  </a:lnTo>
                  <a:lnTo>
                    <a:pt x="466" y="166"/>
                  </a:lnTo>
                  <a:lnTo>
                    <a:pt x="468" y="166"/>
                  </a:lnTo>
                  <a:lnTo>
                    <a:pt x="470" y="166"/>
                  </a:lnTo>
                  <a:lnTo>
                    <a:pt x="470" y="168"/>
                  </a:lnTo>
                  <a:lnTo>
                    <a:pt x="473" y="171"/>
                  </a:lnTo>
                  <a:lnTo>
                    <a:pt x="473" y="173"/>
                  </a:lnTo>
                  <a:lnTo>
                    <a:pt x="473" y="175"/>
                  </a:lnTo>
                  <a:lnTo>
                    <a:pt x="470" y="178"/>
                  </a:lnTo>
                  <a:lnTo>
                    <a:pt x="473" y="180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3" y="185"/>
                  </a:lnTo>
                  <a:lnTo>
                    <a:pt x="475" y="185"/>
                  </a:lnTo>
                  <a:lnTo>
                    <a:pt x="477" y="185"/>
                  </a:lnTo>
                  <a:lnTo>
                    <a:pt x="477" y="185"/>
                  </a:lnTo>
                  <a:lnTo>
                    <a:pt x="484" y="192"/>
                  </a:lnTo>
                  <a:lnTo>
                    <a:pt x="487" y="192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6" y="197"/>
                  </a:lnTo>
                  <a:lnTo>
                    <a:pt x="499" y="199"/>
                  </a:lnTo>
                  <a:lnTo>
                    <a:pt x="501" y="204"/>
                  </a:lnTo>
                  <a:lnTo>
                    <a:pt x="501" y="204"/>
                  </a:lnTo>
                  <a:lnTo>
                    <a:pt x="503" y="206"/>
                  </a:lnTo>
                  <a:lnTo>
                    <a:pt x="503" y="206"/>
                  </a:lnTo>
                  <a:lnTo>
                    <a:pt x="503" y="209"/>
                  </a:lnTo>
                  <a:lnTo>
                    <a:pt x="503" y="209"/>
                  </a:lnTo>
                  <a:lnTo>
                    <a:pt x="506" y="209"/>
                  </a:lnTo>
                  <a:lnTo>
                    <a:pt x="508" y="211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20" y="220"/>
                  </a:lnTo>
                  <a:lnTo>
                    <a:pt x="522" y="220"/>
                  </a:lnTo>
                  <a:lnTo>
                    <a:pt x="522" y="220"/>
                  </a:lnTo>
                  <a:lnTo>
                    <a:pt x="525" y="220"/>
                  </a:lnTo>
                  <a:lnTo>
                    <a:pt x="525" y="220"/>
                  </a:lnTo>
                  <a:lnTo>
                    <a:pt x="529" y="218"/>
                  </a:lnTo>
                  <a:lnTo>
                    <a:pt x="529" y="218"/>
                  </a:lnTo>
                  <a:lnTo>
                    <a:pt x="532" y="218"/>
                  </a:lnTo>
                  <a:lnTo>
                    <a:pt x="534" y="220"/>
                  </a:lnTo>
                  <a:lnTo>
                    <a:pt x="536" y="220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41" y="220"/>
                  </a:lnTo>
                  <a:lnTo>
                    <a:pt x="541" y="220"/>
                  </a:lnTo>
                  <a:lnTo>
                    <a:pt x="541" y="218"/>
                  </a:lnTo>
                  <a:lnTo>
                    <a:pt x="544" y="218"/>
                  </a:lnTo>
                  <a:lnTo>
                    <a:pt x="544" y="220"/>
                  </a:lnTo>
                  <a:lnTo>
                    <a:pt x="546" y="223"/>
                  </a:lnTo>
                  <a:lnTo>
                    <a:pt x="546" y="223"/>
                  </a:lnTo>
                  <a:lnTo>
                    <a:pt x="548" y="225"/>
                  </a:lnTo>
                  <a:lnTo>
                    <a:pt x="546" y="225"/>
                  </a:lnTo>
                  <a:lnTo>
                    <a:pt x="548" y="227"/>
                  </a:lnTo>
                  <a:lnTo>
                    <a:pt x="553" y="230"/>
                  </a:lnTo>
                  <a:lnTo>
                    <a:pt x="553" y="230"/>
                  </a:lnTo>
                  <a:lnTo>
                    <a:pt x="553" y="235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5" y="239"/>
                  </a:lnTo>
                  <a:lnTo>
                    <a:pt x="555" y="239"/>
                  </a:lnTo>
                  <a:lnTo>
                    <a:pt x="555" y="242"/>
                  </a:lnTo>
                  <a:lnTo>
                    <a:pt x="555" y="244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5" y="249"/>
                  </a:lnTo>
                  <a:lnTo>
                    <a:pt x="567" y="249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70" y="263"/>
                  </a:lnTo>
                  <a:lnTo>
                    <a:pt x="567" y="261"/>
                  </a:lnTo>
                  <a:lnTo>
                    <a:pt x="565" y="258"/>
                  </a:lnTo>
                  <a:lnTo>
                    <a:pt x="565" y="261"/>
                  </a:lnTo>
                  <a:lnTo>
                    <a:pt x="565" y="263"/>
                  </a:lnTo>
                  <a:lnTo>
                    <a:pt x="567" y="265"/>
                  </a:lnTo>
                  <a:lnTo>
                    <a:pt x="567" y="265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2" y="272"/>
                  </a:lnTo>
                  <a:lnTo>
                    <a:pt x="572" y="272"/>
                  </a:lnTo>
                  <a:lnTo>
                    <a:pt x="572" y="275"/>
                  </a:lnTo>
                  <a:lnTo>
                    <a:pt x="572" y="275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80"/>
                  </a:lnTo>
                  <a:lnTo>
                    <a:pt x="572" y="280"/>
                  </a:lnTo>
                  <a:lnTo>
                    <a:pt x="572" y="282"/>
                  </a:lnTo>
                  <a:lnTo>
                    <a:pt x="572" y="294"/>
                  </a:lnTo>
                  <a:lnTo>
                    <a:pt x="572" y="296"/>
                  </a:lnTo>
                  <a:lnTo>
                    <a:pt x="572" y="298"/>
                  </a:lnTo>
                  <a:lnTo>
                    <a:pt x="572" y="306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0" y="313"/>
                  </a:lnTo>
                  <a:lnTo>
                    <a:pt x="567" y="325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5"/>
                  </a:lnTo>
                  <a:lnTo>
                    <a:pt x="570" y="327"/>
                  </a:lnTo>
                  <a:lnTo>
                    <a:pt x="567" y="329"/>
                  </a:lnTo>
                  <a:lnTo>
                    <a:pt x="567" y="334"/>
                  </a:lnTo>
                  <a:lnTo>
                    <a:pt x="567" y="334"/>
                  </a:lnTo>
                  <a:lnTo>
                    <a:pt x="565" y="336"/>
                  </a:lnTo>
                  <a:lnTo>
                    <a:pt x="565" y="336"/>
                  </a:lnTo>
                  <a:lnTo>
                    <a:pt x="565" y="339"/>
                  </a:lnTo>
                  <a:lnTo>
                    <a:pt x="565" y="341"/>
                  </a:lnTo>
                  <a:lnTo>
                    <a:pt x="565" y="341"/>
                  </a:lnTo>
                  <a:lnTo>
                    <a:pt x="567" y="346"/>
                  </a:lnTo>
                  <a:lnTo>
                    <a:pt x="567" y="348"/>
                  </a:lnTo>
                  <a:lnTo>
                    <a:pt x="570" y="348"/>
                  </a:lnTo>
                  <a:lnTo>
                    <a:pt x="567" y="351"/>
                  </a:lnTo>
                  <a:lnTo>
                    <a:pt x="567" y="351"/>
                  </a:lnTo>
                  <a:lnTo>
                    <a:pt x="567" y="355"/>
                  </a:lnTo>
                  <a:lnTo>
                    <a:pt x="567" y="367"/>
                  </a:lnTo>
                  <a:lnTo>
                    <a:pt x="565" y="377"/>
                  </a:lnTo>
                  <a:lnTo>
                    <a:pt x="565" y="374"/>
                  </a:lnTo>
                  <a:lnTo>
                    <a:pt x="565" y="372"/>
                  </a:lnTo>
                  <a:lnTo>
                    <a:pt x="565" y="372"/>
                  </a:lnTo>
                  <a:lnTo>
                    <a:pt x="565" y="370"/>
                  </a:lnTo>
                  <a:lnTo>
                    <a:pt x="565" y="370"/>
                  </a:lnTo>
                  <a:lnTo>
                    <a:pt x="562" y="372"/>
                  </a:lnTo>
                  <a:lnTo>
                    <a:pt x="562" y="374"/>
                  </a:lnTo>
                  <a:lnTo>
                    <a:pt x="562" y="377"/>
                  </a:lnTo>
                  <a:lnTo>
                    <a:pt x="562" y="379"/>
                  </a:lnTo>
                  <a:lnTo>
                    <a:pt x="565" y="381"/>
                  </a:lnTo>
                  <a:lnTo>
                    <a:pt x="565" y="384"/>
                  </a:lnTo>
                  <a:lnTo>
                    <a:pt x="567" y="386"/>
                  </a:lnTo>
                  <a:lnTo>
                    <a:pt x="574" y="393"/>
                  </a:lnTo>
                  <a:lnTo>
                    <a:pt x="577" y="396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3"/>
                  </a:lnTo>
                  <a:lnTo>
                    <a:pt x="581" y="403"/>
                  </a:lnTo>
                  <a:lnTo>
                    <a:pt x="581" y="400"/>
                  </a:lnTo>
                  <a:lnTo>
                    <a:pt x="581" y="398"/>
                  </a:lnTo>
                  <a:lnTo>
                    <a:pt x="579" y="396"/>
                  </a:lnTo>
                  <a:lnTo>
                    <a:pt x="577" y="393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70" y="384"/>
                  </a:lnTo>
                  <a:lnTo>
                    <a:pt x="572" y="384"/>
                  </a:lnTo>
                  <a:lnTo>
                    <a:pt x="577" y="388"/>
                  </a:lnTo>
                  <a:lnTo>
                    <a:pt x="579" y="388"/>
                  </a:lnTo>
                  <a:lnTo>
                    <a:pt x="581" y="393"/>
                  </a:lnTo>
                  <a:lnTo>
                    <a:pt x="581" y="393"/>
                  </a:lnTo>
                  <a:lnTo>
                    <a:pt x="584" y="393"/>
                  </a:lnTo>
                  <a:lnTo>
                    <a:pt x="584" y="393"/>
                  </a:lnTo>
                  <a:lnTo>
                    <a:pt x="584" y="396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9" y="398"/>
                  </a:lnTo>
                  <a:lnTo>
                    <a:pt x="591" y="396"/>
                  </a:lnTo>
                  <a:lnTo>
                    <a:pt x="591" y="393"/>
                  </a:lnTo>
                  <a:lnTo>
                    <a:pt x="591" y="391"/>
                  </a:lnTo>
                  <a:lnTo>
                    <a:pt x="591" y="391"/>
                  </a:lnTo>
                  <a:lnTo>
                    <a:pt x="591" y="386"/>
                  </a:lnTo>
                  <a:lnTo>
                    <a:pt x="591" y="386"/>
                  </a:lnTo>
                  <a:lnTo>
                    <a:pt x="591" y="384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79"/>
                  </a:lnTo>
                  <a:lnTo>
                    <a:pt x="591" y="377"/>
                  </a:lnTo>
                  <a:lnTo>
                    <a:pt x="591" y="377"/>
                  </a:lnTo>
                  <a:lnTo>
                    <a:pt x="593" y="374"/>
                  </a:lnTo>
                  <a:lnTo>
                    <a:pt x="596" y="372"/>
                  </a:lnTo>
                  <a:lnTo>
                    <a:pt x="591" y="374"/>
                  </a:lnTo>
                  <a:lnTo>
                    <a:pt x="586" y="372"/>
                  </a:lnTo>
                  <a:lnTo>
                    <a:pt x="581" y="370"/>
                  </a:lnTo>
                  <a:lnTo>
                    <a:pt x="577" y="370"/>
                  </a:lnTo>
                  <a:lnTo>
                    <a:pt x="579" y="367"/>
                  </a:lnTo>
                  <a:lnTo>
                    <a:pt x="584" y="365"/>
                  </a:lnTo>
                  <a:lnTo>
                    <a:pt x="584" y="362"/>
                  </a:lnTo>
                  <a:lnTo>
                    <a:pt x="581" y="365"/>
                  </a:lnTo>
                  <a:lnTo>
                    <a:pt x="579" y="365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9" y="358"/>
                  </a:lnTo>
                  <a:lnTo>
                    <a:pt x="579" y="358"/>
                  </a:lnTo>
                  <a:lnTo>
                    <a:pt x="579" y="355"/>
                  </a:lnTo>
                  <a:lnTo>
                    <a:pt x="584" y="360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6" y="360"/>
                  </a:lnTo>
                  <a:lnTo>
                    <a:pt x="589" y="360"/>
                  </a:lnTo>
                  <a:lnTo>
                    <a:pt x="589" y="362"/>
                  </a:lnTo>
                  <a:lnTo>
                    <a:pt x="589" y="362"/>
                  </a:lnTo>
                  <a:lnTo>
                    <a:pt x="589" y="365"/>
                  </a:lnTo>
                  <a:lnTo>
                    <a:pt x="591" y="362"/>
                  </a:lnTo>
                  <a:lnTo>
                    <a:pt x="593" y="362"/>
                  </a:lnTo>
                  <a:lnTo>
                    <a:pt x="596" y="365"/>
                  </a:lnTo>
                  <a:lnTo>
                    <a:pt x="598" y="367"/>
                  </a:lnTo>
                  <a:lnTo>
                    <a:pt x="598" y="374"/>
                  </a:lnTo>
                  <a:lnTo>
                    <a:pt x="598" y="377"/>
                  </a:lnTo>
                  <a:lnTo>
                    <a:pt x="600" y="379"/>
                  </a:lnTo>
                  <a:lnTo>
                    <a:pt x="600" y="379"/>
                  </a:lnTo>
                  <a:lnTo>
                    <a:pt x="605" y="379"/>
                  </a:lnTo>
                  <a:lnTo>
                    <a:pt x="605" y="377"/>
                  </a:lnTo>
                  <a:lnTo>
                    <a:pt x="605" y="377"/>
                  </a:lnTo>
                  <a:lnTo>
                    <a:pt x="605" y="374"/>
                  </a:lnTo>
                  <a:lnTo>
                    <a:pt x="603" y="370"/>
                  </a:lnTo>
                  <a:lnTo>
                    <a:pt x="603" y="367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7" y="365"/>
                  </a:lnTo>
                  <a:lnTo>
                    <a:pt x="610" y="365"/>
                  </a:lnTo>
                  <a:lnTo>
                    <a:pt x="612" y="372"/>
                  </a:lnTo>
                  <a:lnTo>
                    <a:pt x="615" y="377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2" y="384"/>
                  </a:lnTo>
                  <a:lnTo>
                    <a:pt x="612" y="386"/>
                  </a:lnTo>
                  <a:lnTo>
                    <a:pt x="607" y="388"/>
                  </a:lnTo>
                  <a:lnTo>
                    <a:pt x="607" y="391"/>
                  </a:lnTo>
                  <a:lnTo>
                    <a:pt x="607" y="393"/>
                  </a:lnTo>
                  <a:lnTo>
                    <a:pt x="607" y="393"/>
                  </a:lnTo>
                  <a:lnTo>
                    <a:pt x="605" y="396"/>
                  </a:lnTo>
                  <a:lnTo>
                    <a:pt x="605" y="396"/>
                  </a:lnTo>
                  <a:lnTo>
                    <a:pt x="605" y="398"/>
                  </a:lnTo>
                  <a:lnTo>
                    <a:pt x="605" y="398"/>
                  </a:lnTo>
                  <a:lnTo>
                    <a:pt x="603" y="400"/>
                  </a:lnTo>
                  <a:lnTo>
                    <a:pt x="600" y="403"/>
                  </a:lnTo>
                  <a:lnTo>
                    <a:pt x="600" y="407"/>
                  </a:lnTo>
                  <a:lnTo>
                    <a:pt x="600" y="410"/>
                  </a:lnTo>
                  <a:lnTo>
                    <a:pt x="598" y="410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0" y="412"/>
                  </a:lnTo>
                  <a:lnTo>
                    <a:pt x="600" y="414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3" y="417"/>
                  </a:lnTo>
                  <a:lnTo>
                    <a:pt x="596" y="417"/>
                  </a:lnTo>
                  <a:lnTo>
                    <a:pt x="598" y="419"/>
                  </a:lnTo>
                  <a:lnTo>
                    <a:pt x="598" y="419"/>
                  </a:lnTo>
                  <a:lnTo>
                    <a:pt x="600" y="419"/>
                  </a:lnTo>
                  <a:lnTo>
                    <a:pt x="598" y="419"/>
                  </a:lnTo>
                  <a:lnTo>
                    <a:pt x="593" y="419"/>
                  </a:lnTo>
                  <a:lnTo>
                    <a:pt x="591" y="419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4"/>
                  </a:lnTo>
                  <a:lnTo>
                    <a:pt x="593" y="424"/>
                  </a:lnTo>
                  <a:lnTo>
                    <a:pt x="593" y="426"/>
                  </a:lnTo>
                  <a:lnTo>
                    <a:pt x="591" y="424"/>
                  </a:lnTo>
                  <a:lnTo>
                    <a:pt x="589" y="424"/>
                  </a:lnTo>
                  <a:lnTo>
                    <a:pt x="586" y="424"/>
                  </a:lnTo>
                  <a:lnTo>
                    <a:pt x="586" y="422"/>
                  </a:lnTo>
                  <a:lnTo>
                    <a:pt x="584" y="419"/>
                  </a:lnTo>
                  <a:lnTo>
                    <a:pt x="584" y="419"/>
                  </a:lnTo>
                  <a:lnTo>
                    <a:pt x="584" y="422"/>
                  </a:lnTo>
                  <a:lnTo>
                    <a:pt x="586" y="426"/>
                  </a:lnTo>
                  <a:lnTo>
                    <a:pt x="589" y="426"/>
                  </a:lnTo>
                  <a:lnTo>
                    <a:pt x="591" y="429"/>
                  </a:lnTo>
                  <a:lnTo>
                    <a:pt x="596" y="429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5" y="438"/>
                  </a:lnTo>
                  <a:lnTo>
                    <a:pt x="607" y="443"/>
                  </a:lnTo>
                  <a:lnTo>
                    <a:pt x="610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8"/>
                  </a:lnTo>
                  <a:lnTo>
                    <a:pt x="610" y="450"/>
                  </a:lnTo>
                  <a:lnTo>
                    <a:pt x="610" y="452"/>
                  </a:lnTo>
                  <a:lnTo>
                    <a:pt x="612" y="455"/>
                  </a:lnTo>
                  <a:lnTo>
                    <a:pt x="615" y="455"/>
                  </a:lnTo>
                  <a:lnTo>
                    <a:pt x="612" y="452"/>
                  </a:lnTo>
                  <a:lnTo>
                    <a:pt x="615" y="452"/>
                  </a:lnTo>
                  <a:lnTo>
                    <a:pt x="615" y="455"/>
                  </a:lnTo>
                  <a:lnTo>
                    <a:pt x="617" y="455"/>
                  </a:lnTo>
                  <a:lnTo>
                    <a:pt x="617" y="457"/>
                  </a:lnTo>
                  <a:lnTo>
                    <a:pt x="617" y="457"/>
                  </a:lnTo>
                  <a:lnTo>
                    <a:pt x="615" y="457"/>
                  </a:lnTo>
                  <a:lnTo>
                    <a:pt x="615" y="455"/>
                  </a:lnTo>
                  <a:lnTo>
                    <a:pt x="615" y="457"/>
                  </a:lnTo>
                  <a:lnTo>
                    <a:pt x="619" y="462"/>
                  </a:lnTo>
                  <a:lnTo>
                    <a:pt x="622" y="467"/>
                  </a:lnTo>
                  <a:lnTo>
                    <a:pt x="633" y="485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88"/>
                  </a:lnTo>
                  <a:lnTo>
                    <a:pt x="636" y="488"/>
                  </a:lnTo>
                  <a:lnTo>
                    <a:pt x="636" y="483"/>
                  </a:lnTo>
                  <a:lnTo>
                    <a:pt x="633" y="483"/>
                  </a:lnTo>
                  <a:lnTo>
                    <a:pt x="638" y="485"/>
                  </a:lnTo>
                  <a:lnTo>
                    <a:pt x="643" y="495"/>
                  </a:lnTo>
                  <a:lnTo>
                    <a:pt x="645" y="497"/>
                  </a:lnTo>
                  <a:lnTo>
                    <a:pt x="648" y="497"/>
                  </a:lnTo>
                  <a:lnTo>
                    <a:pt x="648" y="497"/>
                  </a:lnTo>
                  <a:lnTo>
                    <a:pt x="650" y="497"/>
                  </a:lnTo>
                  <a:lnTo>
                    <a:pt x="650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7" y="497"/>
                  </a:lnTo>
                  <a:lnTo>
                    <a:pt x="657" y="500"/>
                  </a:lnTo>
                  <a:lnTo>
                    <a:pt x="657" y="497"/>
                  </a:lnTo>
                  <a:lnTo>
                    <a:pt x="657" y="497"/>
                  </a:lnTo>
                  <a:lnTo>
                    <a:pt x="657" y="495"/>
                  </a:lnTo>
                  <a:lnTo>
                    <a:pt x="657" y="495"/>
                  </a:lnTo>
                  <a:lnTo>
                    <a:pt x="659" y="497"/>
                  </a:lnTo>
                  <a:lnTo>
                    <a:pt x="659" y="500"/>
                  </a:lnTo>
                  <a:lnTo>
                    <a:pt x="662" y="500"/>
                  </a:lnTo>
                  <a:lnTo>
                    <a:pt x="662" y="497"/>
                  </a:lnTo>
                  <a:lnTo>
                    <a:pt x="662" y="495"/>
                  </a:lnTo>
                  <a:lnTo>
                    <a:pt x="659" y="490"/>
                  </a:lnTo>
                  <a:lnTo>
                    <a:pt x="657" y="485"/>
                  </a:lnTo>
                  <a:lnTo>
                    <a:pt x="657" y="485"/>
                  </a:lnTo>
                  <a:lnTo>
                    <a:pt x="655" y="485"/>
                  </a:lnTo>
                  <a:lnTo>
                    <a:pt x="652" y="481"/>
                  </a:lnTo>
                  <a:lnTo>
                    <a:pt x="652" y="481"/>
                  </a:lnTo>
                  <a:lnTo>
                    <a:pt x="650" y="481"/>
                  </a:lnTo>
                  <a:lnTo>
                    <a:pt x="650" y="481"/>
                  </a:lnTo>
                  <a:lnTo>
                    <a:pt x="645" y="476"/>
                  </a:lnTo>
                  <a:lnTo>
                    <a:pt x="645" y="476"/>
                  </a:lnTo>
                  <a:lnTo>
                    <a:pt x="643" y="474"/>
                  </a:lnTo>
                  <a:lnTo>
                    <a:pt x="645" y="474"/>
                  </a:lnTo>
                  <a:lnTo>
                    <a:pt x="648" y="476"/>
                  </a:lnTo>
                  <a:lnTo>
                    <a:pt x="650" y="478"/>
                  </a:lnTo>
                  <a:lnTo>
                    <a:pt x="652" y="478"/>
                  </a:lnTo>
                  <a:lnTo>
                    <a:pt x="655" y="478"/>
                  </a:lnTo>
                  <a:lnTo>
                    <a:pt x="655" y="478"/>
                  </a:lnTo>
                  <a:lnTo>
                    <a:pt x="655" y="481"/>
                  </a:lnTo>
                  <a:lnTo>
                    <a:pt x="657" y="481"/>
                  </a:lnTo>
                  <a:lnTo>
                    <a:pt x="659" y="483"/>
                  </a:lnTo>
                  <a:lnTo>
                    <a:pt x="659" y="483"/>
                  </a:lnTo>
                  <a:lnTo>
                    <a:pt x="659" y="481"/>
                  </a:lnTo>
                  <a:lnTo>
                    <a:pt x="662" y="481"/>
                  </a:lnTo>
                  <a:lnTo>
                    <a:pt x="662" y="481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7" y="478"/>
                  </a:lnTo>
                  <a:lnTo>
                    <a:pt x="669" y="476"/>
                  </a:lnTo>
                  <a:lnTo>
                    <a:pt x="674" y="474"/>
                  </a:lnTo>
                  <a:lnTo>
                    <a:pt x="676" y="471"/>
                  </a:lnTo>
                  <a:lnTo>
                    <a:pt x="676" y="471"/>
                  </a:lnTo>
                  <a:lnTo>
                    <a:pt x="676" y="476"/>
                  </a:lnTo>
                  <a:lnTo>
                    <a:pt x="676" y="476"/>
                  </a:lnTo>
                  <a:lnTo>
                    <a:pt x="674" y="476"/>
                  </a:lnTo>
                  <a:lnTo>
                    <a:pt x="671" y="478"/>
                  </a:lnTo>
                  <a:lnTo>
                    <a:pt x="667" y="481"/>
                  </a:lnTo>
                  <a:lnTo>
                    <a:pt x="664" y="483"/>
                  </a:lnTo>
                  <a:lnTo>
                    <a:pt x="667" y="485"/>
                  </a:lnTo>
                  <a:lnTo>
                    <a:pt x="669" y="488"/>
                  </a:lnTo>
                  <a:lnTo>
                    <a:pt x="669" y="488"/>
                  </a:lnTo>
                  <a:lnTo>
                    <a:pt x="671" y="488"/>
                  </a:lnTo>
                  <a:lnTo>
                    <a:pt x="671" y="493"/>
                  </a:lnTo>
                  <a:lnTo>
                    <a:pt x="671" y="495"/>
                  </a:lnTo>
                  <a:lnTo>
                    <a:pt x="671" y="509"/>
                  </a:lnTo>
                  <a:lnTo>
                    <a:pt x="671" y="512"/>
                  </a:lnTo>
                  <a:lnTo>
                    <a:pt x="671" y="514"/>
                  </a:lnTo>
                  <a:lnTo>
                    <a:pt x="676" y="519"/>
                  </a:lnTo>
                  <a:lnTo>
                    <a:pt x="676" y="519"/>
                  </a:lnTo>
                  <a:lnTo>
                    <a:pt x="676" y="523"/>
                  </a:lnTo>
                  <a:lnTo>
                    <a:pt x="676" y="523"/>
                  </a:lnTo>
                  <a:lnTo>
                    <a:pt x="676" y="526"/>
                  </a:lnTo>
                  <a:lnTo>
                    <a:pt x="678" y="528"/>
                  </a:lnTo>
                  <a:lnTo>
                    <a:pt x="678" y="530"/>
                  </a:lnTo>
                  <a:lnTo>
                    <a:pt x="681" y="530"/>
                  </a:lnTo>
                  <a:lnTo>
                    <a:pt x="683" y="528"/>
                  </a:lnTo>
                  <a:lnTo>
                    <a:pt x="683" y="526"/>
                  </a:lnTo>
                  <a:lnTo>
                    <a:pt x="685" y="528"/>
                  </a:lnTo>
                  <a:lnTo>
                    <a:pt x="685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90" y="516"/>
                  </a:lnTo>
                  <a:lnTo>
                    <a:pt x="693" y="514"/>
                  </a:lnTo>
                  <a:lnTo>
                    <a:pt x="695" y="509"/>
                  </a:lnTo>
                  <a:lnTo>
                    <a:pt x="697" y="507"/>
                  </a:lnTo>
                  <a:lnTo>
                    <a:pt x="697" y="504"/>
                  </a:lnTo>
                  <a:lnTo>
                    <a:pt x="700" y="504"/>
                  </a:lnTo>
                  <a:lnTo>
                    <a:pt x="702" y="502"/>
                  </a:lnTo>
                  <a:lnTo>
                    <a:pt x="704" y="502"/>
                  </a:lnTo>
                  <a:lnTo>
                    <a:pt x="704" y="504"/>
                  </a:lnTo>
                  <a:lnTo>
                    <a:pt x="704" y="504"/>
                  </a:lnTo>
                  <a:lnTo>
                    <a:pt x="702" y="507"/>
                  </a:lnTo>
                  <a:lnTo>
                    <a:pt x="702" y="507"/>
                  </a:lnTo>
                  <a:lnTo>
                    <a:pt x="700" y="507"/>
                  </a:lnTo>
                  <a:lnTo>
                    <a:pt x="700" y="507"/>
                  </a:lnTo>
                  <a:lnTo>
                    <a:pt x="700" y="509"/>
                  </a:lnTo>
                  <a:lnTo>
                    <a:pt x="697" y="509"/>
                  </a:lnTo>
                  <a:lnTo>
                    <a:pt x="695" y="514"/>
                  </a:lnTo>
                  <a:lnTo>
                    <a:pt x="693" y="516"/>
                  </a:lnTo>
                  <a:lnTo>
                    <a:pt x="695" y="519"/>
                  </a:lnTo>
                  <a:lnTo>
                    <a:pt x="693" y="523"/>
                  </a:lnTo>
                  <a:lnTo>
                    <a:pt x="690" y="526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5" y="530"/>
                  </a:lnTo>
                  <a:lnTo>
                    <a:pt x="685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3"/>
                  </a:lnTo>
                  <a:lnTo>
                    <a:pt x="683" y="535"/>
                  </a:lnTo>
                  <a:lnTo>
                    <a:pt x="683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8" y="535"/>
                  </a:lnTo>
                  <a:lnTo>
                    <a:pt x="693" y="538"/>
                  </a:lnTo>
                  <a:lnTo>
                    <a:pt x="695" y="535"/>
                  </a:lnTo>
                  <a:lnTo>
                    <a:pt x="697" y="535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700" y="535"/>
                  </a:lnTo>
                  <a:lnTo>
                    <a:pt x="697" y="533"/>
                  </a:lnTo>
                  <a:lnTo>
                    <a:pt x="697" y="530"/>
                  </a:lnTo>
                  <a:lnTo>
                    <a:pt x="697" y="533"/>
                  </a:lnTo>
                  <a:lnTo>
                    <a:pt x="702" y="535"/>
                  </a:lnTo>
                  <a:lnTo>
                    <a:pt x="702" y="538"/>
                  </a:lnTo>
                  <a:lnTo>
                    <a:pt x="704" y="540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2" y="547"/>
                  </a:lnTo>
                  <a:lnTo>
                    <a:pt x="704" y="549"/>
                  </a:lnTo>
                  <a:lnTo>
                    <a:pt x="709" y="554"/>
                  </a:lnTo>
                  <a:lnTo>
                    <a:pt x="709" y="554"/>
                  </a:lnTo>
                  <a:lnTo>
                    <a:pt x="709" y="556"/>
                  </a:lnTo>
                  <a:lnTo>
                    <a:pt x="709" y="559"/>
                  </a:lnTo>
                  <a:lnTo>
                    <a:pt x="712" y="568"/>
                  </a:lnTo>
                  <a:lnTo>
                    <a:pt x="714" y="578"/>
                  </a:lnTo>
                  <a:lnTo>
                    <a:pt x="716" y="578"/>
                  </a:lnTo>
                  <a:lnTo>
                    <a:pt x="714" y="575"/>
                  </a:lnTo>
                  <a:lnTo>
                    <a:pt x="714" y="575"/>
                  </a:lnTo>
                  <a:lnTo>
                    <a:pt x="714" y="573"/>
                  </a:lnTo>
                  <a:lnTo>
                    <a:pt x="716" y="573"/>
                  </a:lnTo>
                  <a:lnTo>
                    <a:pt x="719" y="580"/>
                  </a:lnTo>
                  <a:lnTo>
                    <a:pt x="721" y="585"/>
                  </a:lnTo>
                  <a:lnTo>
                    <a:pt x="723" y="585"/>
                  </a:lnTo>
                  <a:lnTo>
                    <a:pt x="723" y="587"/>
                  </a:lnTo>
                  <a:lnTo>
                    <a:pt x="723" y="590"/>
                  </a:lnTo>
                  <a:lnTo>
                    <a:pt x="726" y="590"/>
                  </a:lnTo>
                  <a:lnTo>
                    <a:pt x="726" y="590"/>
                  </a:lnTo>
                  <a:lnTo>
                    <a:pt x="728" y="590"/>
                  </a:lnTo>
                  <a:lnTo>
                    <a:pt x="730" y="590"/>
                  </a:lnTo>
                  <a:lnTo>
                    <a:pt x="733" y="590"/>
                  </a:lnTo>
                  <a:lnTo>
                    <a:pt x="733" y="592"/>
                  </a:lnTo>
                  <a:lnTo>
                    <a:pt x="730" y="592"/>
                  </a:lnTo>
                  <a:lnTo>
                    <a:pt x="730" y="594"/>
                  </a:lnTo>
                  <a:lnTo>
                    <a:pt x="730" y="594"/>
                  </a:lnTo>
                  <a:lnTo>
                    <a:pt x="728" y="594"/>
                  </a:lnTo>
                  <a:lnTo>
                    <a:pt x="726" y="594"/>
                  </a:lnTo>
                  <a:lnTo>
                    <a:pt x="726" y="592"/>
                  </a:lnTo>
                  <a:lnTo>
                    <a:pt x="723" y="594"/>
                  </a:lnTo>
                  <a:lnTo>
                    <a:pt x="726" y="597"/>
                  </a:lnTo>
                  <a:lnTo>
                    <a:pt x="726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5" y="597"/>
                  </a:lnTo>
                  <a:lnTo>
                    <a:pt x="735" y="597"/>
                  </a:lnTo>
                  <a:lnTo>
                    <a:pt x="735" y="594"/>
                  </a:lnTo>
                  <a:lnTo>
                    <a:pt x="738" y="592"/>
                  </a:lnTo>
                  <a:lnTo>
                    <a:pt x="738" y="594"/>
                  </a:lnTo>
                  <a:lnTo>
                    <a:pt x="740" y="594"/>
                  </a:lnTo>
                  <a:lnTo>
                    <a:pt x="740" y="594"/>
                  </a:lnTo>
                  <a:lnTo>
                    <a:pt x="742" y="594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5" y="597"/>
                  </a:lnTo>
                  <a:lnTo>
                    <a:pt x="745" y="594"/>
                  </a:lnTo>
                  <a:lnTo>
                    <a:pt x="745" y="594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2" y="597"/>
                  </a:lnTo>
                  <a:lnTo>
                    <a:pt x="752" y="599"/>
                  </a:lnTo>
                  <a:lnTo>
                    <a:pt x="754" y="597"/>
                  </a:lnTo>
                  <a:lnTo>
                    <a:pt x="754" y="597"/>
                  </a:lnTo>
                  <a:lnTo>
                    <a:pt x="756" y="599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4" y="599"/>
                  </a:lnTo>
                  <a:lnTo>
                    <a:pt x="764" y="601"/>
                  </a:lnTo>
                  <a:lnTo>
                    <a:pt x="768" y="601"/>
                  </a:lnTo>
                  <a:lnTo>
                    <a:pt x="771" y="604"/>
                  </a:lnTo>
                  <a:lnTo>
                    <a:pt x="773" y="606"/>
                  </a:lnTo>
                  <a:lnTo>
                    <a:pt x="773" y="609"/>
                  </a:lnTo>
                  <a:lnTo>
                    <a:pt x="771" y="611"/>
                  </a:lnTo>
                  <a:lnTo>
                    <a:pt x="771" y="611"/>
                  </a:lnTo>
                  <a:lnTo>
                    <a:pt x="773" y="613"/>
                  </a:lnTo>
                  <a:lnTo>
                    <a:pt x="773" y="613"/>
                  </a:lnTo>
                  <a:lnTo>
                    <a:pt x="775" y="616"/>
                  </a:lnTo>
                  <a:lnTo>
                    <a:pt x="775" y="616"/>
                  </a:lnTo>
                  <a:lnTo>
                    <a:pt x="778" y="616"/>
                  </a:lnTo>
                  <a:lnTo>
                    <a:pt x="780" y="616"/>
                  </a:lnTo>
                  <a:lnTo>
                    <a:pt x="780" y="618"/>
                  </a:lnTo>
                  <a:lnTo>
                    <a:pt x="782" y="620"/>
                  </a:lnTo>
                  <a:lnTo>
                    <a:pt x="782" y="620"/>
                  </a:lnTo>
                  <a:lnTo>
                    <a:pt x="782" y="623"/>
                  </a:lnTo>
                  <a:lnTo>
                    <a:pt x="785" y="625"/>
                  </a:lnTo>
                  <a:lnTo>
                    <a:pt x="787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2" y="632"/>
                  </a:lnTo>
                  <a:lnTo>
                    <a:pt x="794" y="632"/>
                  </a:lnTo>
                  <a:lnTo>
                    <a:pt x="794" y="632"/>
                  </a:lnTo>
                  <a:lnTo>
                    <a:pt x="794" y="635"/>
                  </a:lnTo>
                  <a:lnTo>
                    <a:pt x="794" y="635"/>
                  </a:lnTo>
                  <a:lnTo>
                    <a:pt x="792" y="637"/>
                  </a:lnTo>
                  <a:lnTo>
                    <a:pt x="792" y="639"/>
                  </a:lnTo>
                  <a:lnTo>
                    <a:pt x="797" y="642"/>
                  </a:lnTo>
                  <a:lnTo>
                    <a:pt x="799" y="646"/>
                  </a:lnTo>
                  <a:lnTo>
                    <a:pt x="799" y="649"/>
                  </a:lnTo>
                  <a:lnTo>
                    <a:pt x="801" y="651"/>
                  </a:lnTo>
                  <a:lnTo>
                    <a:pt x="801" y="651"/>
                  </a:lnTo>
                  <a:lnTo>
                    <a:pt x="801" y="654"/>
                  </a:lnTo>
                  <a:lnTo>
                    <a:pt x="808" y="656"/>
                  </a:lnTo>
                  <a:lnTo>
                    <a:pt x="813" y="656"/>
                  </a:lnTo>
                  <a:lnTo>
                    <a:pt x="813" y="656"/>
                  </a:lnTo>
                  <a:lnTo>
                    <a:pt x="816" y="656"/>
                  </a:lnTo>
                  <a:lnTo>
                    <a:pt x="820" y="656"/>
                  </a:lnTo>
                  <a:lnTo>
                    <a:pt x="823" y="658"/>
                  </a:lnTo>
                  <a:lnTo>
                    <a:pt x="830" y="663"/>
                  </a:lnTo>
                  <a:lnTo>
                    <a:pt x="830" y="665"/>
                  </a:lnTo>
                  <a:lnTo>
                    <a:pt x="830" y="668"/>
                  </a:lnTo>
                  <a:lnTo>
                    <a:pt x="827" y="670"/>
                  </a:lnTo>
                  <a:lnTo>
                    <a:pt x="825" y="670"/>
                  </a:lnTo>
                  <a:lnTo>
                    <a:pt x="823" y="672"/>
                  </a:lnTo>
                  <a:lnTo>
                    <a:pt x="820" y="670"/>
                  </a:lnTo>
                  <a:lnTo>
                    <a:pt x="820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68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1" y="665"/>
                  </a:lnTo>
                  <a:lnTo>
                    <a:pt x="808" y="661"/>
                  </a:lnTo>
                  <a:lnTo>
                    <a:pt x="808" y="661"/>
                  </a:lnTo>
                  <a:lnTo>
                    <a:pt x="806" y="661"/>
                  </a:lnTo>
                  <a:lnTo>
                    <a:pt x="806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1" y="663"/>
                  </a:lnTo>
                  <a:lnTo>
                    <a:pt x="801" y="668"/>
                  </a:lnTo>
                  <a:lnTo>
                    <a:pt x="801" y="672"/>
                  </a:lnTo>
                  <a:lnTo>
                    <a:pt x="804" y="677"/>
                  </a:lnTo>
                  <a:lnTo>
                    <a:pt x="806" y="680"/>
                  </a:lnTo>
                  <a:lnTo>
                    <a:pt x="813" y="684"/>
                  </a:lnTo>
                  <a:lnTo>
                    <a:pt x="813" y="684"/>
                  </a:lnTo>
                  <a:lnTo>
                    <a:pt x="820" y="682"/>
                  </a:lnTo>
                  <a:lnTo>
                    <a:pt x="823" y="680"/>
                  </a:lnTo>
                  <a:lnTo>
                    <a:pt x="827" y="680"/>
                  </a:lnTo>
                  <a:lnTo>
                    <a:pt x="832" y="677"/>
                  </a:lnTo>
                  <a:lnTo>
                    <a:pt x="835" y="677"/>
                  </a:lnTo>
                  <a:lnTo>
                    <a:pt x="835" y="675"/>
                  </a:lnTo>
                  <a:lnTo>
                    <a:pt x="837" y="675"/>
                  </a:lnTo>
                  <a:lnTo>
                    <a:pt x="839" y="672"/>
                  </a:lnTo>
                  <a:lnTo>
                    <a:pt x="842" y="672"/>
                  </a:lnTo>
                  <a:lnTo>
                    <a:pt x="844" y="672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6" y="672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2"/>
                  </a:lnTo>
                  <a:lnTo>
                    <a:pt x="849" y="672"/>
                  </a:lnTo>
                  <a:lnTo>
                    <a:pt x="851" y="675"/>
                  </a:lnTo>
                  <a:lnTo>
                    <a:pt x="853" y="675"/>
                  </a:lnTo>
                  <a:lnTo>
                    <a:pt x="853" y="675"/>
                  </a:lnTo>
                  <a:lnTo>
                    <a:pt x="856" y="672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61" y="670"/>
                  </a:lnTo>
                  <a:lnTo>
                    <a:pt x="861" y="670"/>
                  </a:lnTo>
                  <a:lnTo>
                    <a:pt x="863" y="670"/>
                  </a:lnTo>
                  <a:lnTo>
                    <a:pt x="861" y="670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8" y="665"/>
                  </a:lnTo>
                  <a:lnTo>
                    <a:pt x="868" y="661"/>
                  </a:lnTo>
                  <a:lnTo>
                    <a:pt x="868" y="658"/>
                  </a:lnTo>
                  <a:lnTo>
                    <a:pt x="870" y="658"/>
                  </a:lnTo>
                  <a:lnTo>
                    <a:pt x="875" y="658"/>
                  </a:lnTo>
                  <a:lnTo>
                    <a:pt x="875" y="656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7" y="661"/>
                  </a:lnTo>
                  <a:lnTo>
                    <a:pt x="877" y="663"/>
                  </a:lnTo>
                  <a:lnTo>
                    <a:pt x="877" y="663"/>
                  </a:lnTo>
                  <a:lnTo>
                    <a:pt x="879" y="661"/>
                  </a:lnTo>
                  <a:lnTo>
                    <a:pt x="882" y="661"/>
                  </a:lnTo>
                  <a:lnTo>
                    <a:pt x="884" y="663"/>
                  </a:lnTo>
                  <a:lnTo>
                    <a:pt x="884" y="665"/>
                  </a:lnTo>
                  <a:lnTo>
                    <a:pt x="884" y="665"/>
                  </a:lnTo>
                  <a:lnTo>
                    <a:pt x="884" y="663"/>
                  </a:lnTo>
                  <a:lnTo>
                    <a:pt x="882" y="661"/>
                  </a:lnTo>
                  <a:lnTo>
                    <a:pt x="879" y="661"/>
                  </a:lnTo>
                  <a:lnTo>
                    <a:pt x="877" y="661"/>
                  </a:lnTo>
                  <a:lnTo>
                    <a:pt x="879" y="658"/>
                  </a:lnTo>
                  <a:lnTo>
                    <a:pt x="882" y="656"/>
                  </a:lnTo>
                  <a:lnTo>
                    <a:pt x="882" y="656"/>
                  </a:lnTo>
                  <a:lnTo>
                    <a:pt x="882" y="658"/>
                  </a:lnTo>
                  <a:lnTo>
                    <a:pt x="884" y="658"/>
                  </a:lnTo>
                  <a:lnTo>
                    <a:pt x="887" y="661"/>
                  </a:lnTo>
                  <a:lnTo>
                    <a:pt x="889" y="663"/>
                  </a:lnTo>
                  <a:lnTo>
                    <a:pt x="889" y="661"/>
                  </a:lnTo>
                  <a:lnTo>
                    <a:pt x="887" y="661"/>
                  </a:lnTo>
                  <a:lnTo>
                    <a:pt x="887" y="658"/>
                  </a:lnTo>
                  <a:lnTo>
                    <a:pt x="887" y="656"/>
                  </a:lnTo>
                  <a:lnTo>
                    <a:pt x="887" y="656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49"/>
                  </a:lnTo>
                  <a:lnTo>
                    <a:pt x="891" y="642"/>
                  </a:lnTo>
                  <a:lnTo>
                    <a:pt x="896" y="639"/>
                  </a:lnTo>
                  <a:lnTo>
                    <a:pt x="896" y="637"/>
                  </a:lnTo>
                  <a:lnTo>
                    <a:pt x="894" y="637"/>
                  </a:lnTo>
                  <a:lnTo>
                    <a:pt x="891" y="635"/>
                  </a:lnTo>
                  <a:lnTo>
                    <a:pt x="891" y="635"/>
                  </a:lnTo>
                  <a:lnTo>
                    <a:pt x="891" y="632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27"/>
                  </a:lnTo>
                  <a:lnTo>
                    <a:pt x="889" y="625"/>
                  </a:lnTo>
                  <a:lnTo>
                    <a:pt x="889" y="623"/>
                  </a:lnTo>
                  <a:lnTo>
                    <a:pt x="889" y="620"/>
                  </a:lnTo>
                  <a:lnTo>
                    <a:pt x="891" y="618"/>
                  </a:lnTo>
                  <a:lnTo>
                    <a:pt x="891" y="616"/>
                  </a:lnTo>
                  <a:lnTo>
                    <a:pt x="891" y="611"/>
                  </a:lnTo>
                  <a:lnTo>
                    <a:pt x="891" y="609"/>
                  </a:lnTo>
                  <a:lnTo>
                    <a:pt x="894" y="604"/>
                  </a:lnTo>
                  <a:lnTo>
                    <a:pt x="894" y="599"/>
                  </a:lnTo>
                  <a:lnTo>
                    <a:pt x="894" y="594"/>
                  </a:lnTo>
                  <a:lnTo>
                    <a:pt x="894" y="594"/>
                  </a:lnTo>
                  <a:lnTo>
                    <a:pt x="896" y="592"/>
                  </a:lnTo>
                  <a:lnTo>
                    <a:pt x="896" y="592"/>
                  </a:lnTo>
                  <a:lnTo>
                    <a:pt x="898" y="592"/>
                  </a:lnTo>
                  <a:lnTo>
                    <a:pt x="898" y="592"/>
                  </a:lnTo>
                  <a:lnTo>
                    <a:pt x="901" y="590"/>
                  </a:lnTo>
                  <a:lnTo>
                    <a:pt x="898" y="585"/>
                  </a:lnTo>
                  <a:lnTo>
                    <a:pt x="901" y="580"/>
                  </a:lnTo>
                  <a:lnTo>
                    <a:pt x="901" y="575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5" y="575"/>
                  </a:lnTo>
                  <a:lnTo>
                    <a:pt x="905" y="580"/>
                  </a:lnTo>
                  <a:lnTo>
                    <a:pt x="905" y="585"/>
                  </a:lnTo>
                  <a:lnTo>
                    <a:pt x="908" y="585"/>
                  </a:lnTo>
                  <a:lnTo>
                    <a:pt x="903" y="549"/>
                  </a:lnTo>
                  <a:lnTo>
                    <a:pt x="901" y="547"/>
                  </a:lnTo>
                  <a:close/>
                  <a:moveTo>
                    <a:pt x="792" y="256"/>
                  </a:moveTo>
                  <a:lnTo>
                    <a:pt x="792" y="254"/>
                  </a:lnTo>
                  <a:lnTo>
                    <a:pt x="790" y="249"/>
                  </a:lnTo>
                  <a:lnTo>
                    <a:pt x="790" y="249"/>
                  </a:lnTo>
                  <a:lnTo>
                    <a:pt x="787" y="251"/>
                  </a:lnTo>
                  <a:lnTo>
                    <a:pt x="785" y="254"/>
                  </a:lnTo>
                  <a:lnTo>
                    <a:pt x="782" y="254"/>
                  </a:lnTo>
                  <a:lnTo>
                    <a:pt x="782" y="256"/>
                  </a:lnTo>
                  <a:lnTo>
                    <a:pt x="782" y="258"/>
                  </a:lnTo>
                  <a:lnTo>
                    <a:pt x="780" y="258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2" y="268"/>
                  </a:lnTo>
                  <a:lnTo>
                    <a:pt x="785" y="277"/>
                  </a:lnTo>
                  <a:lnTo>
                    <a:pt x="785" y="280"/>
                  </a:lnTo>
                  <a:lnTo>
                    <a:pt x="787" y="282"/>
                  </a:lnTo>
                  <a:lnTo>
                    <a:pt x="794" y="294"/>
                  </a:lnTo>
                  <a:lnTo>
                    <a:pt x="797" y="296"/>
                  </a:lnTo>
                  <a:lnTo>
                    <a:pt x="794" y="294"/>
                  </a:lnTo>
                  <a:lnTo>
                    <a:pt x="794" y="291"/>
                  </a:lnTo>
                  <a:lnTo>
                    <a:pt x="792" y="289"/>
                  </a:lnTo>
                  <a:lnTo>
                    <a:pt x="792" y="289"/>
                  </a:lnTo>
                  <a:lnTo>
                    <a:pt x="792" y="287"/>
                  </a:lnTo>
                  <a:lnTo>
                    <a:pt x="792" y="284"/>
                  </a:lnTo>
                  <a:lnTo>
                    <a:pt x="790" y="270"/>
                  </a:lnTo>
                  <a:lnTo>
                    <a:pt x="790" y="265"/>
                  </a:lnTo>
                  <a:lnTo>
                    <a:pt x="792" y="256"/>
                  </a:lnTo>
                  <a:close/>
                  <a:moveTo>
                    <a:pt x="797" y="298"/>
                  </a:moveTo>
                  <a:lnTo>
                    <a:pt x="799" y="298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298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8"/>
                  </a:lnTo>
                  <a:close/>
                  <a:moveTo>
                    <a:pt x="832" y="348"/>
                  </a:moveTo>
                  <a:lnTo>
                    <a:pt x="835" y="351"/>
                  </a:lnTo>
                  <a:lnTo>
                    <a:pt x="835" y="353"/>
                  </a:lnTo>
                  <a:lnTo>
                    <a:pt x="837" y="353"/>
                  </a:lnTo>
                  <a:lnTo>
                    <a:pt x="837" y="355"/>
                  </a:lnTo>
                  <a:lnTo>
                    <a:pt x="839" y="360"/>
                  </a:lnTo>
                  <a:lnTo>
                    <a:pt x="839" y="362"/>
                  </a:lnTo>
                  <a:lnTo>
                    <a:pt x="842" y="362"/>
                  </a:lnTo>
                  <a:lnTo>
                    <a:pt x="842" y="365"/>
                  </a:lnTo>
                  <a:lnTo>
                    <a:pt x="849" y="384"/>
                  </a:lnTo>
                  <a:lnTo>
                    <a:pt x="851" y="386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6" y="391"/>
                  </a:lnTo>
                  <a:lnTo>
                    <a:pt x="856" y="391"/>
                  </a:lnTo>
                  <a:lnTo>
                    <a:pt x="865" y="405"/>
                  </a:lnTo>
                  <a:lnTo>
                    <a:pt x="868" y="410"/>
                  </a:lnTo>
                  <a:lnTo>
                    <a:pt x="870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0" y="412"/>
                  </a:lnTo>
                  <a:lnTo>
                    <a:pt x="844" y="365"/>
                  </a:lnTo>
                  <a:lnTo>
                    <a:pt x="842" y="362"/>
                  </a:lnTo>
                  <a:lnTo>
                    <a:pt x="842" y="360"/>
                  </a:lnTo>
                  <a:lnTo>
                    <a:pt x="842" y="358"/>
                  </a:lnTo>
                  <a:lnTo>
                    <a:pt x="839" y="355"/>
                  </a:lnTo>
                  <a:lnTo>
                    <a:pt x="832" y="348"/>
                  </a:lnTo>
                  <a:lnTo>
                    <a:pt x="830" y="343"/>
                  </a:lnTo>
                  <a:lnTo>
                    <a:pt x="827" y="339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5" y="336"/>
                  </a:lnTo>
                  <a:lnTo>
                    <a:pt x="825" y="336"/>
                  </a:lnTo>
                  <a:lnTo>
                    <a:pt x="827" y="341"/>
                  </a:lnTo>
                  <a:lnTo>
                    <a:pt x="832" y="348"/>
                  </a:lnTo>
                  <a:close/>
                  <a:moveTo>
                    <a:pt x="908" y="814"/>
                  </a:moveTo>
                  <a:lnTo>
                    <a:pt x="910" y="814"/>
                  </a:lnTo>
                  <a:lnTo>
                    <a:pt x="910" y="814"/>
                  </a:lnTo>
                  <a:lnTo>
                    <a:pt x="910" y="814"/>
                  </a:lnTo>
                  <a:lnTo>
                    <a:pt x="908" y="814"/>
                  </a:lnTo>
                  <a:close/>
                  <a:moveTo>
                    <a:pt x="920" y="810"/>
                  </a:moveTo>
                  <a:lnTo>
                    <a:pt x="920" y="807"/>
                  </a:lnTo>
                  <a:lnTo>
                    <a:pt x="920" y="807"/>
                  </a:lnTo>
                  <a:lnTo>
                    <a:pt x="920" y="810"/>
                  </a:lnTo>
                  <a:close/>
                  <a:moveTo>
                    <a:pt x="922" y="807"/>
                  </a:moveTo>
                  <a:lnTo>
                    <a:pt x="922" y="807"/>
                  </a:lnTo>
                  <a:lnTo>
                    <a:pt x="922" y="807"/>
                  </a:lnTo>
                  <a:lnTo>
                    <a:pt x="922" y="807"/>
                  </a:lnTo>
                  <a:close/>
                  <a:moveTo>
                    <a:pt x="927" y="803"/>
                  </a:moveTo>
                  <a:lnTo>
                    <a:pt x="929" y="803"/>
                  </a:lnTo>
                  <a:lnTo>
                    <a:pt x="927" y="803"/>
                  </a:lnTo>
                  <a:lnTo>
                    <a:pt x="927" y="803"/>
                  </a:lnTo>
                  <a:close/>
                  <a:moveTo>
                    <a:pt x="931" y="803"/>
                  </a:moveTo>
                  <a:lnTo>
                    <a:pt x="931" y="803"/>
                  </a:lnTo>
                  <a:lnTo>
                    <a:pt x="931" y="803"/>
                  </a:lnTo>
                  <a:lnTo>
                    <a:pt x="931" y="803"/>
                  </a:lnTo>
                  <a:close/>
                  <a:moveTo>
                    <a:pt x="570" y="282"/>
                  </a:move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close/>
                  <a:moveTo>
                    <a:pt x="567" y="254"/>
                  </a:move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4"/>
                  </a:lnTo>
                  <a:lnTo>
                    <a:pt x="567" y="254"/>
                  </a:lnTo>
                  <a:close/>
                  <a:moveTo>
                    <a:pt x="567" y="268"/>
                  </a:moveTo>
                  <a:lnTo>
                    <a:pt x="567" y="268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67" y="268"/>
                  </a:lnTo>
                  <a:close/>
                  <a:moveTo>
                    <a:pt x="565" y="270"/>
                  </a:move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2"/>
                  </a:lnTo>
                  <a:lnTo>
                    <a:pt x="565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5" y="270"/>
                  </a:lnTo>
                  <a:close/>
                  <a:moveTo>
                    <a:pt x="567" y="275"/>
                  </a:moveTo>
                  <a:lnTo>
                    <a:pt x="567" y="272"/>
                  </a:lnTo>
                  <a:lnTo>
                    <a:pt x="567" y="275"/>
                  </a:lnTo>
                  <a:lnTo>
                    <a:pt x="567" y="275"/>
                  </a:lnTo>
                  <a:lnTo>
                    <a:pt x="567" y="275"/>
                  </a:lnTo>
                  <a:close/>
                  <a:moveTo>
                    <a:pt x="565" y="263"/>
                  </a:moveTo>
                  <a:lnTo>
                    <a:pt x="565" y="263"/>
                  </a:lnTo>
                  <a:lnTo>
                    <a:pt x="562" y="263"/>
                  </a:lnTo>
                  <a:lnTo>
                    <a:pt x="562" y="265"/>
                  </a:lnTo>
                  <a:lnTo>
                    <a:pt x="562" y="265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2" y="265"/>
                  </a:lnTo>
                  <a:lnTo>
                    <a:pt x="562" y="268"/>
                  </a:lnTo>
                  <a:lnTo>
                    <a:pt x="565" y="268"/>
                  </a:lnTo>
                  <a:lnTo>
                    <a:pt x="565" y="268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5" y="263"/>
                  </a:lnTo>
                  <a:close/>
                  <a:moveTo>
                    <a:pt x="567" y="280"/>
                  </a:moveTo>
                  <a:lnTo>
                    <a:pt x="567" y="280"/>
                  </a:lnTo>
                  <a:lnTo>
                    <a:pt x="567" y="277"/>
                  </a:lnTo>
                  <a:lnTo>
                    <a:pt x="567" y="280"/>
                  </a:lnTo>
                  <a:close/>
                  <a:moveTo>
                    <a:pt x="560" y="254"/>
                  </a:moveTo>
                  <a:lnTo>
                    <a:pt x="558" y="254"/>
                  </a:lnTo>
                  <a:lnTo>
                    <a:pt x="558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close/>
                  <a:moveTo>
                    <a:pt x="560" y="261"/>
                  </a:moveTo>
                  <a:lnTo>
                    <a:pt x="560" y="261"/>
                  </a:lnTo>
                  <a:lnTo>
                    <a:pt x="558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2" y="261"/>
                  </a:lnTo>
                  <a:lnTo>
                    <a:pt x="560" y="261"/>
                  </a:lnTo>
                  <a:lnTo>
                    <a:pt x="560" y="261"/>
                  </a:lnTo>
                  <a:close/>
                  <a:moveTo>
                    <a:pt x="558" y="256"/>
                  </a:move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close/>
                  <a:moveTo>
                    <a:pt x="565" y="254"/>
                  </a:moveTo>
                  <a:lnTo>
                    <a:pt x="565" y="254"/>
                  </a:lnTo>
                  <a:lnTo>
                    <a:pt x="565" y="254"/>
                  </a:lnTo>
                  <a:lnTo>
                    <a:pt x="565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5" y="254"/>
                  </a:lnTo>
                  <a:close/>
                  <a:moveTo>
                    <a:pt x="558" y="265"/>
                  </a:moveTo>
                  <a:lnTo>
                    <a:pt x="558" y="265"/>
                  </a:lnTo>
                  <a:lnTo>
                    <a:pt x="558" y="263"/>
                  </a:lnTo>
                  <a:lnTo>
                    <a:pt x="558" y="263"/>
                  </a:lnTo>
                  <a:lnTo>
                    <a:pt x="558" y="265"/>
                  </a:lnTo>
                  <a:close/>
                  <a:moveTo>
                    <a:pt x="546" y="225"/>
                  </a:move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5"/>
                  </a:lnTo>
                  <a:close/>
                  <a:moveTo>
                    <a:pt x="520" y="225"/>
                  </a:moveTo>
                  <a:lnTo>
                    <a:pt x="518" y="225"/>
                  </a:lnTo>
                  <a:lnTo>
                    <a:pt x="518" y="225"/>
                  </a:lnTo>
                  <a:lnTo>
                    <a:pt x="518" y="225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close/>
                  <a:moveTo>
                    <a:pt x="562" y="251"/>
                  </a:moveTo>
                  <a:lnTo>
                    <a:pt x="562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2" y="251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51"/>
                  </a:lnTo>
                  <a:lnTo>
                    <a:pt x="562" y="251"/>
                  </a:lnTo>
                  <a:lnTo>
                    <a:pt x="562" y="251"/>
                  </a:lnTo>
                  <a:close/>
                  <a:moveTo>
                    <a:pt x="562" y="272"/>
                  </a:move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close/>
                  <a:moveTo>
                    <a:pt x="752" y="765"/>
                  </a:move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49" y="765"/>
                  </a:lnTo>
                  <a:lnTo>
                    <a:pt x="747" y="767"/>
                  </a:lnTo>
                  <a:lnTo>
                    <a:pt x="747" y="767"/>
                  </a:lnTo>
                  <a:lnTo>
                    <a:pt x="745" y="767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7" y="767"/>
                  </a:lnTo>
                  <a:lnTo>
                    <a:pt x="749" y="767"/>
                  </a:lnTo>
                  <a:lnTo>
                    <a:pt x="749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2" y="765"/>
                  </a:lnTo>
                  <a:close/>
                  <a:moveTo>
                    <a:pt x="745" y="599"/>
                  </a:moveTo>
                  <a:lnTo>
                    <a:pt x="745" y="599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599"/>
                  </a:lnTo>
                  <a:close/>
                  <a:moveTo>
                    <a:pt x="709" y="767"/>
                  </a:moveTo>
                  <a:lnTo>
                    <a:pt x="707" y="767"/>
                  </a:lnTo>
                  <a:lnTo>
                    <a:pt x="707" y="767"/>
                  </a:lnTo>
                  <a:lnTo>
                    <a:pt x="707" y="769"/>
                  </a:lnTo>
                  <a:lnTo>
                    <a:pt x="707" y="767"/>
                  </a:lnTo>
                  <a:lnTo>
                    <a:pt x="707" y="767"/>
                  </a:lnTo>
                  <a:lnTo>
                    <a:pt x="709" y="769"/>
                  </a:lnTo>
                  <a:lnTo>
                    <a:pt x="709" y="769"/>
                  </a:lnTo>
                  <a:lnTo>
                    <a:pt x="712" y="769"/>
                  </a:lnTo>
                  <a:lnTo>
                    <a:pt x="712" y="772"/>
                  </a:lnTo>
                  <a:lnTo>
                    <a:pt x="712" y="769"/>
                  </a:lnTo>
                  <a:lnTo>
                    <a:pt x="709" y="769"/>
                  </a:lnTo>
                  <a:lnTo>
                    <a:pt x="709" y="767"/>
                  </a:lnTo>
                  <a:close/>
                  <a:moveTo>
                    <a:pt x="709" y="772"/>
                  </a:moveTo>
                  <a:lnTo>
                    <a:pt x="709" y="774"/>
                  </a:lnTo>
                  <a:lnTo>
                    <a:pt x="709" y="772"/>
                  </a:lnTo>
                  <a:lnTo>
                    <a:pt x="712" y="772"/>
                  </a:lnTo>
                  <a:lnTo>
                    <a:pt x="709" y="772"/>
                  </a:lnTo>
                  <a:lnTo>
                    <a:pt x="709" y="772"/>
                  </a:lnTo>
                  <a:close/>
                  <a:moveTo>
                    <a:pt x="707" y="774"/>
                  </a:move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close/>
                  <a:moveTo>
                    <a:pt x="761" y="758"/>
                  </a:moveTo>
                  <a:lnTo>
                    <a:pt x="761" y="758"/>
                  </a:lnTo>
                  <a:lnTo>
                    <a:pt x="761" y="758"/>
                  </a:lnTo>
                  <a:lnTo>
                    <a:pt x="759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4" y="760"/>
                  </a:lnTo>
                  <a:lnTo>
                    <a:pt x="754" y="760"/>
                  </a:lnTo>
                  <a:lnTo>
                    <a:pt x="754" y="762"/>
                  </a:lnTo>
                  <a:lnTo>
                    <a:pt x="754" y="762"/>
                  </a:lnTo>
                  <a:lnTo>
                    <a:pt x="756" y="762"/>
                  </a:lnTo>
                  <a:lnTo>
                    <a:pt x="756" y="762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61" y="760"/>
                  </a:lnTo>
                  <a:lnTo>
                    <a:pt x="761" y="760"/>
                  </a:lnTo>
                  <a:lnTo>
                    <a:pt x="761" y="758"/>
                  </a:lnTo>
                  <a:close/>
                  <a:moveTo>
                    <a:pt x="766" y="609"/>
                  </a:moveTo>
                  <a:lnTo>
                    <a:pt x="766" y="609"/>
                  </a:lnTo>
                  <a:lnTo>
                    <a:pt x="766" y="609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4"/>
                  </a:lnTo>
                  <a:lnTo>
                    <a:pt x="766" y="604"/>
                  </a:lnTo>
                  <a:lnTo>
                    <a:pt x="766" y="604"/>
                  </a:lnTo>
                  <a:lnTo>
                    <a:pt x="764" y="601"/>
                  </a:lnTo>
                  <a:lnTo>
                    <a:pt x="764" y="601"/>
                  </a:lnTo>
                  <a:lnTo>
                    <a:pt x="761" y="601"/>
                  </a:lnTo>
                  <a:lnTo>
                    <a:pt x="759" y="601"/>
                  </a:lnTo>
                  <a:lnTo>
                    <a:pt x="759" y="604"/>
                  </a:lnTo>
                  <a:lnTo>
                    <a:pt x="761" y="604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4" y="606"/>
                  </a:lnTo>
                  <a:lnTo>
                    <a:pt x="764" y="609"/>
                  </a:lnTo>
                  <a:lnTo>
                    <a:pt x="766" y="609"/>
                  </a:lnTo>
                  <a:close/>
                  <a:moveTo>
                    <a:pt x="768" y="606"/>
                  </a:moveTo>
                  <a:lnTo>
                    <a:pt x="766" y="606"/>
                  </a:lnTo>
                  <a:lnTo>
                    <a:pt x="766" y="609"/>
                  </a:lnTo>
                  <a:lnTo>
                    <a:pt x="768" y="609"/>
                  </a:lnTo>
                  <a:lnTo>
                    <a:pt x="771" y="609"/>
                  </a:lnTo>
                  <a:lnTo>
                    <a:pt x="771" y="606"/>
                  </a:lnTo>
                  <a:lnTo>
                    <a:pt x="771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close/>
                  <a:moveTo>
                    <a:pt x="704" y="772"/>
                  </a:moveTo>
                  <a:lnTo>
                    <a:pt x="707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747" y="597"/>
                  </a:moveTo>
                  <a:lnTo>
                    <a:pt x="747" y="597"/>
                  </a:lnTo>
                  <a:lnTo>
                    <a:pt x="745" y="597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601"/>
                  </a:lnTo>
                  <a:lnTo>
                    <a:pt x="747" y="604"/>
                  </a:lnTo>
                  <a:lnTo>
                    <a:pt x="747" y="604"/>
                  </a:lnTo>
                  <a:lnTo>
                    <a:pt x="749" y="601"/>
                  </a:lnTo>
                  <a:lnTo>
                    <a:pt x="749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7"/>
                  </a:lnTo>
                  <a:close/>
                  <a:moveTo>
                    <a:pt x="754" y="601"/>
                  </a:moveTo>
                  <a:lnTo>
                    <a:pt x="754" y="604"/>
                  </a:lnTo>
                  <a:lnTo>
                    <a:pt x="754" y="601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9" y="606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6" y="601"/>
                  </a:lnTo>
                  <a:lnTo>
                    <a:pt x="756" y="599"/>
                  </a:lnTo>
                  <a:lnTo>
                    <a:pt x="756" y="599"/>
                  </a:lnTo>
                  <a:lnTo>
                    <a:pt x="754" y="599"/>
                  </a:lnTo>
                  <a:lnTo>
                    <a:pt x="754" y="601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4" y="601"/>
                  </a:lnTo>
                  <a:close/>
                  <a:moveTo>
                    <a:pt x="733" y="599"/>
                  </a:moveTo>
                  <a:lnTo>
                    <a:pt x="730" y="599"/>
                  </a:lnTo>
                  <a:lnTo>
                    <a:pt x="730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5" y="601"/>
                  </a:lnTo>
                  <a:lnTo>
                    <a:pt x="733" y="599"/>
                  </a:lnTo>
                  <a:lnTo>
                    <a:pt x="733" y="599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17" y="777"/>
                  </a:moveTo>
                  <a:lnTo>
                    <a:pt x="617" y="777"/>
                  </a:lnTo>
                  <a:lnTo>
                    <a:pt x="617" y="777"/>
                  </a:lnTo>
                  <a:lnTo>
                    <a:pt x="617" y="777"/>
                  </a:lnTo>
                  <a:close/>
                  <a:moveTo>
                    <a:pt x="603" y="441"/>
                  </a:moveTo>
                  <a:lnTo>
                    <a:pt x="598" y="436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1" y="429"/>
                  </a:lnTo>
                  <a:lnTo>
                    <a:pt x="591" y="431"/>
                  </a:lnTo>
                  <a:lnTo>
                    <a:pt x="593" y="433"/>
                  </a:lnTo>
                  <a:lnTo>
                    <a:pt x="593" y="433"/>
                  </a:lnTo>
                  <a:lnTo>
                    <a:pt x="596" y="436"/>
                  </a:lnTo>
                  <a:lnTo>
                    <a:pt x="600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close/>
                  <a:moveTo>
                    <a:pt x="667" y="514"/>
                  </a:moveTo>
                  <a:lnTo>
                    <a:pt x="664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59" y="512"/>
                  </a:lnTo>
                  <a:lnTo>
                    <a:pt x="662" y="514"/>
                  </a:lnTo>
                  <a:lnTo>
                    <a:pt x="664" y="519"/>
                  </a:lnTo>
                  <a:lnTo>
                    <a:pt x="667" y="521"/>
                  </a:lnTo>
                  <a:lnTo>
                    <a:pt x="667" y="523"/>
                  </a:lnTo>
                  <a:lnTo>
                    <a:pt x="669" y="526"/>
                  </a:lnTo>
                  <a:lnTo>
                    <a:pt x="671" y="533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6" y="535"/>
                  </a:lnTo>
                  <a:lnTo>
                    <a:pt x="676" y="533"/>
                  </a:lnTo>
                  <a:lnTo>
                    <a:pt x="674" y="526"/>
                  </a:lnTo>
                  <a:lnTo>
                    <a:pt x="671" y="526"/>
                  </a:lnTo>
                  <a:lnTo>
                    <a:pt x="669" y="523"/>
                  </a:lnTo>
                  <a:lnTo>
                    <a:pt x="669" y="521"/>
                  </a:lnTo>
                  <a:lnTo>
                    <a:pt x="669" y="516"/>
                  </a:lnTo>
                  <a:lnTo>
                    <a:pt x="667" y="514"/>
                  </a:lnTo>
                  <a:close/>
                  <a:moveTo>
                    <a:pt x="704" y="774"/>
                  </a:move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close/>
                  <a:moveTo>
                    <a:pt x="626" y="774"/>
                  </a:moveTo>
                  <a:lnTo>
                    <a:pt x="626" y="774"/>
                  </a:lnTo>
                  <a:lnTo>
                    <a:pt x="624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close/>
                  <a:moveTo>
                    <a:pt x="704" y="772"/>
                  </a:moveTo>
                  <a:lnTo>
                    <a:pt x="704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657" y="521"/>
                  </a:moveTo>
                  <a:lnTo>
                    <a:pt x="655" y="516"/>
                  </a:lnTo>
                  <a:lnTo>
                    <a:pt x="652" y="514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5" y="519"/>
                  </a:lnTo>
                  <a:lnTo>
                    <a:pt x="655" y="521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1"/>
                  </a:lnTo>
                  <a:close/>
                  <a:moveTo>
                    <a:pt x="773" y="746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3" y="751"/>
                  </a:lnTo>
                  <a:lnTo>
                    <a:pt x="775" y="751"/>
                  </a:lnTo>
                  <a:lnTo>
                    <a:pt x="775" y="751"/>
                  </a:lnTo>
                  <a:lnTo>
                    <a:pt x="775" y="753"/>
                  </a:lnTo>
                  <a:lnTo>
                    <a:pt x="775" y="753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71" y="753"/>
                  </a:lnTo>
                  <a:lnTo>
                    <a:pt x="773" y="753"/>
                  </a:lnTo>
                  <a:lnTo>
                    <a:pt x="771" y="753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68" y="758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8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71" y="755"/>
                  </a:lnTo>
                  <a:lnTo>
                    <a:pt x="775" y="755"/>
                  </a:lnTo>
                  <a:lnTo>
                    <a:pt x="778" y="751"/>
                  </a:lnTo>
                  <a:lnTo>
                    <a:pt x="778" y="751"/>
                  </a:lnTo>
                  <a:lnTo>
                    <a:pt x="773" y="746"/>
                  </a:lnTo>
                  <a:close/>
                  <a:moveTo>
                    <a:pt x="650" y="502"/>
                  </a:move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2"/>
                  </a:lnTo>
                  <a:lnTo>
                    <a:pt x="650" y="509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07"/>
                  </a:lnTo>
                  <a:lnTo>
                    <a:pt x="650" y="504"/>
                  </a:lnTo>
                  <a:lnTo>
                    <a:pt x="650" y="502"/>
                  </a:lnTo>
                  <a:close/>
                  <a:moveTo>
                    <a:pt x="808" y="661"/>
                  </a:moveTo>
                  <a:lnTo>
                    <a:pt x="808" y="661"/>
                  </a:lnTo>
                  <a:lnTo>
                    <a:pt x="808" y="661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08" y="658"/>
                  </a:lnTo>
                  <a:lnTo>
                    <a:pt x="808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8" y="661"/>
                  </a:lnTo>
                  <a:close/>
                  <a:moveTo>
                    <a:pt x="823" y="665"/>
                  </a:moveTo>
                  <a:lnTo>
                    <a:pt x="825" y="665"/>
                  </a:lnTo>
                  <a:lnTo>
                    <a:pt x="825" y="665"/>
                  </a:lnTo>
                  <a:lnTo>
                    <a:pt x="825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close/>
                  <a:moveTo>
                    <a:pt x="825" y="670"/>
                  </a:moveTo>
                  <a:lnTo>
                    <a:pt x="827" y="670"/>
                  </a:lnTo>
                  <a:lnTo>
                    <a:pt x="827" y="670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5" y="670"/>
                  </a:lnTo>
                  <a:close/>
                  <a:moveTo>
                    <a:pt x="813" y="661"/>
                  </a:moveTo>
                  <a:lnTo>
                    <a:pt x="816" y="658"/>
                  </a:lnTo>
                  <a:lnTo>
                    <a:pt x="816" y="658"/>
                  </a:lnTo>
                  <a:lnTo>
                    <a:pt x="813" y="658"/>
                  </a:lnTo>
                  <a:lnTo>
                    <a:pt x="813" y="658"/>
                  </a:lnTo>
                  <a:lnTo>
                    <a:pt x="811" y="658"/>
                  </a:lnTo>
                  <a:lnTo>
                    <a:pt x="813" y="661"/>
                  </a:lnTo>
                  <a:lnTo>
                    <a:pt x="813" y="661"/>
                  </a:lnTo>
                  <a:lnTo>
                    <a:pt x="813" y="661"/>
                  </a:lnTo>
                  <a:close/>
                  <a:moveTo>
                    <a:pt x="811" y="661"/>
                  </a:moveTo>
                  <a:lnTo>
                    <a:pt x="811" y="663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6" y="663"/>
                  </a:lnTo>
                  <a:lnTo>
                    <a:pt x="816" y="663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3" y="661"/>
                  </a:lnTo>
                  <a:lnTo>
                    <a:pt x="811" y="661"/>
                  </a:lnTo>
                  <a:lnTo>
                    <a:pt x="811" y="661"/>
                  </a:lnTo>
                  <a:close/>
                  <a:moveTo>
                    <a:pt x="811" y="656"/>
                  </a:moveTo>
                  <a:lnTo>
                    <a:pt x="811" y="656"/>
                  </a:lnTo>
                  <a:lnTo>
                    <a:pt x="808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11" y="656"/>
                  </a:lnTo>
                  <a:close/>
                  <a:moveTo>
                    <a:pt x="596" y="414"/>
                  </a:move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6" y="414"/>
                  </a:lnTo>
                  <a:close/>
                  <a:moveTo>
                    <a:pt x="827" y="665"/>
                  </a:moveTo>
                  <a:lnTo>
                    <a:pt x="830" y="665"/>
                  </a:lnTo>
                  <a:lnTo>
                    <a:pt x="830" y="668"/>
                  </a:lnTo>
                  <a:lnTo>
                    <a:pt x="830" y="668"/>
                  </a:lnTo>
                  <a:lnTo>
                    <a:pt x="830" y="665"/>
                  </a:lnTo>
                  <a:lnTo>
                    <a:pt x="830" y="665"/>
                  </a:lnTo>
                  <a:lnTo>
                    <a:pt x="830" y="663"/>
                  </a:lnTo>
                  <a:lnTo>
                    <a:pt x="827" y="663"/>
                  </a:lnTo>
                  <a:lnTo>
                    <a:pt x="827" y="663"/>
                  </a:lnTo>
                  <a:lnTo>
                    <a:pt x="827" y="665"/>
                  </a:lnTo>
                  <a:lnTo>
                    <a:pt x="827" y="665"/>
                  </a:lnTo>
                  <a:lnTo>
                    <a:pt x="827" y="665"/>
                  </a:lnTo>
                  <a:close/>
                  <a:moveTo>
                    <a:pt x="778" y="746"/>
                  </a:moveTo>
                  <a:lnTo>
                    <a:pt x="778" y="743"/>
                  </a:lnTo>
                  <a:lnTo>
                    <a:pt x="778" y="743"/>
                  </a:lnTo>
                  <a:lnTo>
                    <a:pt x="778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6"/>
                  </a:lnTo>
                  <a:lnTo>
                    <a:pt x="775" y="746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6"/>
                  </a:lnTo>
                  <a:lnTo>
                    <a:pt x="778" y="746"/>
                  </a:lnTo>
                  <a:close/>
                  <a:moveTo>
                    <a:pt x="572" y="294"/>
                  </a:moveTo>
                  <a:lnTo>
                    <a:pt x="572" y="294"/>
                  </a:lnTo>
                  <a:lnTo>
                    <a:pt x="572" y="294"/>
                  </a:lnTo>
                  <a:lnTo>
                    <a:pt x="572" y="294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4"/>
                  </a:lnTo>
                  <a:close/>
                  <a:moveTo>
                    <a:pt x="875" y="665"/>
                  </a:moveTo>
                  <a:lnTo>
                    <a:pt x="875" y="665"/>
                  </a:lnTo>
                  <a:lnTo>
                    <a:pt x="875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5" y="665"/>
                  </a:lnTo>
                  <a:lnTo>
                    <a:pt x="875" y="665"/>
                  </a:lnTo>
                  <a:close/>
                  <a:moveTo>
                    <a:pt x="861" y="677"/>
                  </a:moveTo>
                  <a:lnTo>
                    <a:pt x="861" y="675"/>
                  </a:lnTo>
                  <a:lnTo>
                    <a:pt x="858" y="675"/>
                  </a:lnTo>
                  <a:lnTo>
                    <a:pt x="858" y="677"/>
                  </a:lnTo>
                  <a:lnTo>
                    <a:pt x="861" y="677"/>
                  </a:lnTo>
                  <a:lnTo>
                    <a:pt x="861" y="677"/>
                  </a:lnTo>
                  <a:close/>
                  <a:moveTo>
                    <a:pt x="863" y="703"/>
                  </a:moveTo>
                  <a:lnTo>
                    <a:pt x="863" y="703"/>
                  </a:lnTo>
                  <a:lnTo>
                    <a:pt x="863" y="703"/>
                  </a:lnTo>
                  <a:lnTo>
                    <a:pt x="863" y="703"/>
                  </a:lnTo>
                  <a:close/>
                  <a:moveTo>
                    <a:pt x="863" y="677"/>
                  </a:move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80"/>
                  </a:lnTo>
                  <a:lnTo>
                    <a:pt x="863" y="680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close/>
                  <a:moveTo>
                    <a:pt x="856" y="675"/>
                  </a:moveTo>
                  <a:lnTo>
                    <a:pt x="856" y="675"/>
                  </a:lnTo>
                  <a:lnTo>
                    <a:pt x="856" y="675"/>
                  </a:lnTo>
                  <a:lnTo>
                    <a:pt x="856" y="675"/>
                  </a:lnTo>
                  <a:close/>
                  <a:moveTo>
                    <a:pt x="861" y="708"/>
                  </a:moveTo>
                  <a:lnTo>
                    <a:pt x="861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1" y="710"/>
                  </a:lnTo>
                  <a:lnTo>
                    <a:pt x="861" y="708"/>
                  </a:lnTo>
                  <a:lnTo>
                    <a:pt x="863" y="708"/>
                  </a:lnTo>
                  <a:lnTo>
                    <a:pt x="863" y="706"/>
                  </a:lnTo>
                  <a:lnTo>
                    <a:pt x="863" y="706"/>
                  </a:lnTo>
                  <a:lnTo>
                    <a:pt x="861" y="708"/>
                  </a:lnTo>
                  <a:close/>
                  <a:moveTo>
                    <a:pt x="870" y="696"/>
                  </a:moveTo>
                  <a:lnTo>
                    <a:pt x="870" y="698"/>
                  </a:lnTo>
                  <a:lnTo>
                    <a:pt x="868" y="703"/>
                  </a:lnTo>
                  <a:lnTo>
                    <a:pt x="868" y="701"/>
                  </a:lnTo>
                  <a:lnTo>
                    <a:pt x="870" y="698"/>
                  </a:lnTo>
                  <a:lnTo>
                    <a:pt x="870" y="698"/>
                  </a:lnTo>
                  <a:lnTo>
                    <a:pt x="870" y="696"/>
                  </a:lnTo>
                  <a:lnTo>
                    <a:pt x="870" y="696"/>
                  </a:lnTo>
                  <a:close/>
                  <a:moveTo>
                    <a:pt x="865" y="677"/>
                  </a:moveTo>
                  <a:lnTo>
                    <a:pt x="865" y="677"/>
                  </a:lnTo>
                  <a:lnTo>
                    <a:pt x="865" y="675"/>
                  </a:lnTo>
                  <a:lnTo>
                    <a:pt x="863" y="672"/>
                  </a:lnTo>
                  <a:lnTo>
                    <a:pt x="863" y="672"/>
                  </a:lnTo>
                  <a:lnTo>
                    <a:pt x="863" y="675"/>
                  </a:lnTo>
                  <a:lnTo>
                    <a:pt x="863" y="675"/>
                  </a:lnTo>
                  <a:lnTo>
                    <a:pt x="865" y="677"/>
                  </a:lnTo>
                  <a:close/>
                  <a:moveTo>
                    <a:pt x="901" y="639"/>
                  </a:moveTo>
                  <a:lnTo>
                    <a:pt x="898" y="642"/>
                  </a:lnTo>
                  <a:lnTo>
                    <a:pt x="896" y="646"/>
                  </a:lnTo>
                  <a:lnTo>
                    <a:pt x="894" y="646"/>
                  </a:lnTo>
                  <a:lnTo>
                    <a:pt x="891" y="649"/>
                  </a:lnTo>
                  <a:lnTo>
                    <a:pt x="891" y="649"/>
                  </a:lnTo>
                  <a:lnTo>
                    <a:pt x="891" y="651"/>
                  </a:lnTo>
                  <a:lnTo>
                    <a:pt x="891" y="651"/>
                  </a:lnTo>
                  <a:lnTo>
                    <a:pt x="894" y="651"/>
                  </a:lnTo>
                  <a:lnTo>
                    <a:pt x="894" y="654"/>
                  </a:lnTo>
                  <a:lnTo>
                    <a:pt x="894" y="656"/>
                  </a:lnTo>
                  <a:lnTo>
                    <a:pt x="889" y="661"/>
                  </a:lnTo>
                  <a:lnTo>
                    <a:pt x="889" y="668"/>
                  </a:lnTo>
                  <a:lnTo>
                    <a:pt x="884" y="668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68"/>
                  </a:lnTo>
                  <a:lnTo>
                    <a:pt x="884" y="668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2"/>
                  </a:lnTo>
                  <a:lnTo>
                    <a:pt x="887" y="675"/>
                  </a:lnTo>
                  <a:lnTo>
                    <a:pt x="884" y="675"/>
                  </a:lnTo>
                  <a:lnTo>
                    <a:pt x="882" y="675"/>
                  </a:lnTo>
                  <a:lnTo>
                    <a:pt x="882" y="677"/>
                  </a:lnTo>
                  <a:lnTo>
                    <a:pt x="882" y="680"/>
                  </a:lnTo>
                  <a:lnTo>
                    <a:pt x="879" y="682"/>
                  </a:lnTo>
                  <a:lnTo>
                    <a:pt x="879" y="684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5" y="691"/>
                  </a:lnTo>
                  <a:lnTo>
                    <a:pt x="875" y="691"/>
                  </a:lnTo>
                  <a:lnTo>
                    <a:pt x="872" y="694"/>
                  </a:lnTo>
                  <a:lnTo>
                    <a:pt x="872" y="694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5" y="694"/>
                  </a:lnTo>
                  <a:lnTo>
                    <a:pt x="877" y="691"/>
                  </a:lnTo>
                  <a:lnTo>
                    <a:pt x="879" y="687"/>
                  </a:lnTo>
                  <a:lnTo>
                    <a:pt x="882" y="682"/>
                  </a:lnTo>
                  <a:lnTo>
                    <a:pt x="884" y="680"/>
                  </a:lnTo>
                  <a:lnTo>
                    <a:pt x="884" y="677"/>
                  </a:lnTo>
                  <a:lnTo>
                    <a:pt x="884" y="677"/>
                  </a:lnTo>
                  <a:lnTo>
                    <a:pt x="887" y="677"/>
                  </a:lnTo>
                  <a:lnTo>
                    <a:pt x="887" y="675"/>
                  </a:lnTo>
                  <a:lnTo>
                    <a:pt x="894" y="665"/>
                  </a:lnTo>
                  <a:lnTo>
                    <a:pt x="894" y="665"/>
                  </a:lnTo>
                  <a:lnTo>
                    <a:pt x="894" y="663"/>
                  </a:lnTo>
                  <a:lnTo>
                    <a:pt x="894" y="658"/>
                  </a:lnTo>
                  <a:lnTo>
                    <a:pt x="896" y="654"/>
                  </a:lnTo>
                  <a:lnTo>
                    <a:pt x="901" y="649"/>
                  </a:lnTo>
                  <a:lnTo>
                    <a:pt x="901" y="646"/>
                  </a:lnTo>
                  <a:lnTo>
                    <a:pt x="901" y="646"/>
                  </a:lnTo>
                  <a:lnTo>
                    <a:pt x="901" y="644"/>
                  </a:lnTo>
                  <a:lnTo>
                    <a:pt x="901" y="644"/>
                  </a:lnTo>
                  <a:lnTo>
                    <a:pt x="901" y="642"/>
                  </a:lnTo>
                  <a:lnTo>
                    <a:pt x="901" y="642"/>
                  </a:lnTo>
                  <a:lnTo>
                    <a:pt x="903" y="642"/>
                  </a:lnTo>
                  <a:lnTo>
                    <a:pt x="903" y="642"/>
                  </a:lnTo>
                  <a:lnTo>
                    <a:pt x="903" y="639"/>
                  </a:lnTo>
                  <a:lnTo>
                    <a:pt x="901" y="639"/>
                  </a:lnTo>
                  <a:lnTo>
                    <a:pt x="901" y="639"/>
                  </a:lnTo>
                  <a:close/>
                  <a:moveTo>
                    <a:pt x="870" y="668"/>
                  </a:moveTo>
                  <a:lnTo>
                    <a:pt x="868" y="668"/>
                  </a:lnTo>
                  <a:lnTo>
                    <a:pt x="868" y="668"/>
                  </a:lnTo>
                  <a:lnTo>
                    <a:pt x="868" y="668"/>
                  </a:lnTo>
                  <a:lnTo>
                    <a:pt x="868" y="670"/>
                  </a:lnTo>
                  <a:lnTo>
                    <a:pt x="868" y="670"/>
                  </a:lnTo>
                  <a:lnTo>
                    <a:pt x="870" y="668"/>
                  </a:lnTo>
                  <a:close/>
                  <a:moveTo>
                    <a:pt x="863" y="680"/>
                  </a:moveTo>
                  <a:lnTo>
                    <a:pt x="865" y="682"/>
                  </a:lnTo>
                  <a:lnTo>
                    <a:pt x="865" y="680"/>
                  </a:lnTo>
                  <a:lnTo>
                    <a:pt x="865" y="680"/>
                  </a:lnTo>
                  <a:lnTo>
                    <a:pt x="863" y="680"/>
                  </a:lnTo>
                  <a:close/>
                  <a:moveTo>
                    <a:pt x="856" y="691"/>
                  </a:move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close/>
                  <a:moveTo>
                    <a:pt x="861" y="677"/>
                  </a:moveTo>
                  <a:lnTo>
                    <a:pt x="861" y="677"/>
                  </a:lnTo>
                  <a:lnTo>
                    <a:pt x="863" y="680"/>
                  </a:lnTo>
                  <a:lnTo>
                    <a:pt x="861" y="677"/>
                  </a:lnTo>
                  <a:close/>
                  <a:moveTo>
                    <a:pt x="804" y="741"/>
                  </a:moveTo>
                  <a:lnTo>
                    <a:pt x="801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1"/>
                  </a:lnTo>
                  <a:lnTo>
                    <a:pt x="804" y="741"/>
                  </a:lnTo>
                  <a:close/>
                  <a:moveTo>
                    <a:pt x="790" y="739"/>
                  </a:move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92" y="746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7" y="746"/>
                  </a:lnTo>
                  <a:lnTo>
                    <a:pt x="794" y="741"/>
                  </a:lnTo>
                  <a:lnTo>
                    <a:pt x="790" y="739"/>
                  </a:lnTo>
                  <a:close/>
                  <a:moveTo>
                    <a:pt x="782" y="743"/>
                  </a:move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8"/>
                  </a:lnTo>
                  <a:lnTo>
                    <a:pt x="782" y="748"/>
                  </a:lnTo>
                  <a:lnTo>
                    <a:pt x="785" y="748"/>
                  </a:lnTo>
                  <a:lnTo>
                    <a:pt x="785" y="746"/>
                  </a:lnTo>
                  <a:lnTo>
                    <a:pt x="782" y="746"/>
                  </a:lnTo>
                  <a:lnTo>
                    <a:pt x="782" y="743"/>
                  </a:lnTo>
                  <a:close/>
                  <a:moveTo>
                    <a:pt x="785" y="748"/>
                  </a:moveTo>
                  <a:lnTo>
                    <a:pt x="787" y="748"/>
                  </a:lnTo>
                  <a:lnTo>
                    <a:pt x="787" y="748"/>
                  </a:lnTo>
                  <a:lnTo>
                    <a:pt x="787" y="746"/>
                  </a:lnTo>
                  <a:lnTo>
                    <a:pt x="787" y="746"/>
                  </a:lnTo>
                  <a:lnTo>
                    <a:pt x="785" y="748"/>
                  </a:lnTo>
                  <a:close/>
                  <a:moveTo>
                    <a:pt x="797" y="739"/>
                  </a:moveTo>
                  <a:lnTo>
                    <a:pt x="794" y="739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7" y="741"/>
                  </a:lnTo>
                  <a:lnTo>
                    <a:pt x="797" y="743"/>
                  </a:lnTo>
                  <a:lnTo>
                    <a:pt x="797" y="741"/>
                  </a:lnTo>
                  <a:lnTo>
                    <a:pt x="797" y="741"/>
                  </a:lnTo>
                  <a:lnTo>
                    <a:pt x="797" y="739"/>
                  </a:lnTo>
                  <a:close/>
                  <a:moveTo>
                    <a:pt x="851" y="701"/>
                  </a:moveTo>
                  <a:lnTo>
                    <a:pt x="851" y="701"/>
                  </a:lnTo>
                  <a:lnTo>
                    <a:pt x="851" y="701"/>
                  </a:lnTo>
                  <a:lnTo>
                    <a:pt x="851" y="701"/>
                  </a:lnTo>
                  <a:close/>
                  <a:moveTo>
                    <a:pt x="853" y="713"/>
                  </a:moveTo>
                  <a:lnTo>
                    <a:pt x="853" y="713"/>
                  </a:lnTo>
                  <a:lnTo>
                    <a:pt x="853" y="713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49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51" y="717"/>
                  </a:lnTo>
                  <a:lnTo>
                    <a:pt x="853" y="717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3"/>
                  </a:lnTo>
                  <a:lnTo>
                    <a:pt x="853" y="713"/>
                  </a:lnTo>
                  <a:close/>
                  <a:moveTo>
                    <a:pt x="842" y="691"/>
                  </a:moveTo>
                  <a:lnTo>
                    <a:pt x="842" y="691"/>
                  </a:lnTo>
                  <a:lnTo>
                    <a:pt x="842" y="691"/>
                  </a:lnTo>
                  <a:lnTo>
                    <a:pt x="842" y="691"/>
                  </a:lnTo>
                  <a:close/>
                  <a:moveTo>
                    <a:pt x="827" y="729"/>
                  </a:moveTo>
                  <a:lnTo>
                    <a:pt x="827" y="729"/>
                  </a:lnTo>
                  <a:lnTo>
                    <a:pt x="825" y="732"/>
                  </a:lnTo>
                  <a:lnTo>
                    <a:pt x="820" y="734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20" y="734"/>
                  </a:lnTo>
                  <a:lnTo>
                    <a:pt x="823" y="734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5" y="734"/>
                  </a:lnTo>
                  <a:lnTo>
                    <a:pt x="825" y="734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27" y="729"/>
                  </a:lnTo>
                  <a:lnTo>
                    <a:pt x="827" y="729"/>
                  </a:lnTo>
                  <a:close/>
                  <a:moveTo>
                    <a:pt x="839" y="722"/>
                  </a:moveTo>
                  <a:lnTo>
                    <a:pt x="839" y="722"/>
                  </a:lnTo>
                  <a:lnTo>
                    <a:pt x="837" y="725"/>
                  </a:lnTo>
                  <a:lnTo>
                    <a:pt x="827" y="732"/>
                  </a:lnTo>
                  <a:lnTo>
                    <a:pt x="830" y="732"/>
                  </a:lnTo>
                  <a:lnTo>
                    <a:pt x="830" y="732"/>
                  </a:lnTo>
                  <a:lnTo>
                    <a:pt x="837" y="727"/>
                  </a:lnTo>
                  <a:lnTo>
                    <a:pt x="837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2"/>
                  </a:lnTo>
                  <a:lnTo>
                    <a:pt x="839" y="722"/>
                  </a:lnTo>
                  <a:close/>
                  <a:moveTo>
                    <a:pt x="853" y="689"/>
                  </a:moveTo>
                  <a:lnTo>
                    <a:pt x="853" y="687"/>
                  </a:lnTo>
                  <a:lnTo>
                    <a:pt x="853" y="687"/>
                  </a:lnTo>
                  <a:lnTo>
                    <a:pt x="853" y="689"/>
                  </a:lnTo>
                  <a:lnTo>
                    <a:pt x="853" y="689"/>
                  </a:lnTo>
                  <a:close/>
                  <a:moveTo>
                    <a:pt x="905" y="620"/>
                  </a:move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30"/>
                  </a:lnTo>
                  <a:lnTo>
                    <a:pt x="903" y="630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5" y="630"/>
                  </a:lnTo>
                  <a:lnTo>
                    <a:pt x="905" y="627"/>
                  </a:lnTo>
                  <a:lnTo>
                    <a:pt x="905" y="625"/>
                  </a:lnTo>
                  <a:lnTo>
                    <a:pt x="905" y="623"/>
                  </a:lnTo>
                  <a:lnTo>
                    <a:pt x="905" y="623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close/>
                  <a:moveTo>
                    <a:pt x="882" y="672"/>
                  </a:moveTo>
                  <a:lnTo>
                    <a:pt x="882" y="672"/>
                  </a:lnTo>
                  <a:lnTo>
                    <a:pt x="882" y="672"/>
                  </a:lnTo>
                  <a:lnTo>
                    <a:pt x="882" y="672"/>
                  </a:lnTo>
                  <a:lnTo>
                    <a:pt x="882" y="675"/>
                  </a:lnTo>
                  <a:lnTo>
                    <a:pt x="879" y="675"/>
                  </a:lnTo>
                  <a:lnTo>
                    <a:pt x="879" y="675"/>
                  </a:lnTo>
                  <a:lnTo>
                    <a:pt x="882" y="675"/>
                  </a:lnTo>
                  <a:lnTo>
                    <a:pt x="882" y="672"/>
                  </a:lnTo>
                  <a:lnTo>
                    <a:pt x="882" y="672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11295867" y="2066489"/>
              <a:ext cx="113509" cy="185258"/>
            </a:xfrm>
            <a:custGeom>
              <a:rect b="b" l="l" r="r" t="t"/>
              <a:pathLst>
                <a:path extrusionOk="0" h="173" w="106">
                  <a:moveTo>
                    <a:pt x="33" y="3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2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71"/>
                  </a:lnTo>
                  <a:lnTo>
                    <a:pt x="52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9" y="93"/>
                  </a:lnTo>
                  <a:lnTo>
                    <a:pt x="61" y="95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5" y="112"/>
                  </a:lnTo>
                  <a:lnTo>
                    <a:pt x="82" y="116"/>
                  </a:lnTo>
                  <a:lnTo>
                    <a:pt x="85" y="119"/>
                  </a:lnTo>
                  <a:lnTo>
                    <a:pt x="89" y="119"/>
                  </a:lnTo>
                  <a:lnTo>
                    <a:pt x="92" y="119"/>
                  </a:lnTo>
                  <a:lnTo>
                    <a:pt x="92" y="116"/>
                  </a:lnTo>
                  <a:lnTo>
                    <a:pt x="94" y="119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0"/>
                  </a:lnTo>
                  <a:lnTo>
                    <a:pt x="94" y="128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2" y="138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4" y="140"/>
                  </a:lnTo>
                  <a:lnTo>
                    <a:pt x="87" y="142"/>
                  </a:lnTo>
                  <a:lnTo>
                    <a:pt x="87" y="145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9" y="147"/>
                  </a:lnTo>
                  <a:lnTo>
                    <a:pt x="92" y="145"/>
                  </a:lnTo>
                  <a:lnTo>
                    <a:pt x="94" y="142"/>
                  </a:lnTo>
                  <a:lnTo>
                    <a:pt x="94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5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1" y="147"/>
                  </a:lnTo>
                  <a:lnTo>
                    <a:pt x="104" y="149"/>
                  </a:lnTo>
                  <a:lnTo>
                    <a:pt x="104" y="152"/>
                  </a:lnTo>
                  <a:lnTo>
                    <a:pt x="106" y="154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4" y="161"/>
                  </a:lnTo>
                  <a:lnTo>
                    <a:pt x="87" y="161"/>
                  </a:lnTo>
                  <a:lnTo>
                    <a:pt x="80" y="164"/>
                  </a:lnTo>
                  <a:lnTo>
                    <a:pt x="73" y="166"/>
                  </a:lnTo>
                  <a:lnTo>
                    <a:pt x="66" y="166"/>
                  </a:lnTo>
                  <a:lnTo>
                    <a:pt x="56" y="168"/>
                  </a:lnTo>
                  <a:lnTo>
                    <a:pt x="49" y="171"/>
                  </a:lnTo>
                  <a:lnTo>
                    <a:pt x="42" y="173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7" y="152"/>
                  </a:lnTo>
                  <a:lnTo>
                    <a:pt x="35" y="142"/>
                  </a:lnTo>
                  <a:lnTo>
                    <a:pt x="33" y="135"/>
                  </a:lnTo>
                  <a:lnTo>
                    <a:pt x="30" y="126"/>
                  </a:lnTo>
                  <a:lnTo>
                    <a:pt x="28" y="116"/>
                  </a:lnTo>
                  <a:lnTo>
                    <a:pt x="26" y="109"/>
                  </a:lnTo>
                  <a:lnTo>
                    <a:pt x="23" y="100"/>
                  </a:lnTo>
                  <a:lnTo>
                    <a:pt x="21" y="90"/>
                  </a:lnTo>
                  <a:lnTo>
                    <a:pt x="18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11181285" y="2208910"/>
              <a:ext cx="20346" cy="24630"/>
            </a:xfrm>
            <a:custGeom>
              <a:rect b="b" l="l" r="r" t="t"/>
              <a:pathLst>
                <a:path extrusionOk="0" h="23" w="19">
                  <a:moveTo>
                    <a:pt x="14" y="23"/>
                  </a:moveTo>
                  <a:lnTo>
                    <a:pt x="12" y="21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19" y="12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11457564" y="1699188"/>
              <a:ext cx="185258" cy="174548"/>
            </a:xfrm>
            <a:custGeom>
              <a:rect b="b" l="l" r="r" t="t"/>
              <a:pathLst>
                <a:path extrusionOk="0" h="163" w="173">
                  <a:moveTo>
                    <a:pt x="154" y="0"/>
                  </a:moveTo>
                  <a:lnTo>
                    <a:pt x="156" y="7"/>
                  </a:lnTo>
                  <a:lnTo>
                    <a:pt x="158" y="14"/>
                  </a:lnTo>
                  <a:lnTo>
                    <a:pt x="161" y="21"/>
                  </a:lnTo>
                  <a:lnTo>
                    <a:pt x="163" y="28"/>
                  </a:lnTo>
                  <a:lnTo>
                    <a:pt x="163" y="36"/>
                  </a:lnTo>
                  <a:lnTo>
                    <a:pt x="166" y="43"/>
                  </a:lnTo>
                  <a:lnTo>
                    <a:pt x="168" y="47"/>
                  </a:lnTo>
                  <a:lnTo>
                    <a:pt x="170" y="55"/>
                  </a:lnTo>
                  <a:lnTo>
                    <a:pt x="170" y="59"/>
                  </a:lnTo>
                  <a:lnTo>
                    <a:pt x="170" y="64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73" y="81"/>
                  </a:lnTo>
                  <a:lnTo>
                    <a:pt x="173" y="83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4" y="88"/>
                  </a:lnTo>
                  <a:lnTo>
                    <a:pt x="149" y="85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92"/>
                  </a:lnTo>
                  <a:lnTo>
                    <a:pt x="142" y="90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7" y="95"/>
                  </a:lnTo>
                  <a:lnTo>
                    <a:pt x="132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9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0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1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66" y="123"/>
                  </a:lnTo>
                  <a:lnTo>
                    <a:pt x="64" y="123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4" y="133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19" y="159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59"/>
                  </a:lnTo>
                  <a:lnTo>
                    <a:pt x="9" y="156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19" y="140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1" y="133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6" y="126"/>
                  </a:lnTo>
                  <a:lnTo>
                    <a:pt x="14" y="123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2" y="107"/>
                  </a:lnTo>
                  <a:lnTo>
                    <a:pt x="12" y="102"/>
                  </a:lnTo>
                  <a:lnTo>
                    <a:pt x="9" y="95"/>
                  </a:lnTo>
                  <a:lnTo>
                    <a:pt x="9" y="90"/>
                  </a:lnTo>
                  <a:lnTo>
                    <a:pt x="9" y="85"/>
                  </a:lnTo>
                  <a:lnTo>
                    <a:pt x="7" y="78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33" y="26"/>
                  </a:lnTo>
                  <a:lnTo>
                    <a:pt x="45" y="24"/>
                  </a:lnTo>
                  <a:lnTo>
                    <a:pt x="52" y="24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14"/>
                  </a:lnTo>
                  <a:lnTo>
                    <a:pt x="104" y="12"/>
                  </a:lnTo>
                  <a:lnTo>
                    <a:pt x="116" y="7"/>
                  </a:lnTo>
                  <a:lnTo>
                    <a:pt x="130" y="5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7830603" y="2157511"/>
              <a:ext cx="759231" cy="565408"/>
            </a:xfrm>
            <a:custGeom>
              <a:rect b="b" l="l" r="r" t="t"/>
              <a:pathLst>
                <a:path extrusionOk="0" h="528" w="709">
                  <a:moveTo>
                    <a:pt x="707" y="157"/>
                  </a:moveTo>
                  <a:lnTo>
                    <a:pt x="707" y="169"/>
                  </a:lnTo>
                  <a:lnTo>
                    <a:pt x="707" y="178"/>
                  </a:lnTo>
                  <a:lnTo>
                    <a:pt x="707" y="190"/>
                  </a:lnTo>
                  <a:lnTo>
                    <a:pt x="707" y="202"/>
                  </a:lnTo>
                  <a:lnTo>
                    <a:pt x="707" y="213"/>
                  </a:lnTo>
                  <a:lnTo>
                    <a:pt x="707" y="225"/>
                  </a:lnTo>
                  <a:lnTo>
                    <a:pt x="707" y="237"/>
                  </a:lnTo>
                  <a:lnTo>
                    <a:pt x="707" y="249"/>
                  </a:lnTo>
                  <a:lnTo>
                    <a:pt x="707" y="261"/>
                  </a:lnTo>
                  <a:lnTo>
                    <a:pt x="707" y="273"/>
                  </a:lnTo>
                  <a:lnTo>
                    <a:pt x="707" y="284"/>
                  </a:lnTo>
                  <a:lnTo>
                    <a:pt x="705" y="294"/>
                  </a:lnTo>
                  <a:lnTo>
                    <a:pt x="705" y="306"/>
                  </a:lnTo>
                  <a:lnTo>
                    <a:pt x="705" y="318"/>
                  </a:lnTo>
                  <a:lnTo>
                    <a:pt x="705" y="329"/>
                  </a:lnTo>
                  <a:lnTo>
                    <a:pt x="705" y="341"/>
                  </a:lnTo>
                  <a:lnTo>
                    <a:pt x="705" y="353"/>
                  </a:lnTo>
                  <a:lnTo>
                    <a:pt x="705" y="365"/>
                  </a:lnTo>
                  <a:lnTo>
                    <a:pt x="705" y="377"/>
                  </a:lnTo>
                  <a:lnTo>
                    <a:pt x="705" y="389"/>
                  </a:lnTo>
                  <a:lnTo>
                    <a:pt x="705" y="400"/>
                  </a:lnTo>
                  <a:lnTo>
                    <a:pt x="705" y="410"/>
                  </a:lnTo>
                  <a:lnTo>
                    <a:pt x="705" y="422"/>
                  </a:lnTo>
                  <a:lnTo>
                    <a:pt x="705" y="434"/>
                  </a:lnTo>
                  <a:lnTo>
                    <a:pt x="705" y="445"/>
                  </a:lnTo>
                  <a:lnTo>
                    <a:pt x="702" y="457"/>
                  </a:lnTo>
                  <a:lnTo>
                    <a:pt x="702" y="469"/>
                  </a:lnTo>
                  <a:lnTo>
                    <a:pt x="702" y="481"/>
                  </a:lnTo>
                  <a:lnTo>
                    <a:pt x="702" y="493"/>
                  </a:lnTo>
                  <a:lnTo>
                    <a:pt x="702" y="505"/>
                  </a:lnTo>
                  <a:lnTo>
                    <a:pt x="702" y="516"/>
                  </a:lnTo>
                  <a:lnTo>
                    <a:pt x="702" y="528"/>
                  </a:lnTo>
                  <a:lnTo>
                    <a:pt x="690" y="528"/>
                  </a:lnTo>
                  <a:lnTo>
                    <a:pt x="679" y="526"/>
                  </a:lnTo>
                  <a:lnTo>
                    <a:pt x="664" y="526"/>
                  </a:lnTo>
                  <a:lnTo>
                    <a:pt x="653" y="526"/>
                  </a:lnTo>
                  <a:lnTo>
                    <a:pt x="641" y="526"/>
                  </a:lnTo>
                  <a:lnTo>
                    <a:pt x="629" y="526"/>
                  </a:lnTo>
                  <a:lnTo>
                    <a:pt x="615" y="526"/>
                  </a:lnTo>
                  <a:lnTo>
                    <a:pt x="603" y="526"/>
                  </a:lnTo>
                  <a:lnTo>
                    <a:pt x="584" y="524"/>
                  </a:lnTo>
                  <a:lnTo>
                    <a:pt x="565" y="524"/>
                  </a:lnTo>
                  <a:lnTo>
                    <a:pt x="546" y="524"/>
                  </a:lnTo>
                  <a:lnTo>
                    <a:pt x="527" y="524"/>
                  </a:lnTo>
                  <a:lnTo>
                    <a:pt x="508" y="521"/>
                  </a:lnTo>
                  <a:lnTo>
                    <a:pt x="489" y="521"/>
                  </a:lnTo>
                  <a:lnTo>
                    <a:pt x="470" y="521"/>
                  </a:lnTo>
                  <a:lnTo>
                    <a:pt x="452" y="519"/>
                  </a:lnTo>
                  <a:lnTo>
                    <a:pt x="433" y="519"/>
                  </a:lnTo>
                  <a:lnTo>
                    <a:pt x="414" y="519"/>
                  </a:lnTo>
                  <a:lnTo>
                    <a:pt x="395" y="516"/>
                  </a:lnTo>
                  <a:lnTo>
                    <a:pt x="376" y="516"/>
                  </a:lnTo>
                  <a:lnTo>
                    <a:pt x="357" y="516"/>
                  </a:lnTo>
                  <a:lnTo>
                    <a:pt x="338" y="514"/>
                  </a:lnTo>
                  <a:lnTo>
                    <a:pt x="319" y="514"/>
                  </a:lnTo>
                  <a:lnTo>
                    <a:pt x="300" y="512"/>
                  </a:lnTo>
                  <a:lnTo>
                    <a:pt x="281" y="512"/>
                  </a:lnTo>
                  <a:lnTo>
                    <a:pt x="262" y="512"/>
                  </a:lnTo>
                  <a:lnTo>
                    <a:pt x="243" y="509"/>
                  </a:lnTo>
                  <a:lnTo>
                    <a:pt x="224" y="509"/>
                  </a:lnTo>
                  <a:lnTo>
                    <a:pt x="206" y="507"/>
                  </a:lnTo>
                  <a:lnTo>
                    <a:pt x="187" y="507"/>
                  </a:lnTo>
                  <a:lnTo>
                    <a:pt x="168" y="505"/>
                  </a:lnTo>
                  <a:lnTo>
                    <a:pt x="149" y="505"/>
                  </a:lnTo>
                  <a:lnTo>
                    <a:pt x="130" y="502"/>
                  </a:lnTo>
                  <a:lnTo>
                    <a:pt x="111" y="500"/>
                  </a:lnTo>
                  <a:lnTo>
                    <a:pt x="92" y="500"/>
                  </a:lnTo>
                  <a:lnTo>
                    <a:pt x="75" y="498"/>
                  </a:lnTo>
                  <a:lnTo>
                    <a:pt x="57" y="498"/>
                  </a:lnTo>
                  <a:lnTo>
                    <a:pt x="38" y="495"/>
                  </a:lnTo>
                  <a:lnTo>
                    <a:pt x="19" y="493"/>
                  </a:lnTo>
                  <a:lnTo>
                    <a:pt x="0" y="493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2" y="445"/>
                  </a:lnTo>
                  <a:lnTo>
                    <a:pt x="4" y="431"/>
                  </a:lnTo>
                  <a:lnTo>
                    <a:pt x="4" y="415"/>
                  </a:lnTo>
                  <a:lnTo>
                    <a:pt x="7" y="400"/>
                  </a:lnTo>
                  <a:lnTo>
                    <a:pt x="7" y="384"/>
                  </a:lnTo>
                  <a:lnTo>
                    <a:pt x="9" y="370"/>
                  </a:lnTo>
                  <a:lnTo>
                    <a:pt x="9" y="353"/>
                  </a:lnTo>
                  <a:lnTo>
                    <a:pt x="12" y="337"/>
                  </a:lnTo>
                  <a:lnTo>
                    <a:pt x="12" y="322"/>
                  </a:lnTo>
                  <a:lnTo>
                    <a:pt x="14" y="306"/>
                  </a:lnTo>
                  <a:lnTo>
                    <a:pt x="16" y="292"/>
                  </a:lnTo>
                  <a:lnTo>
                    <a:pt x="16" y="275"/>
                  </a:lnTo>
                  <a:lnTo>
                    <a:pt x="19" y="261"/>
                  </a:lnTo>
                  <a:lnTo>
                    <a:pt x="19" y="244"/>
                  </a:lnTo>
                  <a:lnTo>
                    <a:pt x="21" y="230"/>
                  </a:lnTo>
                  <a:lnTo>
                    <a:pt x="21" y="213"/>
                  </a:lnTo>
                  <a:lnTo>
                    <a:pt x="23" y="199"/>
                  </a:lnTo>
                  <a:lnTo>
                    <a:pt x="23" y="183"/>
                  </a:lnTo>
                  <a:lnTo>
                    <a:pt x="26" y="169"/>
                  </a:lnTo>
                  <a:lnTo>
                    <a:pt x="26" y="152"/>
                  </a:lnTo>
                  <a:lnTo>
                    <a:pt x="28" y="138"/>
                  </a:lnTo>
                  <a:lnTo>
                    <a:pt x="28" y="12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3" y="76"/>
                  </a:lnTo>
                  <a:lnTo>
                    <a:pt x="35" y="60"/>
                  </a:lnTo>
                  <a:lnTo>
                    <a:pt x="35" y="45"/>
                  </a:lnTo>
                  <a:lnTo>
                    <a:pt x="38" y="29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8" y="3"/>
                  </a:lnTo>
                  <a:lnTo>
                    <a:pt x="85" y="3"/>
                  </a:lnTo>
                  <a:lnTo>
                    <a:pt x="99" y="5"/>
                  </a:lnTo>
                  <a:lnTo>
                    <a:pt x="113" y="5"/>
                  </a:lnTo>
                  <a:lnTo>
                    <a:pt x="130" y="5"/>
                  </a:lnTo>
                  <a:lnTo>
                    <a:pt x="144" y="8"/>
                  </a:lnTo>
                  <a:lnTo>
                    <a:pt x="158" y="8"/>
                  </a:lnTo>
                  <a:lnTo>
                    <a:pt x="175" y="10"/>
                  </a:lnTo>
                  <a:lnTo>
                    <a:pt x="189" y="10"/>
                  </a:lnTo>
                  <a:lnTo>
                    <a:pt x="203" y="12"/>
                  </a:lnTo>
                  <a:lnTo>
                    <a:pt x="220" y="12"/>
                  </a:lnTo>
                  <a:lnTo>
                    <a:pt x="234" y="15"/>
                  </a:lnTo>
                  <a:lnTo>
                    <a:pt x="248" y="15"/>
                  </a:lnTo>
                  <a:lnTo>
                    <a:pt x="265" y="15"/>
                  </a:lnTo>
                  <a:lnTo>
                    <a:pt x="279" y="17"/>
                  </a:lnTo>
                  <a:lnTo>
                    <a:pt x="293" y="17"/>
                  </a:lnTo>
                  <a:lnTo>
                    <a:pt x="310" y="17"/>
                  </a:lnTo>
                  <a:lnTo>
                    <a:pt x="324" y="19"/>
                  </a:lnTo>
                  <a:lnTo>
                    <a:pt x="338" y="19"/>
                  </a:lnTo>
                  <a:lnTo>
                    <a:pt x="355" y="19"/>
                  </a:lnTo>
                  <a:lnTo>
                    <a:pt x="369" y="22"/>
                  </a:lnTo>
                  <a:lnTo>
                    <a:pt x="383" y="22"/>
                  </a:lnTo>
                  <a:lnTo>
                    <a:pt x="399" y="22"/>
                  </a:lnTo>
                  <a:lnTo>
                    <a:pt x="414" y="24"/>
                  </a:lnTo>
                  <a:lnTo>
                    <a:pt x="428" y="24"/>
                  </a:lnTo>
                  <a:lnTo>
                    <a:pt x="444" y="24"/>
                  </a:lnTo>
                  <a:lnTo>
                    <a:pt x="459" y="27"/>
                  </a:lnTo>
                  <a:lnTo>
                    <a:pt x="475" y="27"/>
                  </a:lnTo>
                  <a:lnTo>
                    <a:pt x="489" y="27"/>
                  </a:lnTo>
                  <a:lnTo>
                    <a:pt x="504" y="27"/>
                  </a:lnTo>
                  <a:lnTo>
                    <a:pt x="520" y="29"/>
                  </a:lnTo>
                  <a:lnTo>
                    <a:pt x="530" y="29"/>
                  </a:lnTo>
                  <a:lnTo>
                    <a:pt x="541" y="29"/>
                  </a:lnTo>
                  <a:lnTo>
                    <a:pt x="553" y="29"/>
                  </a:lnTo>
                  <a:lnTo>
                    <a:pt x="565" y="29"/>
                  </a:lnTo>
                  <a:lnTo>
                    <a:pt x="577" y="29"/>
                  </a:lnTo>
                  <a:lnTo>
                    <a:pt x="586" y="29"/>
                  </a:lnTo>
                  <a:lnTo>
                    <a:pt x="598" y="31"/>
                  </a:lnTo>
                  <a:lnTo>
                    <a:pt x="610" y="31"/>
                  </a:lnTo>
                  <a:lnTo>
                    <a:pt x="622" y="31"/>
                  </a:lnTo>
                  <a:lnTo>
                    <a:pt x="634" y="31"/>
                  </a:lnTo>
                  <a:lnTo>
                    <a:pt x="643" y="31"/>
                  </a:lnTo>
                  <a:lnTo>
                    <a:pt x="655" y="31"/>
                  </a:lnTo>
                  <a:lnTo>
                    <a:pt x="667" y="31"/>
                  </a:lnTo>
                  <a:lnTo>
                    <a:pt x="679" y="31"/>
                  </a:lnTo>
                  <a:lnTo>
                    <a:pt x="690" y="34"/>
                  </a:lnTo>
                  <a:lnTo>
                    <a:pt x="702" y="34"/>
                  </a:lnTo>
                  <a:lnTo>
                    <a:pt x="709" y="34"/>
                  </a:lnTo>
                  <a:lnTo>
                    <a:pt x="709" y="41"/>
                  </a:lnTo>
                  <a:lnTo>
                    <a:pt x="709" y="48"/>
                  </a:lnTo>
                  <a:lnTo>
                    <a:pt x="709" y="55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09" y="79"/>
                  </a:lnTo>
                  <a:lnTo>
                    <a:pt x="709" y="86"/>
                  </a:lnTo>
                  <a:lnTo>
                    <a:pt x="709" y="95"/>
                  </a:lnTo>
                  <a:lnTo>
                    <a:pt x="709" y="102"/>
                  </a:lnTo>
                  <a:lnTo>
                    <a:pt x="709" y="109"/>
                  </a:lnTo>
                  <a:lnTo>
                    <a:pt x="709" y="116"/>
                  </a:lnTo>
                  <a:lnTo>
                    <a:pt x="709" y="126"/>
                  </a:lnTo>
                  <a:lnTo>
                    <a:pt x="709" y="133"/>
                  </a:lnTo>
                  <a:lnTo>
                    <a:pt x="707" y="140"/>
                  </a:lnTo>
                  <a:lnTo>
                    <a:pt x="707" y="147"/>
                  </a:lnTo>
                  <a:lnTo>
                    <a:pt x="707" y="157"/>
                  </a:lnTo>
                  <a:lnTo>
                    <a:pt x="707" y="157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6302502" y="1795564"/>
              <a:ext cx="940204" cy="1391031"/>
            </a:xfrm>
            <a:custGeom>
              <a:rect b="b" l="l" r="r" t="t"/>
              <a:pathLst>
                <a:path extrusionOk="0" h="1299" w="878">
                  <a:moveTo>
                    <a:pt x="410" y="1221"/>
                  </a:moveTo>
                  <a:lnTo>
                    <a:pt x="407" y="1217"/>
                  </a:lnTo>
                  <a:lnTo>
                    <a:pt x="403" y="1212"/>
                  </a:lnTo>
                  <a:lnTo>
                    <a:pt x="400" y="1209"/>
                  </a:lnTo>
                  <a:lnTo>
                    <a:pt x="400" y="1205"/>
                  </a:lnTo>
                  <a:lnTo>
                    <a:pt x="400" y="1205"/>
                  </a:lnTo>
                  <a:lnTo>
                    <a:pt x="400" y="1202"/>
                  </a:lnTo>
                  <a:lnTo>
                    <a:pt x="398" y="1202"/>
                  </a:lnTo>
                  <a:lnTo>
                    <a:pt x="398" y="1200"/>
                  </a:lnTo>
                  <a:lnTo>
                    <a:pt x="398" y="1200"/>
                  </a:lnTo>
                  <a:lnTo>
                    <a:pt x="398" y="1198"/>
                  </a:lnTo>
                  <a:lnTo>
                    <a:pt x="395" y="1198"/>
                  </a:lnTo>
                  <a:lnTo>
                    <a:pt x="395" y="1198"/>
                  </a:lnTo>
                  <a:lnTo>
                    <a:pt x="393" y="1200"/>
                  </a:lnTo>
                  <a:lnTo>
                    <a:pt x="395" y="1205"/>
                  </a:lnTo>
                  <a:lnTo>
                    <a:pt x="398" y="1207"/>
                  </a:lnTo>
                  <a:lnTo>
                    <a:pt x="398" y="1212"/>
                  </a:lnTo>
                  <a:lnTo>
                    <a:pt x="400" y="1219"/>
                  </a:lnTo>
                  <a:lnTo>
                    <a:pt x="403" y="1224"/>
                  </a:lnTo>
                  <a:lnTo>
                    <a:pt x="405" y="1226"/>
                  </a:lnTo>
                  <a:lnTo>
                    <a:pt x="407" y="1226"/>
                  </a:lnTo>
                  <a:lnTo>
                    <a:pt x="407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8"/>
                  </a:lnTo>
                  <a:lnTo>
                    <a:pt x="417" y="1228"/>
                  </a:lnTo>
                  <a:lnTo>
                    <a:pt x="412" y="1224"/>
                  </a:lnTo>
                  <a:lnTo>
                    <a:pt x="410" y="1221"/>
                  </a:lnTo>
                  <a:close/>
                  <a:moveTo>
                    <a:pt x="310" y="1155"/>
                  </a:moveTo>
                  <a:lnTo>
                    <a:pt x="306" y="1153"/>
                  </a:lnTo>
                  <a:lnTo>
                    <a:pt x="306" y="1153"/>
                  </a:lnTo>
                  <a:lnTo>
                    <a:pt x="306" y="1150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1" y="1150"/>
                  </a:lnTo>
                  <a:lnTo>
                    <a:pt x="298" y="1150"/>
                  </a:lnTo>
                  <a:lnTo>
                    <a:pt x="301" y="1153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8" y="1160"/>
                  </a:lnTo>
                  <a:lnTo>
                    <a:pt x="313" y="1160"/>
                  </a:lnTo>
                  <a:lnTo>
                    <a:pt x="313" y="1157"/>
                  </a:lnTo>
                  <a:lnTo>
                    <a:pt x="310" y="1155"/>
                  </a:lnTo>
                  <a:close/>
                  <a:moveTo>
                    <a:pt x="426" y="1155"/>
                  </a:moveTo>
                  <a:lnTo>
                    <a:pt x="417" y="1150"/>
                  </a:lnTo>
                  <a:lnTo>
                    <a:pt x="417" y="1150"/>
                  </a:lnTo>
                  <a:lnTo>
                    <a:pt x="410" y="1146"/>
                  </a:lnTo>
                  <a:lnTo>
                    <a:pt x="407" y="1143"/>
                  </a:lnTo>
                  <a:lnTo>
                    <a:pt x="405" y="1143"/>
                  </a:lnTo>
                  <a:lnTo>
                    <a:pt x="405" y="1146"/>
                  </a:lnTo>
                  <a:lnTo>
                    <a:pt x="405" y="1148"/>
                  </a:lnTo>
                  <a:lnTo>
                    <a:pt x="407" y="1148"/>
                  </a:lnTo>
                  <a:lnTo>
                    <a:pt x="410" y="1150"/>
                  </a:lnTo>
                  <a:lnTo>
                    <a:pt x="412" y="1150"/>
                  </a:lnTo>
                  <a:lnTo>
                    <a:pt x="414" y="1153"/>
                  </a:lnTo>
                  <a:lnTo>
                    <a:pt x="414" y="1155"/>
                  </a:lnTo>
                  <a:lnTo>
                    <a:pt x="414" y="1160"/>
                  </a:lnTo>
                  <a:lnTo>
                    <a:pt x="414" y="1162"/>
                  </a:lnTo>
                  <a:lnTo>
                    <a:pt x="414" y="1164"/>
                  </a:lnTo>
                  <a:lnTo>
                    <a:pt x="417" y="1167"/>
                  </a:lnTo>
                  <a:lnTo>
                    <a:pt x="419" y="1167"/>
                  </a:lnTo>
                  <a:lnTo>
                    <a:pt x="419" y="1167"/>
                  </a:lnTo>
                  <a:lnTo>
                    <a:pt x="421" y="1167"/>
                  </a:lnTo>
                  <a:lnTo>
                    <a:pt x="424" y="1167"/>
                  </a:lnTo>
                  <a:lnTo>
                    <a:pt x="424" y="1167"/>
                  </a:lnTo>
                  <a:lnTo>
                    <a:pt x="426" y="1169"/>
                  </a:lnTo>
                  <a:lnTo>
                    <a:pt x="429" y="1169"/>
                  </a:lnTo>
                  <a:lnTo>
                    <a:pt x="431" y="1169"/>
                  </a:lnTo>
                  <a:lnTo>
                    <a:pt x="431" y="1167"/>
                  </a:lnTo>
                  <a:lnTo>
                    <a:pt x="426" y="1157"/>
                  </a:lnTo>
                  <a:lnTo>
                    <a:pt x="426" y="1155"/>
                  </a:lnTo>
                  <a:close/>
                  <a:moveTo>
                    <a:pt x="268" y="1053"/>
                  </a:moveTo>
                  <a:lnTo>
                    <a:pt x="268" y="1051"/>
                  </a:lnTo>
                  <a:lnTo>
                    <a:pt x="268" y="1049"/>
                  </a:lnTo>
                  <a:lnTo>
                    <a:pt x="265" y="1049"/>
                  </a:lnTo>
                  <a:lnTo>
                    <a:pt x="265" y="1049"/>
                  </a:lnTo>
                  <a:lnTo>
                    <a:pt x="258" y="1049"/>
                  </a:lnTo>
                  <a:lnTo>
                    <a:pt x="256" y="1049"/>
                  </a:lnTo>
                  <a:lnTo>
                    <a:pt x="256" y="1049"/>
                  </a:lnTo>
                  <a:lnTo>
                    <a:pt x="254" y="1049"/>
                  </a:lnTo>
                  <a:lnTo>
                    <a:pt x="251" y="1049"/>
                  </a:lnTo>
                  <a:lnTo>
                    <a:pt x="249" y="1046"/>
                  </a:lnTo>
                  <a:lnTo>
                    <a:pt x="246" y="1049"/>
                  </a:lnTo>
                  <a:lnTo>
                    <a:pt x="246" y="1051"/>
                  </a:lnTo>
                  <a:lnTo>
                    <a:pt x="249" y="1053"/>
                  </a:lnTo>
                  <a:lnTo>
                    <a:pt x="251" y="1056"/>
                  </a:lnTo>
                  <a:lnTo>
                    <a:pt x="251" y="1058"/>
                  </a:lnTo>
                  <a:lnTo>
                    <a:pt x="251" y="1060"/>
                  </a:lnTo>
                  <a:lnTo>
                    <a:pt x="254" y="1063"/>
                  </a:lnTo>
                  <a:lnTo>
                    <a:pt x="256" y="1063"/>
                  </a:lnTo>
                  <a:lnTo>
                    <a:pt x="258" y="1063"/>
                  </a:lnTo>
                  <a:lnTo>
                    <a:pt x="258" y="1063"/>
                  </a:lnTo>
                  <a:lnTo>
                    <a:pt x="261" y="1063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3" y="1063"/>
                  </a:lnTo>
                  <a:lnTo>
                    <a:pt x="270" y="1060"/>
                  </a:lnTo>
                  <a:lnTo>
                    <a:pt x="272" y="1060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0" y="1056"/>
                  </a:lnTo>
                  <a:lnTo>
                    <a:pt x="268" y="1053"/>
                  </a:lnTo>
                  <a:close/>
                  <a:moveTo>
                    <a:pt x="239" y="1044"/>
                  </a:moveTo>
                  <a:lnTo>
                    <a:pt x="239" y="1041"/>
                  </a:lnTo>
                  <a:lnTo>
                    <a:pt x="239" y="1041"/>
                  </a:lnTo>
                  <a:lnTo>
                    <a:pt x="237" y="1041"/>
                  </a:lnTo>
                  <a:lnTo>
                    <a:pt x="237" y="1039"/>
                  </a:lnTo>
                  <a:lnTo>
                    <a:pt x="237" y="1039"/>
                  </a:lnTo>
                  <a:lnTo>
                    <a:pt x="235" y="1037"/>
                  </a:lnTo>
                  <a:lnTo>
                    <a:pt x="235" y="1039"/>
                  </a:lnTo>
                  <a:lnTo>
                    <a:pt x="232" y="1039"/>
                  </a:lnTo>
                  <a:lnTo>
                    <a:pt x="230" y="1039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30" y="1041"/>
                  </a:lnTo>
                  <a:lnTo>
                    <a:pt x="232" y="1044"/>
                  </a:lnTo>
                  <a:lnTo>
                    <a:pt x="235" y="1044"/>
                  </a:lnTo>
                  <a:lnTo>
                    <a:pt x="242" y="1046"/>
                  </a:lnTo>
                  <a:lnTo>
                    <a:pt x="242" y="1044"/>
                  </a:lnTo>
                  <a:lnTo>
                    <a:pt x="239" y="1044"/>
                  </a:lnTo>
                  <a:close/>
                  <a:moveTo>
                    <a:pt x="317" y="1056"/>
                  </a:moveTo>
                  <a:lnTo>
                    <a:pt x="317" y="1056"/>
                  </a:lnTo>
                  <a:lnTo>
                    <a:pt x="315" y="1053"/>
                  </a:lnTo>
                  <a:lnTo>
                    <a:pt x="313" y="1056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298" y="1053"/>
                  </a:lnTo>
                  <a:lnTo>
                    <a:pt x="296" y="1051"/>
                  </a:lnTo>
                  <a:lnTo>
                    <a:pt x="291" y="1051"/>
                  </a:lnTo>
                  <a:lnTo>
                    <a:pt x="291" y="1051"/>
                  </a:lnTo>
                  <a:lnTo>
                    <a:pt x="287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0" y="1046"/>
                  </a:lnTo>
                  <a:lnTo>
                    <a:pt x="280" y="1049"/>
                  </a:lnTo>
                  <a:lnTo>
                    <a:pt x="280" y="1049"/>
                  </a:lnTo>
                  <a:lnTo>
                    <a:pt x="282" y="1049"/>
                  </a:lnTo>
                  <a:lnTo>
                    <a:pt x="282" y="1051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4" y="1058"/>
                  </a:lnTo>
                  <a:lnTo>
                    <a:pt x="289" y="1060"/>
                  </a:lnTo>
                  <a:lnTo>
                    <a:pt x="291" y="1063"/>
                  </a:lnTo>
                  <a:lnTo>
                    <a:pt x="315" y="1063"/>
                  </a:lnTo>
                  <a:lnTo>
                    <a:pt x="317" y="1060"/>
                  </a:lnTo>
                  <a:lnTo>
                    <a:pt x="320" y="1060"/>
                  </a:lnTo>
                  <a:lnTo>
                    <a:pt x="320" y="1058"/>
                  </a:lnTo>
                  <a:lnTo>
                    <a:pt x="320" y="1058"/>
                  </a:lnTo>
                  <a:lnTo>
                    <a:pt x="317" y="1056"/>
                  </a:lnTo>
                  <a:close/>
                  <a:moveTo>
                    <a:pt x="878" y="1108"/>
                  </a:moveTo>
                  <a:lnTo>
                    <a:pt x="878" y="1108"/>
                  </a:lnTo>
                  <a:lnTo>
                    <a:pt x="876" y="1105"/>
                  </a:lnTo>
                  <a:lnTo>
                    <a:pt x="873" y="1103"/>
                  </a:lnTo>
                  <a:lnTo>
                    <a:pt x="873" y="1101"/>
                  </a:lnTo>
                  <a:lnTo>
                    <a:pt x="871" y="1101"/>
                  </a:lnTo>
                  <a:lnTo>
                    <a:pt x="864" y="1093"/>
                  </a:lnTo>
                  <a:lnTo>
                    <a:pt x="861" y="1091"/>
                  </a:lnTo>
                  <a:lnTo>
                    <a:pt x="861" y="1091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6"/>
                  </a:lnTo>
                  <a:lnTo>
                    <a:pt x="859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4" y="1086"/>
                  </a:lnTo>
                  <a:lnTo>
                    <a:pt x="854" y="1084"/>
                  </a:lnTo>
                  <a:lnTo>
                    <a:pt x="854" y="1084"/>
                  </a:lnTo>
                  <a:lnTo>
                    <a:pt x="854" y="1082"/>
                  </a:lnTo>
                  <a:lnTo>
                    <a:pt x="854" y="1082"/>
                  </a:lnTo>
                  <a:lnTo>
                    <a:pt x="854" y="1079"/>
                  </a:lnTo>
                  <a:lnTo>
                    <a:pt x="857" y="1079"/>
                  </a:lnTo>
                  <a:lnTo>
                    <a:pt x="854" y="1077"/>
                  </a:lnTo>
                  <a:lnTo>
                    <a:pt x="854" y="1077"/>
                  </a:lnTo>
                  <a:lnTo>
                    <a:pt x="854" y="1075"/>
                  </a:lnTo>
                  <a:lnTo>
                    <a:pt x="854" y="1072"/>
                  </a:lnTo>
                  <a:lnTo>
                    <a:pt x="852" y="1072"/>
                  </a:lnTo>
                  <a:lnTo>
                    <a:pt x="852" y="1070"/>
                  </a:lnTo>
                  <a:lnTo>
                    <a:pt x="852" y="1070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47" y="1049"/>
                  </a:lnTo>
                  <a:lnTo>
                    <a:pt x="845" y="1049"/>
                  </a:lnTo>
                  <a:lnTo>
                    <a:pt x="842" y="1046"/>
                  </a:lnTo>
                  <a:lnTo>
                    <a:pt x="840" y="1044"/>
                  </a:lnTo>
                  <a:lnTo>
                    <a:pt x="842" y="1041"/>
                  </a:lnTo>
                  <a:lnTo>
                    <a:pt x="840" y="1039"/>
                  </a:lnTo>
                  <a:lnTo>
                    <a:pt x="840" y="1037"/>
                  </a:lnTo>
                  <a:lnTo>
                    <a:pt x="840" y="1034"/>
                  </a:lnTo>
                  <a:lnTo>
                    <a:pt x="838" y="1034"/>
                  </a:lnTo>
                  <a:lnTo>
                    <a:pt x="838" y="1034"/>
                  </a:lnTo>
                  <a:lnTo>
                    <a:pt x="835" y="1032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21" y="996"/>
                  </a:lnTo>
                  <a:lnTo>
                    <a:pt x="805" y="975"/>
                  </a:lnTo>
                  <a:lnTo>
                    <a:pt x="788" y="956"/>
                  </a:lnTo>
                  <a:lnTo>
                    <a:pt x="772" y="935"/>
                  </a:lnTo>
                  <a:lnTo>
                    <a:pt x="757" y="918"/>
                  </a:lnTo>
                  <a:lnTo>
                    <a:pt x="743" y="899"/>
                  </a:lnTo>
                  <a:lnTo>
                    <a:pt x="729" y="883"/>
                  </a:lnTo>
                  <a:lnTo>
                    <a:pt x="715" y="864"/>
                  </a:lnTo>
                  <a:lnTo>
                    <a:pt x="703" y="845"/>
                  </a:lnTo>
                  <a:lnTo>
                    <a:pt x="689" y="828"/>
                  </a:lnTo>
                  <a:lnTo>
                    <a:pt x="675" y="809"/>
                  </a:lnTo>
                  <a:lnTo>
                    <a:pt x="660" y="793"/>
                  </a:lnTo>
                  <a:lnTo>
                    <a:pt x="646" y="772"/>
                  </a:lnTo>
                  <a:lnTo>
                    <a:pt x="630" y="753"/>
                  </a:lnTo>
                  <a:lnTo>
                    <a:pt x="613" y="734"/>
                  </a:lnTo>
                  <a:lnTo>
                    <a:pt x="599" y="712"/>
                  </a:lnTo>
                  <a:lnTo>
                    <a:pt x="582" y="693"/>
                  </a:lnTo>
                  <a:lnTo>
                    <a:pt x="568" y="675"/>
                  </a:lnTo>
                  <a:lnTo>
                    <a:pt x="552" y="653"/>
                  </a:lnTo>
                  <a:lnTo>
                    <a:pt x="537" y="634"/>
                  </a:lnTo>
                  <a:lnTo>
                    <a:pt x="518" y="611"/>
                  </a:lnTo>
                  <a:lnTo>
                    <a:pt x="500" y="587"/>
                  </a:lnTo>
                  <a:lnTo>
                    <a:pt x="478" y="563"/>
                  </a:lnTo>
                  <a:lnTo>
                    <a:pt x="459" y="540"/>
                  </a:lnTo>
                  <a:lnTo>
                    <a:pt x="440" y="516"/>
                  </a:lnTo>
                  <a:lnTo>
                    <a:pt x="421" y="490"/>
                  </a:lnTo>
                  <a:lnTo>
                    <a:pt x="403" y="466"/>
                  </a:lnTo>
                  <a:lnTo>
                    <a:pt x="384" y="443"/>
                  </a:lnTo>
                  <a:lnTo>
                    <a:pt x="384" y="440"/>
                  </a:lnTo>
                  <a:lnTo>
                    <a:pt x="384" y="436"/>
                  </a:lnTo>
                  <a:lnTo>
                    <a:pt x="388" y="412"/>
                  </a:lnTo>
                  <a:lnTo>
                    <a:pt x="393" y="391"/>
                  </a:lnTo>
                  <a:lnTo>
                    <a:pt x="398" y="367"/>
                  </a:lnTo>
                  <a:lnTo>
                    <a:pt x="400" y="346"/>
                  </a:lnTo>
                  <a:lnTo>
                    <a:pt x="405" y="324"/>
                  </a:lnTo>
                  <a:lnTo>
                    <a:pt x="410" y="301"/>
                  </a:lnTo>
                  <a:lnTo>
                    <a:pt x="412" y="279"/>
                  </a:lnTo>
                  <a:lnTo>
                    <a:pt x="417" y="256"/>
                  </a:lnTo>
                  <a:lnTo>
                    <a:pt x="421" y="234"/>
                  </a:lnTo>
                  <a:lnTo>
                    <a:pt x="426" y="213"/>
                  </a:lnTo>
                  <a:lnTo>
                    <a:pt x="429" y="189"/>
                  </a:lnTo>
                  <a:lnTo>
                    <a:pt x="433" y="168"/>
                  </a:lnTo>
                  <a:lnTo>
                    <a:pt x="438" y="147"/>
                  </a:lnTo>
                  <a:lnTo>
                    <a:pt x="440" y="123"/>
                  </a:lnTo>
                  <a:lnTo>
                    <a:pt x="445" y="102"/>
                  </a:lnTo>
                  <a:lnTo>
                    <a:pt x="450" y="80"/>
                  </a:lnTo>
                  <a:lnTo>
                    <a:pt x="426" y="76"/>
                  </a:lnTo>
                  <a:lnTo>
                    <a:pt x="400" y="71"/>
                  </a:lnTo>
                  <a:lnTo>
                    <a:pt x="377" y="66"/>
                  </a:lnTo>
                  <a:lnTo>
                    <a:pt x="353" y="62"/>
                  </a:lnTo>
                  <a:lnTo>
                    <a:pt x="327" y="57"/>
                  </a:lnTo>
                  <a:lnTo>
                    <a:pt x="303" y="52"/>
                  </a:lnTo>
                  <a:lnTo>
                    <a:pt x="280" y="47"/>
                  </a:lnTo>
                  <a:lnTo>
                    <a:pt x="256" y="43"/>
                  </a:lnTo>
                  <a:lnTo>
                    <a:pt x="230" y="38"/>
                  </a:lnTo>
                  <a:lnTo>
                    <a:pt x="206" y="33"/>
                  </a:lnTo>
                  <a:lnTo>
                    <a:pt x="183" y="26"/>
                  </a:lnTo>
                  <a:lnTo>
                    <a:pt x="159" y="21"/>
                  </a:lnTo>
                  <a:lnTo>
                    <a:pt x="133" y="17"/>
                  </a:lnTo>
                  <a:lnTo>
                    <a:pt x="109" y="12"/>
                  </a:lnTo>
                  <a:lnTo>
                    <a:pt x="86" y="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2" y="21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5" y="31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7" y="64"/>
                  </a:lnTo>
                  <a:lnTo>
                    <a:pt x="57" y="71"/>
                  </a:lnTo>
                  <a:lnTo>
                    <a:pt x="57" y="76"/>
                  </a:lnTo>
                  <a:lnTo>
                    <a:pt x="52" y="83"/>
                  </a:lnTo>
                  <a:lnTo>
                    <a:pt x="52" y="88"/>
                  </a:lnTo>
                  <a:lnTo>
                    <a:pt x="48" y="95"/>
                  </a:lnTo>
                  <a:lnTo>
                    <a:pt x="45" y="9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7"/>
                  </a:lnTo>
                  <a:lnTo>
                    <a:pt x="41" y="109"/>
                  </a:lnTo>
                  <a:lnTo>
                    <a:pt x="41" y="111"/>
                  </a:lnTo>
                  <a:lnTo>
                    <a:pt x="38" y="114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31" y="140"/>
                  </a:lnTo>
                  <a:lnTo>
                    <a:pt x="26" y="147"/>
                  </a:lnTo>
                  <a:lnTo>
                    <a:pt x="24" y="149"/>
                  </a:lnTo>
                  <a:lnTo>
                    <a:pt x="26" y="147"/>
                  </a:lnTo>
                  <a:lnTo>
                    <a:pt x="29" y="147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8" y="140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4" y="156"/>
                  </a:lnTo>
                  <a:lnTo>
                    <a:pt x="22" y="159"/>
                  </a:lnTo>
                  <a:lnTo>
                    <a:pt x="22" y="156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17" y="154"/>
                  </a:lnTo>
                  <a:lnTo>
                    <a:pt x="15" y="156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5" y="173"/>
                  </a:lnTo>
                  <a:lnTo>
                    <a:pt x="3" y="175"/>
                  </a:lnTo>
                  <a:lnTo>
                    <a:pt x="3" y="178"/>
                  </a:lnTo>
                  <a:lnTo>
                    <a:pt x="3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3" y="208"/>
                  </a:lnTo>
                  <a:lnTo>
                    <a:pt x="12" y="222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44"/>
                  </a:lnTo>
                  <a:lnTo>
                    <a:pt x="26" y="246"/>
                  </a:lnTo>
                  <a:lnTo>
                    <a:pt x="36" y="270"/>
                  </a:lnTo>
                  <a:lnTo>
                    <a:pt x="36" y="272"/>
                  </a:lnTo>
                  <a:lnTo>
                    <a:pt x="34" y="277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8" y="289"/>
                  </a:lnTo>
                  <a:lnTo>
                    <a:pt x="36" y="296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4" y="308"/>
                  </a:lnTo>
                  <a:lnTo>
                    <a:pt x="31" y="315"/>
                  </a:lnTo>
                  <a:lnTo>
                    <a:pt x="29" y="322"/>
                  </a:lnTo>
                  <a:lnTo>
                    <a:pt x="26" y="327"/>
                  </a:lnTo>
                  <a:lnTo>
                    <a:pt x="26" y="331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6" y="338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9" y="348"/>
                  </a:lnTo>
                  <a:lnTo>
                    <a:pt x="31" y="357"/>
                  </a:lnTo>
                  <a:lnTo>
                    <a:pt x="31" y="360"/>
                  </a:lnTo>
                  <a:lnTo>
                    <a:pt x="29" y="362"/>
                  </a:lnTo>
                  <a:lnTo>
                    <a:pt x="29" y="365"/>
                  </a:lnTo>
                  <a:lnTo>
                    <a:pt x="29" y="367"/>
                  </a:lnTo>
                  <a:lnTo>
                    <a:pt x="29" y="369"/>
                  </a:lnTo>
                  <a:lnTo>
                    <a:pt x="29" y="372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6" y="383"/>
                  </a:lnTo>
                  <a:lnTo>
                    <a:pt x="31" y="393"/>
                  </a:lnTo>
                  <a:lnTo>
                    <a:pt x="36" y="398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8" y="402"/>
                  </a:lnTo>
                  <a:lnTo>
                    <a:pt x="41" y="407"/>
                  </a:lnTo>
                  <a:lnTo>
                    <a:pt x="43" y="409"/>
                  </a:lnTo>
                  <a:lnTo>
                    <a:pt x="55" y="436"/>
                  </a:lnTo>
                  <a:lnTo>
                    <a:pt x="57" y="440"/>
                  </a:lnTo>
                  <a:lnTo>
                    <a:pt x="67" y="447"/>
                  </a:lnTo>
                  <a:lnTo>
                    <a:pt x="69" y="452"/>
                  </a:lnTo>
                  <a:lnTo>
                    <a:pt x="71" y="459"/>
                  </a:lnTo>
                  <a:lnTo>
                    <a:pt x="74" y="462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69"/>
                  </a:lnTo>
                  <a:lnTo>
                    <a:pt x="74" y="466"/>
                  </a:lnTo>
                  <a:lnTo>
                    <a:pt x="78" y="471"/>
                  </a:lnTo>
                  <a:lnTo>
                    <a:pt x="78" y="473"/>
                  </a:lnTo>
                  <a:lnTo>
                    <a:pt x="78" y="476"/>
                  </a:lnTo>
                  <a:lnTo>
                    <a:pt x="78" y="478"/>
                  </a:lnTo>
                  <a:lnTo>
                    <a:pt x="78" y="478"/>
                  </a:lnTo>
                  <a:lnTo>
                    <a:pt x="81" y="483"/>
                  </a:lnTo>
                  <a:lnTo>
                    <a:pt x="83" y="490"/>
                  </a:lnTo>
                  <a:lnTo>
                    <a:pt x="88" y="497"/>
                  </a:lnTo>
                  <a:lnTo>
                    <a:pt x="88" y="499"/>
                  </a:lnTo>
                  <a:lnTo>
                    <a:pt x="88" y="502"/>
                  </a:lnTo>
                  <a:lnTo>
                    <a:pt x="88" y="499"/>
                  </a:lnTo>
                  <a:lnTo>
                    <a:pt x="86" y="497"/>
                  </a:lnTo>
                  <a:lnTo>
                    <a:pt x="83" y="495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78" y="483"/>
                  </a:lnTo>
                  <a:lnTo>
                    <a:pt x="76" y="480"/>
                  </a:lnTo>
                  <a:lnTo>
                    <a:pt x="78" y="488"/>
                  </a:lnTo>
                  <a:lnTo>
                    <a:pt x="78" y="490"/>
                  </a:lnTo>
                  <a:lnTo>
                    <a:pt x="71" y="502"/>
                  </a:lnTo>
                  <a:lnTo>
                    <a:pt x="69" y="507"/>
                  </a:lnTo>
                  <a:lnTo>
                    <a:pt x="67" y="509"/>
                  </a:lnTo>
                  <a:lnTo>
                    <a:pt x="69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4" y="507"/>
                  </a:lnTo>
                  <a:lnTo>
                    <a:pt x="74" y="507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499"/>
                  </a:lnTo>
                  <a:lnTo>
                    <a:pt x="78" y="499"/>
                  </a:lnTo>
                  <a:lnTo>
                    <a:pt x="78" y="499"/>
                  </a:lnTo>
                  <a:lnTo>
                    <a:pt x="78" y="504"/>
                  </a:lnTo>
                  <a:lnTo>
                    <a:pt x="81" y="507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90" y="514"/>
                  </a:lnTo>
                  <a:lnTo>
                    <a:pt x="90" y="518"/>
                  </a:lnTo>
                  <a:lnTo>
                    <a:pt x="90" y="518"/>
                  </a:lnTo>
                  <a:lnTo>
                    <a:pt x="93" y="521"/>
                  </a:lnTo>
                  <a:lnTo>
                    <a:pt x="93" y="521"/>
                  </a:lnTo>
                  <a:lnTo>
                    <a:pt x="95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3"/>
                  </a:lnTo>
                  <a:lnTo>
                    <a:pt x="102" y="528"/>
                  </a:lnTo>
                  <a:lnTo>
                    <a:pt x="105" y="533"/>
                  </a:lnTo>
                  <a:lnTo>
                    <a:pt x="107" y="535"/>
                  </a:lnTo>
                  <a:lnTo>
                    <a:pt x="109" y="537"/>
                  </a:lnTo>
                  <a:lnTo>
                    <a:pt x="112" y="537"/>
                  </a:lnTo>
                  <a:lnTo>
                    <a:pt x="112" y="540"/>
                  </a:lnTo>
                  <a:lnTo>
                    <a:pt x="114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6" y="533"/>
                  </a:lnTo>
                  <a:lnTo>
                    <a:pt x="119" y="533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3"/>
                  </a:lnTo>
                  <a:lnTo>
                    <a:pt x="119" y="530"/>
                  </a:lnTo>
                  <a:lnTo>
                    <a:pt x="116" y="528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6" y="523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21" y="521"/>
                  </a:lnTo>
                  <a:lnTo>
                    <a:pt x="121" y="518"/>
                  </a:lnTo>
                  <a:lnTo>
                    <a:pt x="119" y="516"/>
                  </a:lnTo>
                  <a:lnTo>
                    <a:pt x="119" y="514"/>
                  </a:lnTo>
                  <a:lnTo>
                    <a:pt x="121" y="507"/>
                  </a:lnTo>
                  <a:lnTo>
                    <a:pt x="121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8" y="502"/>
                  </a:lnTo>
                  <a:lnTo>
                    <a:pt x="131" y="499"/>
                  </a:lnTo>
                  <a:lnTo>
                    <a:pt x="140" y="507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42" y="511"/>
                  </a:lnTo>
                  <a:lnTo>
                    <a:pt x="145" y="514"/>
                  </a:lnTo>
                  <a:lnTo>
                    <a:pt x="147" y="514"/>
                  </a:lnTo>
                  <a:lnTo>
                    <a:pt x="152" y="518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7" y="518"/>
                  </a:lnTo>
                  <a:lnTo>
                    <a:pt x="161" y="516"/>
                  </a:lnTo>
                  <a:lnTo>
                    <a:pt x="161" y="514"/>
                  </a:lnTo>
                  <a:lnTo>
                    <a:pt x="161" y="514"/>
                  </a:lnTo>
                  <a:lnTo>
                    <a:pt x="164" y="511"/>
                  </a:lnTo>
                  <a:lnTo>
                    <a:pt x="164" y="511"/>
                  </a:lnTo>
                  <a:lnTo>
                    <a:pt x="164" y="509"/>
                  </a:lnTo>
                  <a:lnTo>
                    <a:pt x="166" y="509"/>
                  </a:lnTo>
                  <a:lnTo>
                    <a:pt x="168" y="509"/>
                  </a:lnTo>
                  <a:lnTo>
                    <a:pt x="171" y="509"/>
                  </a:lnTo>
                  <a:lnTo>
                    <a:pt x="171" y="511"/>
                  </a:lnTo>
                  <a:lnTo>
                    <a:pt x="171" y="511"/>
                  </a:lnTo>
                  <a:lnTo>
                    <a:pt x="168" y="516"/>
                  </a:lnTo>
                  <a:lnTo>
                    <a:pt x="173" y="518"/>
                  </a:lnTo>
                  <a:lnTo>
                    <a:pt x="178" y="518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8" y="523"/>
                  </a:lnTo>
                  <a:lnTo>
                    <a:pt x="180" y="523"/>
                  </a:lnTo>
                  <a:lnTo>
                    <a:pt x="180" y="523"/>
                  </a:lnTo>
                  <a:lnTo>
                    <a:pt x="180" y="521"/>
                  </a:lnTo>
                  <a:lnTo>
                    <a:pt x="183" y="521"/>
                  </a:lnTo>
                  <a:lnTo>
                    <a:pt x="185" y="523"/>
                  </a:lnTo>
                  <a:lnTo>
                    <a:pt x="187" y="523"/>
                  </a:lnTo>
                  <a:lnTo>
                    <a:pt x="192" y="523"/>
                  </a:lnTo>
                  <a:lnTo>
                    <a:pt x="192" y="521"/>
                  </a:lnTo>
                  <a:lnTo>
                    <a:pt x="197" y="518"/>
                  </a:lnTo>
                  <a:lnTo>
                    <a:pt x="199" y="516"/>
                  </a:lnTo>
                  <a:lnTo>
                    <a:pt x="199" y="516"/>
                  </a:lnTo>
                  <a:lnTo>
                    <a:pt x="199" y="518"/>
                  </a:lnTo>
                  <a:lnTo>
                    <a:pt x="197" y="521"/>
                  </a:lnTo>
                  <a:lnTo>
                    <a:pt x="197" y="521"/>
                  </a:lnTo>
                  <a:lnTo>
                    <a:pt x="194" y="523"/>
                  </a:lnTo>
                  <a:lnTo>
                    <a:pt x="192" y="523"/>
                  </a:lnTo>
                  <a:lnTo>
                    <a:pt x="192" y="523"/>
                  </a:lnTo>
                  <a:lnTo>
                    <a:pt x="190" y="523"/>
                  </a:lnTo>
                  <a:lnTo>
                    <a:pt x="190" y="523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8"/>
                  </a:lnTo>
                  <a:lnTo>
                    <a:pt x="194" y="528"/>
                  </a:lnTo>
                  <a:lnTo>
                    <a:pt x="197" y="528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9" y="523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4" y="521"/>
                  </a:lnTo>
                  <a:lnTo>
                    <a:pt x="206" y="521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11" y="523"/>
                  </a:lnTo>
                  <a:lnTo>
                    <a:pt x="216" y="530"/>
                  </a:lnTo>
                  <a:lnTo>
                    <a:pt x="218" y="533"/>
                  </a:lnTo>
                  <a:lnTo>
                    <a:pt x="218" y="533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37"/>
                  </a:lnTo>
                  <a:lnTo>
                    <a:pt x="218" y="537"/>
                  </a:lnTo>
                  <a:lnTo>
                    <a:pt x="218" y="535"/>
                  </a:lnTo>
                  <a:lnTo>
                    <a:pt x="216" y="533"/>
                  </a:lnTo>
                  <a:lnTo>
                    <a:pt x="216" y="530"/>
                  </a:lnTo>
                  <a:lnTo>
                    <a:pt x="213" y="530"/>
                  </a:lnTo>
                  <a:lnTo>
                    <a:pt x="211" y="530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8"/>
                  </a:lnTo>
                  <a:lnTo>
                    <a:pt x="199" y="528"/>
                  </a:lnTo>
                  <a:lnTo>
                    <a:pt x="197" y="528"/>
                  </a:lnTo>
                  <a:lnTo>
                    <a:pt x="197" y="528"/>
                  </a:lnTo>
                  <a:lnTo>
                    <a:pt x="194" y="528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7" y="530"/>
                  </a:lnTo>
                  <a:lnTo>
                    <a:pt x="197" y="533"/>
                  </a:lnTo>
                  <a:lnTo>
                    <a:pt x="194" y="530"/>
                  </a:lnTo>
                  <a:lnTo>
                    <a:pt x="190" y="528"/>
                  </a:lnTo>
                  <a:lnTo>
                    <a:pt x="178" y="525"/>
                  </a:lnTo>
                  <a:lnTo>
                    <a:pt x="173" y="523"/>
                  </a:lnTo>
                  <a:lnTo>
                    <a:pt x="161" y="518"/>
                  </a:lnTo>
                  <a:lnTo>
                    <a:pt x="161" y="518"/>
                  </a:lnTo>
                  <a:lnTo>
                    <a:pt x="154" y="521"/>
                  </a:lnTo>
                  <a:lnTo>
                    <a:pt x="152" y="521"/>
                  </a:lnTo>
                  <a:lnTo>
                    <a:pt x="152" y="521"/>
                  </a:lnTo>
                  <a:lnTo>
                    <a:pt x="147" y="516"/>
                  </a:lnTo>
                  <a:lnTo>
                    <a:pt x="145" y="516"/>
                  </a:lnTo>
                  <a:lnTo>
                    <a:pt x="145" y="516"/>
                  </a:lnTo>
                  <a:lnTo>
                    <a:pt x="142" y="516"/>
                  </a:lnTo>
                  <a:lnTo>
                    <a:pt x="135" y="521"/>
                  </a:lnTo>
                  <a:lnTo>
                    <a:pt x="135" y="521"/>
                  </a:lnTo>
                  <a:lnTo>
                    <a:pt x="133" y="521"/>
                  </a:lnTo>
                  <a:lnTo>
                    <a:pt x="133" y="521"/>
                  </a:lnTo>
                  <a:lnTo>
                    <a:pt x="133" y="518"/>
                  </a:lnTo>
                  <a:lnTo>
                    <a:pt x="131" y="518"/>
                  </a:lnTo>
                  <a:lnTo>
                    <a:pt x="131" y="521"/>
                  </a:lnTo>
                  <a:lnTo>
                    <a:pt x="128" y="523"/>
                  </a:lnTo>
                  <a:lnTo>
                    <a:pt x="126" y="525"/>
                  </a:lnTo>
                  <a:lnTo>
                    <a:pt x="126" y="525"/>
                  </a:lnTo>
                  <a:lnTo>
                    <a:pt x="126" y="530"/>
                  </a:lnTo>
                  <a:lnTo>
                    <a:pt x="131" y="533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1" y="544"/>
                  </a:lnTo>
                  <a:lnTo>
                    <a:pt x="131" y="547"/>
                  </a:lnTo>
                  <a:lnTo>
                    <a:pt x="131" y="549"/>
                  </a:lnTo>
                  <a:lnTo>
                    <a:pt x="133" y="549"/>
                  </a:lnTo>
                  <a:lnTo>
                    <a:pt x="138" y="554"/>
                  </a:lnTo>
                  <a:lnTo>
                    <a:pt x="140" y="554"/>
                  </a:lnTo>
                  <a:lnTo>
                    <a:pt x="135" y="556"/>
                  </a:lnTo>
                  <a:lnTo>
                    <a:pt x="135" y="556"/>
                  </a:lnTo>
                  <a:lnTo>
                    <a:pt x="138" y="556"/>
                  </a:lnTo>
                  <a:lnTo>
                    <a:pt x="135" y="559"/>
                  </a:lnTo>
                  <a:lnTo>
                    <a:pt x="138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61"/>
                  </a:lnTo>
                  <a:lnTo>
                    <a:pt x="142" y="566"/>
                  </a:lnTo>
                  <a:lnTo>
                    <a:pt x="142" y="580"/>
                  </a:lnTo>
                  <a:lnTo>
                    <a:pt x="145" y="585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92"/>
                  </a:lnTo>
                  <a:lnTo>
                    <a:pt x="149" y="592"/>
                  </a:lnTo>
                  <a:lnTo>
                    <a:pt x="152" y="592"/>
                  </a:lnTo>
                  <a:lnTo>
                    <a:pt x="149" y="594"/>
                  </a:lnTo>
                  <a:lnTo>
                    <a:pt x="147" y="594"/>
                  </a:lnTo>
                  <a:lnTo>
                    <a:pt x="145" y="592"/>
                  </a:lnTo>
                  <a:lnTo>
                    <a:pt x="142" y="592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0" y="585"/>
                  </a:lnTo>
                  <a:lnTo>
                    <a:pt x="140" y="585"/>
                  </a:lnTo>
                  <a:lnTo>
                    <a:pt x="138" y="585"/>
                  </a:lnTo>
                  <a:lnTo>
                    <a:pt x="138" y="582"/>
                  </a:lnTo>
                  <a:lnTo>
                    <a:pt x="138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8"/>
                  </a:lnTo>
                  <a:lnTo>
                    <a:pt x="131" y="578"/>
                  </a:lnTo>
                  <a:lnTo>
                    <a:pt x="131" y="575"/>
                  </a:lnTo>
                  <a:lnTo>
                    <a:pt x="131" y="575"/>
                  </a:lnTo>
                  <a:lnTo>
                    <a:pt x="128" y="575"/>
                  </a:lnTo>
                  <a:lnTo>
                    <a:pt x="126" y="573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3" y="570"/>
                  </a:lnTo>
                  <a:lnTo>
                    <a:pt x="121" y="570"/>
                  </a:lnTo>
                  <a:lnTo>
                    <a:pt x="121" y="568"/>
                  </a:lnTo>
                  <a:lnTo>
                    <a:pt x="121" y="568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6" y="554"/>
                  </a:lnTo>
                  <a:lnTo>
                    <a:pt x="123" y="554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49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1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4" y="542"/>
                  </a:lnTo>
                  <a:lnTo>
                    <a:pt x="109" y="547"/>
                  </a:lnTo>
                  <a:lnTo>
                    <a:pt x="109" y="551"/>
                  </a:lnTo>
                  <a:lnTo>
                    <a:pt x="109" y="559"/>
                  </a:lnTo>
                  <a:lnTo>
                    <a:pt x="109" y="563"/>
                  </a:lnTo>
                  <a:lnTo>
                    <a:pt x="109" y="566"/>
                  </a:lnTo>
                  <a:lnTo>
                    <a:pt x="107" y="568"/>
                  </a:lnTo>
                  <a:lnTo>
                    <a:pt x="105" y="570"/>
                  </a:lnTo>
                  <a:lnTo>
                    <a:pt x="105" y="578"/>
                  </a:lnTo>
                  <a:lnTo>
                    <a:pt x="105" y="578"/>
                  </a:lnTo>
                  <a:lnTo>
                    <a:pt x="107" y="578"/>
                  </a:lnTo>
                  <a:lnTo>
                    <a:pt x="107" y="578"/>
                  </a:lnTo>
                  <a:lnTo>
                    <a:pt x="109" y="580"/>
                  </a:lnTo>
                  <a:lnTo>
                    <a:pt x="109" y="582"/>
                  </a:lnTo>
                  <a:lnTo>
                    <a:pt x="109" y="587"/>
                  </a:lnTo>
                  <a:lnTo>
                    <a:pt x="112" y="589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9"/>
                  </a:lnTo>
                  <a:lnTo>
                    <a:pt x="109" y="606"/>
                  </a:lnTo>
                  <a:lnTo>
                    <a:pt x="109" y="611"/>
                  </a:lnTo>
                  <a:lnTo>
                    <a:pt x="107" y="613"/>
                  </a:lnTo>
                  <a:lnTo>
                    <a:pt x="109" y="620"/>
                  </a:lnTo>
                  <a:lnTo>
                    <a:pt x="112" y="622"/>
                  </a:lnTo>
                  <a:lnTo>
                    <a:pt x="112" y="625"/>
                  </a:lnTo>
                  <a:lnTo>
                    <a:pt x="112" y="627"/>
                  </a:lnTo>
                  <a:lnTo>
                    <a:pt x="112" y="627"/>
                  </a:lnTo>
                  <a:lnTo>
                    <a:pt x="119" y="634"/>
                  </a:lnTo>
                  <a:lnTo>
                    <a:pt x="121" y="641"/>
                  </a:lnTo>
                  <a:lnTo>
                    <a:pt x="123" y="646"/>
                  </a:lnTo>
                  <a:lnTo>
                    <a:pt x="131" y="653"/>
                  </a:lnTo>
                  <a:lnTo>
                    <a:pt x="133" y="653"/>
                  </a:lnTo>
                  <a:lnTo>
                    <a:pt x="135" y="653"/>
                  </a:lnTo>
                  <a:lnTo>
                    <a:pt x="138" y="653"/>
                  </a:lnTo>
                  <a:lnTo>
                    <a:pt x="140" y="653"/>
                  </a:lnTo>
                  <a:lnTo>
                    <a:pt x="142" y="653"/>
                  </a:lnTo>
                  <a:lnTo>
                    <a:pt x="142" y="656"/>
                  </a:lnTo>
                  <a:lnTo>
                    <a:pt x="147" y="653"/>
                  </a:lnTo>
                  <a:lnTo>
                    <a:pt x="149" y="656"/>
                  </a:lnTo>
                  <a:lnTo>
                    <a:pt x="152" y="656"/>
                  </a:lnTo>
                  <a:lnTo>
                    <a:pt x="154" y="660"/>
                  </a:lnTo>
                  <a:lnTo>
                    <a:pt x="157" y="672"/>
                  </a:lnTo>
                  <a:lnTo>
                    <a:pt x="159" y="677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7" y="686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2" y="693"/>
                  </a:lnTo>
                  <a:lnTo>
                    <a:pt x="152" y="696"/>
                  </a:lnTo>
                  <a:lnTo>
                    <a:pt x="149" y="696"/>
                  </a:lnTo>
                  <a:lnTo>
                    <a:pt x="147" y="698"/>
                  </a:lnTo>
                  <a:lnTo>
                    <a:pt x="145" y="698"/>
                  </a:lnTo>
                  <a:lnTo>
                    <a:pt x="145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38" y="698"/>
                  </a:lnTo>
                  <a:lnTo>
                    <a:pt x="135" y="701"/>
                  </a:lnTo>
                  <a:lnTo>
                    <a:pt x="135" y="703"/>
                  </a:lnTo>
                  <a:lnTo>
                    <a:pt x="138" y="703"/>
                  </a:lnTo>
                  <a:lnTo>
                    <a:pt x="138" y="705"/>
                  </a:lnTo>
                  <a:lnTo>
                    <a:pt x="140" y="705"/>
                  </a:lnTo>
                  <a:lnTo>
                    <a:pt x="140" y="708"/>
                  </a:lnTo>
                  <a:lnTo>
                    <a:pt x="138" y="708"/>
                  </a:lnTo>
                  <a:lnTo>
                    <a:pt x="135" y="708"/>
                  </a:lnTo>
                  <a:lnTo>
                    <a:pt x="135" y="710"/>
                  </a:lnTo>
                  <a:lnTo>
                    <a:pt x="135" y="712"/>
                  </a:lnTo>
                  <a:lnTo>
                    <a:pt x="138" y="717"/>
                  </a:lnTo>
                  <a:lnTo>
                    <a:pt x="138" y="724"/>
                  </a:lnTo>
                  <a:lnTo>
                    <a:pt x="135" y="729"/>
                  </a:lnTo>
                  <a:lnTo>
                    <a:pt x="135" y="729"/>
                  </a:lnTo>
                  <a:lnTo>
                    <a:pt x="138" y="734"/>
                  </a:lnTo>
                  <a:lnTo>
                    <a:pt x="138" y="734"/>
                  </a:lnTo>
                  <a:lnTo>
                    <a:pt x="138" y="736"/>
                  </a:lnTo>
                  <a:lnTo>
                    <a:pt x="138" y="736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0" y="738"/>
                  </a:lnTo>
                  <a:lnTo>
                    <a:pt x="140" y="741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6"/>
                  </a:lnTo>
                  <a:lnTo>
                    <a:pt x="142" y="746"/>
                  </a:lnTo>
                  <a:lnTo>
                    <a:pt x="145" y="748"/>
                  </a:lnTo>
                  <a:lnTo>
                    <a:pt x="152" y="755"/>
                  </a:lnTo>
                  <a:lnTo>
                    <a:pt x="154" y="760"/>
                  </a:lnTo>
                  <a:lnTo>
                    <a:pt x="159" y="769"/>
                  </a:lnTo>
                  <a:lnTo>
                    <a:pt x="159" y="774"/>
                  </a:lnTo>
                  <a:lnTo>
                    <a:pt x="159" y="776"/>
                  </a:lnTo>
                  <a:lnTo>
                    <a:pt x="161" y="776"/>
                  </a:lnTo>
                  <a:lnTo>
                    <a:pt x="164" y="779"/>
                  </a:lnTo>
                  <a:lnTo>
                    <a:pt x="166" y="779"/>
                  </a:lnTo>
                  <a:lnTo>
                    <a:pt x="166" y="781"/>
                  </a:lnTo>
                  <a:lnTo>
                    <a:pt x="168" y="783"/>
                  </a:lnTo>
                  <a:lnTo>
                    <a:pt x="168" y="786"/>
                  </a:lnTo>
                  <a:lnTo>
                    <a:pt x="168" y="788"/>
                  </a:lnTo>
                  <a:lnTo>
                    <a:pt x="168" y="791"/>
                  </a:lnTo>
                  <a:lnTo>
                    <a:pt x="168" y="793"/>
                  </a:lnTo>
                  <a:lnTo>
                    <a:pt x="168" y="795"/>
                  </a:lnTo>
                  <a:lnTo>
                    <a:pt x="171" y="798"/>
                  </a:lnTo>
                  <a:lnTo>
                    <a:pt x="173" y="802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8" y="809"/>
                  </a:lnTo>
                  <a:lnTo>
                    <a:pt x="180" y="812"/>
                  </a:lnTo>
                  <a:lnTo>
                    <a:pt x="180" y="819"/>
                  </a:lnTo>
                  <a:lnTo>
                    <a:pt x="183" y="826"/>
                  </a:lnTo>
                  <a:lnTo>
                    <a:pt x="183" y="828"/>
                  </a:lnTo>
                  <a:lnTo>
                    <a:pt x="190" y="831"/>
                  </a:lnTo>
                  <a:lnTo>
                    <a:pt x="192" y="833"/>
                  </a:lnTo>
                  <a:lnTo>
                    <a:pt x="194" y="836"/>
                  </a:lnTo>
                  <a:lnTo>
                    <a:pt x="197" y="843"/>
                  </a:lnTo>
                  <a:lnTo>
                    <a:pt x="199" y="847"/>
                  </a:lnTo>
                  <a:lnTo>
                    <a:pt x="201" y="852"/>
                  </a:lnTo>
                  <a:lnTo>
                    <a:pt x="204" y="854"/>
                  </a:lnTo>
                  <a:lnTo>
                    <a:pt x="206" y="857"/>
                  </a:lnTo>
                  <a:lnTo>
                    <a:pt x="213" y="859"/>
                  </a:lnTo>
                  <a:lnTo>
                    <a:pt x="216" y="862"/>
                  </a:lnTo>
                  <a:lnTo>
                    <a:pt x="216" y="864"/>
                  </a:lnTo>
                  <a:lnTo>
                    <a:pt x="216" y="866"/>
                  </a:lnTo>
                  <a:lnTo>
                    <a:pt x="216" y="869"/>
                  </a:lnTo>
                  <a:lnTo>
                    <a:pt x="216" y="871"/>
                  </a:lnTo>
                  <a:lnTo>
                    <a:pt x="218" y="873"/>
                  </a:lnTo>
                  <a:lnTo>
                    <a:pt x="218" y="876"/>
                  </a:lnTo>
                  <a:lnTo>
                    <a:pt x="218" y="876"/>
                  </a:lnTo>
                  <a:lnTo>
                    <a:pt x="216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6" y="871"/>
                  </a:lnTo>
                  <a:lnTo>
                    <a:pt x="211" y="880"/>
                  </a:lnTo>
                  <a:lnTo>
                    <a:pt x="211" y="883"/>
                  </a:lnTo>
                  <a:lnTo>
                    <a:pt x="211" y="885"/>
                  </a:lnTo>
                  <a:lnTo>
                    <a:pt x="211" y="888"/>
                  </a:lnTo>
                  <a:lnTo>
                    <a:pt x="213" y="890"/>
                  </a:lnTo>
                  <a:lnTo>
                    <a:pt x="218" y="895"/>
                  </a:lnTo>
                  <a:lnTo>
                    <a:pt x="220" y="897"/>
                  </a:lnTo>
                  <a:lnTo>
                    <a:pt x="220" y="897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8" y="897"/>
                  </a:lnTo>
                  <a:lnTo>
                    <a:pt x="228" y="897"/>
                  </a:lnTo>
                  <a:lnTo>
                    <a:pt x="230" y="899"/>
                  </a:lnTo>
                  <a:lnTo>
                    <a:pt x="230" y="899"/>
                  </a:lnTo>
                  <a:lnTo>
                    <a:pt x="232" y="902"/>
                  </a:lnTo>
                  <a:lnTo>
                    <a:pt x="232" y="902"/>
                  </a:lnTo>
                  <a:lnTo>
                    <a:pt x="232" y="907"/>
                  </a:lnTo>
                  <a:lnTo>
                    <a:pt x="232" y="911"/>
                  </a:lnTo>
                  <a:lnTo>
                    <a:pt x="230" y="916"/>
                  </a:lnTo>
                  <a:lnTo>
                    <a:pt x="230" y="921"/>
                  </a:lnTo>
                  <a:lnTo>
                    <a:pt x="225" y="928"/>
                  </a:lnTo>
                  <a:lnTo>
                    <a:pt x="223" y="930"/>
                  </a:lnTo>
                  <a:lnTo>
                    <a:pt x="225" y="930"/>
                  </a:lnTo>
                  <a:lnTo>
                    <a:pt x="228" y="935"/>
                  </a:lnTo>
                  <a:lnTo>
                    <a:pt x="228" y="935"/>
                  </a:lnTo>
                  <a:lnTo>
                    <a:pt x="228" y="937"/>
                  </a:lnTo>
                  <a:lnTo>
                    <a:pt x="228" y="937"/>
                  </a:lnTo>
                  <a:lnTo>
                    <a:pt x="228" y="940"/>
                  </a:lnTo>
                  <a:lnTo>
                    <a:pt x="228" y="942"/>
                  </a:lnTo>
                  <a:lnTo>
                    <a:pt x="225" y="947"/>
                  </a:lnTo>
                  <a:lnTo>
                    <a:pt x="223" y="949"/>
                  </a:lnTo>
                  <a:lnTo>
                    <a:pt x="225" y="951"/>
                  </a:lnTo>
                  <a:lnTo>
                    <a:pt x="225" y="954"/>
                  </a:lnTo>
                  <a:lnTo>
                    <a:pt x="225" y="956"/>
                  </a:lnTo>
                  <a:lnTo>
                    <a:pt x="225" y="959"/>
                  </a:lnTo>
                  <a:lnTo>
                    <a:pt x="223" y="961"/>
                  </a:lnTo>
                  <a:lnTo>
                    <a:pt x="223" y="963"/>
                  </a:lnTo>
                  <a:lnTo>
                    <a:pt x="220" y="963"/>
                  </a:lnTo>
                  <a:lnTo>
                    <a:pt x="220" y="968"/>
                  </a:lnTo>
                  <a:lnTo>
                    <a:pt x="218" y="970"/>
                  </a:lnTo>
                  <a:lnTo>
                    <a:pt x="218" y="970"/>
                  </a:lnTo>
                  <a:lnTo>
                    <a:pt x="220" y="973"/>
                  </a:lnTo>
                  <a:lnTo>
                    <a:pt x="223" y="975"/>
                  </a:lnTo>
                  <a:lnTo>
                    <a:pt x="225" y="975"/>
                  </a:lnTo>
                  <a:lnTo>
                    <a:pt x="228" y="975"/>
                  </a:lnTo>
                  <a:lnTo>
                    <a:pt x="230" y="980"/>
                  </a:lnTo>
                  <a:lnTo>
                    <a:pt x="232" y="985"/>
                  </a:lnTo>
                  <a:lnTo>
                    <a:pt x="235" y="989"/>
                  </a:lnTo>
                  <a:lnTo>
                    <a:pt x="239" y="989"/>
                  </a:lnTo>
                  <a:lnTo>
                    <a:pt x="249" y="989"/>
                  </a:lnTo>
                  <a:lnTo>
                    <a:pt x="263" y="992"/>
                  </a:lnTo>
                  <a:lnTo>
                    <a:pt x="268" y="994"/>
                  </a:lnTo>
                  <a:lnTo>
                    <a:pt x="272" y="996"/>
                  </a:lnTo>
                  <a:lnTo>
                    <a:pt x="277" y="996"/>
                  </a:lnTo>
                  <a:lnTo>
                    <a:pt x="284" y="999"/>
                  </a:lnTo>
                  <a:lnTo>
                    <a:pt x="294" y="1006"/>
                  </a:lnTo>
                  <a:lnTo>
                    <a:pt x="296" y="1006"/>
                  </a:lnTo>
                  <a:lnTo>
                    <a:pt x="298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8"/>
                  </a:lnTo>
                  <a:lnTo>
                    <a:pt x="306" y="1008"/>
                  </a:lnTo>
                  <a:lnTo>
                    <a:pt x="308" y="1011"/>
                  </a:lnTo>
                  <a:lnTo>
                    <a:pt x="308" y="1011"/>
                  </a:lnTo>
                  <a:lnTo>
                    <a:pt x="310" y="1011"/>
                  </a:lnTo>
                  <a:lnTo>
                    <a:pt x="310" y="1011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0" y="1011"/>
                  </a:lnTo>
                  <a:lnTo>
                    <a:pt x="322" y="1011"/>
                  </a:lnTo>
                  <a:lnTo>
                    <a:pt x="322" y="1011"/>
                  </a:lnTo>
                  <a:lnTo>
                    <a:pt x="324" y="1011"/>
                  </a:lnTo>
                  <a:lnTo>
                    <a:pt x="327" y="1013"/>
                  </a:lnTo>
                  <a:lnTo>
                    <a:pt x="332" y="1018"/>
                  </a:lnTo>
                  <a:lnTo>
                    <a:pt x="336" y="1020"/>
                  </a:lnTo>
                  <a:lnTo>
                    <a:pt x="346" y="1032"/>
                  </a:lnTo>
                  <a:lnTo>
                    <a:pt x="348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3" y="1037"/>
                  </a:lnTo>
                  <a:lnTo>
                    <a:pt x="351" y="1037"/>
                  </a:lnTo>
                  <a:lnTo>
                    <a:pt x="351" y="1039"/>
                  </a:lnTo>
                  <a:lnTo>
                    <a:pt x="353" y="1039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4"/>
                  </a:lnTo>
                  <a:lnTo>
                    <a:pt x="353" y="1046"/>
                  </a:lnTo>
                  <a:lnTo>
                    <a:pt x="353" y="1046"/>
                  </a:lnTo>
                  <a:lnTo>
                    <a:pt x="353" y="1049"/>
                  </a:lnTo>
                  <a:lnTo>
                    <a:pt x="355" y="1049"/>
                  </a:lnTo>
                  <a:lnTo>
                    <a:pt x="355" y="1049"/>
                  </a:lnTo>
                  <a:lnTo>
                    <a:pt x="355" y="1051"/>
                  </a:lnTo>
                  <a:lnTo>
                    <a:pt x="355" y="1051"/>
                  </a:lnTo>
                  <a:lnTo>
                    <a:pt x="360" y="1056"/>
                  </a:lnTo>
                  <a:lnTo>
                    <a:pt x="362" y="1058"/>
                  </a:lnTo>
                  <a:lnTo>
                    <a:pt x="365" y="1058"/>
                  </a:lnTo>
                  <a:lnTo>
                    <a:pt x="365" y="1058"/>
                  </a:lnTo>
                  <a:lnTo>
                    <a:pt x="362" y="1058"/>
                  </a:lnTo>
                  <a:lnTo>
                    <a:pt x="362" y="1058"/>
                  </a:lnTo>
                  <a:lnTo>
                    <a:pt x="362" y="1056"/>
                  </a:lnTo>
                  <a:lnTo>
                    <a:pt x="365" y="1058"/>
                  </a:lnTo>
                  <a:lnTo>
                    <a:pt x="374" y="1063"/>
                  </a:lnTo>
                  <a:lnTo>
                    <a:pt x="384" y="1067"/>
                  </a:lnTo>
                  <a:lnTo>
                    <a:pt x="388" y="1070"/>
                  </a:lnTo>
                  <a:lnTo>
                    <a:pt x="391" y="1072"/>
                  </a:lnTo>
                  <a:lnTo>
                    <a:pt x="393" y="1075"/>
                  </a:lnTo>
                  <a:lnTo>
                    <a:pt x="395" y="1075"/>
                  </a:lnTo>
                  <a:lnTo>
                    <a:pt x="398" y="1072"/>
                  </a:lnTo>
                  <a:lnTo>
                    <a:pt x="412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7" y="1075"/>
                  </a:lnTo>
                  <a:lnTo>
                    <a:pt x="419" y="1075"/>
                  </a:lnTo>
                  <a:lnTo>
                    <a:pt x="421" y="1075"/>
                  </a:lnTo>
                  <a:lnTo>
                    <a:pt x="424" y="1077"/>
                  </a:lnTo>
                  <a:lnTo>
                    <a:pt x="426" y="1082"/>
                  </a:lnTo>
                  <a:lnTo>
                    <a:pt x="429" y="1089"/>
                  </a:lnTo>
                  <a:lnTo>
                    <a:pt x="431" y="1093"/>
                  </a:lnTo>
                  <a:lnTo>
                    <a:pt x="431" y="1098"/>
                  </a:lnTo>
                  <a:lnTo>
                    <a:pt x="433" y="1101"/>
                  </a:lnTo>
                  <a:lnTo>
                    <a:pt x="431" y="1103"/>
                  </a:lnTo>
                  <a:lnTo>
                    <a:pt x="431" y="1108"/>
                  </a:lnTo>
                  <a:lnTo>
                    <a:pt x="431" y="1108"/>
                  </a:lnTo>
                  <a:lnTo>
                    <a:pt x="429" y="1110"/>
                  </a:lnTo>
                  <a:lnTo>
                    <a:pt x="429" y="1112"/>
                  </a:lnTo>
                  <a:lnTo>
                    <a:pt x="429" y="1115"/>
                  </a:lnTo>
                  <a:lnTo>
                    <a:pt x="431" y="1115"/>
                  </a:lnTo>
                  <a:lnTo>
                    <a:pt x="431" y="1117"/>
                  </a:lnTo>
                  <a:lnTo>
                    <a:pt x="431" y="1117"/>
                  </a:lnTo>
                  <a:lnTo>
                    <a:pt x="433" y="1117"/>
                  </a:lnTo>
                  <a:lnTo>
                    <a:pt x="433" y="1115"/>
                  </a:lnTo>
                  <a:lnTo>
                    <a:pt x="436" y="1117"/>
                  </a:lnTo>
                  <a:lnTo>
                    <a:pt x="436" y="1120"/>
                  </a:lnTo>
                  <a:lnTo>
                    <a:pt x="436" y="1120"/>
                  </a:lnTo>
                  <a:lnTo>
                    <a:pt x="438" y="1120"/>
                  </a:lnTo>
                  <a:lnTo>
                    <a:pt x="438" y="1122"/>
                  </a:lnTo>
                  <a:lnTo>
                    <a:pt x="440" y="1122"/>
                  </a:lnTo>
                  <a:lnTo>
                    <a:pt x="440" y="1122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15"/>
                  </a:lnTo>
                  <a:lnTo>
                    <a:pt x="445" y="1115"/>
                  </a:lnTo>
                  <a:lnTo>
                    <a:pt x="445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50" y="1115"/>
                  </a:lnTo>
                  <a:lnTo>
                    <a:pt x="452" y="1117"/>
                  </a:lnTo>
                  <a:lnTo>
                    <a:pt x="455" y="1117"/>
                  </a:lnTo>
                  <a:lnTo>
                    <a:pt x="457" y="1117"/>
                  </a:lnTo>
                  <a:lnTo>
                    <a:pt x="459" y="1117"/>
                  </a:lnTo>
                  <a:lnTo>
                    <a:pt x="471" y="1134"/>
                  </a:lnTo>
                  <a:lnTo>
                    <a:pt x="474" y="1138"/>
                  </a:lnTo>
                  <a:lnTo>
                    <a:pt x="485" y="1146"/>
                  </a:lnTo>
                  <a:lnTo>
                    <a:pt x="490" y="1150"/>
                  </a:lnTo>
                  <a:lnTo>
                    <a:pt x="492" y="1157"/>
                  </a:lnTo>
                  <a:lnTo>
                    <a:pt x="495" y="1157"/>
                  </a:lnTo>
                  <a:lnTo>
                    <a:pt x="500" y="1162"/>
                  </a:lnTo>
                  <a:lnTo>
                    <a:pt x="500" y="1164"/>
                  </a:lnTo>
                  <a:lnTo>
                    <a:pt x="504" y="1172"/>
                  </a:lnTo>
                  <a:lnTo>
                    <a:pt x="514" y="1179"/>
                  </a:lnTo>
                  <a:lnTo>
                    <a:pt x="526" y="1202"/>
                  </a:lnTo>
                  <a:lnTo>
                    <a:pt x="528" y="1214"/>
                  </a:lnTo>
                  <a:lnTo>
                    <a:pt x="530" y="1221"/>
                  </a:lnTo>
                  <a:lnTo>
                    <a:pt x="530" y="1224"/>
                  </a:lnTo>
                  <a:lnTo>
                    <a:pt x="530" y="1226"/>
                  </a:lnTo>
                  <a:lnTo>
                    <a:pt x="530" y="1238"/>
                  </a:lnTo>
                  <a:lnTo>
                    <a:pt x="530" y="1240"/>
                  </a:lnTo>
                  <a:lnTo>
                    <a:pt x="530" y="1243"/>
                  </a:lnTo>
                  <a:lnTo>
                    <a:pt x="528" y="1243"/>
                  </a:lnTo>
                  <a:lnTo>
                    <a:pt x="528" y="1245"/>
                  </a:lnTo>
                  <a:lnTo>
                    <a:pt x="526" y="1247"/>
                  </a:lnTo>
                  <a:lnTo>
                    <a:pt x="528" y="1252"/>
                  </a:lnTo>
                  <a:lnTo>
                    <a:pt x="528" y="1254"/>
                  </a:lnTo>
                  <a:lnTo>
                    <a:pt x="528" y="1257"/>
                  </a:lnTo>
                  <a:lnTo>
                    <a:pt x="526" y="1262"/>
                  </a:lnTo>
                  <a:lnTo>
                    <a:pt x="526" y="1262"/>
                  </a:lnTo>
                  <a:lnTo>
                    <a:pt x="528" y="1264"/>
                  </a:lnTo>
                  <a:lnTo>
                    <a:pt x="528" y="1266"/>
                  </a:lnTo>
                  <a:lnTo>
                    <a:pt x="528" y="1266"/>
                  </a:lnTo>
                  <a:lnTo>
                    <a:pt x="530" y="1262"/>
                  </a:lnTo>
                  <a:lnTo>
                    <a:pt x="530" y="1262"/>
                  </a:lnTo>
                  <a:lnTo>
                    <a:pt x="533" y="1259"/>
                  </a:lnTo>
                  <a:lnTo>
                    <a:pt x="533" y="1259"/>
                  </a:lnTo>
                  <a:lnTo>
                    <a:pt x="535" y="1262"/>
                  </a:lnTo>
                  <a:lnTo>
                    <a:pt x="535" y="1262"/>
                  </a:lnTo>
                  <a:lnTo>
                    <a:pt x="537" y="1264"/>
                  </a:lnTo>
                  <a:lnTo>
                    <a:pt x="540" y="1264"/>
                  </a:lnTo>
                  <a:lnTo>
                    <a:pt x="540" y="1269"/>
                  </a:lnTo>
                  <a:lnTo>
                    <a:pt x="542" y="1271"/>
                  </a:lnTo>
                  <a:lnTo>
                    <a:pt x="542" y="1273"/>
                  </a:lnTo>
                  <a:lnTo>
                    <a:pt x="540" y="1273"/>
                  </a:lnTo>
                  <a:lnTo>
                    <a:pt x="540" y="1273"/>
                  </a:lnTo>
                  <a:lnTo>
                    <a:pt x="540" y="1271"/>
                  </a:lnTo>
                  <a:lnTo>
                    <a:pt x="537" y="1269"/>
                  </a:lnTo>
                  <a:lnTo>
                    <a:pt x="537" y="1266"/>
                  </a:lnTo>
                  <a:lnTo>
                    <a:pt x="535" y="1264"/>
                  </a:lnTo>
                  <a:lnTo>
                    <a:pt x="535" y="1264"/>
                  </a:lnTo>
                  <a:lnTo>
                    <a:pt x="535" y="1262"/>
                  </a:lnTo>
                  <a:lnTo>
                    <a:pt x="533" y="1262"/>
                  </a:lnTo>
                  <a:lnTo>
                    <a:pt x="530" y="1264"/>
                  </a:lnTo>
                  <a:lnTo>
                    <a:pt x="530" y="1264"/>
                  </a:lnTo>
                  <a:lnTo>
                    <a:pt x="533" y="1264"/>
                  </a:lnTo>
                  <a:lnTo>
                    <a:pt x="535" y="1266"/>
                  </a:lnTo>
                  <a:lnTo>
                    <a:pt x="537" y="1271"/>
                  </a:lnTo>
                  <a:lnTo>
                    <a:pt x="537" y="1273"/>
                  </a:lnTo>
                  <a:lnTo>
                    <a:pt x="537" y="1278"/>
                  </a:lnTo>
                  <a:lnTo>
                    <a:pt x="537" y="1280"/>
                  </a:lnTo>
                  <a:lnTo>
                    <a:pt x="537" y="1283"/>
                  </a:lnTo>
                  <a:lnTo>
                    <a:pt x="537" y="1285"/>
                  </a:lnTo>
                  <a:lnTo>
                    <a:pt x="537" y="1285"/>
                  </a:lnTo>
                  <a:lnTo>
                    <a:pt x="544" y="1285"/>
                  </a:lnTo>
                  <a:lnTo>
                    <a:pt x="554" y="1285"/>
                  </a:lnTo>
                  <a:lnTo>
                    <a:pt x="561" y="1285"/>
                  </a:lnTo>
                  <a:lnTo>
                    <a:pt x="568" y="1288"/>
                  </a:lnTo>
                  <a:lnTo>
                    <a:pt x="575" y="1288"/>
                  </a:lnTo>
                  <a:lnTo>
                    <a:pt x="585" y="1288"/>
                  </a:lnTo>
                  <a:lnTo>
                    <a:pt x="592" y="1288"/>
                  </a:lnTo>
                  <a:lnTo>
                    <a:pt x="599" y="1288"/>
                  </a:lnTo>
                  <a:lnTo>
                    <a:pt x="608" y="1290"/>
                  </a:lnTo>
                  <a:lnTo>
                    <a:pt x="615" y="1290"/>
                  </a:lnTo>
                  <a:lnTo>
                    <a:pt x="623" y="1290"/>
                  </a:lnTo>
                  <a:lnTo>
                    <a:pt x="630" y="1290"/>
                  </a:lnTo>
                  <a:lnTo>
                    <a:pt x="639" y="1290"/>
                  </a:lnTo>
                  <a:lnTo>
                    <a:pt x="646" y="1290"/>
                  </a:lnTo>
                  <a:lnTo>
                    <a:pt x="653" y="1292"/>
                  </a:lnTo>
                  <a:lnTo>
                    <a:pt x="670" y="1292"/>
                  </a:lnTo>
                  <a:lnTo>
                    <a:pt x="677" y="1292"/>
                  </a:lnTo>
                  <a:lnTo>
                    <a:pt x="684" y="1292"/>
                  </a:lnTo>
                  <a:lnTo>
                    <a:pt x="693" y="1295"/>
                  </a:lnTo>
                  <a:lnTo>
                    <a:pt x="701" y="1295"/>
                  </a:lnTo>
                  <a:lnTo>
                    <a:pt x="708" y="1295"/>
                  </a:lnTo>
                  <a:lnTo>
                    <a:pt x="715" y="1295"/>
                  </a:lnTo>
                  <a:lnTo>
                    <a:pt x="724" y="1295"/>
                  </a:lnTo>
                  <a:lnTo>
                    <a:pt x="731" y="1295"/>
                  </a:lnTo>
                  <a:lnTo>
                    <a:pt x="738" y="1297"/>
                  </a:lnTo>
                  <a:lnTo>
                    <a:pt x="748" y="1297"/>
                  </a:lnTo>
                  <a:lnTo>
                    <a:pt x="755" y="1297"/>
                  </a:lnTo>
                  <a:lnTo>
                    <a:pt x="762" y="1297"/>
                  </a:lnTo>
                  <a:lnTo>
                    <a:pt x="769" y="1297"/>
                  </a:lnTo>
                  <a:lnTo>
                    <a:pt x="779" y="1297"/>
                  </a:lnTo>
                  <a:lnTo>
                    <a:pt x="786" y="1297"/>
                  </a:lnTo>
                  <a:lnTo>
                    <a:pt x="790" y="1297"/>
                  </a:lnTo>
                  <a:lnTo>
                    <a:pt x="790" y="1299"/>
                  </a:lnTo>
                  <a:lnTo>
                    <a:pt x="790" y="1297"/>
                  </a:lnTo>
                  <a:lnTo>
                    <a:pt x="795" y="1295"/>
                  </a:lnTo>
                  <a:lnTo>
                    <a:pt x="805" y="1297"/>
                  </a:lnTo>
                  <a:lnTo>
                    <a:pt x="809" y="1297"/>
                  </a:lnTo>
                  <a:lnTo>
                    <a:pt x="812" y="1297"/>
                  </a:lnTo>
                  <a:lnTo>
                    <a:pt x="812" y="1295"/>
                  </a:lnTo>
                  <a:lnTo>
                    <a:pt x="812" y="1292"/>
                  </a:lnTo>
                  <a:lnTo>
                    <a:pt x="812" y="1290"/>
                  </a:lnTo>
                  <a:lnTo>
                    <a:pt x="814" y="1288"/>
                  </a:lnTo>
                  <a:lnTo>
                    <a:pt x="819" y="1285"/>
                  </a:lnTo>
                  <a:lnTo>
                    <a:pt x="819" y="1285"/>
                  </a:lnTo>
                  <a:lnTo>
                    <a:pt x="821" y="1283"/>
                  </a:lnTo>
                  <a:lnTo>
                    <a:pt x="819" y="1273"/>
                  </a:lnTo>
                  <a:lnTo>
                    <a:pt x="819" y="1271"/>
                  </a:lnTo>
                  <a:lnTo>
                    <a:pt x="821" y="1271"/>
                  </a:lnTo>
                  <a:lnTo>
                    <a:pt x="821" y="1269"/>
                  </a:lnTo>
                  <a:lnTo>
                    <a:pt x="821" y="1269"/>
                  </a:lnTo>
                  <a:lnTo>
                    <a:pt x="819" y="1264"/>
                  </a:lnTo>
                  <a:lnTo>
                    <a:pt x="814" y="1262"/>
                  </a:lnTo>
                  <a:lnTo>
                    <a:pt x="805" y="1259"/>
                  </a:lnTo>
                  <a:lnTo>
                    <a:pt x="802" y="1257"/>
                  </a:lnTo>
                  <a:lnTo>
                    <a:pt x="800" y="1252"/>
                  </a:lnTo>
                  <a:lnTo>
                    <a:pt x="800" y="1247"/>
                  </a:lnTo>
                  <a:lnTo>
                    <a:pt x="802" y="1243"/>
                  </a:lnTo>
                  <a:lnTo>
                    <a:pt x="802" y="1238"/>
                  </a:lnTo>
                  <a:lnTo>
                    <a:pt x="802" y="1231"/>
                  </a:lnTo>
                  <a:lnTo>
                    <a:pt x="802" y="1228"/>
                  </a:lnTo>
                  <a:lnTo>
                    <a:pt x="800" y="1226"/>
                  </a:lnTo>
                  <a:lnTo>
                    <a:pt x="800" y="1224"/>
                  </a:lnTo>
                  <a:lnTo>
                    <a:pt x="802" y="1219"/>
                  </a:lnTo>
                  <a:lnTo>
                    <a:pt x="802" y="1219"/>
                  </a:lnTo>
                  <a:lnTo>
                    <a:pt x="802" y="1217"/>
                  </a:lnTo>
                  <a:lnTo>
                    <a:pt x="802" y="1217"/>
                  </a:lnTo>
                  <a:lnTo>
                    <a:pt x="802" y="1214"/>
                  </a:lnTo>
                  <a:lnTo>
                    <a:pt x="802" y="1214"/>
                  </a:lnTo>
                  <a:lnTo>
                    <a:pt x="800" y="1212"/>
                  </a:lnTo>
                  <a:lnTo>
                    <a:pt x="802" y="1212"/>
                  </a:lnTo>
                  <a:lnTo>
                    <a:pt x="807" y="1212"/>
                  </a:lnTo>
                  <a:lnTo>
                    <a:pt x="809" y="1212"/>
                  </a:lnTo>
                  <a:lnTo>
                    <a:pt x="812" y="1209"/>
                  </a:lnTo>
                  <a:lnTo>
                    <a:pt x="816" y="1202"/>
                  </a:lnTo>
                  <a:lnTo>
                    <a:pt x="819" y="1200"/>
                  </a:lnTo>
                  <a:lnTo>
                    <a:pt x="819" y="1200"/>
                  </a:lnTo>
                  <a:lnTo>
                    <a:pt x="821" y="1198"/>
                  </a:lnTo>
                  <a:lnTo>
                    <a:pt x="824" y="1195"/>
                  </a:lnTo>
                  <a:lnTo>
                    <a:pt x="824" y="1195"/>
                  </a:lnTo>
                  <a:lnTo>
                    <a:pt x="824" y="1193"/>
                  </a:lnTo>
                  <a:lnTo>
                    <a:pt x="824" y="1191"/>
                  </a:lnTo>
                  <a:lnTo>
                    <a:pt x="824" y="1188"/>
                  </a:lnTo>
                  <a:lnTo>
                    <a:pt x="826" y="1188"/>
                  </a:lnTo>
                  <a:lnTo>
                    <a:pt x="826" y="1188"/>
                  </a:lnTo>
                  <a:lnTo>
                    <a:pt x="826" y="1186"/>
                  </a:lnTo>
                  <a:lnTo>
                    <a:pt x="826" y="1183"/>
                  </a:lnTo>
                  <a:lnTo>
                    <a:pt x="826" y="1181"/>
                  </a:lnTo>
                  <a:lnTo>
                    <a:pt x="828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4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69"/>
                  </a:lnTo>
                  <a:lnTo>
                    <a:pt x="831" y="1169"/>
                  </a:lnTo>
                  <a:lnTo>
                    <a:pt x="831" y="1167"/>
                  </a:lnTo>
                  <a:lnTo>
                    <a:pt x="831" y="1167"/>
                  </a:lnTo>
                  <a:lnTo>
                    <a:pt x="831" y="1162"/>
                  </a:lnTo>
                  <a:lnTo>
                    <a:pt x="831" y="1160"/>
                  </a:lnTo>
                  <a:lnTo>
                    <a:pt x="831" y="1157"/>
                  </a:lnTo>
                  <a:lnTo>
                    <a:pt x="833" y="1157"/>
                  </a:lnTo>
                  <a:lnTo>
                    <a:pt x="833" y="1155"/>
                  </a:lnTo>
                  <a:lnTo>
                    <a:pt x="833" y="1155"/>
                  </a:lnTo>
                  <a:lnTo>
                    <a:pt x="831" y="1153"/>
                  </a:lnTo>
                  <a:lnTo>
                    <a:pt x="831" y="1150"/>
                  </a:lnTo>
                  <a:lnTo>
                    <a:pt x="831" y="1150"/>
                  </a:lnTo>
                  <a:lnTo>
                    <a:pt x="831" y="1146"/>
                  </a:lnTo>
                  <a:lnTo>
                    <a:pt x="833" y="1146"/>
                  </a:lnTo>
                  <a:lnTo>
                    <a:pt x="838" y="1143"/>
                  </a:lnTo>
                  <a:lnTo>
                    <a:pt x="840" y="1141"/>
                  </a:lnTo>
                  <a:lnTo>
                    <a:pt x="842" y="1141"/>
                  </a:lnTo>
                  <a:lnTo>
                    <a:pt x="842" y="1138"/>
                  </a:lnTo>
                  <a:lnTo>
                    <a:pt x="845" y="1131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52" y="1129"/>
                  </a:lnTo>
                  <a:lnTo>
                    <a:pt x="864" y="1122"/>
                  </a:lnTo>
                  <a:lnTo>
                    <a:pt x="866" y="1122"/>
                  </a:lnTo>
                  <a:lnTo>
                    <a:pt x="869" y="1117"/>
                  </a:lnTo>
                  <a:lnTo>
                    <a:pt x="873" y="1115"/>
                  </a:lnTo>
                  <a:lnTo>
                    <a:pt x="876" y="1112"/>
                  </a:lnTo>
                  <a:lnTo>
                    <a:pt x="878" y="1110"/>
                  </a:lnTo>
                  <a:lnTo>
                    <a:pt x="878" y="1108"/>
                  </a:lnTo>
                  <a:close/>
                  <a:moveTo>
                    <a:pt x="62" y="544"/>
                  </a:move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close/>
                  <a:moveTo>
                    <a:pt x="121" y="535"/>
                  </a:move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close/>
                  <a:moveTo>
                    <a:pt x="126" y="540"/>
                  </a:moveTo>
                  <a:lnTo>
                    <a:pt x="126" y="542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close/>
                  <a:moveTo>
                    <a:pt x="334" y="1063"/>
                  </a:moveTo>
                  <a:lnTo>
                    <a:pt x="332" y="1063"/>
                  </a:lnTo>
                  <a:lnTo>
                    <a:pt x="332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32" y="1063"/>
                  </a:lnTo>
                  <a:lnTo>
                    <a:pt x="332" y="1063"/>
                  </a:lnTo>
                  <a:lnTo>
                    <a:pt x="334" y="1065"/>
                  </a:lnTo>
                  <a:lnTo>
                    <a:pt x="334" y="1065"/>
                  </a:lnTo>
                  <a:lnTo>
                    <a:pt x="334" y="1063"/>
                  </a:lnTo>
                  <a:lnTo>
                    <a:pt x="334" y="1063"/>
                  </a:lnTo>
                  <a:close/>
                  <a:moveTo>
                    <a:pt x="360" y="1134"/>
                  </a:moveTo>
                  <a:lnTo>
                    <a:pt x="360" y="1134"/>
                  </a:lnTo>
                  <a:lnTo>
                    <a:pt x="358" y="1134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60" y="1136"/>
                  </a:lnTo>
                  <a:lnTo>
                    <a:pt x="360" y="1134"/>
                  </a:lnTo>
                  <a:lnTo>
                    <a:pt x="360" y="1134"/>
                  </a:lnTo>
                  <a:lnTo>
                    <a:pt x="360" y="1134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7133480" y="2629755"/>
              <a:ext cx="697123" cy="808490"/>
            </a:xfrm>
            <a:custGeom>
              <a:rect b="b" l="l" r="r" t="t"/>
              <a:pathLst>
                <a:path extrusionOk="0" h="755" w="651">
                  <a:moveTo>
                    <a:pt x="641" y="161"/>
                  </a:moveTo>
                  <a:lnTo>
                    <a:pt x="639" y="182"/>
                  </a:lnTo>
                  <a:lnTo>
                    <a:pt x="637" y="206"/>
                  </a:lnTo>
                  <a:lnTo>
                    <a:pt x="637" y="227"/>
                  </a:lnTo>
                  <a:lnTo>
                    <a:pt x="634" y="248"/>
                  </a:lnTo>
                  <a:lnTo>
                    <a:pt x="632" y="272"/>
                  </a:lnTo>
                  <a:lnTo>
                    <a:pt x="629" y="293"/>
                  </a:lnTo>
                  <a:lnTo>
                    <a:pt x="627" y="314"/>
                  </a:lnTo>
                  <a:lnTo>
                    <a:pt x="627" y="336"/>
                  </a:lnTo>
                  <a:lnTo>
                    <a:pt x="625" y="359"/>
                  </a:lnTo>
                  <a:lnTo>
                    <a:pt x="622" y="381"/>
                  </a:lnTo>
                  <a:lnTo>
                    <a:pt x="620" y="402"/>
                  </a:lnTo>
                  <a:lnTo>
                    <a:pt x="620" y="426"/>
                  </a:lnTo>
                  <a:lnTo>
                    <a:pt x="618" y="447"/>
                  </a:lnTo>
                  <a:lnTo>
                    <a:pt x="615" y="468"/>
                  </a:lnTo>
                  <a:lnTo>
                    <a:pt x="613" y="490"/>
                  </a:lnTo>
                  <a:lnTo>
                    <a:pt x="613" y="513"/>
                  </a:lnTo>
                  <a:lnTo>
                    <a:pt x="611" y="535"/>
                  </a:lnTo>
                  <a:lnTo>
                    <a:pt x="608" y="556"/>
                  </a:lnTo>
                  <a:lnTo>
                    <a:pt x="606" y="580"/>
                  </a:lnTo>
                  <a:lnTo>
                    <a:pt x="606" y="601"/>
                  </a:lnTo>
                  <a:lnTo>
                    <a:pt x="603" y="622"/>
                  </a:lnTo>
                  <a:lnTo>
                    <a:pt x="601" y="643"/>
                  </a:lnTo>
                  <a:lnTo>
                    <a:pt x="599" y="667"/>
                  </a:lnTo>
                  <a:lnTo>
                    <a:pt x="599" y="688"/>
                  </a:lnTo>
                  <a:lnTo>
                    <a:pt x="596" y="710"/>
                  </a:lnTo>
                  <a:lnTo>
                    <a:pt x="594" y="733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89" y="755"/>
                  </a:lnTo>
                  <a:lnTo>
                    <a:pt x="585" y="755"/>
                  </a:lnTo>
                  <a:lnTo>
                    <a:pt x="580" y="755"/>
                  </a:lnTo>
                  <a:lnTo>
                    <a:pt x="575" y="755"/>
                  </a:lnTo>
                  <a:lnTo>
                    <a:pt x="573" y="755"/>
                  </a:lnTo>
                  <a:lnTo>
                    <a:pt x="568" y="752"/>
                  </a:lnTo>
                  <a:lnTo>
                    <a:pt x="563" y="752"/>
                  </a:lnTo>
                  <a:lnTo>
                    <a:pt x="558" y="752"/>
                  </a:lnTo>
                  <a:lnTo>
                    <a:pt x="554" y="752"/>
                  </a:lnTo>
                  <a:lnTo>
                    <a:pt x="549" y="752"/>
                  </a:lnTo>
                  <a:lnTo>
                    <a:pt x="544" y="752"/>
                  </a:lnTo>
                  <a:lnTo>
                    <a:pt x="540" y="750"/>
                  </a:lnTo>
                  <a:lnTo>
                    <a:pt x="535" y="750"/>
                  </a:lnTo>
                  <a:lnTo>
                    <a:pt x="530" y="750"/>
                  </a:lnTo>
                  <a:lnTo>
                    <a:pt x="525" y="750"/>
                  </a:lnTo>
                  <a:lnTo>
                    <a:pt x="521" y="750"/>
                  </a:lnTo>
                  <a:lnTo>
                    <a:pt x="518" y="750"/>
                  </a:lnTo>
                  <a:lnTo>
                    <a:pt x="514" y="748"/>
                  </a:lnTo>
                  <a:lnTo>
                    <a:pt x="509" y="748"/>
                  </a:lnTo>
                  <a:lnTo>
                    <a:pt x="504" y="748"/>
                  </a:lnTo>
                  <a:lnTo>
                    <a:pt x="499" y="748"/>
                  </a:lnTo>
                  <a:lnTo>
                    <a:pt x="495" y="748"/>
                  </a:lnTo>
                  <a:lnTo>
                    <a:pt x="490" y="748"/>
                  </a:lnTo>
                  <a:lnTo>
                    <a:pt x="485" y="745"/>
                  </a:lnTo>
                  <a:lnTo>
                    <a:pt x="480" y="745"/>
                  </a:lnTo>
                  <a:lnTo>
                    <a:pt x="476" y="745"/>
                  </a:lnTo>
                  <a:lnTo>
                    <a:pt x="471" y="745"/>
                  </a:lnTo>
                  <a:lnTo>
                    <a:pt x="466" y="745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54" y="743"/>
                  </a:lnTo>
                  <a:lnTo>
                    <a:pt x="450" y="743"/>
                  </a:lnTo>
                  <a:lnTo>
                    <a:pt x="445" y="743"/>
                  </a:lnTo>
                  <a:lnTo>
                    <a:pt x="440" y="743"/>
                  </a:lnTo>
                  <a:lnTo>
                    <a:pt x="435" y="741"/>
                  </a:lnTo>
                  <a:lnTo>
                    <a:pt x="431" y="741"/>
                  </a:lnTo>
                  <a:lnTo>
                    <a:pt x="426" y="741"/>
                  </a:lnTo>
                  <a:lnTo>
                    <a:pt x="421" y="741"/>
                  </a:lnTo>
                  <a:lnTo>
                    <a:pt x="417" y="741"/>
                  </a:lnTo>
                  <a:lnTo>
                    <a:pt x="412" y="738"/>
                  </a:lnTo>
                  <a:lnTo>
                    <a:pt x="409" y="738"/>
                  </a:lnTo>
                  <a:lnTo>
                    <a:pt x="405" y="738"/>
                  </a:lnTo>
                  <a:lnTo>
                    <a:pt x="400" y="738"/>
                  </a:lnTo>
                  <a:lnTo>
                    <a:pt x="395" y="738"/>
                  </a:lnTo>
                  <a:lnTo>
                    <a:pt x="391" y="738"/>
                  </a:lnTo>
                  <a:lnTo>
                    <a:pt x="383" y="736"/>
                  </a:lnTo>
                  <a:lnTo>
                    <a:pt x="379" y="736"/>
                  </a:lnTo>
                  <a:lnTo>
                    <a:pt x="374" y="733"/>
                  </a:lnTo>
                  <a:lnTo>
                    <a:pt x="369" y="731"/>
                  </a:lnTo>
                  <a:lnTo>
                    <a:pt x="365" y="729"/>
                  </a:lnTo>
                  <a:lnTo>
                    <a:pt x="360" y="726"/>
                  </a:lnTo>
                  <a:lnTo>
                    <a:pt x="355" y="724"/>
                  </a:lnTo>
                  <a:lnTo>
                    <a:pt x="348" y="722"/>
                  </a:lnTo>
                  <a:lnTo>
                    <a:pt x="343" y="717"/>
                  </a:lnTo>
                  <a:lnTo>
                    <a:pt x="339" y="714"/>
                  </a:lnTo>
                  <a:lnTo>
                    <a:pt x="334" y="712"/>
                  </a:lnTo>
                  <a:lnTo>
                    <a:pt x="291" y="693"/>
                  </a:lnTo>
                  <a:lnTo>
                    <a:pt x="251" y="672"/>
                  </a:lnTo>
                  <a:lnTo>
                    <a:pt x="208" y="651"/>
                  </a:lnTo>
                  <a:lnTo>
                    <a:pt x="168" y="632"/>
                  </a:lnTo>
                  <a:lnTo>
                    <a:pt x="126" y="610"/>
                  </a:lnTo>
                  <a:lnTo>
                    <a:pt x="85" y="589"/>
                  </a:lnTo>
                  <a:lnTo>
                    <a:pt x="45" y="568"/>
                  </a:lnTo>
                  <a:lnTo>
                    <a:pt x="5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3" y="537"/>
                  </a:lnTo>
                  <a:lnTo>
                    <a:pt x="5" y="535"/>
                  </a:lnTo>
                  <a:lnTo>
                    <a:pt x="3" y="532"/>
                  </a:lnTo>
                  <a:lnTo>
                    <a:pt x="5" y="530"/>
                  </a:lnTo>
                  <a:lnTo>
                    <a:pt x="7" y="530"/>
                  </a:lnTo>
                  <a:lnTo>
                    <a:pt x="7" y="53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9" y="516"/>
                  </a:lnTo>
                  <a:lnTo>
                    <a:pt x="29" y="518"/>
                  </a:lnTo>
                  <a:lnTo>
                    <a:pt x="33" y="518"/>
                  </a:lnTo>
                  <a:lnTo>
                    <a:pt x="36" y="518"/>
                  </a:lnTo>
                  <a:lnTo>
                    <a:pt x="36" y="516"/>
                  </a:lnTo>
                  <a:lnTo>
                    <a:pt x="36" y="513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3" y="494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43" y="485"/>
                  </a:lnTo>
                  <a:lnTo>
                    <a:pt x="38" y="483"/>
                  </a:lnTo>
                  <a:lnTo>
                    <a:pt x="29" y="480"/>
                  </a:lnTo>
                  <a:lnTo>
                    <a:pt x="26" y="478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4" y="447"/>
                  </a:lnTo>
                  <a:lnTo>
                    <a:pt x="24" y="445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4" y="433"/>
                  </a:lnTo>
                  <a:lnTo>
                    <a:pt x="26" y="433"/>
                  </a:lnTo>
                  <a:lnTo>
                    <a:pt x="31" y="433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40" y="423"/>
                  </a:lnTo>
                  <a:lnTo>
                    <a:pt x="43" y="421"/>
                  </a:lnTo>
                  <a:lnTo>
                    <a:pt x="43" y="421"/>
                  </a:lnTo>
                  <a:lnTo>
                    <a:pt x="45" y="419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4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7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52" y="400"/>
                  </a:lnTo>
                  <a:lnTo>
                    <a:pt x="55" y="400"/>
                  </a:lnTo>
                  <a:lnTo>
                    <a:pt x="55" y="397"/>
                  </a:lnTo>
                  <a:lnTo>
                    <a:pt x="55" y="395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5" y="388"/>
                  </a:lnTo>
                  <a:lnTo>
                    <a:pt x="55" y="388"/>
                  </a:lnTo>
                  <a:lnTo>
                    <a:pt x="55" y="383"/>
                  </a:lnTo>
                  <a:lnTo>
                    <a:pt x="55" y="381"/>
                  </a:lnTo>
                  <a:lnTo>
                    <a:pt x="55" y="378"/>
                  </a:lnTo>
                  <a:lnTo>
                    <a:pt x="57" y="378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5" y="374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5" y="367"/>
                  </a:lnTo>
                  <a:lnTo>
                    <a:pt x="57" y="367"/>
                  </a:lnTo>
                  <a:lnTo>
                    <a:pt x="62" y="364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6" y="359"/>
                  </a:lnTo>
                  <a:lnTo>
                    <a:pt x="69" y="352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6" y="350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3" y="338"/>
                  </a:lnTo>
                  <a:lnTo>
                    <a:pt x="97" y="336"/>
                  </a:lnTo>
                  <a:lnTo>
                    <a:pt x="100" y="333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100" y="326"/>
                  </a:lnTo>
                  <a:lnTo>
                    <a:pt x="97" y="324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88" y="314"/>
                  </a:lnTo>
                  <a:lnTo>
                    <a:pt x="85" y="312"/>
                  </a:lnTo>
                  <a:lnTo>
                    <a:pt x="85" y="312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78" y="307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0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3"/>
                  </a:lnTo>
                  <a:lnTo>
                    <a:pt x="76" y="293"/>
                  </a:lnTo>
                  <a:lnTo>
                    <a:pt x="76" y="291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1" y="270"/>
                  </a:lnTo>
                  <a:lnTo>
                    <a:pt x="69" y="270"/>
                  </a:lnTo>
                  <a:lnTo>
                    <a:pt x="66" y="267"/>
                  </a:lnTo>
                  <a:lnTo>
                    <a:pt x="64" y="265"/>
                  </a:lnTo>
                  <a:lnTo>
                    <a:pt x="66" y="262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59" y="253"/>
                  </a:lnTo>
                  <a:lnTo>
                    <a:pt x="62" y="239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2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2" y="225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15"/>
                  </a:lnTo>
                  <a:lnTo>
                    <a:pt x="71" y="213"/>
                  </a:lnTo>
                  <a:lnTo>
                    <a:pt x="71" y="208"/>
                  </a:lnTo>
                  <a:lnTo>
                    <a:pt x="69" y="201"/>
                  </a:lnTo>
                  <a:lnTo>
                    <a:pt x="71" y="199"/>
                  </a:lnTo>
                  <a:lnTo>
                    <a:pt x="71" y="194"/>
                  </a:lnTo>
                  <a:lnTo>
                    <a:pt x="71" y="191"/>
                  </a:lnTo>
                  <a:lnTo>
                    <a:pt x="69" y="184"/>
                  </a:lnTo>
                  <a:lnTo>
                    <a:pt x="66" y="180"/>
                  </a:lnTo>
                  <a:lnTo>
                    <a:pt x="66" y="175"/>
                  </a:lnTo>
                  <a:lnTo>
                    <a:pt x="69" y="168"/>
                  </a:lnTo>
                  <a:lnTo>
                    <a:pt x="69" y="163"/>
                  </a:lnTo>
                  <a:lnTo>
                    <a:pt x="69" y="161"/>
                  </a:lnTo>
                  <a:lnTo>
                    <a:pt x="69" y="158"/>
                  </a:lnTo>
                  <a:lnTo>
                    <a:pt x="66" y="149"/>
                  </a:lnTo>
                  <a:lnTo>
                    <a:pt x="66" y="146"/>
                  </a:lnTo>
                  <a:lnTo>
                    <a:pt x="66" y="142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8" y="97"/>
                  </a:lnTo>
                  <a:lnTo>
                    <a:pt x="85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4" y="113"/>
                  </a:lnTo>
                  <a:lnTo>
                    <a:pt x="116" y="116"/>
                  </a:lnTo>
                  <a:lnTo>
                    <a:pt x="119" y="118"/>
                  </a:lnTo>
                  <a:lnTo>
                    <a:pt x="121" y="118"/>
                  </a:lnTo>
                  <a:lnTo>
                    <a:pt x="126" y="118"/>
                  </a:lnTo>
                  <a:lnTo>
                    <a:pt x="128" y="116"/>
                  </a:lnTo>
                  <a:lnTo>
                    <a:pt x="130" y="111"/>
                  </a:lnTo>
                  <a:lnTo>
                    <a:pt x="133" y="106"/>
                  </a:lnTo>
                  <a:lnTo>
                    <a:pt x="135" y="101"/>
                  </a:lnTo>
                  <a:lnTo>
                    <a:pt x="137" y="99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87"/>
                  </a:lnTo>
                  <a:lnTo>
                    <a:pt x="142" y="83"/>
                  </a:lnTo>
                  <a:lnTo>
                    <a:pt x="142" y="75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5" y="52"/>
                  </a:lnTo>
                  <a:lnTo>
                    <a:pt x="147" y="45"/>
                  </a:lnTo>
                  <a:lnTo>
                    <a:pt x="147" y="35"/>
                  </a:lnTo>
                  <a:lnTo>
                    <a:pt x="149" y="28"/>
                  </a:lnTo>
                  <a:lnTo>
                    <a:pt x="149" y="21"/>
                  </a:lnTo>
                  <a:lnTo>
                    <a:pt x="152" y="14"/>
                  </a:lnTo>
                  <a:lnTo>
                    <a:pt x="152" y="7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2"/>
                  </a:lnTo>
                  <a:lnTo>
                    <a:pt x="199" y="4"/>
                  </a:lnTo>
                  <a:lnTo>
                    <a:pt x="216" y="7"/>
                  </a:lnTo>
                  <a:lnTo>
                    <a:pt x="230" y="9"/>
                  </a:lnTo>
                  <a:lnTo>
                    <a:pt x="246" y="9"/>
                  </a:lnTo>
                  <a:lnTo>
                    <a:pt x="260" y="12"/>
                  </a:lnTo>
                  <a:lnTo>
                    <a:pt x="277" y="14"/>
                  </a:lnTo>
                  <a:lnTo>
                    <a:pt x="291" y="16"/>
                  </a:lnTo>
                  <a:lnTo>
                    <a:pt x="308" y="19"/>
                  </a:lnTo>
                  <a:lnTo>
                    <a:pt x="324" y="19"/>
                  </a:lnTo>
                  <a:lnTo>
                    <a:pt x="339" y="21"/>
                  </a:lnTo>
                  <a:lnTo>
                    <a:pt x="355" y="23"/>
                  </a:lnTo>
                  <a:lnTo>
                    <a:pt x="369" y="23"/>
                  </a:lnTo>
                  <a:lnTo>
                    <a:pt x="386" y="26"/>
                  </a:lnTo>
                  <a:lnTo>
                    <a:pt x="400" y="28"/>
                  </a:lnTo>
                  <a:lnTo>
                    <a:pt x="417" y="30"/>
                  </a:lnTo>
                  <a:lnTo>
                    <a:pt x="431" y="30"/>
                  </a:lnTo>
                  <a:lnTo>
                    <a:pt x="447" y="33"/>
                  </a:lnTo>
                  <a:lnTo>
                    <a:pt x="464" y="35"/>
                  </a:lnTo>
                  <a:lnTo>
                    <a:pt x="478" y="35"/>
                  </a:lnTo>
                  <a:lnTo>
                    <a:pt x="495" y="38"/>
                  </a:lnTo>
                  <a:lnTo>
                    <a:pt x="509" y="38"/>
                  </a:lnTo>
                  <a:lnTo>
                    <a:pt x="525" y="40"/>
                  </a:lnTo>
                  <a:lnTo>
                    <a:pt x="542" y="42"/>
                  </a:lnTo>
                  <a:lnTo>
                    <a:pt x="556" y="42"/>
                  </a:lnTo>
                  <a:lnTo>
                    <a:pt x="573" y="45"/>
                  </a:lnTo>
                  <a:lnTo>
                    <a:pt x="587" y="45"/>
                  </a:lnTo>
                  <a:lnTo>
                    <a:pt x="603" y="47"/>
                  </a:lnTo>
                  <a:lnTo>
                    <a:pt x="618" y="49"/>
                  </a:lnTo>
                  <a:lnTo>
                    <a:pt x="634" y="49"/>
                  </a:lnTo>
                  <a:lnTo>
                    <a:pt x="651" y="52"/>
                  </a:lnTo>
                  <a:lnTo>
                    <a:pt x="648" y="73"/>
                  </a:lnTo>
                  <a:lnTo>
                    <a:pt x="646" y="94"/>
                  </a:lnTo>
                  <a:lnTo>
                    <a:pt x="644" y="118"/>
                  </a:lnTo>
                  <a:lnTo>
                    <a:pt x="644" y="139"/>
                  </a:lnTo>
                  <a:lnTo>
                    <a:pt x="641" y="161"/>
                  </a:lnTo>
                  <a:lnTo>
                    <a:pt x="641" y="16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9377977" y="2743265"/>
              <a:ext cx="539708" cy="494731"/>
            </a:xfrm>
            <a:custGeom>
              <a:rect b="b" l="l" r="r" t="t"/>
              <a:pathLst>
                <a:path extrusionOk="0" h="462" w="504">
                  <a:moveTo>
                    <a:pt x="499" y="57"/>
                  </a:moveTo>
                  <a:lnTo>
                    <a:pt x="499" y="59"/>
                  </a:lnTo>
                  <a:lnTo>
                    <a:pt x="499" y="62"/>
                  </a:lnTo>
                  <a:lnTo>
                    <a:pt x="504" y="64"/>
                  </a:lnTo>
                  <a:lnTo>
                    <a:pt x="504" y="69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499" y="69"/>
                  </a:lnTo>
                  <a:lnTo>
                    <a:pt x="497" y="69"/>
                  </a:lnTo>
                  <a:lnTo>
                    <a:pt x="494" y="69"/>
                  </a:lnTo>
                  <a:lnTo>
                    <a:pt x="494" y="71"/>
                  </a:lnTo>
                  <a:lnTo>
                    <a:pt x="494" y="74"/>
                  </a:lnTo>
                  <a:lnTo>
                    <a:pt x="497" y="76"/>
                  </a:lnTo>
                  <a:lnTo>
                    <a:pt x="499" y="76"/>
                  </a:lnTo>
                  <a:lnTo>
                    <a:pt x="499" y="78"/>
                  </a:lnTo>
                  <a:lnTo>
                    <a:pt x="494" y="85"/>
                  </a:lnTo>
                  <a:lnTo>
                    <a:pt x="480" y="93"/>
                  </a:lnTo>
                  <a:lnTo>
                    <a:pt x="478" y="95"/>
                  </a:lnTo>
                  <a:lnTo>
                    <a:pt x="478" y="97"/>
                  </a:lnTo>
                  <a:lnTo>
                    <a:pt x="480" y="100"/>
                  </a:lnTo>
                  <a:lnTo>
                    <a:pt x="483" y="102"/>
                  </a:lnTo>
                  <a:lnTo>
                    <a:pt x="483" y="104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80" y="109"/>
                  </a:lnTo>
                  <a:lnTo>
                    <a:pt x="480" y="111"/>
                  </a:lnTo>
                  <a:lnTo>
                    <a:pt x="483" y="114"/>
                  </a:lnTo>
                  <a:lnTo>
                    <a:pt x="483" y="116"/>
                  </a:lnTo>
                  <a:lnTo>
                    <a:pt x="483" y="119"/>
                  </a:lnTo>
                  <a:lnTo>
                    <a:pt x="480" y="119"/>
                  </a:lnTo>
                  <a:lnTo>
                    <a:pt x="478" y="119"/>
                  </a:lnTo>
                  <a:lnTo>
                    <a:pt x="475" y="121"/>
                  </a:lnTo>
                  <a:lnTo>
                    <a:pt x="475" y="121"/>
                  </a:lnTo>
                  <a:lnTo>
                    <a:pt x="473" y="123"/>
                  </a:lnTo>
                  <a:lnTo>
                    <a:pt x="475" y="126"/>
                  </a:lnTo>
                  <a:lnTo>
                    <a:pt x="473" y="128"/>
                  </a:lnTo>
                  <a:lnTo>
                    <a:pt x="473" y="130"/>
                  </a:lnTo>
                  <a:lnTo>
                    <a:pt x="471" y="133"/>
                  </a:lnTo>
                  <a:lnTo>
                    <a:pt x="466" y="137"/>
                  </a:lnTo>
                  <a:lnTo>
                    <a:pt x="466" y="140"/>
                  </a:lnTo>
                  <a:lnTo>
                    <a:pt x="466" y="142"/>
                  </a:lnTo>
                  <a:lnTo>
                    <a:pt x="466" y="149"/>
                  </a:lnTo>
                  <a:lnTo>
                    <a:pt x="466" y="152"/>
                  </a:lnTo>
                  <a:lnTo>
                    <a:pt x="468" y="156"/>
                  </a:lnTo>
                  <a:lnTo>
                    <a:pt x="471" y="161"/>
                  </a:lnTo>
                  <a:lnTo>
                    <a:pt x="471" y="166"/>
                  </a:lnTo>
                  <a:lnTo>
                    <a:pt x="468" y="171"/>
                  </a:lnTo>
                  <a:lnTo>
                    <a:pt x="466" y="171"/>
                  </a:lnTo>
                  <a:lnTo>
                    <a:pt x="464" y="171"/>
                  </a:lnTo>
                  <a:lnTo>
                    <a:pt x="461" y="171"/>
                  </a:lnTo>
                  <a:lnTo>
                    <a:pt x="461" y="173"/>
                  </a:lnTo>
                  <a:lnTo>
                    <a:pt x="461" y="175"/>
                  </a:lnTo>
                  <a:lnTo>
                    <a:pt x="461" y="178"/>
                  </a:lnTo>
                  <a:lnTo>
                    <a:pt x="459" y="180"/>
                  </a:lnTo>
                  <a:lnTo>
                    <a:pt x="459" y="180"/>
                  </a:lnTo>
                  <a:lnTo>
                    <a:pt x="454" y="182"/>
                  </a:lnTo>
                  <a:lnTo>
                    <a:pt x="452" y="185"/>
                  </a:lnTo>
                  <a:lnTo>
                    <a:pt x="449" y="185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52" y="187"/>
                  </a:lnTo>
                  <a:lnTo>
                    <a:pt x="454" y="192"/>
                  </a:lnTo>
                  <a:lnTo>
                    <a:pt x="454" y="197"/>
                  </a:lnTo>
                  <a:lnTo>
                    <a:pt x="452" y="201"/>
                  </a:lnTo>
                  <a:lnTo>
                    <a:pt x="447" y="204"/>
                  </a:lnTo>
                  <a:lnTo>
                    <a:pt x="435" y="211"/>
                  </a:lnTo>
                  <a:lnTo>
                    <a:pt x="435" y="211"/>
                  </a:lnTo>
                  <a:lnTo>
                    <a:pt x="435" y="213"/>
                  </a:lnTo>
                  <a:lnTo>
                    <a:pt x="438" y="216"/>
                  </a:lnTo>
                  <a:lnTo>
                    <a:pt x="438" y="218"/>
                  </a:lnTo>
                  <a:lnTo>
                    <a:pt x="435" y="220"/>
                  </a:lnTo>
                  <a:lnTo>
                    <a:pt x="435" y="223"/>
                  </a:lnTo>
                  <a:lnTo>
                    <a:pt x="433" y="223"/>
                  </a:lnTo>
                  <a:lnTo>
                    <a:pt x="430" y="223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6" y="225"/>
                  </a:lnTo>
                  <a:lnTo>
                    <a:pt x="426" y="230"/>
                  </a:lnTo>
                  <a:lnTo>
                    <a:pt x="426" y="235"/>
                  </a:lnTo>
                  <a:lnTo>
                    <a:pt x="428" y="242"/>
                  </a:lnTo>
                  <a:lnTo>
                    <a:pt x="428" y="253"/>
                  </a:lnTo>
                  <a:lnTo>
                    <a:pt x="428" y="258"/>
                  </a:lnTo>
                  <a:lnTo>
                    <a:pt x="428" y="261"/>
                  </a:lnTo>
                  <a:lnTo>
                    <a:pt x="423" y="265"/>
                  </a:lnTo>
                  <a:lnTo>
                    <a:pt x="421" y="268"/>
                  </a:lnTo>
                  <a:lnTo>
                    <a:pt x="419" y="268"/>
                  </a:lnTo>
                  <a:lnTo>
                    <a:pt x="414" y="270"/>
                  </a:lnTo>
                  <a:lnTo>
                    <a:pt x="412" y="270"/>
                  </a:lnTo>
                  <a:lnTo>
                    <a:pt x="412" y="270"/>
                  </a:lnTo>
                  <a:lnTo>
                    <a:pt x="409" y="268"/>
                  </a:lnTo>
                  <a:lnTo>
                    <a:pt x="409" y="270"/>
                  </a:lnTo>
                  <a:lnTo>
                    <a:pt x="409" y="270"/>
                  </a:lnTo>
                  <a:lnTo>
                    <a:pt x="412" y="272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7"/>
                  </a:lnTo>
                  <a:lnTo>
                    <a:pt x="412" y="279"/>
                  </a:lnTo>
                  <a:lnTo>
                    <a:pt x="409" y="279"/>
                  </a:lnTo>
                  <a:lnTo>
                    <a:pt x="409" y="282"/>
                  </a:lnTo>
                  <a:lnTo>
                    <a:pt x="409" y="282"/>
                  </a:lnTo>
                  <a:lnTo>
                    <a:pt x="407" y="279"/>
                  </a:lnTo>
                  <a:lnTo>
                    <a:pt x="404" y="279"/>
                  </a:lnTo>
                  <a:lnTo>
                    <a:pt x="404" y="279"/>
                  </a:lnTo>
                  <a:lnTo>
                    <a:pt x="404" y="282"/>
                  </a:lnTo>
                  <a:lnTo>
                    <a:pt x="402" y="291"/>
                  </a:lnTo>
                  <a:lnTo>
                    <a:pt x="400" y="291"/>
                  </a:lnTo>
                  <a:lnTo>
                    <a:pt x="400" y="294"/>
                  </a:lnTo>
                  <a:lnTo>
                    <a:pt x="393" y="296"/>
                  </a:lnTo>
                  <a:lnTo>
                    <a:pt x="393" y="298"/>
                  </a:lnTo>
                  <a:lnTo>
                    <a:pt x="393" y="301"/>
                  </a:lnTo>
                  <a:lnTo>
                    <a:pt x="400" y="303"/>
                  </a:lnTo>
                  <a:lnTo>
                    <a:pt x="402" y="308"/>
                  </a:lnTo>
                  <a:lnTo>
                    <a:pt x="400" y="310"/>
                  </a:lnTo>
                  <a:lnTo>
                    <a:pt x="397" y="313"/>
                  </a:lnTo>
                  <a:lnTo>
                    <a:pt x="397" y="313"/>
                  </a:lnTo>
                  <a:lnTo>
                    <a:pt x="395" y="313"/>
                  </a:lnTo>
                  <a:lnTo>
                    <a:pt x="393" y="313"/>
                  </a:lnTo>
                  <a:lnTo>
                    <a:pt x="386" y="317"/>
                  </a:lnTo>
                  <a:lnTo>
                    <a:pt x="381" y="320"/>
                  </a:lnTo>
                  <a:lnTo>
                    <a:pt x="381" y="320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383" y="322"/>
                  </a:lnTo>
                  <a:lnTo>
                    <a:pt x="386" y="324"/>
                  </a:lnTo>
                  <a:lnTo>
                    <a:pt x="386" y="327"/>
                  </a:lnTo>
                  <a:lnTo>
                    <a:pt x="386" y="329"/>
                  </a:lnTo>
                  <a:lnTo>
                    <a:pt x="383" y="332"/>
                  </a:lnTo>
                  <a:lnTo>
                    <a:pt x="386" y="336"/>
                  </a:lnTo>
                  <a:lnTo>
                    <a:pt x="386" y="339"/>
                  </a:lnTo>
                  <a:lnTo>
                    <a:pt x="386" y="341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78" y="348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5"/>
                  </a:lnTo>
                  <a:lnTo>
                    <a:pt x="371" y="358"/>
                  </a:lnTo>
                  <a:lnTo>
                    <a:pt x="369" y="358"/>
                  </a:lnTo>
                  <a:lnTo>
                    <a:pt x="369" y="360"/>
                  </a:lnTo>
                  <a:lnTo>
                    <a:pt x="371" y="362"/>
                  </a:lnTo>
                  <a:lnTo>
                    <a:pt x="376" y="362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8" y="369"/>
                  </a:lnTo>
                  <a:lnTo>
                    <a:pt x="376" y="372"/>
                  </a:lnTo>
                  <a:lnTo>
                    <a:pt x="374" y="372"/>
                  </a:lnTo>
                  <a:lnTo>
                    <a:pt x="371" y="372"/>
                  </a:lnTo>
                  <a:lnTo>
                    <a:pt x="369" y="374"/>
                  </a:lnTo>
                  <a:lnTo>
                    <a:pt x="369" y="377"/>
                  </a:lnTo>
                  <a:lnTo>
                    <a:pt x="371" y="377"/>
                  </a:lnTo>
                  <a:lnTo>
                    <a:pt x="374" y="379"/>
                  </a:lnTo>
                  <a:lnTo>
                    <a:pt x="376" y="379"/>
                  </a:lnTo>
                  <a:lnTo>
                    <a:pt x="378" y="381"/>
                  </a:lnTo>
                  <a:lnTo>
                    <a:pt x="381" y="384"/>
                  </a:lnTo>
                  <a:lnTo>
                    <a:pt x="381" y="386"/>
                  </a:lnTo>
                  <a:lnTo>
                    <a:pt x="383" y="388"/>
                  </a:lnTo>
                  <a:lnTo>
                    <a:pt x="383" y="393"/>
                  </a:lnTo>
                  <a:lnTo>
                    <a:pt x="381" y="395"/>
                  </a:lnTo>
                  <a:lnTo>
                    <a:pt x="378" y="400"/>
                  </a:lnTo>
                  <a:lnTo>
                    <a:pt x="378" y="403"/>
                  </a:lnTo>
                  <a:lnTo>
                    <a:pt x="378" y="405"/>
                  </a:lnTo>
                  <a:lnTo>
                    <a:pt x="381" y="405"/>
                  </a:lnTo>
                  <a:lnTo>
                    <a:pt x="383" y="407"/>
                  </a:lnTo>
                  <a:lnTo>
                    <a:pt x="386" y="407"/>
                  </a:lnTo>
                  <a:lnTo>
                    <a:pt x="386" y="410"/>
                  </a:lnTo>
                  <a:lnTo>
                    <a:pt x="386" y="417"/>
                  </a:lnTo>
                  <a:lnTo>
                    <a:pt x="388" y="419"/>
                  </a:lnTo>
                  <a:lnTo>
                    <a:pt x="388" y="422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3" y="426"/>
                  </a:lnTo>
                  <a:lnTo>
                    <a:pt x="383" y="426"/>
                  </a:lnTo>
                  <a:lnTo>
                    <a:pt x="381" y="429"/>
                  </a:lnTo>
                  <a:lnTo>
                    <a:pt x="383" y="440"/>
                  </a:lnTo>
                  <a:lnTo>
                    <a:pt x="381" y="443"/>
                  </a:lnTo>
                  <a:lnTo>
                    <a:pt x="362" y="443"/>
                  </a:lnTo>
                  <a:lnTo>
                    <a:pt x="343" y="445"/>
                  </a:lnTo>
                  <a:lnTo>
                    <a:pt x="324" y="445"/>
                  </a:lnTo>
                  <a:lnTo>
                    <a:pt x="305" y="448"/>
                  </a:lnTo>
                  <a:lnTo>
                    <a:pt x="289" y="450"/>
                  </a:lnTo>
                  <a:lnTo>
                    <a:pt x="270" y="450"/>
                  </a:lnTo>
                  <a:lnTo>
                    <a:pt x="251" y="452"/>
                  </a:lnTo>
                  <a:lnTo>
                    <a:pt x="232" y="452"/>
                  </a:lnTo>
                  <a:lnTo>
                    <a:pt x="213" y="455"/>
                  </a:lnTo>
                  <a:lnTo>
                    <a:pt x="194" y="455"/>
                  </a:lnTo>
                  <a:lnTo>
                    <a:pt x="175" y="457"/>
                  </a:lnTo>
                  <a:lnTo>
                    <a:pt x="156" y="457"/>
                  </a:lnTo>
                  <a:lnTo>
                    <a:pt x="137" y="459"/>
                  </a:lnTo>
                  <a:lnTo>
                    <a:pt x="118" y="459"/>
                  </a:lnTo>
                  <a:lnTo>
                    <a:pt x="102" y="462"/>
                  </a:lnTo>
                  <a:lnTo>
                    <a:pt x="83" y="462"/>
                  </a:lnTo>
                  <a:lnTo>
                    <a:pt x="80" y="448"/>
                  </a:lnTo>
                  <a:lnTo>
                    <a:pt x="80" y="433"/>
                  </a:lnTo>
                  <a:lnTo>
                    <a:pt x="78" y="417"/>
                  </a:lnTo>
                  <a:lnTo>
                    <a:pt x="78" y="40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6" y="393"/>
                  </a:lnTo>
                  <a:lnTo>
                    <a:pt x="71" y="391"/>
                  </a:lnTo>
                  <a:lnTo>
                    <a:pt x="71" y="393"/>
                  </a:lnTo>
                  <a:lnTo>
                    <a:pt x="69" y="393"/>
                  </a:lnTo>
                  <a:lnTo>
                    <a:pt x="66" y="393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52" y="391"/>
                  </a:lnTo>
                  <a:lnTo>
                    <a:pt x="52" y="391"/>
                  </a:lnTo>
                  <a:lnTo>
                    <a:pt x="50" y="393"/>
                  </a:lnTo>
                  <a:lnTo>
                    <a:pt x="50" y="395"/>
                  </a:lnTo>
                  <a:lnTo>
                    <a:pt x="50" y="395"/>
                  </a:lnTo>
                  <a:lnTo>
                    <a:pt x="47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0" y="393"/>
                  </a:lnTo>
                  <a:lnTo>
                    <a:pt x="38" y="391"/>
                  </a:lnTo>
                  <a:lnTo>
                    <a:pt x="35" y="391"/>
                  </a:lnTo>
                  <a:lnTo>
                    <a:pt x="35" y="388"/>
                  </a:lnTo>
                  <a:lnTo>
                    <a:pt x="33" y="386"/>
                  </a:lnTo>
                  <a:lnTo>
                    <a:pt x="31" y="386"/>
                  </a:lnTo>
                  <a:lnTo>
                    <a:pt x="31" y="358"/>
                  </a:lnTo>
                  <a:lnTo>
                    <a:pt x="31" y="332"/>
                  </a:lnTo>
                  <a:lnTo>
                    <a:pt x="28" y="303"/>
                  </a:lnTo>
                  <a:lnTo>
                    <a:pt x="28" y="277"/>
                  </a:lnTo>
                  <a:lnTo>
                    <a:pt x="28" y="249"/>
                  </a:lnTo>
                  <a:lnTo>
                    <a:pt x="26" y="223"/>
                  </a:lnTo>
                  <a:lnTo>
                    <a:pt x="26" y="197"/>
                  </a:lnTo>
                  <a:lnTo>
                    <a:pt x="26" y="168"/>
                  </a:lnTo>
                  <a:lnTo>
                    <a:pt x="21" y="152"/>
                  </a:lnTo>
                  <a:lnTo>
                    <a:pt x="19" y="135"/>
                  </a:lnTo>
                  <a:lnTo>
                    <a:pt x="17" y="116"/>
                  </a:lnTo>
                  <a:lnTo>
                    <a:pt x="14" y="100"/>
                  </a:lnTo>
                  <a:lnTo>
                    <a:pt x="9" y="83"/>
                  </a:lnTo>
                  <a:lnTo>
                    <a:pt x="7" y="66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28" y="29"/>
                  </a:lnTo>
                  <a:lnTo>
                    <a:pt x="57" y="29"/>
                  </a:lnTo>
                  <a:lnTo>
                    <a:pt x="83" y="26"/>
                  </a:lnTo>
                  <a:lnTo>
                    <a:pt x="111" y="26"/>
                  </a:lnTo>
                  <a:lnTo>
                    <a:pt x="140" y="24"/>
                  </a:lnTo>
                  <a:lnTo>
                    <a:pt x="166" y="22"/>
                  </a:lnTo>
                  <a:lnTo>
                    <a:pt x="194" y="19"/>
                  </a:lnTo>
                  <a:lnTo>
                    <a:pt x="222" y="19"/>
                  </a:lnTo>
                  <a:lnTo>
                    <a:pt x="248" y="17"/>
                  </a:lnTo>
                  <a:lnTo>
                    <a:pt x="277" y="14"/>
                  </a:lnTo>
                  <a:lnTo>
                    <a:pt x="303" y="12"/>
                  </a:lnTo>
                  <a:lnTo>
                    <a:pt x="331" y="10"/>
                  </a:lnTo>
                  <a:lnTo>
                    <a:pt x="360" y="7"/>
                  </a:lnTo>
                  <a:lnTo>
                    <a:pt x="386" y="5"/>
                  </a:lnTo>
                  <a:lnTo>
                    <a:pt x="414" y="3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3"/>
                  </a:lnTo>
                  <a:lnTo>
                    <a:pt x="449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9"/>
                  </a:lnTo>
                  <a:lnTo>
                    <a:pt x="459" y="22"/>
                  </a:lnTo>
                  <a:lnTo>
                    <a:pt x="461" y="24"/>
                  </a:lnTo>
                  <a:lnTo>
                    <a:pt x="461" y="26"/>
                  </a:lnTo>
                  <a:lnTo>
                    <a:pt x="461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6" y="29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3"/>
                  </a:lnTo>
                  <a:lnTo>
                    <a:pt x="454" y="33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49" y="38"/>
                  </a:lnTo>
                  <a:lnTo>
                    <a:pt x="449" y="38"/>
                  </a:lnTo>
                  <a:lnTo>
                    <a:pt x="447" y="40"/>
                  </a:lnTo>
                  <a:lnTo>
                    <a:pt x="447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5" y="43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38" y="52"/>
                  </a:lnTo>
                  <a:lnTo>
                    <a:pt x="435" y="55"/>
                  </a:lnTo>
                  <a:lnTo>
                    <a:pt x="435" y="57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6"/>
                  </a:lnTo>
                  <a:lnTo>
                    <a:pt x="433" y="66"/>
                  </a:lnTo>
                  <a:lnTo>
                    <a:pt x="440" y="64"/>
                  </a:lnTo>
                  <a:lnTo>
                    <a:pt x="454" y="64"/>
                  </a:lnTo>
                  <a:lnTo>
                    <a:pt x="468" y="62"/>
                  </a:lnTo>
                  <a:lnTo>
                    <a:pt x="483" y="59"/>
                  </a:lnTo>
                  <a:lnTo>
                    <a:pt x="497" y="59"/>
                  </a:lnTo>
                  <a:lnTo>
                    <a:pt x="497" y="59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9" y="57"/>
                  </a:lnTo>
                  <a:lnTo>
                    <a:pt x="499" y="57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0090092" y="2887829"/>
              <a:ext cx="419773" cy="667138"/>
            </a:xfrm>
            <a:custGeom>
              <a:rect b="b" l="l" r="r" t="t"/>
              <a:pathLst>
                <a:path extrusionOk="0" h="623" w="392">
                  <a:moveTo>
                    <a:pt x="73" y="615"/>
                  </a:moveTo>
                  <a:lnTo>
                    <a:pt x="71" y="618"/>
                  </a:lnTo>
                  <a:lnTo>
                    <a:pt x="71" y="618"/>
                  </a:lnTo>
                  <a:lnTo>
                    <a:pt x="71" y="618"/>
                  </a:lnTo>
                  <a:lnTo>
                    <a:pt x="68" y="618"/>
                  </a:lnTo>
                  <a:lnTo>
                    <a:pt x="61" y="620"/>
                  </a:lnTo>
                  <a:lnTo>
                    <a:pt x="52" y="623"/>
                  </a:lnTo>
                  <a:lnTo>
                    <a:pt x="52" y="623"/>
                  </a:lnTo>
                  <a:lnTo>
                    <a:pt x="75" y="620"/>
                  </a:lnTo>
                  <a:lnTo>
                    <a:pt x="75" y="620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3" y="615"/>
                  </a:lnTo>
                  <a:close/>
                  <a:moveTo>
                    <a:pt x="392" y="483"/>
                  </a:moveTo>
                  <a:lnTo>
                    <a:pt x="392" y="481"/>
                  </a:lnTo>
                  <a:lnTo>
                    <a:pt x="390" y="476"/>
                  </a:lnTo>
                  <a:lnTo>
                    <a:pt x="385" y="471"/>
                  </a:lnTo>
                  <a:lnTo>
                    <a:pt x="383" y="466"/>
                  </a:lnTo>
                  <a:lnTo>
                    <a:pt x="380" y="466"/>
                  </a:lnTo>
                  <a:lnTo>
                    <a:pt x="378" y="464"/>
                  </a:lnTo>
                  <a:lnTo>
                    <a:pt x="378" y="464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76" y="455"/>
                  </a:lnTo>
                  <a:lnTo>
                    <a:pt x="376" y="455"/>
                  </a:lnTo>
                  <a:lnTo>
                    <a:pt x="376" y="452"/>
                  </a:lnTo>
                  <a:lnTo>
                    <a:pt x="378" y="450"/>
                  </a:lnTo>
                  <a:lnTo>
                    <a:pt x="378" y="450"/>
                  </a:lnTo>
                  <a:lnTo>
                    <a:pt x="378" y="440"/>
                  </a:lnTo>
                  <a:lnTo>
                    <a:pt x="378" y="436"/>
                  </a:lnTo>
                  <a:lnTo>
                    <a:pt x="378" y="431"/>
                  </a:lnTo>
                  <a:lnTo>
                    <a:pt x="378" y="429"/>
                  </a:lnTo>
                  <a:lnTo>
                    <a:pt x="378" y="426"/>
                  </a:lnTo>
                  <a:lnTo>
                    <a:pt x="378" y="424"/>
                  </a:lnTo>
                  <a:lnTo>
                    <a:pt x="378" y="421"/>
                  </a:lnTo>
                  <a:lnTo>
                    <a:pt x="378" y="419"/>
                  </a:lnTo>
                  <a:lnTo>
                    <a:pt x="378" y="417"/>
                  </a:lnTo>
                  <a:lnTo>
                    <a:pt x="376" y="417"/>
                  </a:lnTo>
                  <a:lnTo>
                    <a:pt x="376" y="412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71" y="405"/>
                  </a:lnTo>
                  <a:lnTo>
                    <a:pt x="369" y="402"/>
                  </a:lnTo>
                  <a:lnTo>
                    <a:pt x="364" y="388"/>
                  </a:lnTo>
                  <a:lnTo>
                    <a:pt x="364" y="386"/>
                  </a:lnTo>
                  <a:lnTo>
                    <a:pt x="364" y="384"/>
                  </a:lnTo>
                  <a:lnTo>
                    <a:pt x="364" y="384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364" y="376"/>
                  </a:lnTo>
                  <a:lnTo>
                    <a:pt x="366" y="372"/>
                  </a:lnTo>
                  <a:lnTo>
                    <a:pt x="369" y="367"/>
                  </a:lnTo>
                  <a:lnTo>
                    <a:pt x="369" y="365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8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69" y="350"/>
                  </a:lnTo>
                  <a:lnTo>
                    <a:pt x="369" y="348"/>
                  </a:lnTo>
                  <a:lnTo>
                    <a:pt x="369" y="346"/>
                  </a:lnTo>
                  <a:lnTo>
                    <a:pt x="369" y="341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6" y="339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8" y="334"/>
                  </a:lnTo>
                  <a:lnTo>
                    <a:pt x="378" y="334"/>
                  </a:lnTo>
                  <a:lnTo>
                    <a:pt x="380" y="334"/>
                  </a:lnTo>
                  <a:lnTo>
                    <a:pt x="380" y="331"/>
                  </a:lnTo>
                  <a:lnTo>
                    <a:pt x="378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3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4"/>
                  </a:lnTo>
                  <a:lnTo>
                    <a:pt x="378" y="324"/>
                  </a:lnTo>
                  <a:lnTo>
                    <a:pt x="373" y="322"/>
                  </a:lnTo>
                  <a:lnTo>
                    <a:pt x="371" y="320"/>
                  </a:lnTo>
                  <a:lnTo>
                    <a:pt x="371" y="320"/>
                  </a:lnTo>
                  <a:lnTo>
                    <a:pt x="371" y="315"/>
                  </a:lnTo>
                  <a:lnTo>
                    <a:pt x="371" y="315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0"/>
                  </a:lnTo>
                  <a:lnTo>
                    <a:pt x="371" y="308"/>
                  </a:lnTo>
                  <a:lnTo>
                    <a:pt x="371" y="308"/>
                  </a:lnTo>
                  <a:lnTo>
                    <a:pt x="369" y="305"/>
                  </a:lnTo>
                  <a:lnTo>
                    <a:pt x="369" y="303"/>
                  </a:lnTo>
                  <a:lnTo>
                    <a:pt x="366" y="298"/>
                  </a:lnTo>
                  <a:lnTo>
                    <a:pt x="366" y="298"/>
                  </a:lnTo>
                  <a:lnTo>
                    <a:pt x="364" y="296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7" y="284"/>
                  </a:lnTo>
                  <a:lnTo>
                    <a:pt x="354" y="284"/>
                  </a:lnTo>
                  <a:lnTo>
                    <a:pt x="354" y="284"/>
                  </a:lnTo>
                  <a:lnTo>
                    <a:pt x="354" y="282"/>
                  </a:lnTo>
                  <a:lnTo>
                    <a:pt x="354" y="279"/>
                  </a:lnTo>
                  <a:lnTo>
                    <a:pt x="352" y="277"/>
                  </a:lnTo>
                  <a:lnTo>
                    <a:pt x="350" y="272"/>
                  </a:lnTo>
                  <a:lnTo>
                    <a:pt x="350" y="272"/>
                  </a:lnTo>
                  <a:lnTo>
                    <a:pt x="350" y="270"/>
                  </a:lnTo>
                  <a:lnTo>
                    <a:pt x="347" y="270"/>
                  </a:lnTo>
                  <a:lnTo>
                    <a:pt x="350" y="268"/>
                  </a:lnTo>
                  <a:lnTo>
                    <a:pt x="347" y="268"/>
                  </a:lnTo>
                  <a:lnTo>
                    <a:pt x="345" y="265"/>
                  </a:lnTo>
                  <a:lnTo>
                    <a:pt x="345" y="265"/>
                  </a:lnTo>
                  <a:lnTo>
                    <a:pt x="345" y="263"/>
                  </a:lnTo>
                  <a:lnTo>
                    <a:pt x="345" y="263"/>
                  </a:lnTo>
                  <a:lnTo>
                    <a:pt x="343" y="263"/>
                  </a:lnTo>
                  <a:lnTo>
                    <a:pt x="343" y="258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2"/>
                  </a:lnTo>
                  <a:lnTo>
                    <a:pt x="336" y="237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1" y="220"/>
                  </a:lnTo>
                  <a:lnTo>
                    <a:pt x="328" y="213"/>
                  </a:lnTo>
                  <a:lnTo>
                    <a:pt x="326" y="206"/>
                  </a:lnTo>
                  <a:lnTo>
                    <a:pt x="324" y="197"/>
                  </a:lnTo>
                  <a:lnTo>
                    <a:pt x="319" y="187"/>
                  </a:lnTo>
                  <a:lnTo>
                    <a:pt x="317" y="178"/>
                  </a:lnTo>
                  <a:lnTo>
                    <a:pt x="314" y="166"/>
                  </a:lnTo>
                  <a:lnTo>
                    <a:pt x="309" y="156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300" y="123"/>
                  </a:lnTo>
                  <a:lnTo>
                    <a:pt x="295" y="111"/>
                  </a:lnTo>
                  <a:lnTo>
                    <a:pt x="293" y="100"/>
                  </a:lnTo>
                  <a:lnTo>
                    <a:pt x="288" y="88"/>
                  </a:lnTo>
                  <a:lnTo>
                    <a:pt x="286" y="78"/>
                  </a:lnTo>
                  <a:lnTo>
                    <a:pt x="283" y="66"/>
                  </a:lnTo>
                  <a:lnTo>
                    <a:pt x="279" y="57"/>
                  </a:lnTo>
                  <a:lnTo>
                    <a:pt x="276" y="47"/>
                  </a:lnTo>
                  <a:lnTo>
                    <a:pt x="274" y="38"/>
                  </a:lnTo>
                  <a:lnTo>
                    <a:pt x="272" y="31"/>
                  </a:lnTo>
                  <a:lnTo>
                    <a:pt x="269" y="24"/>
                  </a:lnTo>
                  <a:lnTo>
                    <a:pt x="267" y="17"/>
                  </a:lnTo>
                  <a:lnTo>
                    <a:pt x="265" y="12"/>
                  </a:lnTo>
                  <a:lnTo>
                    <a:pt x="265" y="7"/>
                  </a:lnTo>
                  <a:lnTo>
                    <a:pt x="262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29" y="5"/>
                  </a:lnTo>
                  <a:lnTo>
                    <a:pt x="215" y="5"/>
                  </a:lnTo>
                  <a:lnTo>
                    <a:pt x="198" y="7"/>
                  </a:lnTo>
                  <a:lnTo>
                    <a:pt x="182" y="10"/>
                  </a:lnTo>
                  <a:lnTo>
                    <a:pt x="165" y="12"/>
                  </a:lnTo>
                  <a:lnTo>
                    <a:pt x="149" y="14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1" y="19"/>
                  </a:lnTo>
                  <a:lnTo>
                    <a:pt x="85" y="19"/>
                  </a:lnTo>
                  <a:lnTo>
                    <a:pt x="68" y="21"/>
                  </a:lnTo>
                  <a:lnTo>
                    <a:pt x="54" y="24"/>
                  </a:lnTo>
                  <a:lnTo>
                    <a:pt x="37" y="24"/>
                  </a:lnTo>
                  <a:lnTo>
                    <a:pt x="21" y="26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11" y="73"/>
                  </a:lnTo>
                  <a:lnTo>
                    <a:pt x="11" y="83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11" y="121"/>
                  </a:lnTo>
                  <a:lnTo>
                    <a:pt x="11" y="135"/>
                  </a:lnTo>
                  <a:lnTo>
                    <a:pt x="11" y="149"/>
                  </a:lnTo>
                  <a:lnTo>
                    <a:pt x="11" y="166"/>
                  </a:lnTo>
                  <a:lnTo>
                    <a:pt x="11" y="182"/>
                  </a:lnTo>
                  <a:lnTo>
                    <a:pt x="11" y="199"/>
                  </a:lnTo>
                  <a:lnTo>
                    <a:pt x="11" y="218"/>
                  </a:lnTo>
                  <a:lnTo>
                    <a:pt x="11" y="251"/>
                  </a:lnTo>
                  <a:lnTo>
                    <a:pt x="11" y="270"/>
                  </a:lnTo>
                  <a:lnTo>
                    <a:pt x="11" y="287"/>
                  </a:lnTo>
                  <a:lnTo>
                    <a:pt x="11" y="303"/>
                  </a:lnTo>
                  <a:lnTo>
                    <a:pt x="11" y="320"/>
                  </a:lnTo>
                  <a:lnTo>
                    <a:pt x="11" y="334"/>
                  </a:lnTo>
                  <a:lnTo>
                    <a:pt x="11" y="348"/>
                  </a:lnTo>
                  <a:lnTo>
                    <a:pt x="11" y="362"/>
                  </a:lnTo>
                  <a:lnTo>
                    <a:pt x="11" y="374"/>
                  </a:lnTo>
                  <a:lnTo>
                    <a:pt x="11" y="386"/>
                  </a:lnTo>
                  <a:lnTo>
                    <a:pt x="11" y="395"/>
                  </a:lnTo>
                  <a:lnTo>
                    <a:pt x="11" y="405"/>
                  </a:lnTo>
                  <a:lnTo>
                    <a:pt x="11" y="412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4" y="431"/>
                  </a:lnTo>
                  <a:lnTo>
                    <a:pt x="14" y="443"/>
                  </a:lnTo>
                  <a:lnTo>
                    <a:pt x="16" y="455"/>
                  </a:lnTo>
                  <a:lnTo>
                    <a:pt x="19" y="466"/>
                  </a:lnTo>
                  <a:lnTo>
                    <a:pt x="21" y="478"/>
                  </a:lnTo>
                  <a:lnTo>
                    <a:pt x="21" y="490"/>
                  </a:lnTo>
                  <a:lnTo>
                    <a:pt x="26" y="514"/>
                  </a:lnTo>
                  <a:lnTo>
                    <a:pt x="26" y="526"/>
                  </a:lnTo>
                  <a:lnTo>
                    <a:pt x="28" y="535"/>
                  </a:lnTo>
                  <a:lnTo>
                    <a:pt x="30" y="547"/>
                  </a:lnTo>
                  <a:lnTo>
                    <a:pt x="33" y="559"/>
                  </a:lnTo>
                  <a:lnTo>
                    <a:pt x="35" y="571"/>
                  </a:lnTo>
                  <a:lnTo>
                    <a:pt x="35" y="582"/>
                  </a:lnTo>
                  <a:lnTo>
                    <a:pt x="40" y="606"/>
                  </a:lnTo>
                  <a:lnTo>
                    <a:pt x="42" y="604"/>
                  </a:lnTo>
                  <a:lnTo>
                    <a:pt x="45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49" y="606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52" y="604"/>
                  </a:lnTo>
                  <a:lnTo>
                    <a:pt x="59" y="604"/>
                  </a:lnTo>
                  <a:lnTo>
                    <a:pt x="63" y="606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63" y="611"/>
                  </a:lnTo>
                  <a:lnTo>
                    <a:pt x="66" y="611"/>
                  </a:lnTo>
                  <a:lnTo>
                    <a:pt x="66" y="611"/>
                  </a:lnTo>
                  <a:lnTo>
                    <a:pt x="68" y="608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1" y="599"/>
                  </a:lnTo>
                  <a:lnTo>
                    <a:pt x="71" y="594"/>
                  </a:lnTo>
                  <a:lnTo>
                    <a:pt x="71" y="592"/>
                  </a:lnTo>
                  <a:lnTo>
                    <a:pt x="71" y="587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1" y="582"/>
                  </a:lnTo>
                  <a:lnTo>
                    <a:pt x="71" y="582"/>
                  </a:lnTo>
                  <a:lnTo>
                    <a:pt x="71" y="580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3"/>
                  </a:lnTo>
                  <a:lnTo>
                    <a:pt x="73" y="571"/>
                  </a:lnTo>
                  <a:lnTo>
                    <a:pt x="73" y="568"/>
                  </a:lnTo>
                  <a:lnTo>
                    <a:pt x="73" y="568"/>
                  </a:lnTo>
                  <a:lnTo>
                    <a:pt x="75" y="566"/>
                  </a:lnTo>
                  <a:lnTo>
                    <a:pt x="73" y="563"/>
                  </a:lnTo>
                  <a:lnTo>
                    <a:pt x="75" y="563"/>
                  </a:lnTo>
                  <a:lnTo>
                    <a:pt x="75" y="561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8" y="559"/>
                  </a:lnTo>
                  <a:lnTo>
                    <a:pt x="78" y="561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80" y="563"/>
                  </a:lnTo>
                  <a:lnTo>
                    <a:pt x="82" y="566"/>
                  </a:lnTo>
                  <a:lnTo>
                    <a:pt x="85" y="566"/>
                  </a:lnTo>
                  <a:lnTo>
                    <a:pt x="90" y="575"/>
                  </a:lnTo>
                  <a:lnTo>
                    <a:pt x="90" y="578"/>
                  </a:lnTo>
                  <a:lnTo>
                    <a:pt x="90" y="580"/>
                  </a:lnTo>
                  <a:lnTo>
                    <a:pt x="90" y="582"/>
                  </a:lnTo>
                  <a:lnTo>
                    <a:pt x="87" y="585"/>
                  </a:lnTo>
                  <a:lnTo>
                    <a:pt x="87" y="587"/>
                  </a:lnTo>
                  <a:lnTo>
                    <a:pt x="87" y="589"/>
                  </a:lnTo>
                  <a:lnTo>
                    <a:pt x="87" y="589"/>
                  </a:lnTo>
                  <a:lnTo>
                    <a:pt x="90" y="589"/>
                  </a:lnTo>
                  <a:lnTo>
                    <a:pt x="90" y="592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92" y="597"/>
                  </a:lnTo>
                  <a:lnTo>
                    <a:pt x="92" y="597"/>
                  </a:lnTo>
                  <a:lnTo>
                    <a:pt x="92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7"/>
                  </a:lnTo>
                  <a:lnTo>
                    <a:pt x="99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601"/>
                  </a:lnTo>
                  <a:lnTo>
                    <a:pt x="101" y="601"/>
                  </a:lnTo>
                  <a:lnTo>
                    <a:pt x="101" y="604"/>
                  </a:lnTo>
                  <a:lnTo>
                    <a:pt x="108" y="608"/>
                  </a:lnTo>
                  <a:lnTo>
                    <a:pt x="108" y="611"/>
                  </a:lnTo>
                  <a:lnTo>
                    <a:pt x="106" y="613"/>
                  </a:lnTo>
                  <a:lnTo>
                    <a:pt x="101" y="615"/>
                  </a:lnTo>
                  <a:lnTo>
                    <a:pt x="97" y="618"/>
                  </a:lnTo>
                  <a:lnTo>
                    <a:pt x="94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85" y="618"/>
                  </a:lnTo>
                  <a:lnTo>
                    <a:pt x="82" y="620"/>
                  </a:lnTo>
                  <a:lnTo>
                    <a:pt x="82" y="623"/>
                  </a:lnTo>
                  <a:lnTo>
                    <a:pt x="85" y="620"/>
                  </a:lnTo>
                  <a:lnTo>
                    <a:pt x="94" y="618"/>
                  </a:lnTo>
                  <a:lnTo>
                    <a:pt x="108" y="618"/>
                  </a:lnTo>
                  <a:lnTo>
                    <a:pt x="120" y="613"/>
                  </a:lnTo>
                  <a:lnTo>
                    <a:pt x="127" y="611"/>
                  </a:lnTo>
                  <a:lnTo>
                    <a:pt x="130" y="606"/>
                  </a:lnTo>
                  <a:lnTo>
                    <a:pt x="130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25" y="606"/>
                  </a:lnTo>
                  <a:lnTo>
                    <a:pt x="125" y="604"/>
                  </a:lnTo>
                  <a:lnTo>
                    <a:pt x="125" y="604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7" y="601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2" y="604"/>
                  </a:lnTo>
                  <a:lnTo>
                    <a:pt x="134" y="601"/>
                  </a:lnTo>
                  <a:lnTo>
                    <a:pt x="134" y="599"/>
                  </a:lnTo>
                  <a:lnTo>
                    <a:pt x="137" y="599"/>
                  </a:lnTo>
                  <a:lnTo>
                    <a:pt x="139" y="599"/>
                  </a:lnTo>
                  <a:lnTo>
                    <a:pt x="139" y="597"/>
                  </a:lnTo>
                  <a:lnTo>
                    <a:pt x="142" y="594"/>
                  </a:lnTo>
                  <a:lnTo>
                    <a:pt x="142" y="592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5"/>
                  </a:lnTo>
                  <a:lnTo>
                    <a:pt x="144" y="585"/>
                  </a:lnTo>
                  <a:lnTo>
                    <a:pt x="144" y="585"/>
                  </a:lnTo>
                  <a:lnTo>
                    <a:pt x="142" y="582"/>
                  </a:lnTo>
                  <a:lnTo>
                    <a:pt x="142" y="582"/>
                  </a:lnTo>
                  <a:lnTo>
                    <a:pt x="144" y="582"/>
                  </a:lnTo>
                  <a:lnTo>
                    <a:pt x="144" y="582"/>
                  </a:lnTo>
                  <a:lnTo>
                    <a:pt x="142" y="578"/>
                  </a:lnTo>
                  <a:lnTo>
                    <a:pt x="139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2" y="571"/>
                  </a:lnTo>
                  <a:lnTo>
                    <a:pt x="142" y="566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32" y="554"/>
                  </a:lnTo>
                  <a:lnTo>
                    <a:pt x="130" y="552"/>
                  </a:lnTo>
                  <a:lnTo>
                    <a:pt x="127" y="552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18" y="542"/>
                  </a:lnTo>
                  <a:lnTo>
                    <a:pt x="118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1"/>
                  </a:lnTo>
                  <a:lnTo>
                    <a:pt x="123" y="521"/>
                  </a:lnTo>
                  <a:lnTo>
                    <a:pt x="139" y="518"/>
                  </a:lnTo>
                  <a:lnTo>
                    <a:pt x="156" y="516"/>
                  </a:lnTo>
                  <a:lnTo>
                    <a:pt x="172" y="514"/>
                  </a:lnTo>
                  <a:lnTo>
                    <a:pt x="189" y="511"/>
                  </a:lnTo>
                  <a:lnTo>
                    <a:pt x="205" y="509"/>
                  </a:lnTo>
                  <a:lnTo>
                    <a:pt x="224" y="509"/>
                  </a:lnTo>
                  <a:lnTo>
                    <a:pt x="241" y="507"/>
                  </a:lnTo>
                  <a:lnTo>
                    <a:pt x="257" y="504"/>
                  </a:lnTo>
                  <a:lnTo>
                    <a:pt x="274" y="502"/>
                  </a:lnTo>
                  <a:lnTo>
                    <a:pt x="291" y="500"/>
                  </a:lnTo>
                  <a:lnTo>
                    <a:pt x="307" y="497"/>
                  </a:lnTo>
                  <a:lnTo>
                    <a:pt x="324" y="495"/>
                  </a:lnTo>
                  <a:lnTo>
                    <a:pt x="340" y="492"/>
                  </a:lnTo>
                  <a:lnTo>
                    <a:pt x="359" y="490"/>
                  </a:lnTo>
                  <a:lnTo>
                    <a:pt x="376" y="488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3"/>
                  </a:lnTo>
                  <a:lnTo>
                    <a:pt x="392" y="483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5696222" y="2598381"/>
            <a:ext cx="2268578" cy="276959"/>
            <a:chOff x="-2108812" y="3014984"/>
            <a:chExt cx="2268578" cy="276959"/>
          </a:xfrm>
        </p:grpSpPr>
        <p:sp>
          <p:nvSpPr>
            <p:cNvPr id="319" name="Google Shape;319;p8"/>
            <p:cNvSpPr txBox="1"/>
            <p:nvPr/>
          </p:nvSpPr>
          <p:spPr>
            <a:xfrm>
              <a:off x="-2108812" y="3014984"/>
              <a:ext cx="423938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277</a:t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-1718549" y="3086990"/>
              <a:ext cx="1110910" cy="132946"/>
            </a:xfrm>
            <a:prstGeom prst="rect">
              <a:avLst/>
            </a:prstGeom>
            <a:gradFill>
              <a:gsLst>
                <a:gs pos="0">
                  <a:srgbClr val="5F5F5F">
                    <a:alpha val="0"/>
                  </a:srgbClr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-609210" y="3014984"/>
              <a:ext cx="768976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10,346</a:t>
              </a:r>
              <a:endParaRPr/>
            </a:p>
          </p:txBody>
        </p:sp>
      </p:grpSp>
      <p:sp>
        <p:nvSpPr>
          <p:cNvPr id="322" name="Google Shape;322;p8"/>
          <p:cNvSpPr/>
          <p:nvPr/>
        </p:nvSpPr>
        <p:spPr>
          <a:xfrm>
            <a:off x="3248025" y="3316251"/>
            <a:ext cx="7962900" cy="26327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0" sx="95000" rotWithShape="0" algn="tl" dir="2700000" dist="381000" sy="95000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8"/>
          <p:cNvGrpSpPr/>
          <p:nvPr/>
        </p:nvGrpSpPr>
        <p:grpSpPr>
          <a:xfrm>
            <a:off x="3363849" y="3447709"/>
            <a:ext cx="2177680" cy="307736"/>
            <a:chOff x="3751633" y="3537618"/>
            <a:chExt cx="2177680" cy="307736"/>
          </a:xfrm>
        </p:grpSpPr>
        <p:sp>
          <p:nvSpPr>
            <p:cNvPr id="324" name="Google Shape;324;p8"/>
            <p:cNvSpPr/>
            <p:nvPr/>
          </p:nvSpPr>
          <p:spPr>
            <a:xfrm>
              <a:off x="3751633" y="3537618"/>
              <a:ext cx="2177680" cy="3077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 txBox="1"/>
            <p:nvPr/>
          </p:nvSpPr>
          <p:spPr>
            <a:xfrm>
              <a:off x="3751633" y="3562530"/>
              <a:ext cx="2177680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i="0" lang="en-US" sz="1200" u="none" cap="none" strike="noStrike">
                  <a:solidFill>
                    <a:schemeClr val="lt1"/>
                  </a:solidFill>
                  <a:latin typeface="Teko"/>
                  <a:ea typeface="Teko"/>
                  <a:cs typeface="Teko"/>
                  <a:sym typeface="Teko"/>
                </a:rPr>
                <a:t>Image asset photo                                              🞃</a:t>
              </a:r>
              <a:endParaRPr i="0" sz="12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</p:grpSp>
      <p:pic>
        <p:nvPicPr>
          <p:cNvPr id="326" name="Google Shape;32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3387" y="3857683"/>
            <a:ext cx="1959834" cy="19598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8"/>
          <p:cNvGrpSpPr/>
          <p:nvPr/>
        </p:nvGrpSpPr>
        <p:grpSpPr>
          <a:xfrm>
            <a:off x="5929606" y="3447709"/>
            <a:ext cx="650860" cy="307736"/>
            <a:chOff x="3997340" y="3990094"/>
            <a:chExt cx="650860" cy="307736"/>
          </a:xfrm>
        </p:grpSpPr>
        <p:sp>
          <p:nvSpPr>
            <p:cNvPr id="328" name="Google Shape;328;p8"/>
            <p:cNvSpPr/>
            <p:nvPr/>
          </p:nvSpPr>
          <p:spPr>
            <a:xfrm>
              <a:off x="3997340" y="3990094"/>
              <a:ext cx="650860" cy="3077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 txBox="1"/>
            <p:nvPr/>
          </p:nvSpPr>
          <p:spPr>
            <a:xfrm>
              <a:off x="4012818" y="4017387"/>
              <a:ext cx="619904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i="0" lang="en-US" sz="1200" u="none" cap="none" strike="noStrike">
                  <a:solidFill>
                    <a:schemeClr val="lt1"/>
                  </a:solidFill>
                  <a:latin typeface="Teko"/>
                  <a:ea typeface="Teko"/>
                  <a:cs typeface="Teko"/>
                  <a:sym typeface="Teko"/>
                </a:rPr>
                <a:t>Ad body</a:t>
              </a:r>
              <a:endParaRPr/>
            </a:p>
          </p:txBody>
        </p:sp>
      </p:grpSp>
      <p:sp>
        <p:nvSpPr>
          <p:cNvPr id="330" name="Google Shape;330;p8"/>
          <p:cNvSpPr txBox="1"/>
          <p:nvPr/>
        </p:nvSpPr>
        <p:spPr>
          <a:xfrm>
            <a:off x="5929605" y="3857683"/>
            <a:ext cx="5171647" cy="987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4320" lvl="0" marL="2743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Noto Sans Symbols"/>
              <a:buChar char="🠞"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Are you ready to move forward?</a:t>
            </a:r>
            <a:endParaRPr/>
          </a:p>
          <a:p>
            <a:pPr indent="-274320" lvl="0" marL="27432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Noto Sans Symbols"/>
              <a:buChar char="🠞"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want to help you ﬁnd a place you can call home.</a:t>
            </a:r>
            <a:endParaRPr/>
          </a:p>
          <a:p>
            <a:pPr indent="-274320" lvl="0" marL="27432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ts val="1200"/>
              <a:buFont typeface="Noto Sans Symbols"/>
              <a:buChar char="🠞"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Please ﬁll out the ﬁelds below to schedule your time.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RDER - Dylan Monopoliz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