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Teko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Teko-bold.fntdata"/><Relationship Id="rId12" Type="http://schemas.openxmlformats.org/officeDocument/2006/relationships/font" Target="fonts/Tek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lank">
  <p:cSld name="3_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/>
          <p:nvPr>
            <p:ph idx="2" type="pic"/>
          </p:nvPr>
        </p:nvSpPr>
        <p:spPr>
          <a:xfrm>
            <a:off x="4156823" y="1"/>
            <a:ext cx="8035176" cy="685800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>
  <p:cSld name="2_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"/>
          <p:cNvSpPr/>
          <p:nvPr>
            <p:ph idx="2" type="pic"/>
          </p:nvPr>
        </p:nvSpPr>
        <p:spPr>
          <a:xfrm>
            <a:off x="0" y="0"/>
            <a:ext cx="7707313" cy="686593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5"/>
          <p:cNvSpPr/>
          <p:nvPr>
            <p:ph idx="2" type="pic"/>
          </p:nvPr>
        </p:nvSpPr>
        <p:spPr>
          <a:xfrm>
            <a:off x="1" y="0"/>
            <a:ext cx="8035925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 flipH="1">
            <a:off x="9534524" y="5452115"/>
            <a:ext cx="240030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fld id="{00000000-1234-1234-1234-123412341234}" type="slidenum">
              <a:rPr b="1" i="0" lang="en-US" sz="9600" u="none" cap="none" strike="noStrike">
                <a:solidFill>
                  <a:srgbClr val="F2F2F2"/>
                </a:solidFill>
                <a:latin typeface="Teko"/>
                <a:ea typeface="Teko"/>
                <a:cs typeface="Teko"/>
                <a:sym typeface="Teko"/>
              </a:rPr>
              <a:t>‹#›</a:t>
            </a:fld>
            <a:endParaRPr b="1" i="0" sz="28700" u="none" cap="none" strike="noStrike">
              <a:solidFill>
                <a:srgbClr val="F2F2F2"/>
              </a:solidFill>
              <a:latin typeface="Teko"/>
              <a:ea typeface="Teko"/>
              <a:cs typeface="Teko"/>
              <a:sym typeface="Tek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28">
          <p15:clr>
            <a:srgbClr val="F26B43"/>
          </p15:clr>
        </p15:guide>
        <p15:guide id="2" orient="horz" pos="480">
          <p15:clr>
            <a:srgbClr val="F26B43"/>
          </p15:clr>
        </p15:guide>
        <p15:guide id="3" pos="7152">
          <p15:clr>
            <a:srgbClr val="F26B43"/>
          </p15:clr>
        </p15:guide>
        <p15:guide id="4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6.png"/><Relationship Id="rId9" Type="http://schemas.openxmlformats.org/officeDocument/2006/relationships/image" Target="../media/image15.png"/><Relationship Id="rId5" Type="http://schemas.openxmlformats.org/officeDocument/2006/relationships/image" Target="../media/image4.png"/><Relationship Id="rId6" Type="http://schemas.openxmlformats.org/officeDocument/2006/relationships/image" Target="../media/image11.png"/><Relationship Id="rId7" Type="http://schemas.openxmlformats.org/officeDocument/2006/relationships/image" Target="../media/image27.png"/><Relationship Id="rId8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png"/><Relationship Id="rId10" Type="http://schemas.openxmlformats.org/officeDocument/2006/relationships/image" Target="../media/image9.png"/><Relationship Id="rId13" Type="http://schemas.openxmlformats.org/officeDocument/2006/relationships/image" Target="../media/image3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6.png"/><Relationship Id="rId5" Type="http://schemas.openxmlformats.org/officeDocument/2006/relationships/image" Target="../media/image12.png"/><Relationship Id="rId6" Type="http://schemas.openxmlformats.org/officeDocument/2006/relationships/image" Target="../media/image23.png"/><Relationship Id="rId7" Type="http://schemas.openxmlformats.org/officeDocument/2006/relationships/image" Target="../media/image5.png"/><Relationship Id="rId8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32.png"/><Relationship Id="rId5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Relationship Id="rId4" Type="http://schemas.openxmlformats.org/officeDocument/2006/relationships/image" Target="../media/image19.png"/><Relationship Id="rId5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/>
          <p:nvPr/>
        </p:nvSpPr>
        <p:spPr>
          <a:xfrm>
            <a:off x="4156823" y="0"/>
            <a:ext cx="8035176" cy="6858001"/>
          </a:xfrm>
          <a:custGeom>
            <a:rect b="b" l="l" r="r" t="t"/>
            <a:pathLst>
              <a:path extrusionOk="0" h="6858001" w="8035176">
                <a:moveTo>
                  <a:pt x="6901686" y="0"/>
                </a:moveTo>
                <a:lnTo>
                  <a:pt x="7339323" y="0"/>
                </a:lnTo>
                <a:lnTo>
                  <a:pt x="7339323" y="1"/>
                </a:lnTo>
                <a:lnTo>
                  <a:pt x="8035176" y="1"/>
                </a:lnTo>
                <a:lnTo>
                  <a:pt x="8035176" y="6858001"/>
                </a:lnTo>
                <a:lnTo>
                  <a:pt x="7062503" y="6858001"/>
                </a:lnTo>
                <a:lnTo>
                  <a:pt x="706250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6"/>
          <p:cNvSpPr txBox="1"/>
          <p:nvPr/>
        </p:nvSpPr>
        <p:spPr>
          <a:xfrm>
            <a:off x="838200" y="1052403"/>
            <a:ext cx="49530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262626"/>
                </a:solidFill>
                <a:latin typeface="Teko"/>
                <a:ea typeface="Teko"/>
                <a:cs typeface="Teko"/>
                <a:sym typeface="Teko"/>
              </a:rPr>
              <a:t>SOCIAL MEDI</a:t>
            </a:r>
            <a:r>
              <a:rPr b="1" i="0" lang="en-US" sz="4400" u="none" cap="none" strike="noStrike">
                <a:solidFill>
                  <a:srgbClr val="262626"/>
                </a:solidFill>
                <a:latin typeface="Teko"/>
                <a:ea typeface="Teko"/>
                <a:cs typeface="Teko"/>
                <a:sym typeface="Teko"/>
              </a:rPr>
              <a:t>A </a:t>
            </a:r>
            <a:r>
              <a:rPr b="1" i="0" lang="en-US" sz="4400" u="none" cap="none" strike="noStrike">
                <a:solidFill>
                  <a:srgbClr val="262626"/>
                </a:solidFill>
                <a:latin typeface="Teko"/>
                <a:ea typeface="Teko"/>
                <a:cs typeface="Teko"/>
                <a:sym typeface="Teko"/>
              </a:rPr>
              <a:t>MANAGEMENT STUDY</a:t>
            </a:r>
            <a:endParaRPr/>
          </a:p>
        </p:txBody>
      </p:sp>
      <p:grpSp>
        <p:nvGrpSpPr>
          <p:cNvPr id="20" name="Google Shape;20;p6"/>
          <p:cNvGrpSpPr/>
          <p:nvPr/>
        </p:nvGrpSpPr>
        <p:grpSpPr>
          <a:xfrm>
            <a:off x="931069" y="2494500"/>
            <a:ext cx="1688306" cy="408120"/>
            <a:chOff x="931069" y="3005205"/>
            <a:chExt cx="1688306" cy="408120"/>
          </a:xfrm>
        </p:grpSpPr>
        <p:sp>
          <p:nvSpPr>
            <p:cNvPr id="21" name="Google Shape;21;p6"/>
            <p:cNvSpPr/>
            <p:nvPr/>
          </p:nvSpPr>
          <p:spPr>
            <a:xfrm>
              <a:off x="931069" y="3005205"/>
              <a:ext cx="1688306" cy="408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6"/>
            <p:cNvSpPr txBox="1"/>
            <p:nvPr/>
          </p:nvSpPr>
          <p:spPr>
            <a:xfrm>
              <a:off x="972673" y="3062233"/>
              <a:ext cx="1605098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Teko"/>
                  <a:ea typeface="Teko"/>
                  <a:cs typeface="Teko"/>
                  <a:sym typeface="Teko"/>
                </a:rPr>
                <a:t>REAL ESTATE</a:t>
              </a:r>
              <a:endParaRPr/>
            </a:p>
          </p:txBody>
        </p:sp>
      </p:grpSp>
      <p:grpSp>
        <p:nvGrpSpPr>
          <p:cNvPr id="23" name="Google Shape;23;p6"/>
          <p:cNvGrpSpPr/>
          <p:nvPr/>
        </p:nvGrpSpPr>
        <p:grpSpPr>
          <a:xfrm>
            <a:off x="838200" y="3460164"/>
            <a:ext cx="4953000" cy="1115298"/>
            <a:chOff x="838200" y="3265031"/>
            <a:chExt cx="4953000" cy="1115298"/>
          </a:xfrm>
        </p:grpSpPr>
        <p:sp>
          <p:nvSpPr>
            <p:cNvPr id="24" name="Google Shape;24;p6"/>
            <p:cNvSpPr txBox="1"/>
            <p:nvPr/>
          </p:nvSpPr>
          <p:spPr>
            <a:xfrm>
              <a:off x="1281567" y="3265031"/>
              <a:ext cx="2967717" cy="4462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600"/>
                </a:spcAft>
                <a:buClr>
                  <a:schemeClr val="accent3"/>
                </a:buClr>
                <a:buSzPts val="1800"/>
                <a:buFont typeface="Teko"/>
                <a:buNone/>
              </a:pPr>
              <a:r>
                <a:rPr b="1" i="0" lang="en-US" sz="1800" u="none" cap="none" strike="noStrike">
                  <a:solidFill>
                    <a:schemeClr val="accent3"/>
                  </a:solidFill>
                  <a:latin typeface="Teko"/>
                  <a:ea typeface="Teko"/>
                  <a:cs typeface="Teko"/>
                  <a:sym typeface="Teko"/>
                </a:rPr>
                <a:t>CLIENT GOALS</a:t>
              </a:r>
              <a:endParaRPr/>
            </a:p>
          </p:txBody>
        </p:sp>
        <p:sp>
          <p:nvSpPr>
            <p:cNvPr id="25" name="Google Shape;25;p6"/>
            <p:cNvSpPr txBox="1"/>
            <p:nvPr/>
          </p:nvSpPr>
          <p:spPr>
            <a:xfrm>
              <a:off x="1281567" y="3564761"/>
              <a:ext cx="4509633" cy="8155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600"/>
                </a:spcAft>
                <a:buClr>
                  <a:srgbClr val="3F3F3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They want posts for their Instagram that are more engaging in hopes of attracting more clients. Other than regular property posts they need help with their content. </a:t>
              </a:r>
              <a:endParaRPr/>
            </a:p>
          </p:txBody>
        </p:sp>
        <p:sp>
          <p:nvSpPr>
            <p:cNvPr id="26" name="Google Shape;26;p6"/>
            <p:cNvSpPr txBox="1"/>
            <p:nvPr/>
          </p:nvSpPr>
          <p:spPr>
            <a:xfrm>
              <a:off x="838200" y="3265031"/>
              <a:ext cx="485775" cy="4462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600"/>
                </a:spcAft>
                <a:buClr>
                  <a:schemeClr val="accent3"/>
                </a:buClr>
                <a:buSzPts val="1800"/>
                <a:buFont typeface="Teko"/>
                <a:buNone/>
              </a:pPr>
              <a:r>
                <a:rPr b="1" i="0" lang="en-US" sz="1800" u="none" cap="none" strike="noStrike">
                  <a:solidFill>
                    <a:schemeClr val="accent3"/>
                  </a:solidFill>
                  <a:latin typeface="Teko"/>
                  <a:ea typeface="Teko"/>
                  <a:cs typeface="Teko"/>
                  <a:sym typeface="Teko"/>
                </a:rPr>
                <a:t>01.</a:t>
              </a:r>
              <a:endParaRPr/>
            </a:p>
          </p:txBody>
        </p:sp>
      </p:grpSp>
      <p:grpSp>
        <p:nvGrpSpPr>
          <p:cNvPr id="27" name="Google Shape;27;p6"/>
          <p:cNvGrpSpPr/>
          <p:nvPr/>
        </p:nvGrpSpPr>
        <p:grpSpPr>
          <a:xfrm>
            <a:off x="838200" y="4905743"/>
            <a:ext cx="4953000" cy="899854"/>
            <a:chOff x="838200" y="3265031"/>
            <a:chExt cx="4953000" cy="899854"/>
          </a:xfrm>
        </p:grpSpPr>
        <p:sp>
          <p:nvSpPr>
            <p:cNvPr id="28" name="Google Shape;28;p6"/>
            <p:cNvSpPr txBox="1"/>
            <p:nvPr/>
          </p:nvSpPr>
          <p:spPr>
            <a:xfrm>
              <a:off x="1281567" y="3265031"/>
              <a:ext cx="2967717" cy="4462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600"/>
                </a:spcAft>
                <a:buClr>
                  <a:schemeClr val="accent3"/>
                </a:buClr>
                <a:buSzPts val="1800"/>
                <a:buFont typeface="Teko"/>
                <a:buNone/>
              </a:pPr>
              <a:r>
                <a:rPr b="1" i="0" lang="en-US" sz="1800" u="none" cap="none" strike="noStrike">
                  <a:solidFill>
                    <a:schemeClr val="accent3"/>
                  </a:solidFill>
                  <a:latin typeface="Teko"/>
                  <a:ea typeface="Teko"/>
                  <a:cs typeface="Teko"/>
                  <a:sym typeface="Teko"/>
                </a:rPr>
                <a:t>CLIENT EXPECTATIONS</a:t>
              </a:r>
              <a:endParaRPr/>
            </a:p>
          </p:txBody>
        </p:sp>
        <p:sp>
          <p:nvSpPr>
            <p:cNvPr id="29" name="Google Shape;29;p6"/>
            <p:cNvSpPr txBox="1"/>
            <p:nvPr/>
          </p:nvSpPr>
          <p:spPr>
            <a:xfrm>
              <a:off x="1281567" y="3564761"/>
              <a:ext cx="4509633" cy="6001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600"/>
                </a:spcAft>
                <a:buClr>
                  <a:srgbClr val="3F3F3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Promised number of Instagram posts, to increase engagement and awareness</a:t>
              </a:r>
              <a:endParaRPr/>
            </a:p>
          </p:txBody>
        </p:sp>
        <p:sp>
          <p:nvSpPr>
            <p:cNvPr id="30" name="Google Shape;30;p6"/>
            <p:cNvSpPr txBox="1"/>
            <p:nvPr/>
          </p:nvSpPr>
          <p:spPr>
            <a:xfrm>
              <a:off x="838200" y="3265031"/>
              <a:ext cx="485775" cy="4462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600"/>
                </a:spcAft>
                <a:buClr>
                  <a:schemeClr val="accent3"/>
                </a:buClr>
                <a:buSzPts val="1800"/>
                <a:buFont typeface="Teko"/>
                <a:buNone/>
              </a:pPr>
              <a:r>
                <a:rPr b="1" i="0" lang="en-US" sz="1800" u="none" cap="none" strike="noStrike">
                  <a:solidFill>
                    <a:schemeClr val="accent3"/>
                  </a:solidFill>
                  <a:latin typeface="Teko"/>
                  <a:ea typeface="Teko"/>
                  <a:cs typeface="Teko"/>
                  <a:sym typeface="Teko"/>
                </a:rPr>
                <a:t>02.</a:t>
              </a:r>
              <a:endParaRPr/>
            </a:p>
          </p:txBody>
        </p:sp>
      </p:grpSp>
      <p:cxnSp>
        <p:nvCxnSpPr>
          <p:cNvPr id="31" name="Google Shape;31;p6"/>
          <p:cNvCxnSpPr/>
          <p:nvPr/>
        </p:nvCxnSpPr>
        <p:spPr>
          <a:xfrm>
            <a:off x="931069" y="4740603"/>
            <a:ext cx="4509633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2" name="Google Shape;32;p6"/>
          <p:cNvGrpSpPr/>
          <p:nvPr/>
        </p:nvGrpSpPr>
        <p:grpSpPr>
          <a:xfrm>
            <a:off x="6234567" y="914965"/>
            <a:ext cx="1660342" cy="1635750"/>
            <a:chOff x="6234567" y="914965"/>
            <a:chExt cx="1660342" cy="1635750"/>
          </a:xfrm>
        </p:grpSpPr>
        <p:sp>
          <p:nvSpPr>
            <p:cNvPr id="33" name="Google Shape;33;p6"/>
            <p:cNvSpPr/>
            <p:nvPr/>
          </p:nvSpPr>
          <p:spPr>
            <a:xfrm>
              <a:off x="6234567" y="914965"/>
              <a:ext cx="1660342" cy="16357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89000" sx="95000" rotWithShape="0" algn="tl" dir="2700000" dist="190500" sy="95000">
                <a:srgbClr val="000000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" name="Google Shape;34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10404" y="982747"/>
              <a:ext cx="1508670" cy="1500188"/>
            </a:xfrm>
            <a:custGeom>
              <a:rect b="b" l="l" r="r" t="t"/>
              <a:pathLst>
                <a:path extrusionOk="0" h="1808435" w="1818659">
                  <a:moveTo>
                    <a:pt x="0" y="0"/>
                  </a:moveTo>
                  <a:lnTo>
                    <a:pt x="1818659" y="0"/>
                  </a:lnTo>
                  <a:lnTo>
                    <a:pt x="1818659" y="1808435"/>
                  </a:lnTo>
                  <a:lnTo>
                    <a:pt x="0" y="180843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35" name="Google Shape;35;p6"/>
          <p:cNvGrpSpPr/>
          <p:nvPr/>
        </p:nvGrpSpPr>
        <p:grpSpPr>
          <a:xfrm>
            <a:off x="7963332" y="914965"/>
            <a:ext cx="1660342" cy="1635750"/>
            <a:chOff x="7963332" y="914965"/>
            <a:chExt cx="1660342" cy="1635750"/>
          </a:xfrm>
        </p:grpSpPr>
        <p:sp>
          <p:nvSpPr>
            <p:cNvPr id="36" name="Google Shape;36;p6"/>
            <p:cNvSpPr/>
            <p:nvPr/>
          </p:nvSpPr>
          <p:spPr>
            <a:xfrm>
              <a:off x="7963332" y="914965"/>
              <a:ext cx="1660342" cy="16357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89000" sx="95000" rotWithShape="0" algn="tl" dir="2700000" dist="190500" sy="95000">
                <a:srgbClr val="000000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7" name="Google Shape;37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039168" y="982747"/>
              <a:ext cx="1508670" cy="1500188"/>
            </a:xfrm>
            <a:custGeom>
              <a:rect b="b" l="l" r="r" t="t"/>
              <a:pathLst>
                <a:path extrusionOk="0" h="1808435" w="1818658">
                  <a:moveTo>
                    <a:pt x="0" y="0"/>
                  </a:moveTo>
                  <a:lnTo>
                    <a:pt x="1818658" y="0"/>
                  </a:lnTo>
                  <a:lnTo>
                    <a:pt x="1818658" y="1808435"/>
                  </a:lnTo>
                  <a:lnTo>
                    <a:pt x="0" y="180843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38" name="Google Shape;38;p6"/>
          <p:cNvGrpSpPr/>
          <p:nvPr/>
        </p:nvGrpSpPr>
        <p:grpSpPr>
          <a:xfrm>
            <a:off x="9692097" y="914965"/>
            <a:ext cx="1660342" cy="1635750"/>
            <a:chOff x="9692097" y="914965"/>
            <a:chExt cx="1660342" cy="1635750"/>
          </a:xfrm>
        </p:grpSpPr>
        <p:sp>
          <p:nvSpPr>
            <p:cNvPr id="39" name="Google Shape;39;p6"/>
            <p:cNvSpPr/>
            <p:nvPr/>
          </p:nvSpPr>
          <p:spPr>
            <a:xfrm>
              <a:off x="9692097" y="914965"/>
              <a:ext cx="1660342" cy="16357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89000" sx="95000" rotWithShape="0" algn="tl" dir="2700000" dist="190500" sy="95000">
                <a:srgbClr val="000000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0" name="Google Shape;40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767932" y="982747"/>
              <a:ext cx="1508672" cy="1500188"/>
            </a:xfrm>
            <a:custGeom>
              <a:rect b="b" l="l" r="r" t="t"/>
              <a:pathLst>
                <a:path extrusionOk="0" h="1808435" w="1818660">
                  <a:moveTo>
                    <a:pt x="0" y="0"/>
                  </a:moveTo>
                  <a:lnTo>
                    <a:pt x="1818660" y="0"/>
                  </a:lnTo>
                  <a:lnTo>
                    <a:pt x="1818660" y="1808435"/>
                  </a:lnTo>
                  <a:lnTo>
                    <a:pt x="0" y="180843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41" name="Google Shape;41;p6"/>
          <p:cNvGrpSpPr/>
          <p:nvPr/>
        </p:nvGrpSpPr>
        <p:grpSpPr>
          <a:xfrm>
            <a:off x="6234567" y="2611125"/>
            <a:ext cx="1660342" cy="1635750"/>
            <a:chOff x="6234567" y="2611125"/>
            <a:chExt cx="1660342" cy="1635750"/>
          </a:xfrm>
        </p:grpSpPr>
        <p:sp>
          <p:nvSpPr>
            <p:cNvPr id="42" name="Google Shape;42;p6"/>
            <p:cNvSpPr/>
            <p:nvPr/>
          </p:nvSpPr>
          <p:spPr>
            <a:xfrm>
              <a:off x="6234567" y="2611125"/>
              <a:ext cx="1660342" cy="16357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89000" sx="95000" rotWithShape="0" algn="tl" dir="2700000" dist="190500" sy="95000">
                <a:srgbClr val="000000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3" name="Google Shape;43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310404" y="2678907"/>
              <a:ext cx="1508670" cy="1500188"/>
            </a:xfrm>
            <a:custGeom>
              <a:rect b="b" l="l" r="r" t="t"/>
              <a:pathLst>
                <a:path extrusionOk="0" h="1808435" w="1818659">
                  <a:moveTo>
                    <a:pt x="0" y="0"/>
                  </a:moveTo>
                  <a:lnTo>
                    <a:pt x="1818659" y="0"/>
                  </a:lnTo>
                  <a:lnTo>
                    <a:pt x="1818659" y="1808435"/>
                  </a:lnTo>
                  <a:lnTo>
                    <a:pt x="0" y="180843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44" name="Google Shape;44;p6"/>
          <p:cNvGrpSpPr/>
          <p:nvPr/>
        </p:nvGrpSpPr>
        <p:grpSpPr>
          <a:xfrm>
            <a:off x="7963332" y="2611125"/>
            <a:ext cx="1660342" cy="1635750"/>
            <a:chOff x="7963332" y="2611125"/>
            <a:chExt cx="1660342" cy="1635750"/>
          </a:xfrm>
        </p:grpSpPr>
        <p:sp>
          <p:nvSpPr>
            <p:cNvPr id="45" name="Google Shape;45;p6"/>
            <p:cNvSpPr/>
            <p:nvPr/>
          </p:nvSpPr>
          <p:spPr>
            <a:xfrm>
              <a:off x="7963332" y="2611125"/>
              <a:ext cx="1660342" cy="16357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89000" sx="95000" rotWithShape="0" algn="tl" dir="2700000" dist="190500" sy="95000">
                <a:srgbClr val="000000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6" name="Google Shape;46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039168" y="2678907"/>
              <a:ext cx="1508670" cy="1500188"/>
            </a:xfrm>
            <a:custGeom>
              <a:rect b="b" l="l" r="r" t="t"/>
              <a:pathLst>
                <a:path extrusionOk="0" h="1808435" w="1818658">
                  <a:moveTo>
                    <a:pt x="0" y="0"/>
                  </a:moveTo>
                  <a:lnTo>
                    <a:pt x="1818658" y="0"/>
                  </a:lnTo>
                  <a:lnTo>
                    <a:pt x="1818658" y="1808435"/>
                  </a:lnTo>
                  <a:lnTo>
                    <a:pt x="0" y="180843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47" name="Google Shape;47;p6"/>
          <p:cNvGrpSpPr/>
          <p:nvPr/>
        </p:nvGrpSpPr>
        <p:grpSpPr>
          <a:xfrm>
            <a:off x="9692097" y="2611125"/>
            <a:ext cx="1660342" cy="1635750"/>
            <a:chOff x="9692097" y="2611125"/>
            <a:chExt cx="1660342" cy="1635750"/>
          </a:xfrm>
        </p:grpSpPr>
        <p:sp>
          <p:nvSpPr>
            <p:cNvPr id="48" name="Google Shape;48;p6"/>
            <p:cNvSpPr/>
            <p:nvPr/>
          </p:nvSpPr>
          <p:spPr>
            <a:xfrm>
              <a:off x="9692097" y="2611125"/>
              <a:ext cx="1660342" cy="16357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89000" sx="95000" rotWithShape="0" algn="tl" dir="2700000" dist="190500" sy="95000">
                <a:srgbClr val="000000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9" name="Google Shape;49;p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767932" y="2678907"/>
              <a:ext cx="1508672" cy="1500188"/>
            </a:xfrm>
            <a:custGeom>
              <a:rect b="b" l="l" r="r" t="t"/>
              <a:pathLst>
                <a:path extrusionOk="0" h="1808435" w="1818660">
                  <a:moveTo>
                    <a:pt x="0" y="0"/>
                  </a:moveTo>
                  <a:lnTo>
                    <a:pt x="1818660" y="0"/>
                  </a:lnTo>
                  <a:lnTo>
                    <a:pt x="1818660" y="1808435"/>
                  </a:lnTo>
                  <a:lnTo>
                    <a:pt x="0" y="180843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50" name="Google Shape;50;p6"/>
          <p:cNvGrpSpPr/>
          <p:nvPr/>
        </p:nvGrpSpPr>
        <p:grpSpPr>
          <a:xfrm>
            <a:off x="6234567" y="4307286"/>
            <a:ext cx="1660342" cy="1635750"/>
            <a:chOff x="6234567" y="4307286"/>
            <a:chExt cx="1660342" cy="1635750"/>
          </a:xfrm>
        </p:grpSpPr>
        <p:sp>
          <p:nvSpPr>
            <p:cNvPr id="51" name="Google Shape;51;p6"/>
            <p:cNvSpPr/>
            <p:nvPr/>
          </p:nvSpPr>
          <p:spPr>
            <a:xfrm>
              <a:off x="6234567" y="4307286"/>
              <a:ext cx="1660342" cy="16357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89000" sx="95000" rotWithShape="0" algn="tl" dir="2700000" dist="190500" sy="95000">
                <a:srgbClr val="000000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2" name="Google Shape;52;p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310404" y="4375068"/>
              <a:ext cx="1508670" cy="1500188"/>
            </a:xfrm>
            <a:custGeom>
              <a:rect b="b" l="l" r="r" t="t"/>
              <a:pathLst>
                <a:path extrusionOk="0" h="1808435" w="1818659">
                  <a:moveTo>
                    <a:pt x="0" y="0"/>
                  </a:moveTo>
                  <a:lnTo>
                    <a:pt x="1818659" y="0"/>
                  </a:lnTo>
                  <a:lnTo>
                    <a:pt x="1818659" y="1808435"/>
                  </a:lnTo>
                  <a:lnTo>
                    <a:pt x="0" y="180843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53" name="Google Shape;53;p6"/>
          <p:cNvGrpSpPr/>
          <p:nvPr/>
        </p:nvGrpSpPr>
        <p:grpSpPr>
          <a:xfrm>
            <a:off x="7963332" y="4307286"/>
            <a:ext cx="1660342" cy="1635750"/>
            <a:chOff x="7963332" y="4307286"/>
            <a:chExt cx="1660342" cy="1635750"/>
          </a:xfrm>
        </p:grpSpPr>
        <p:sp>
          <p:nvSpPr>
            <p:cNvPr id="54" name="Google Shape;54;p6"/>
            <p:cNvSpPr/>
            <p:nvPr/>
          </p:nvSpPr>
          <p:spPr>
            <a:xfrm>
              <a:off x="7963332" y="4307286"/>
              <a:ext cx="1660342" cy="16357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89000" sx="95000" rotWithShape="0" algn="tl" dir="2700000" dist="190500" sy="95000">
                <a:srgbClr val="000000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5" name="Google Shape;55;p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039168" y="4375068"/>
              <a:ext cx="1508670" cy="1500188"/>
            </a:xfrm>
            <a:custGeom>
              <a:rect b="b" l="l" r="r" t="t"/>
              <a:pathLst>
                <a:path extrusionOk="0" h="1808435" w="1818658">
                  <a:moveTo>
                    <a:pt x="0" y="0"/>
                  </a:moveTo>
                  <a:lnTo>
                    <a:pt x="1818658" y="0"/>
                  </a:lnTo>
                  <a:lnTo>
                    <a:pt x="1818658" y="1808435"/>
                  </a:lnTo>
                  <a:lnTo>
                    <a:pt x="0" y="180843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56" name="Google Shape;56;p6"/>
          <p:cNvGrpSpPr/>
          <p:nvPr/>
        </p:nvGrpSpPr>
        <p:grpSpPr>
          <a:xfrm>
            <a:off x="9692097" y="4307286"/>
            <a:ext cx="1660342" cy="1635750"/>
            <a:chOff x="9692097" y="4307286"/>
            <a:chExt cx="1660342" cy="1635750"/>
          </a:xfrm>
        </p:grpSpPr>
        <p:sp>
          <p:nvSpPr>
            <p:cNvPr id="57" name="Google Shape;57;p6"/>
            <p:cNvSpPr/>
            <p:nvPr/>
          </p:nvSpPr>
          <p:spPr>
            <a:xfrm>
              <a:off x="9692097" y="4307286"/>
              <a:ext cx="1660342" cy="16357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89000" sx="95000" rotWithShape="0" algn="tl" dir="2700000" dist="190500" sy="95000">
                <a:srgbClr val="000000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8" name="Google Shape;58;p6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9767932" y="4375068"/>
              <a:ext cx="1508672" cy="1500188"/>
            </a:xfrm>
            <a:custGeom>
              <a:rect b="b" l="l" r="r" t="t"/>
              <a:pathLst>
                <a:path extrusionOk="0" h="1808435" w="1818660">
                  <a:moveTo>
                    <a:pt x="0" y="0"/>
                  </a:moveTo>
                  <a:lnTo>
                    <a:pt x="1818660" y="0"/>
                  </a:lnTo>
                  <a:lnTo>
                    <a:pt x="1818660" y="1808435"/>
                  </a:lnTo>
                  <a:lnTo>
                    <a:pt x="0" y="180843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1322962" y="1371600"/>
            <a:ext cx="9546075" cy="4114800"/>
            <a:chOff x="853740" y="1410511"/>
            <a:chExt cx="9806551" cy="4036978"/>
          </a:xfrm>
        </p:grpSpPr>
        <p:sp>
          <p:nvSpPr>
            <p:cNvPr id="64" name="Google Shape;64;p7"/>
            <p:cNvSpPr/>
            <p:nvPr/>
          </p:nvSpPr>
          <p:spPr>
            <a:xfrm>
              <a:off x="3284433" y="1410511"/>
              <a:ext cx="7375859" cy="4036978"/>
            </a:xfrm>
            <a:prstGeom prst="homePlate">
              <a:avLst>
                <a:gd fmla="val 50000" name="adj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853740" y="1410511"/>
              <a:ext cx="7375859" cy="4036978"/>
            </a:xfrm>
            <a:prstGeom prst="homePlate">
              <a:avLst>
                <a:gd fmla="val 50000" name="adj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" name="Google Shape;66;p7"/>
          <p:cNvGrpSpPr/>
          <p:nvPr/>
        </p:nvGrpSpPr>
        <p:grpSpPr>
          <a:xfrm>
            <a:off x="3381368" y="762001"/>
            <a:ext cx="1761364" cy="1735276"/>
            <a:chOff x="3381368" y="762001"/>
            <a:chExt cx="1761364" cy="1735276"/>
          </a:xfrm>
        </p:grpSpPr>
        <p:sp>
          <p:nvSpPr>
            <p:cNvPr id="67" name="Google Shape;67;p7"/>
            <p:cNvSpPr/>
            <p:nvPr/>
          </p:nvSpPr>
          <p:spPr>
            <a:xfrm>
              <a:off x="3381368" y="762001"/>
              <a:ext cx="1761364" cy="173527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89000" sx="95000" rotWithShape="0" algn="tl" dir="2700000" dist="190500" sy="95000">
                <a:srgbClr val="000000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8" name="Google Shape;68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62312" y="834397"/>
              <a:ext cx="1599476" cy="1590484"/>
            </a:xfrm>
            <a:custGeom>
              <a:rect b="b" l="l" r="r" t="t"/>
              <a:pathLst>
                <a:path extrusionOk="0" h="1444808" w="1452976">
                  <a:moveTo>
                    <a:pt x="0" y="0"/>
                  </a:moveTo>
                  <a:lnTo>
                    <a:pt x="1452976" y="0"/>
                  </a:lnTo>
                  <a:lnTo>
                    <a:pt x="1452976" y="1444808"/>
                  </a:lnTo>
                  <a:lnTo>
                    <a:pt x="0" y="144480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69" name="Google Shape;69;p7"/>
          <p:cNvGrpSpPr/>
          <p:nvPr/>
        </p:nvGrpSpPr>
        <p:grpSpPr>
          <a:xfrm>
            <a:off x="5215318" y="762001"/>
            <a:ext cx="1761364" cy="1735276"/>
            <a:chOff x="5215318" y="762001"/>
            <a:chExt cx="1761364" cy="1735276"/>
          </a:xfrm>
        </p:grpSpPr>
        <p:sp>
          <p:nvSpPr>
            <p:cNvPr id="70" name="Google Shape;70;p7"/>
            <p:cNvSpPr/>
            <p:nvPr/>
          </p:nvSpPr>
          <p:spPr>
            <a:xfrm>
              <a:off x="5215318" y="762001"/>
              <a:ext cx="1761364" cy="173527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89000" sx="95000" rotWithShape="0" algn="tl" dir="2700000" dist="190500" sy="95000">
                <a:srgbClr val="000000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1" name="Google Shape;71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296262" y="834397"/>
              <a:ext cx="1599476" cy="1590484"/>
            </a:xfrm>
            <a:custGeom>
              <a:rect b="b" l="l" r="r" t="t"/>
              <a:pathLst>
                <a:path extrusionOk="0" h="1444808" w="1452976">
                  <a:moveTo>
                    <a:pt x="0" y="0"/>
                  </a:moveTo>
                  <a:lnTo>
                    <a:pt x="1452976" y="0"/>
                  </a:lnTo>
                  <a:lnTo>
                    <a:pt x="1452976" y="1444808"/>
                  </a:lnTo>
                  <a:lnTo>
                    <a:pt x="0" y="144480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72" name="Google Shape;72;p7"/>
          <p:cNvGrpSpPr/>
          <p:nvPr/>
        </p:nvGrpSpPr>
        <p:grpSpPr>
          <a:xfrm>
            <a:off x="7049268" y="762001"/>
            <a:ext cx="1761364" cy="1735276"/>
            <a:chOff x="7049268" y="762001"/>
            <a:chExt cx="1761364" cy="1735276"/>
          </a:xfrm>
        </p:grpSpPr>
        <p:sp>
          <p:nvSpPr>
            <p:cNvPr id="73" name="Google Shape;73;p7"/>
            <p:cNvSpPr/>
            <p:nvPr/>
          </p:nvSpPr>
          <p:spPr>
            <a:xfrm>
              <a:off x="7049268" y="762001"/>
              <a:ext cx="1761364" cy="173527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89000" sx="95000" rotWithShape="0" algn="tl" dir="2700000" dist="190500" sy="95000">
                <a:srgbClr val="000000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4" name="Google Shape;74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130212" y="834397"/>
              <a:ext cx="1599476" cy="1590484"/>
            </a:xfrm>
            <a:custGeom>
              <a:rect b="b" l="l" r="r" t="t"/>
              <a:pathLst>
                <a:path extrusionOk="0" h="1444808" w="1452976">
                  <a:moveTo>
                    <a:pt x="0" y="0"/>
                  </a:moveTo>
                  <a:lnTo>
                    <a:pt x="1452976" y="0"/>
                  </a:lnTo>
                  <a:lnTo>
                    <a:pt x="1452976" y="1444808"/>
                  </a:lnTo>
                  <a:lnTo>
                    <a:pt x="0" y="144480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75" name="Google Shape;75;p7"/>
          <p:cNvGrpSpPr/>
          <p:nvPr/>
        </p:nvGrpSpPr>
        <p:grpSpPr>
          <a:xfrm>
            <a:off x="3381368" y="2561363"/>
            <a:ext cx="1761364" cy="1735276"/>
            <a:chOff x="3381368" y="2561363"/>
            <a:chExt cx="1761364" cy="1735276"/>
          </a:xfrm>
        </p:grpSpPr>
        <p:sp>
          <p:nvSpPr>
            <p:cNvPr id="76" name="Google Shape;76;p7"/>
            <p:cNvSpPr/>
            <p:nvPr/>
          </p:nvSpPr>
          <p:spPr>
            <a:xfrm>
              <a:off x="3381368" y="2561363"/>
              <a:ext cx="1761364" cy="173527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89000" sx="95000" rotWithShape="0" algn="tl" dir="2700000" dist="190500" sy="95000">
                <a:srgbClr val="000000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7" name="Google Shape;77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462312" y="2633759"/>
              <a:ext cx="1599476" cy="1590484"/>
            </a:xfrm>
            <a:custGeom>
              <a:rect b="b" l="l" r="r" t="t"/>
              <a:pathLst>
                <a:path extrusionOk="0" h="1444808" w="1452976">
                  <a:moveTo>
                    <a:pt x="0" y="0"/>
                  </a:moveTo>
                  <a:lnTo>
                    <a:pt x="1452976" y="0"/>
                  </a:lnTo>
                  <a:lnTo>
                    <a:pt x="1452976" y="1444808"/>
                  </a:lnTo>
                  <a:lnTo>
                    <a:pt x="0" y="144480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78" name="Google Shape;78;p7"/>
          <p:cNvGrpSpPr/>
          <p:nvPr/>
        </p:nvGrpSpPr>
        <p:grpSpPr>
          <a:xfrm>
            <a:off x="5215318" y="2561363"/>
            <a:ext cx="1761364" cy="1735276"/>
            <a:chOff x="5215318" y="2561363"/>
            <a:chExt cx="1761364" cy="1735276"/>
          </a:xfrm>
        </p:grpSpPr>
        <p:sp>
          <p:nvSpPr>
            <p:cNvPr id="79" name="Google Shape;79;p7"/>
            <p:cNvSpPr/>
            <p:nvPr/>
          </p:nvSpPr>
          <p:spPr>
            <a:xfrm>
              <a:off x="5215318" y="2561363"/>
              <a:ext cx="1761364" cy="173527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89000" sx="95000" rotWithShape="0" algn="tl" dir="2700000" dist="190500" sy="95000">
                <a:srgbClr val="000000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0" name="Google Shape;80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296262" y="2633759"/>
              <a:ext cx="1599476" cy="1590484"/>
            </a:xfrm>
            <a:custGeom>
              <a:rect b="b" l="l" r="r" t="t"/>
              <a:pathLst>
                <a:path extrusionOk="0" h="1444808" w="1452976">
                  <a:moveTo>
                    <a:pt x="0" y="0"/>
                  </a:moveTo>
                  <a:lnTo>
                    <a:pt x="1452976" y="0"/>
                  </a:lnTo>
                  <a:lnTo>
                    <a:pt x="1452976" y="1444808"/>
                  </a:lnTo>
                  <a:lnTo>
                    <a:pt x="0" y="144480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81" name="Google Shape;81;p7"/>
          <p:cNvGrpSpPr/>
          <p:nvPr/>
        </p:nvGrpSpPr>
        <p:grpSpPr>
          <a:xfrm>
            <a:off x="7049268" y="2561363"/>
            <a:ext cx="1761364" cy="1735276"/>
            <a:chOff x="7049268" y="2561363"/>
            <a:chExt cx="1761364" cy="1735276"/>
          </a:xfrm>
        </p:grpSpPr>
        <p:sp>
          <p:nvSpPr>
            <p:cNvPr id="82" name="Google Shape;82;p7"/>
            <p:cNvSpPr/>
            <p:nvPr/>
          </p:nvSpPr>
          <p:spPr>
            <a:xfrm>
              <a:off x="7049268" y="2561363"/>
              <a:ext cx="1761364" cy="173527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89000" sx="95000" rotWithShape="0" algn="tl" dir="2700000" dist="190500" sy="95000">
                <a:srgbClr val="000000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3" name="Google Shape;83;p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130212" y="2633759"/>
              <a:ext cx="1599476" cy="1590484"/>
            </a:xfrm>
            <a:custGeom>
              <a:rect b="b" l="l" r="r" t="t"/>
              <a:pathLst>
                <a:path extrusionOk="0" h="1444808" w="1452976">
                  <a:moveTo>
                    <a:pt x="0" y="0"/>
                  </a:moveTo>
                  <a:lnTo>
                    <a:pt x="1452976" y="0"/>
                  </a:lnTo>
                  <a:lnTo>
                    <a:pt x="1452976" y="1444808"/>
                  </a:lnTo>
                  <a:lnTo>
                    <a:pt x="0" y="144480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84" name="Google Shape;84;p7"/>
          <p:cNvGrpSpPr/>
          <p:nvPr/>
        </p:nvGrpSpPr>
        <p:grpSpPr>
          <a:xfrm>
            <a:off x="3381368" y="4360725"/>
            <a:ext cx="1761364" cy="1735276"/>
            <a:chOff x="3381368" y="4360725"/>
            <a:chExt cx="1761364" cy="1735276"/>
          </a:xfrm>
        </p:grpSpPr>
        <p:sp>
          <p:nvSpPr>
            <p:cNvPr id="85" name="Google Shape;85;p7"/>
            <p:cNvSpPr/>
            <p:nvPr/>
          </p:nvSpPr>
          <p:spPr>
            <a:xfrm>
              <a:off x="3381368" y="4360725"/>
              <a:ext cx="1761364" cy="173527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89000" sx="95000" rotWithShape="0" algn="tl" dir="2700000" dist="190500" sy="95000">
                <a:srgbClr val="000000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6" name="Google Shape;86;p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462312" y="4433121"/>
              <a:ext cx="1599476" cy="1590484"/>
            </a:xfrm>
            <a:custGeom>
              <a:rect b="b" l="l" r="r" t="t"/>
              <a:pathLst>
                <a:path extrusionOk="0" h="1444808" w="1452976">
                  <a:moveTo>
                    <a:pt x="0" y="0"/>
                  </a:moveTo>
                  <a:lnTo>
                    <a:pt x="1452976" y="0"/>
                  </a:lnTo>
                  <a:lnTo>
                    <a:pt x="1452976" y="1444808"/>
                  </a:lnTo>
                  <a:lnTo>
                    <a:pt x="0" y="144480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87" name="Google Shape;87;p7"/>
          <p:cNvGrpSpPr/>
          <p:nvPr/>
        </p:nvGrpSpPr>
        <p:grpSpPr>
          <a:xfrm>
            <a:off x="5215318" y="4360725"/>
            <a:ext cx="1761364" cy="1735276"/>
            <a:chOff x="5215318" y="4360725"/>
            <a:chExt cx="1761364" cy="1735276"/>
          </a:xfrm>
        </p:grpSpPr>
        <p:sp>
          <p:nvSpPr>
            <p:cNvPr id="88" name="Google Shape;88;p7"/>
            <p:cNvSpPr/>
            <p:nvPr/>
          </p:nvSpPr>
          <p:spPr>
            <a:xfrm>
              <a:off x="5215318" y="4360725"/>
              <a:ext cx="1761364" cy="173527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89000" sx="95000" rotWithShape="0" algn="tl" dir="2700000" dist="190500" sy="95000">
                <a:srgbClr val="000000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9" name="Google Shape;89;p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5296262" y="4433121"/>
              <a:ext cx="1599476" cy="1590484"/>
            </a:xfrm>
            <a:custGeom>
              <a:rect b="b" l="l" r="r" t="t"/>
              <a:pathLst>
                <a:path extrusionOk="0" h="1444808" w="1452976">
                  <a:moveTo>
                    <a:pt x="0" y="0"/>
                  </a:moveTo>
                  <a:lnTo>
                    <a:pt x="1452976" y="0"/>
                  </a:lnTo>
                  <a:lnTo>
                    <a:pt x="1452976" y="1444808"/>
                  </a:lnTo>
                  <a:lnTo>
                    <a:pt x="0" y="144480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90" name="Google Shape;90;p7"/>
          <p:cNvGrpSpPr/>
          <p:nvPr/>
        </p:nvGrpSpPr>
        <p:grpSpPr>
          <a:xfrm>
            <a:off x="7049268" y="4360725"/>
            <a:ext cx="1761364" cy="1735276"/>
            <a:chOff x="7049268" y="4360725"/>
            <a:chExt cx="1761364" cy="1735276"/>
          </a:xfrm>
        </p:grpSpPr>
        <p:sp>
          <p:nvSpPr>
            <p:cNvPr id="91" name="Google Shape;91;p7"/>
            <p:cNvSpPr/>
            <p:nvPr/>
          </p:nvSpPr>
          <p:spPr>
            <a:xfrm>
              <a:off x="7049268" y="4360725"/>
              <a:ext cx="1761364" cy="173527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89000" sx="95000" rotWithShape="0" algn="tl" dir="2700000" dist="190500" sy="95000">
                <a:srgbClr val="000000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2" name="Google Shape;92;p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130212" y="4433121"/>
              <a:ext cx="1599476" cy="1590484"/>
            </a:xfrm>
            <a:custGeom>
              <a:rect b="b" l="l" r="r" t="t"/>
              <a:pathLst>
                <a:path extrusionOk="0" h="1444808" w="1452976">
                  <a:moveTo>
                    <a:pt x="0" y="0"/>
                  </a:moveTo>
                  <a:lnTo>
                    <a:pt x="1452976" y="0"/>
                  </a:lnTo>
                  <a:lnTo>
                    <a:pt x="1452976" y="1444808"/>
                  </a:lnTo>
                  <a:lnTo>
                    <a:pt x="0" y="144480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93" name="Google Shape;93;p7"/>
          <p:cNvGrpSpPr/>
          <p:nvPr/>
        </p:nvGrpSpPr>
        <p:grpSpPr>
          <a:xfrm>
            <a:off x="838200" y="2744424"/>
            <a:ext cx="1379650" cy="1369152"/>
            <a:chOff x="838200" y="2744424"/>
            <a:chExt cx="1379650" cy="1369152"/>
          </a:xfrm>
        </p:grpSpPr>
        <p:sp>
          <p:nvSpPr>
            <p:cNvPr id="94" name="Google Shape;94;p7"/>
            <p:cNvSpPr/>
            <p:nvPr/>
          </p:nvSpPr>
          <p:spPr>
            <a:xfrm>
              <a:off x="838200" y="2744424"/>
              <a:ext cx="1379650" cy="1369152"/>
            </a:xfrm>
            <a:prstGeom prst="flowChartDecision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5" name="Google Shape;95;p7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242050" y="3143025"/>
              <a:ext cx="571950" cy="5719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" name="Google Shape;96;p7"/>
          <p:cNvGrpSpPr/>
          <p:nvPr/>
        </p:nvGrpSpPr>
        <p:grpSpPr>
          <a:xfrm>
            <a:off x="9974150" y="2744424"/>
            <a:ext cx="1379650" cy="1369152"/>
            <a:chOff x="9974150" y="2744424"/>
            <a:chExt cx="1379650" cy="1369152"/>
          </a:xfrm>
        </p:grpSpPr>
        <p:sp>
          <p:nvSpPr>
            <p:cNvPr id="97" name="Google Shape;97;p7"/>
            <p:cNvSpPr/>
            <p:nvPr/>
          </p:nvSpPr>
          <p:spPr>
            <a:xfrm>
              <a:off x="9974150" y="2744424"/>
              <a:ext cx="1379650" cy="1369152"/>
            </a:xfrm>
            <a:prstGeom prst="flowChartDecision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8" name="Google Shape;98;p7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0378000" y="3143025"/>
              <a:ext cx="571950" cy="5719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ite and red wooden house miniature on brown table" id="103" name="Google Shape;103;p8"/>
          <p:cNvPicPr preferRelativeResize="0"/>
          <p:nvPr/>
        </p:nvPicPr>
        <p:blipFill rotWithShape="1">
          <a:blip r:embed="rId3">
            <a:alphaModFix/>
          </a:blip>
          <a:srcRect b="16666" l="26673" r="-7" t="0"/>
          <a:stretch/>
        </p:blipFill>
        <p:spPr>
          <a:xfrm>
            <a:off x="0" y="0"/>
            <a:ext cx="8035925" cy="6858000"/>
          </a:xfrm>
          <a:custGeom>
            <a:rect b="b" l="l" r="r" t="t"/>
            <a:pathLst>
              <a:path extrusionOk="0" h="6858000" w="8035925">
                <a:moveTo>
                  <a:pt x="695918" y="0"/>
                </a:moveTo>
                <a:lnTo>
                  <a:pt x="1133596" y="0"/>
                </a:lnTo>
                <a:lnTo>
                  <a:pt x="8035925" y="6857999"/>
                </a:lnTo>
                <a:lnTo>
                  <a:pt x="972764" y="6857999"/>
                </a:lnTo>
                <a:lnTo>
                  <a:pt x="972764" y="6858000"/>
                </a:lnTo>
                <a:lnTo>
                  <a:pt x="0" y="6858000"/>
                </a:lnTo>
                <a:lnTo>
                  <a:pt x="0" y="1"/>
                </a:lnTo>
                <a:lnTo>
                  <a:pt x="695918" y="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04" name="Google Shape;104;p8"/>
          <p:cNvSpPr/>
          <p:nvPr/>
        </p:nvSpPr>
        <p:spPr>
          <a:xfrm flipH="1">
            <a:off x="0" y="0"/>
            <a:ext cx="8035176" cy="6858001"/>
          </a:xfrm>
          <a:custGeom>
            <a:rect b="b" l="l" r="r" t="t"/>
            <a:pathLst>
              <a:path extrusionOk="0" h="6858001" w="8035176">
                <a:moveTo>
                  <a:pt x="6901686" y="0"/>
                </a:moveTo>
                <a:lnTo>
                  <a:pt x="7339323" y="0"/>
                </a:lnTo>
                <a:lnTo>
                  <a:pt x="7339323" y="1"/>
                </a:lnTo>
                <a:lnTo>
                  <a:pt x="8035176" y="1"/>
                </a:lnTo>
                <a:lnTo>
                  <a:pt x="8035176" y="6858001"/>
                </a:lnTo>
                <a:lnTo>
                  <a:pt x="7062503" y="6858001"/>
                </a:lnTo>
                <a:lnTo>
                  <a:pt x="706250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8"/>
          <p:cNvGrpSpPr/>
          <p:nvPr/>
        </p:nvGrpSpPr>
        <p:grpSpPr>
          <a:xfrm>
            <a:off x="2747255" y="1003300"/>
            <a:ext cx="8330348" cy="4851400"/>
            <a:chOff x="2747255" y="1003300"/>
            <a:chExt cx="8330348" cy="4851400"/>
          </a:xfrm>
        </p:grpSpPr>
        <p:pic>
          <p:nvPicPr>
            <p:cNvPr id="106" name="Google Shape;106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47255" y="1003300"/>
              <a:ext cx="8330348" cy="4851400"/>
            </a:xfrm>
            <a:prstGeom prst="rect">
              <a:avLst/>
            </a:prstGeom>
            <a:noFill/>
            <a:ln>
              <a:noFill/>
            </a:ln>
            <a:effectLst>
              <a:outerShdw blurRad="1270000" sx="95000" rotWithShape="0" algn="tl" dir="2700000" dist="635000" sy="95000">
                <a:srgbClr val="000000">
                  <a:alpha val="9803"/>
                </a:srgbClr>
              </a:outerShdw>
            </a:effectLst>
          </p:spPr>
        </p:pic>
        <p:sp>
          <p:nvSpPr>
            <p:cNvPr id="107" name="Google Shape;107;p8"/>
            <p:cNvSpPr/>
            <p:nvPr/>
          </p:nvSpPr>
          <p:spPr>
            <a:xfrm>
              <a:off x="3738678" y="1287071"/>
              <a:ext cx="6416322" cy="39781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8" name="Google Shape;108;p8"/>
          <p:cNvPicPr preferRelativeResize="0"/>
          <p:nvPr/>
        </p:nvPicPr>
        <p:blipFill rotWithShape="1">
          <a:blip r:embed="rId5">
            <a:alphaModFix/>
          </a:blip>
          <a:srcRect b="18429" l="0" r="0" t="18376"/>
          <a:stretch/>
        </p:blipFill>
        <p:spPr>
          <a:xfrm>
            <a:off x="3799289" y="1287071"/>
            <a:ext cx="6295101" cy="3978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"/>
          <p:cNvSpPr/>
          <p:nvPr/>
        </p:nvSpPr>
        <p:spPr>
          <a:xfrm>
            <a:off x="2" y="0"/>
            <a:ext cx="12191999" cy="6096000"/>
          </a:xfrm>
          <a:custGeom>
            <a:rect b="b" l="l" r="r" t="t"/>
            <a:pathLst>
              <a:path extrusionOk="0" h="6096000" w="12191999">
                <a:moveTo>
                  <a:pt x="0" y="0"/>
                </a:moveTo>
                <a:lnTo>
                  <a:pt x="12191999" y="0"/>
                </a:lnTo>
                <a:lnTo>
                  <a:pt x="12191999" y="1"/>
                </a:lnTo>
                <a:lnTo>
                  <a:pt x="6096000" y="6096000"/>
                </a:lnTo>
                <a:lnTo>
                  <a:pt x="0" y="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" name="Google Shape;114;p9"/>
          <p:cNvGrpSpPr/>
          <p:nvPr/>
        </p:nvGrpSpPr>
        <p:grpSpPr>
          <a:xfrm>
            <a:off x="1930826" y="1003300"/>
            <a:ext cx="8330348" cy="4851400"/>
            <a:chOff x="1930826" y="1003300"/>
            <a:chExt cx="8330348" cy="4851400"/>
          </a:xfrm>
        </p:grpSpPr>
        <p:pic>
          <p:nvPicPr>
            <p:cNvPr id="115" name="Google Shape;115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930826" y="1003300"/>
              <a:ext cx="8330348" cy="4851400"/>
            </a:xfrm>
            <a:prstGeom prst="rect">
              <a:avLst/>
            </a:prstGeom>
            <a:noFill/>
            <a:ln>
              <a:noFill/>
            </a:ln>
            <a:effectLst>
              <a:outerShdw blurRad="1270000" sx="95000" rotWithShape="0" algn="tl" dir="2700000" dist="635000" sy="95000">
                <a:srgbClr val="000000">
                  <a:alpha val="9803"/>
                </a:srgbClr>
              </a:outerShdw>
            </a:effectLst>
          </p:spPr>
        </p:pic>
        <p:sp>
          <p:nvSpPr>
            <p:cNvPr id="116" name="Google Shape;116;p9"/>
            <p:cNvSpPr/>
            <p:nvPr/>
          </p:nvSpPr>
          <p:spPr>
            <a:xfrm>
              <a:off x="2922249" y="1287071"/>
              <a:ext cx="6416322" cy="39781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7" name="Google Shape;117;p9"/>
          <p:cNvPicPr preferRelativeResize="0"/>
          <p:nvPr/>
        </p:nvPicPr>
        <p:blipFill rotWithShape="1">
          <a:blip r:embed="rId4">
            <a:alphaModFix/>
          </a:blip>
          <a:srcRect b="18054" l="0" r="0" t="17949"/>
          <a:stretch/>
        </p:blipFill>
        <p:spPr>
          <a:xfrm>
            <a:off x="3022269" y="1287070"/>
            <a:ext cx="6216282" cy="3978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eys on hand" id="122" name="Google Shape;122;p10"/>
          <p:cNvPicPr preferRelativeResize="0"/>
          <p:nvPr/>
        </p:nvPicPr>
        <p:blipFill rotWithShape="1">
          <a:blip r:embed="rId3">
            <a:alphaModFix/>
          </a:blip>
          <a:srcRect b="6242" l="21241" r="1103" t="1644"/>
          <a:stretch/>
        </p:blipFill>
        <p:spPr>
          <a:xfrm>
            <a:off x="0" y="0"/>
            <a:ext cx="7707313" cy="6865938"/>
          </a:xfrm>
          <a:custGeom>
            <a:rect b="b" l="l" r="r" t="t"/>
            <a:pathLst>
              <a:path extrusionOk="0" h="6865938" w="7707313">
                <a:moveTo>
                  <a:pt x="0" y="0"/>
                </a:moveTo>
                <a:lnTo>
                  <a:pt x="3593368" y="0"/>
                </a:lnTo>
                <a:lnTo>
                  <a:pt x="4274584" y="0"/>
                </a:lnTo>
                <a:lnTo>
                  <a:pt x="7707313" y="3432970"/>
                </a:lnTo>
                <a:lnTo>
                  <a:pt x="4274584" y="6865938"/>
                </a:lnTo>
                <a:lnTo>
                  <a:pt x="0" y="6865938"/>
                </a:lnTo>
                <a:lnTo>
                  <a:pt x="7258" y="6858681"/>
                </a:lnTo>
                <a:lnTo>
                  <a:pt x="0" y="6858681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23" name="Google Shape;123;p10"/>
          <p:cNvGrpSpPr/>
          <p:nvPr/>
        </p:nvGrpSpPr>
        <p:grpSpPr>
          <a:xfrm>
            <a:off x="7688345" y="2170248"/>
            <a:ext cx="3665455" cy="2491240"/>
            <a:chOff x="7688345" y="2170248"/>
            <a:chExt cx="3665455" cy="2491240"/>
          </a:xfrm>
        </p:grpSpPr>
        <p:grpSp>
          <p:nvGrpSpPr>
            <p:cNvPr id="124" name="Google Shape;124;p10"/>
            <p:cNvGrpSpPr/>
            <p:nvPr/>
          </p:nvGrpSpPr>
          <p:grpSpPr>
            <a:xfrm>
              <a:off x="7688345" y="2170248"/>
              <a:ext cx="3665455" cy="2491240"/>
              <a:chOff x="7688345" y="2170248"/>
              <a:chExt cx="3665455" cy="2491240"/>
            </a:xfrm>
          </p:grpSpPr>
          <p:grpSp>
            <p:nvGrpSpPr>
              <p:cNvPr id="125" name="Google Shape;125;p10"/>
              <p:cNvGrpSpPr/>
              <p:nvPr/>
            </p:nvGrpSpPr>
            <p:grpSpPr>
              <a:xfrm>
                <a:off x="7688347" y="2170248"/>
                <a:ext cx="3665453" cy="194944"/>
                <a:chOff x="3179886" y="2083564"/>
                <a:chExt cx="6944738" cy="369350"/>
              </a:xfrm>
            </p:grpSpPr>
            <p:grpSp>
              <p:nvGrpSpPr>
                <p:cNvPr id="126" name="Google Shape;126;p10"/>
                <p:cNvGrpSpPr/>
                <p:nvPr/>
              </p:nvGrpSpPr>
              <p:grpSpPr>
                <a:xfrm>
                  <a:off x="3179886" y="2083564"/>
                  <a:ext cx="6944738" cy="369350"/>
                  <a:chOff x="3179886" y="2083564"/>
                  <a:chExt cx="6944738" cy="369350"/>
                </a:xfrm>
              </p:grpSpPr>
              <p:sp>
                <p:nvSpPr>
                  <p:cNvPr id="127" name="Google Shape;127;p10"/>
                  <p:cNvSpPr/>
                  <p:nvPr/>
                </p:nvSpPr>
                <p:spPr>
                  <a:xfrm>
                    <a:off x="3179886" y="2083564"/>
                    <a:ext cx="6944738" cy="369350"/>
                  </a:xfrm>
                  <a:prstGeom prst="rect">
                    <a:avLst/>
                  </a:prstGeom>
                  <a:solidFill>
                    <a:srgbClr val="3F3F3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6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28" name="Google Shape;128;p10"/>
                  <p:cNvGrpSpPr/>
                  <p:nvPr/>
                </p:nvGrpSpPr>
                <p:grpSpPr>
                  <a:xfrm>
                    <a:off x="3382010" y="2233949"/>
                    <a:ext cx="341854" cy="82531"/>
                    <a:chOff x="3382010" y="2233949"/>
                    <a:chExt cx="341854" cy="82531"/>
                  </a:xfrm>
                </p:grpSpPr>
                <p:sp>
                  <p:nvSpPr>
                    <p:cNvPr id="129" name="Google Shape;129;p10"/>
                    <p:cNvSpPr/>
                    <p:nvPr/>
                  </p:nvSpPr>
                  <p:spPr>
                    <a:xfrm>
                      <a:off x="3382010" y="2233949"/>
                      <a:ext cx="82531" cy="82531"/>
                    </a:xfrm>
                    <a:prstGeom prst="ellipse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30" name="Google Shape;130;p10"/>
                    <p:cNvSpPr/>
                    <p:nvPr/>
                  </p:nvSpPr>
                  <p:spPr>
                    <a:xfrm>
                      <a:off x="3511671" y="2233949"/>
                      <a:ext cx="82531" cy="82531"/>
                    </a:xfrm>
                    <a:prstGeom prst="ellipse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31" name="Google Shape;131;p10"/>
                    <p:cNvSpPr/>
                    <p:nvPr/>
                  </p:nvSpPr>
                  <p:spPr>
                    <a:xfrm>
                      <a:off x="3641333" y="2233949"/>
                      <a:ext cx="82531" cy="82531"/>
                    </a:xfrm>
                    <a:prstGeom prst="ellipse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sp>
              <p:nvSpPr>
                <p:cNvPr id="132" name="Google Shape;132;p10"/>
                <p:cNvSpPr/>
                <p:nvPr/>
              </p:nvSpPr>
              <p:spPr>
                <a:xfrm>
                  <a:off x="3965020" y="2182834"/>
                  <a:ext cx="2674620" cy="184759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US" sz="500" u="none" cap="none" strike="noStrike">
                      <a:solidFill>
                        <a:srgbClr val="BFBFB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http://www.website.com</a:t>
                  </a:r>
                  <a:endParaRPr/>
                </a:p>
              </p:txBody>
            </p:sp>
          </p:grpSp>
          <p:pic>
            <p:nvPicPr>
              <p:cNvPr id="133" name="Google Shape;133;p10"/>
              <p:cNvPicPr preferRelativeResize="0"/>
              <p:nvPr/>
            </p:nvPicPr>
            <p:blipFill rotWithShape="1">
              <a:blip r:embed="rId4">
                <a:alphaModFix/>
              </a:blip>
              <a:srcRect b="18804" l="0" r="0" t="18550"/>
              <a:stretch/>
            </p:blipFill>
            <p:spPr>
              <a:xfrm>
                <a:off x="7688345" y="2365193"/>
                <a:ext cx="3665455" cy="229629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4" name="Google Shape;134;p10"/>
            <p:cNvSpPr/>
            <p:nvPr/>
          </p:nvSpPr>
          <p:spPr>
            <a:xfrm>
              <a:off x="7688346" y="2170248"/>
              <a:ext cx="3665454" cy="2491240"/>
            </a:xfrm>
            <a:prstGeom prst="rect">
              <a:avLst/>
            </a:prstGeom>
            <a:solidFill>
              <a:schemeClr val="lt1">
                <a:alpha val="8470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10"/>
          <p:cNvGrpSpPr/>
          <p:nvPr/>
        </p:nvGrpSpPr>
        <p:grpSpPr>
          <a:xfrm>
            <a:off x="5429379" y="1695262"/>
            <a:ext cx="5048602" cy="3431299"/>
            <a:chOff x="5429379" y="1695262"/>
            <a:chExt cx="5048602" cy="3431299"/>
          </a:xfrm>
        </p:grpSpPr>
        <p:grpSp>
          <p:nvGrpSpPr>
            <p:cNvPr id="136" name="Google Shape;136;p10"/>
            <p:cNvGrpSpPr/>
            <p:nvPr/>
          </p:nvGrpSpPr>
          <p:grpSpPr>
            <a:xfrm>
              <a:off x="5429379" y="1695262"/>
              <a:ext cx="5048602" cy="3431299"/>
              <a:chOff x="5429379" y="1695262"/>
              <a:chExt cx="5048602" cy="3431299"/>
            </a:xfrm>
          </p:grpSpPr>
          <p:grpSp>
            <p:nvGrpSpPr>
              <p:cNvPr id="137" name="Google Shape;137;p10"/>
              <p:cNvGrpSpPr/>
              <p:nvPr/>
            </p:nvGrpSpPr>
            <p:grpSpPr>
              <a:xfrm>
                <a:off x="5429382" y="1695262"/>
                <a:ext cx="5048599" cy="268506"/>
                <a:chOff x="3179886" y="2083564"/>
                <a:chExt cx="6944738" cy="369350"/>
              </a:xfrm>
            </p:grpSpPr>
            <p:grpSp>
              <p:nvGrpSpPr>
                <p:cNvPr id="138" name="Google Shape;138;p10"/>
                <p:cNvGrpSpPr/>
                <p:nvPr/>
              </p:nvGrpSpPr>
              <p:grpSpPr>
                <a:xfrm>
                  <a:off x="3179886" y="2083564"/>
                  <a:ext cx="6944738" cy="369350"/>
                  <a:chOff x="3179886" y="2083564"/>
                  <a:chExt cx="6944738" cy="369350"/>
                </a:xfrm>
              </p:grpSpPr>
              <p:sp>
                <p:nvSpPr>
                  <p:cNvPr id="139" name="Google Shape;139;p10"/>
                  <p:cNvSpPr/>
                  <p:nvPr/>
                </p:nvSpPr>
                <p:spPr>
                  <a:xfrm>
                    <a:off x="3179886" y="2083564"/>
                    <a:ext cx="6944738" cy="369350"/>
                  </a:xfrm>
                  <a:prstGeom prst="rect">
                    <a:avLst/>
                  </a:prstGeom>
                  <a:solidFill>
                    <a:srgbClr val="3F3F3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40" name="Google Shape;140;p10"/>
                  <p:cNvGrpSpPr/>
                  <p:nvPr/>
                </p:nvGrpSpPr>
                <p:grpSpPr>
                  <a:xfrm>
                    <a:off x="3382010" y="2233949"/>
                    <a:ext cx="341854" cy="82531"/>
                    <a:chOff x="3382010" y="2233949"/>
                    <a:chExt cx="341854" cy="82531"/>
                  </a:xfrm>
                </p:grpSpPr>
                <p:sp>
                  <p:nvSpPr>
                    <p:cNvPr id="141" name="Google Shape;141;p10"/>
                    <p:cNvSpPr/>
                    <p:nvPr/>
                  </p:nvSpPr>
                  <p:spPr>
                    <a:xfrm>
                      <a:off x="3382010" y="2233949"/>
                      <a:ext cx="82531" cy="82531"/>
                    </a:xfrm>
                    <a:prstGeom prst="ellipse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42" name="Google Shape;142;p10"/>
                    <p:cNvSpPr/>
                    <p:nvPr/>
                  </p:nvSpPr>
                  <p:spPr>
                    <a:xfrm>
                      <a:off x="3511671" y="2233949"/>
                      <a:ext cx="82531" cy="82531"/>
                    </a:xfrm>
                    <a:prstGeom prst="ellipse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43" name="Google Shape;143;p10"/>
                    <p:cNvSpPr/>
                    <p:nvPr/>
                  </p:nvSpPr>
                  <p:spPr>
                    <a:xfrm>
                      <a:off x="3641333" y="2233949"/>
                      <a:ext cx="82531" cy="82531"/>
                    </a:xfrm>
                    <a:prstGeom prst="ellipse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sp>
              <p:nvSpPr>
                <p:cNvPr id="144" name="Google Shape;144;p10"/>
                <p:cNvSpPr/>
                <p:nvPr/>
              </p:nvSpPr>
              <p:spPr>
                <a:xfrm>
                  <a:off x="3965020" y="2182834"/>
                  <a:ext cx="2674620" cy="184759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600">
                      <a:solidFill>
                        <a:srgbClr val="BFBFB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http://www.website.com</a:t>
                  </a:r>
                  <a:endParaRPr/>
                </a:p>
              </p:txBody>
            </p:sp>
          </p:grpSp>
          <p:pic>
            <p:nvPicPr>
              <p:cNvPr id="145" name="Google Shape;145;p10"/>
              <p:cNvPicPr preferRelativeResize="0"/>
              <p:nvPr/>
            </p:nvPicPr>
            <p:blipFill rotWithShape="1">
              <a:blip r:embed="rId4">
                <a:alphaModFix/>
              </a:blip>
              <a:srcRect b="18804" l="0" r="0" t="18550"/>
              <a:stretch/>
            </p:blipFill>
            <p:spPr>
              <a:xfrm>
                <a:off x="5429379" y="1963768"/>
                <a:ext cx="5048601" cy="316279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46" name="Google Shape;146;p10"/>
            <p:cNvSpPr/>
            <p:nvPr/>
          </p:nvSpPr>
          <p:spPr>
            <a:xfrm>
              <a:off x="5429381" y="1695262"/>
              <a:ext cx="5048600" cy="3431299"/>
            </a:xfrm>
            <a:prstGeom prst="rect">
              <a:avLst/>
            </a:pr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" name="Google Shape;147;p10"/>
          <p:cNvSpPr/>
          <p:nvPr/>
        </p:nvSpPr>
        <p:spPr>
          <a:xfrm>
            <a:off x="0" y="0"/>
            <a:ext cx="7707086" cy="6865257"/>
          </a:xfrm>
          <a:custGeom>
            <a:rect b="b" l="l" r="r" t="t"/>
            <a:pathLst>
              <a:path extrusionOk="0" h="6865257" w="7707086">
                <a:moveTo>
                  <a:pt x="0" y="0"/>
                </a:moveTo>
                <a:lnTo>
                  <a:pt x="3593262" y="0"/>
                </a:lnTo>
                <a:lnTo>
                  <a:pt x="4274458" y="0"/>
                </a:lnTo>
                <a:lnTo>
                  <a:pt x="7707086" y="3432629"/>
                </a:lnTo>
                <a:lnTo>
                  <a:pt x="4274458" y="6865257"/>
                </a:lnTo>
                <a:lnTo>
                  <a:pt x="0" y="6865257"/>
                </a:lnTo>
                <a:lnTo>
                  <a:pt x="725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" name="Google Shape;148;p10"/>
          <p:cNvGrpSpPr/>
          <p:nvPr/>
        </p:nvGrpSpPr>
        <p:grpSpPr>
          <a:xfrm>
            <a:off x="2843141" y="1189100"/>
            <a:ext cx="6591300" cy="4479800"/>
            <a:chOff x="2843141" y="1165483"/>
            <a:chExt cx="6591300" cy="4479800"/>
          </a:xfrm>
        </p:grpSpPr>
        <p:grpSp>
          <p:nvGrpSpPr>
            <p:cNvPr id="149" name="Google Shape;149;p10"/>
            <p:cNvGrpSpPr/>
            <p:nvPr/>
          </p:nvGrpSpPr>
          <p:grpSpPr>
            <a:xfrm>
              <a:off x="2843141" y="1165483"/>
              <a:ext cx="6591299" cy="350553"/>
              <a:chOff x="3179886" y="2083564"/>
              <a:chExt cx="6944738" cy="369350"/>
            </a:xfrm>
          </p:grpSpPr>
          <p:grpSp>
            <p:nvGrpSpPr>
              <p:cNvPr id="150" name="Google Shape;150;p10"/>
              <p:cNvGrpSpPr/>
              <p:nvPr/>
            </p:nvGrpSpPr>
            <p:grpSpPr>
              <a:xfrm>
                <a:off x="3179886" y="2083564"/>
                <a:ext cx="6944738" cy="369350"/>
                <a:chOff x="3179886" y="2083564"/>
                <a:chExt cx="6944738" cy="369350"/>
              </a:xfrm>
            </p:grpSpPr>
            <p:sp>
              <p:nvSpPr>
                <p:cNvPr id="151" name="Google Shape;151;p10"/>
                <p:cNvSpPr/>
                <p:nvPr/>
              </p:nvSpPr>
              <p:spPr>
                <a:xfrm>
                  <a:off x="3179886" y="2083564"/>
                  <a:ext cx="6944738" cy="369350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52" name="Google Shape;152;p10"/>
                <p:cNvGrpSpPr/>
                <p:nvPr/>
              </p:nvGrpSpPr>
              <p:grpSpPr>
                <a:xfrm>
                  <a:off x="3382010" y="2233949"/>
                  <a:ext cx="341854" cy="82531"/>
                  <a:chOff x="3382010" y="2233949"/>
                  <a:chExt cx="341854" cy="82531"/>
                </a:xfrm>
              </p:grpSpPr>
              <p:sp>
                <p:nvSpPr>
                  <p:cNvPr id="153" name="Google Shape;153;p10"/>
                  <p:cNvSpPr/>
                  <p:nvPr/>
                </p:nvSpPr>
                <p:spPr>
                  <a:xfrm>
                    <a:off x="3382010" y="2233949"/>
                    <a:ext cx="82531" cy="82531"/>
                  </a:xfrm>
                  <a:prstGeom prst="ellipse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" name="Google Shape;154;p10"/>
                  <p:cNvSpPr/>
                  <p:nvPr/>
                </p:nvSpPr>
                <p:spPr>
                  <a:xfrm>
                    <a:off x="3511671" y="2233949"/>
                    <a:ext cx="82531" cy="82531"/>
                  </a:xfrm>
                  <a:prstGeom prst="ellipse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" name="Google Shape;155;p10"/>
                  <p:cNvSpPr/>
                  <p:nvPr/>
                </p:nvSpPr>
                <p:spPr>
                  <a:xfrm>
                    <a:off x="3641333" y="2233949"/>
                    <a:ext cx="82531" cy="82531"/>
                  </a:xfrm>
                  <a:prstGeom prst="ellipse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56" name="Google Shape;156;p10"/>
              <p:cNvSpPr/>
              <p:nvPr/>
            </p:nvSpPr>
            <p:spPr>
              <a:xfrm>
                <a:off x="3965020" y="2182834"/>
                <a:ext cx="2674620" cy="184759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solidFill>
                      <a:srgbClr val="BFBFB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http://www.website.com</a:t>
                </a:r>
                <a:endParaRPr/>
              </a:p>
            </p:txBody>
          </p:sp>
        </p:grpSp>
        <p:pic>
          <p:nvPicPr>
            <p:cNvPr id="157" name="Google Shape;157;p10"/>
            <p:cNvPicPr preferRelativeResize="0"/>
            <p:nvPr/>
          </p:nvPicPr>
          <p:blipFill rotWithShape="1">
            <a:blip r:embed="rId4">
              <a:alphaModFix/>
            </a:blip>
            <a:srcRect b="18804" l="0" r="0" t="18550"/>
            <a:stretch/>
          </p:blipFill>
          <p:spPr>
            <a:xfrm>
              <a:off x="2843141" y="1516037"/>
              <a:ext cx="6591300" cy="4129246"/>
            </a:xfrm>
            <a:prstGeom prst="rect">
              <a:avLst/>
            </a:prstGeom>
            <a:noFill/>
            <a:ln>
              <a:noFill/>
            </a:ln>
            <a:effectLst>
              <a:outerShdw blurRad="1270000" sx="95000" rotWithShape="0" algn="tl" dir="2700000" dist="381000" sy="95000">
                <a:srgbClr val="000000">
                  <a:alpha val="9803"/>
                </a:srgbClr>
              </a:outerShdw>
            </a:effec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/>
          <p:nvPr/>
        </p:nvSpPr>
        <p:spPr>
          <a:xfrm flipH="1">
            <a:off x="0" y="0"/>
            <a:ext cx="6914064" cy="6858000"/>
          </a:xfrm>
          <a:custGeom>
            <a:rect b="b" l="l" r="r" t="t"/>
            <a:pathLst>
              <a:path extrusionOk="0" h="6858000" w="6914064">
                <a:moveTo>
                  <a:pt x="6914064" y="0"/>
                </a:moveTo>
                <a:lnTo>
                  <a:pt x="6901686" y="0"/>
                </a:lnTo>
                <a:lnTo>
                  <a:pt x="0" y="6858000"/>
                </a:lnTo>
                <a:lnTo>
                  <a:pt x="6914064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1"/>
          <p:cNvSpPr txBox="1"/>
          <p:nvPr/>
        </p:nvSpPr>
        <p:spPr>
          <a:xfrm>
            <a:off x="7414261" y="1331128"/>
            <a:ext cx="3939539" cy="1384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2800" u="none" cap="none" strike="noStrike">
                <a:solidFill>
                  <a:srgbClr val="262626"/>
                </a:solidFill>
                <a:latin typeface="Teko"/>
                <a:ea typeface="Teko"/>
                <a:cs typeface="Teko"/>
                <a:sym typeface="Teko"/>
              </a:rPr>
              <a:t>HASHTAGS 10-15 ARE RANDOMLY SELECTED FOR EACH POST:</a:t>
            </a:r>
            <a:endParaRPr/>
          </a:p>
        </p:txBody>
      </p:sp>
      <p:sp>
        <p:nvSpPr>
          <p:cNvPr id="164" name="Google Shape;164;p11"/>
          <p:cNvSpPr txBox="1"/>
          <p:nvPr/>
        </p:nvSpPr>
        <p:spPr>
          <a:xfrm>
            <a:off x="7414261" y="3030845"/>
            <a:ext cx="3939539" cy="2496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#entrepreneurmindset #neighborhood #househunting #branding #homesforsale #makememove #business #forrent #sold #renovated #shiplap #firsttimehomebuyer #beachlife #walkable #enterprenuership #architecture #realestateagent #midcenturymodern #Trindiad #home #realestateinvestor #businessideas #broker #homesweethome</a:t>
            </a:r>
            <a:endParaRPr/>
          </a:p>
        </p:txBody>
      </p:sp>
      <p:grpSp>
        <p:nvGrpSpPr>
          <p:cNvPr id="165" name="Google Shape;165;p11"/>
          <p:cNvGrpSpPr/>
          <p:nvPr/>
        </p:nvGrpSpPr>
        <p:grpSpPr>
          <a:xfrm>
            <a:off x="838200" y="1334421"/>
            <a:ext cx="6032322" cy="4189159"/>
            <a:chOff x="838200" y="1362868"/>
            <a:chExt cx="6032322" cy="4189159"/>
          </a:xfrm>
        </p:grpSpPr>
        <p:grpSp>
          <p:nvGrpSpPr>
            <p:cNvPr id="166" name="Google Shape;166;p11"/>
            <p:cNvGrpSpPr/>
            <p:nvPr/>
          </p:nvGrpSpPr>
          <p:grpSpPr>
            <a:xfrm>
              <a:off x="838200" y="1362868"/>
              <a:ext cx="6032322" cy="320824"/>
              <a:chOff x="3179886" y="2083564"/>
              <a:chExt cx="6944738" cy="369350"/>
            </a:xfrm>
          </p:grpSpPr>
          <p:grpSp>
            <p:nvGrpSpPr>
              <p:cNvPr id="167" name="Google Shape;167;p11"/>
              <p:cNvGrpSpPr/>
              <p:nvPr/>
            </p:nvGrpSpPr>
            <p:grpSpPr>
              <a:xfrm>
                <a:off x="3179886" y="2083564"/>
                <a:ext cx="6944738" cy="369350"/>
                <a:chOff x="3179886" y="2083564"/>
                <a:chExt cx="6944738" cy="369350"/>
              </a:xfrm>
            </p:grpSpPr>
            <p:sp>
              <p:nvSpPr>
                <p:cNvPr id="168" name="Google Shape;168;p11"/>
                <p:cNvSpPr/>
                <p:nvPr/>
              </p:nvSpPr>
              <p:spPr>
                <a:xfrm>
                  <a:off x="3179886" y="2083564"/>
                  <a:ext cx="6944738" cy="369350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69" name="Google Shape;169;p11"/>
                <p:cNvGrpSpPr/>
                <p:nvPr/>
              </p:nvGrpSpPr>
              <p:grpSpPr>
                <a:xfrm>
                  <a:off x="3382010" y="2233949"/>
                  <a:ext cx="341854" cy="82531"/>
                  <a:chOff x="3382010" y="2233949"/>
                  <a:chExt cx="341854" cy="82531"/>
                </a:xfrm>
              </p:grpSpPr>
              <p:sp>
                <p:nvSpPr>
                  <p:cNvPr id="170" name="Google Shape;170;p11"/>
                  <p:cNvSpPr/>
                  <p:nvPr/>
                </p:nvSpPr>
                <p:spPr>
                  <a:xfrm>
                    <a:off x="3382010" y="2233949"/>
                    <a:ext cx="82531" cy="82531"/>
                  </a:xfrm>
                  <a:prstGeom prst="ellipse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" name="Google Shape;171;p11"/>
                  <p:cNvSpPr/>
                  <p:nvPr/>
                </p:nvSpPr>
                <p:spPr>
                  <a:xfrm>
                    <a:off x="3511671" y="2233949"/>
                    <a:ext cx="82531" cy="82531"/>
                  </a:xfrm>
                  <a:prstGeom prst="ellipse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" name="Google Shape;172;p11"/>
                  <p:cNvSpPr/>
                  <p:nvPr/>
                </p:nvSpPr>
                <p:spPr>
                  <a:xfrm>
                    <a:off x="3641333" y="2233949"/>
                    <a:ext cx="82531" cy="82531"/>
                  </a:xfrm>
                  <a:prstGeom prst="ellipse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73" name="Google Shape;173;p11"/>
              <p:cNvSpPr/>
              <p:nvPr/>
            </p:nvSpPr>
            <p:spPr>
              <a:xfrm>
                <a:off x="3965020" y="2182834"/>
                <a:ext cx="2674620" cy="184759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solidFill>
                      <a:srgbClr val="BFBFB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http://www.website.com</a:t>
                </a:r>
                <a:endParaRPr/>
              </a:p>
            </p:txBody>
          </p:sp>
        </p:grpSp>
        <p:pic>
          <p:nvPicPr>
            <p:cNvPr id="174" name="Google Shape;174;p11"/>
            <p:cNvPicPr preferRelativeResize="0"/>
            <p:nvPr/>
          </p:nvPicPr>
          <p:blipFill rotWithShape="1">
            <a:blip r:embed="rId3">
              <a:alphaModFix/>
            </a:blip>
            <a:srcRect b="17870" l="0" r="0" t="18002"/>
            <a:stretch/>
          </p:blipFill>
          <p:spPr>
            <a:xfrm>
              <a:off x="838200" y="1683693"/>
              <a:ext cx="6032322" cy="3868334"/>
            </a:xfrm>
            <a:prstGeom prst="rect">
              <a:avLst/>
            </a:prstGeom>
            <a:noFill/>
            <a:ln>
              <a:noFill/>
            </a:ln>
            <a:effectLst>
              <a:outerShdw blurRad="1270000" sx="95000" rotWithShape="0" algn="tl" dir="2700000" dist="381000" sy="95000">
                <a:srgbClr val="000000">
                  <a:alpha val="9803"/>
                </a:srgbClr>
              </a:outerShdw>
            </a:effec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ite and red wooden house beside grey framed magnifying glass" id="179" name="Google Shape;179;p12"/>
          <p:cNvPicPr preferRelativeResize="0"/>
          <p:nvPr/>
        </p:nvPicPr>
        <p:blipFill rotWithShape="1">
          <a:blip r:embed="rId3">
            <a:alphaModFix/>
          </a:blip>
          <a:srcRect b="0" l="6000" r="5999" t="0"/>
          <a:stretch/>
        </p:blipFill>
        <p:spPr>
          <a:xfrm>
            <a:off x="4156075" y="0"/>
            <a:ext cx="8035925" cy="6858000"/>
          </a:xfrm>
          <a:custGeom>
            <a:rect b="b" l="l" r="r" t="t"/>
            <a:pathLst>
              <a:path extrusionOk="0" h="6858001" w="8035176">
                <a:moveTo>
                  <a:pt x="6901686" y="0"/>
                </a:moveTo>
                <a:lnTo>
                  <a:pt x="7339323" y="0"/>
                </a:lnTo>
                <a:lnTo>
                  <a:pt x="7339323" y="1"/>
                </a:lnTo>
                <a:lnTo>
                  <a:pt x="8035176" y="1"/>
                </a:lnTo>
                <a:lnTo>
                  <a:pt x="8035176" y="6858001"/>
                </a:lnTo>
                <a:lnTo>
                  <a:pt x="7062503" y="6858001"/>
                </a:lnTo>
                <a:lnTo>
                  <a:pt x="7062503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80" name="Google Shape;180;p12"/>
          <p:cNvSpPr/>
          <p:nvPr/>
        </p:nvSpPr>
        <p:spPr>
          <a:xfrm>
            <a:off x="4156823" y="0"/>
            <a:ext cx="8035176" cy="6858001"/>
          </a:xfrm>
          <a:custGeom>
            <a:rect b="b" l="l" r="r" t="t"/>
            <a:pathLst>
              <a:path extrusionOk="0" h="6858001" w="8035176">
                <a:moveTo>
                  <a:pt x="6901686" y="0"/>
                </a:moveTo>
                <a:lnTo>
                  <a:pt x="7339323" y="0"/>
                </a:lnTo>
                <a:lnTo>
                  <a:pt x="7339323" y="1"/>
                </a:lnTo>
                <a:lnTo>
                  <a:pt x="8035176" y="1"/>
                </a:lnTo>
                <a:lnTo>
                  <a:pt x="8035176" y="6858001"/>
                </a:lnTo>
                <a:lnTo>
                  <a:pt x="7062503" y="6858001"/>
                </a:lnTo>
                <a:lnTo>
                  <a:pt x="706250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2"/>
          <p:cNvSpPr txBox="1"/>
          <p:nvPr/>
        </p:nvSpPr>
        <p:spPr>
          <a:xfrm>
            <a:off x="838200" y="919162"/>
            <a:ext cx="5664200" cy="1446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262626"/>
                </a:solidFill>
                <a:latin typeface="Teko"/>
                <a:ea typeface="Teko"/>
                <a:cs typeface="Teko"/>
                <a:sym typeface="Teko"/>
              </a:rPr>
              <a:t>PROFILES PERFORMANCE SUMMARY</a:t>
            </a:r>
            <a:endParaRPr/>
          </a:p>
        </p:txBody>
      </p:sp>
      <p:pic>
        <p:nvPicPr>
          <p:cNvPr id="182" name="Google Shape;182;p12"/>
          <p:cNvPicPr preferRelativeResize="0"/>
          <p:nvPr/>
        </p:nvPicPr>
        <p:blipFill rotWithShape="1">
          <a:blip r:embed="rId4">
            <a:alphaModFix/>
          </a:blip>
          <a:srcRect b="0" l="0" r="0" t="-872"/>
          <a:stretch/>
        </p:blipFill>
        <p:spPr>
          <a:xfrm>
            <a:off x="838200" y="2931764"/>
            <a:ext cx="5386608" cy="300707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0" sx="95000" rotWithShape="0" algn="tl" dir="2700000" dist="381000" sy="95000">
              <a:srgbClr val="000000">
                <a:alpha val="9803"/>
              </a:srgbClr>
            </a:outerShdw>
          </a:effectLst>
        </p:spPr>
      </p:pic>
      <p:pic>
        <p:nvPicPr>
          <p:cNvPr id="183" name="Google Shape;18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50580" y="2931764"/>
            <a:ext cx="5003220" cy="300406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0" sx="95000" rotWithShape="0" algn="tl" dir="2700000" dist="381000" sy="95000">
              <a:srgbClr val="000000">
                <a:alpha val="9803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RDER - Dylan Monopoliz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