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6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F1D50-CAE6-4146-B98C-A30F7CC0B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6AC5B-CD1D-4A52-BB87-5CEB0D6E8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B11F3-E898-41CA-870A-B8F20FA6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B1B4-0FD3-4021-84D1-F89A4ECD0E4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A2141-547E-41D9-945F-F109BAA0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50305-6072-4D4F-A0FF-3F8B6816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2B53-418C-48FC-9579-DFAC8FEEB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0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77C6-DF82-404D-9A2C-6B86A584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8A115-0A9A-4C9C-A712-EB835CE4B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CA110-92B9-437A-9019-B3E94F71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B1B4-0FD3-4021-84D1-F89A4ECD0E4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5AA30-C4C8-4059-98D4-46F17DB5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209E2-131C-4835-B8BB-C69B09F8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2B53-418C-48FC-9579-DFAC8FEEB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8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16AC7-667A-4EAD-AA7F-D225B2DA3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FCFF7-B12D-4186-9E26-1DC78BFD9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21851-A660-448E-8771-BCBE6E23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B1B4-0FD3-4021-84D1-F89A4ECD0E4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057AA-F24F-4DFD-9CD3-D1465D094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EFA0E-A91E-4942-9659-EC313ABC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2B53-418C-48FC-9579-DFAC8FEEB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3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9AEE-F93B-475B-B295-4939C3D5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502C-B60D-4DB1-AF8C-1D855DC0C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1EDE2-1F33-42CD-9D20-77B770D8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B1B4-0FD3-4021-84D1-F89A4ECD0E4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C6ED1-047E-46C5-B4FB-D89A0886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04260-4EC8-492C-A14A-99237C56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2B53-418C-48FC-9579-DFAC8FEEB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65C5-460A-4E1E-A868-516EFDCF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EFD3E-5469-48BA-A40C-D1C82A7A8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B8E77-0E3F-4493-8E37-5CFA310F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B1B4-0FD3-4021-84D1-F89A4ECD0E4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FF092-F82E-42AE-B6AC-EC6877AE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47EAE-9D34-4A61-8BDA-D604CED5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2B53-418C-48FC-9579-DFAC8FEEB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5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792B9-89E8-437C-BE05-A962F2172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EFAD2-D1C3-4C12-BB43-25E2C5C9E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C334F-7B5E-4F0C-958D-B327F46C3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3812A-41F1-4B91-83E0-F14A8913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B1B4-0FD3-4021-84D1-F89A4ECD0E4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9392C-0DB4-40D3-A67A-D3C2E0DA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C3221-1A56-4648-A41B-9CDE83FD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2B53-418C-48FC-9579-DFAC8FEEB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0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67EF-7D3A-4F8E-96B2-8637478EB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BD830-641F-43D4-9A3D-5C26A914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2FF58-1E4A-46EC-A9BD-6A6FA03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451AEC-3A62-4077-A741-7276A8FAA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A29B81-FB2B-495A-BD2F-EB735413F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122D4-9312-4FB8-A13D-DCABE160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B1B4-0FD3-4021-84D1-F89A4ECD0E4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51EB5D-D87E-4CE0-B111-2BF2C701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B308E-1D2F-454E-AF74-E53BA950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2B53-418C-48FC-9579-DFAC8FEEB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3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CAF3-BE7E-4B1B-AD2C-517B0C772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22A5E-09C9-4D6F-84BA-C920B6FA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B1B4-0FD3-4021-84D1-F89A4ECD0E4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81EE6-8303-4069-8B7B-DD7E48A4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E237F-372C-48E6-A4D7-04FE49C2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2B53-418C-48FC-9579-DFAC8FEEB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6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E1F9D-37E0-4717-AF24-D6F3641B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B1B4-0FD3-4021-84D1-F89A4ECD0E4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C7DB87-B74B-4DAB-B48F-C91E46C4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1CCA4-FF3D-44E4-9613-55B54A99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2B53-418C-48FC-9579-DFAC8FEEB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5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8FD8B-9581-4212-8118-9DF6CB61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792C3-D388-47B8-9C31-4A3E3A05C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DBD5C-D94B-41DF-B9BC-98A594762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45EDE-2324-441E-B338-C41C5781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B1B4-0FD3-4021-84D1-F89A4ECD0E4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C6886-DBE8-4027-9608-54894780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FF0DA-8B1C-4E29-94A0-8633B441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2B53-418C-48FC-9579-DFAC8FEEB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3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D8A3-33E3-4BBE-8D33-7629EB45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92805F-5CB9-49EE-B41F-2401D0FB8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D239C-3DEF-4A2D-9323-9E3DF3E5D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F7127-8B0F-4BBE-94F7-AD1872BE5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B1B4-0FD3-4021-84D1-F89A4ECD0E4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FB691-5AEF-450C-8047-EB443B47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A4328-FA3F-4871-83E8-2B5BE7A2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2B53-418C-48FC-9579-DFAC8FEEB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3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575C07-63F8-4E74-96C2-B3320FFA3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AE5F4-8D74-4207-A9E2-79523409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0CDFB-99F0-49BB-AB92-8E7941563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CB1B4-0FD3-4021-84D1-F89A4ECD0E4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D59AE-06EF-486C-B279-4435DBAF3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2BD45-84F2-4D88-BE32-1E12F8FF2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72B53-418C-48FC-9579-DFAC8FEEB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5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9DCC-AF0B-48C6-84D6-C2148CD47E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5BFF6-17F7-48C7-B1C8-E7E5B55E1D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3CC9E-3F0C-40F6-B9B0-22054C3CD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885DF-6513-46E6-9910-B1745E96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FBB85-0120-499F-A1CD-92A38ED03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F5E44-6122-480F-856C-EE0EB388B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2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E9CE-5B02-47F9-80A8-5C7D34282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735F7-BDFB-497F-8E21-359BB62DF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3B3B2-9E54-4A04-9B67-B1412A05B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2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C00F-A6A1-4901-B515-E1797DFA5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A000B-F162-4A30-8EC0-752AC91DB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79BD0-ACD1-4A5D-BFF7-73F00FB88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5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Arnab De</dc:creator>
  <cp:lastModifiedBy>Arnab De</cp:lastModifiedBy>
  <cp:revision>1</cp:revision>
  <dcterms:created xsi:type="dcterms:W3CDTF">2018-07-11T01:37:26Z</dcterms:created>
  <dcterms:modified xsi:type="dcterms:W3CDTF">2018-07-11T01:39:39Z</dcterms:modified>
</cp:coreProperties>
</file>