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CEB6C-0D14-4636-9C29-1EE526198355}" v="184" dt="2025-04-25T03:06:00.32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6DEAFB-DAFC-466B-99F6-4E0510AE4B17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63B14FC-2237-439C-8554-D05783AB4B98}">
      <dgm:prSet phldrT="[Text]"/>
      <dgm:spPr/>
      <dgm:t>
        <a:bodyPr/>
        <a:lstStyle/>
        <a:p>
          <a:r>
            <a:rPr lang="en-CA" dirty="0"/>
            <a:t>Telecom</a:t>
          </a:r>
          <a:endParaRPr lang="en-US" dirty="0"/>
        </a:p>
      </dgm:t>
    </dgm:pt>
    <dgm:pt modelId="{F00EFABA-3232-4815-929B-2AE7C91BA666}" type="parTrans" cxnId="{981F2A54-47A5-4EBC-9EEE-72861B324949}">
      <dgm:prSet/>
      <dgm:spPr/>
      <dgm:t>
        <a:bodyPr/>
        <a:lstStyle/>
        <a:p>
          <a:endParaRPr lang="en-US"/>
        </a:p>
      </dgm:t>
    </dgm:pt>
    <dgm:pt modelId="{5882EF3F-2970-45EA-8085-EFCE39C2AF92}" type="sibTrans" cxnId="{981F2A54-47A5-4EBC-9EEE-72861B324949}">
      <dgm:prSet/>
      <dgm:spPr/>
      <dgm:t>
        <a:bodyPr/>
        <a:lstStyle/>
        <a:p>
          <a:endParaRPr lang="en-US"/>
        </a:p>
      </dgm:t>
    </dgm:pt>
    <dgm:pt modelId="{702BF02B-6FF4-450C-B5D8-00F5C76BD69E}">
      <dgm:prSet phldrT="[Text]"/>
      <dgm:spPr/>
      <dgm:t>
        <a:bodyPr/>
        <a:lstStyle/>
        <a:p>
          <a:r>
            <a:rPr lang="en-CA" dirty="0"/>
            <a:t>Telus</a:t>
          </a:r>
          <a:endParaRPr lang="en-US" dirty="0"/>
        </a:p>
      </dgm:t>
    </dgm:pt>
    <dgm:pt modelId="{18FF1F02-D30C-4F98-ABF9-486006956F89}" type="parTrans" cxnId="{5B20FD44-E854-4EEC-8C9B-DB0A1642BACA}">
      <dgm:prSet/>
      <dgm:spPr/>
      <dgm:t>
        <a:bodyPr/>
        <a:lstStyle/>
        <a:p>
          <a:endParaRPr lang="en-US"/>
        </a:p>
      </dgm:t>
    </dgm:pt>
    <dgm:pt modelId="{85E25185-5A19-4067-9050-27CF186B66EC}" type="sibTrans" cxnId="{5B20FD44-E854-4EEC-8C9B-DB0A1642BACA}">
      <dgm:prSet/>
      <dgm:spPr/>
      <dgm:t>
        <a:bodyPr/>
        <a:lstStyle/>
        <a:p>
          <a:endParaRPr lang="en-US"/>
        </a:p>
      </dgm:t>
    </dgm:pt>
    <dgm:pt modelId="{2C50B61F-1E6A-4DEC-8B8F-6A4869FFB3B2}">
      <dgm:prSet phldrT="[Text]"/>
      <dgm:spPr/>
      <dgm:t>
        <a:bodyPr/>
        <a:lstStyle/>
        <a:p>
          <a:r>
            <a:rPr lang="en-CA" dirty="0"/>
            <a:t>Real Estate</a:t>
          </a:r>
          <a:endParaRPr lang="en-US" dirty="0"/>
        </a:p>
      </dgm:t>
    </dgm:pt>
    <dgm:pt modelId="{E6C2AE6B-DB94-49CC-BD00-5D4B0E4A0CAE}" type="parTrans" cxnId="{7B26F4E1-8BCC-4326-9F9A-06F0240C2230}">
      <dgm:prSet/>
      <dgm:spPr/>
      <dgm:t>
        <a:bodyPr/>
        <a:lstStyle/>
        <a:p>
          <a:endParaRPr lang="en-US"/>
        </a:p>
      </dgm:t>
    </dgm:pt>
    <dgm:pt modelId="{89BD929C-1593-4D6F-AC66-A1BE78136D19}" type="sibTrans" cxnId="{7B26F4E1-8BCC-4326-9F9A-06F0240C2230}">
      <dgm:prSet/>
      <dgm:spPr/>
      <dgm:t>
        <a:bodyPr/>
        <a:lstStyle/>
        <a:p>
          <a:endParaRPr lang="en-US"/>
        </a:p>
      </dgm:t>
    </dgm:pt>
    <dgm:pt modelId="{808AEF94-0890-47F5-A21D-C4329F793AC9}">
      <dgm:prSet phldrT="[Text]"/>
      <dgm:spPr/>
      <dgm:t>
        <a:bodyPr/>
        <a:lstStyle/>
        <a:p>
          <a:r>
            <a:rPr lang="en-CA" dirty="0" err="1"/>
            <a:t>Adero</a:t>
          </a:r>
          <a:r>
            <a:rPr lang="en-CA" dirty="0"/>
            <a:t> Group</a:t>
          </a:r>
          <a:endParaRPr lang="en-US" dirty="0"/>
        </a:p>
      </dgm:t>
    </dgm:pt>
    <dgm:pt modelId="{D7280E26-A3FD-45E6-BF22-E3C8D37EF076}" type="parTrans" cxnId="{BF3D7D37-50B8-4E0E-8B7A-BE1F15AC4E2B}">
      <dgm:prSet/>
      <dgm:spPr/>
      <dgm:t>
        <a:bodyPr/>
        <a:lstStyle/>
        <a:p>
          <a:endParaRPr lang="en-US"/>
        </a:p>
      </dgm:t>
    </dgm:pt>
    <dgm:pt modelId="{9ADC90EA-E6D6-41E7-8764-CA51263FA509}" type="sibTrans" cxnId="{BF3D7D37-50B8-4E0E-8B7A-BE1F15AC4E2B}">
      <dgm:prSet/>
      <dgm:spPr/>
      <dgm:t>
        <a:bodyPr/>
        <a:lstStyle/>
        <a:p>
          <a:endParaRPr lang="en-US"/>
        </a:p>
      </dgm:t>
    </dgm:pt>
    <dgm:pt modelId="{A2354108-C777-4DDE-A4E1-090BF9FAB336}">
      <dgm:prSet phldrT="[Text]"/>
      <dgm:spPr/>
      <dgm:t>
        <a:bodyPr/>
        <a:lstStyle/>
        <a:p>
          <a:r>
            <a:rPr lang="en-CA" dirty="0"/>
            <a:t>Mining</a:t>
          </a:r>
          <a:endParaRPr lang="en-US" dirty="0"/>
        </a:p>
      </dgm:t>
    </dgm:pt>
    <dgm:pt modelId="{1C6ECF56-C693-490F-AF21-B7D26B0FBB84}" type="parTrans" cxnId="{55073D23-142B-4771-B739-9ADEE22B3A27}">
      <dgm:prSet/>
      <dgm:spPr/>
      <dgm:t>
        <a:bodyPr/>
        <a:lstStyle/>
        <a:p>
          <a:endParaRPr lang="en-US"/>
        </a:p>
      </dgm:t>
    </dgm:pt>
    <dgm:pt modelId="{F17491CF-DA99-4A3D-8406-5D80BEF4FF0D}" type="sibTrans" cxnId="{55073D23-142B-4771-B739-9ADEE22B3A27}">
      <dgm:prSet/>
      <dgm:spPr/>
      <dgm:t>
        <a:bodyPr/>
        <a:lstStyle/>
        <a:p>
          <a:endParaRPr lang="en-US"/>
        </a:p>
      </dgm:t>
    </dgm:pt>
    <dgm:pt modelId="{22927801-FD4A-4953-957E-2F4578702F5F}">
      <dgm:prSet phldrT="[Text]"/>
      <dgm:spPr/>
      <dgm:t>
        <a:bodyPr/>
        <a:lstStyle/>
        <a:p>
          <a:r>
            <a:rPr lang="en-CA" dirty="0"/>
            <a:t>Canadian Metals Inc.</a:t>
          </a:r>
          <a:endParaRPr lang="en-US" dirty="0"/>
        </a:p>
      </dgm:t>
    </dgm:pt>
    <dgm:pt modelId="{C7319EB8-9281-4AF4-B5F5-CD21253F91C1}" type="parTrans" cxnId="{49E9BD1B-4F20-4327-A4C3-C8736BA42D61}">
      <dgm:prSet/>
      <dgm:spPr/>
      <dgm:t>
        <a:bodyPr/>
        <a:lstStyle/>
        <a:p>
          <a:endParaRPr lang="en-US"/>
        </a:p>
      </dgm:t>
    </dgm:pt>
    <dgm:pt modelId="{3BC31113-E77D-4C25-A5B7-70F752993D11}" type="sibTrans" cxnId="{49E9BD1B-4F20-4327-A4C3-C8736BA42D61}">
      <dgm:prSet/>
      <dgm:spPr/>
      <dgm:t>
        <a:bodyPr/>
        <a:lstStyle/>
        <a:p>
          <a:endParaRPr lang="en-US"/>
        </a:p>
      </dgm:t>
    </dgm:pt>
    <dgm:pt modelId="{C10145F7-C6AF-4D2F-970C-835FE89B0251}">
      <dgm:prSet phldrT="[Text]"/>
      <dgm:spPr/>
      <dgm:t>
        <a:bodyPr/>
        <a:lstStyle/>
        <a:p>
          <a:r>
            <a:rPr lang="en-CA" dirty="0"/>
            <a:t>EDM Resources Corp</a:t>
          </a:r>
          <a:endParaRPr lang="en-US" dirty="0"/>
        </a:p>
      </dgm:t>
    </dgm:pt>
    <dgm:pt modelId="{4F1EB305-4BDB-4286-9396-7AA9A3D40E24}" type="parTrans" cxnId="{B7B8A8CD-1C52-4552-8AB4-B52B2AF30B78}">
      <dgm:prSet/>
      <dgm:spPr/>
      <dgm:t>
        <a:bodyPr/>
        <a:lstStyle/>
        <a:p>
          <a:endParaRPr lang="en-US"/>
        </a:p>
      </dgm:t>
    </dgm:pt>
    <dgm:pt modelId="{D16F51C6-0CE6-4106-92D3-8ED9C8577AD1}" type="sibTrans" cxnId="{B7B8A8CD-1C52-4552-8AB4-B52B2AF30B78}">
      <dgm:prSet/>
      <dgm:spPr/>
      <dgm:t>
        <a:bodyPr/>
        <a:lstStyle/>
        <a:p>
          <a:endParaRPr lang="en-US"/>
        </a:p>
      </dgm:t>
    </dgm:pt>
    <dgm:pt modelId="{6C544ACF-D95C-4564-B30A-A4A99B0B247E}">
      <dgm:prSet phldrT="[Text]"/>
      <dgm:spPr/>
      <dgm:t>
        <a:bodyPr/>
        <a:lstStyle/>
        <a:p>
          <a:r>
            <a:rPr lang="en-CA" dirty="0" err="1"/>
            <a:t>Fancamp</a:t>
          </a:r>
          <a:r>
            <a:rPr lang="en-CA" dirty="0"/>
            <a:t> Exploration Ltd.</a:t>
          </a:r>
          <a:endParaRPr lang="en-US" dirty="0"/>
        </a:p>
      </dgm:t>
    </dgm:pt>
    <dgm:pt modelId="{17E22A88-B7B0-4ABF-ABCE-D1CB68041664}" type="parTrans" cxnId="{8B4C036B-5EEF-42B5-BE37-F3125D5E620C}">
      <dgm:prSet/>
      <dgm:spPr/>
      <dgm:t>
        <a:bodyPr/>
        <a:lstStyle/>
        <a:p>
          <a:endParaRPr lang="en-US"/>
        </a:p>
      </dgm:t>
    </dgm:pt>
    <dgm:pt modelId="{DE6D1150-9D96-40CE-86B7-9C50D6F525A3}" type="sibTrans" cxnId="{8B4C036B-5EEF-42B5-BE37-F3125D5E620C}">
      <dgm:prSet/>
      <dgm:spPr/>
      <dgm:t>
        <a:bodyPr/>
        <a:lstStyle/>
        <a:p>
          <a:endParaRPr lang="en-US"/>
        </a:p>
      </dgm:t>
    </dgm:pt>
    <dgm:pt modelId="{4B987200-9679-4CF4-ADB1-5CEF119CD650}">
      <dgm:prSet phldrT="[Text]"/>
      <dgm:spPr/>
      <dgm:t>
        <a:bodyPr/>
        <a:lstStyle/>
        <a:p>
          <a:r>
            <a:rPr lang="en-CA" dirty="0"/>
            <a:t>A M Resources</a:t>
          </a:r>
          <a:endParaRPr lang="en-US" dirty="0"/>
        </a:p>
      </dgm:t>
    </dgm:pt>
    <dgm:pt modelId="{83EC74B7-E87A-4A53-A0D9-AE8E41C5A43E}" type="parTrans" cxnId="{0CC3A804-CF8A-4ABE-AC80-1783F3A569AD}">
      <dgm:prSet/>
      <dgm:spPr/>
      <dgm:t>
        <a:bodyPr/>
        <a:lstStyle/>
        <a:p>
          <a:endParaRPr lang="en-US"/>
        </a:p>
      </dgm:t>
    </dgm:pt>
    <dgm:pt modelId="{21F7A945-8019-41E3-9AE9-C4EEC68B1D11}" type="sibTrans" cxnId="{0CC3A804-CF8A-4ABE-AC80-1783F3A569AD}">
      <dgm:prSet/>
      <dgm:spPr/>
      <dgm:t>
        <a:bodyPr/>
        <a:lstStyle/>
        <a:p>
          <a:endParaRPr lang="en-US"/>
        </a:p>
      </dgm:t>
    </dgm:pt>
    <dgm:pt modelId="{7B2C6FF2-70C2-4A69-8E4E-16115EE6E9FA}">
      <dgm:prSet phldrT="[Text]"/>
      <dgm:spPr/>
      <dgm:t>
        <a:bodyPr/>
        <a:lstStyle/>
        <a:p>
          <a:r>
            <a:rPr lang="en-CA" dirty="0"/>
            <a:t>Crestview Exploration Inc</a:t>
          </a:r>
          <a:endParaRPr lang="en-US" dirty="0"/>
        </a:p>
      </dgm:t>
    </dgm:pt>
    <dgm:pt modelId="{4A1B6135-5F2F-4D9E-9B3C-E398393C43AC}" type="parTrans" cxnId="{1801D874-7293-45CE-8708-6B4AE037B288}">
      <dgm:prSet/>
      <dgm:spPr/>
      <dgm:t>
        <a:bodyPr/>
        <a:lstStyle/>
        <a:p>
          <a:endParaRPr lang="en-US"/>
        </a:p>
      </dgm:t>
    </dgm:pt>
    <dgm:pt modelId="{41300E52-FF0F-4D2E-BADD-7C4F6478B14F}" type="sibTrans" cxnId="{1801D874-7293-45CE-8708-6B4AE037B288}">
      <dgm:prSet/>
      <dgm:spPr/>
      <dgm:t>
        <a:bodyPr/>
        <a:lstStyle/>
        <a:p>
          <a:endParaRPr lang="en-US"/>
        </a:p>
      </dgm:t>
    </dgm:pt>
    <dgm:pt modelId="{268E9594-5EC7-46EC-A1A0-E71FD5E360DD}">
      <dgm:prSet phldrT="[Text]"/>
      <dgm:spPr/>
      <dgm:t>
        <a:bodyPr/>
        <a:lstStyle/>
        <a:p>
          <a:r>
            <a:rPr lang="en-CA" dirty="0"/>
            <a:t>QNB Metals Inc</a:t>
          </a:r>
          <a:endParaRPr lang="en-US" dirty="0"/>
        </a:p>
      </dgm:t>
    </dgm:pt>
    <dgm:pt modelId="{6A4234B5-89C4-4D10-88F2-21E73AF08616}" type="parTrans" cxnId="{6BE9671E-ADCF-4ACD-B543-E2607507C62F}">
      <dgm:prSet/>
      <dgm:spPr/>
      <dgm:t>
        <a:bodyPr/>
        <a:lstStyle/>
        <a:p>
          <a:endParaRPr lang="en-US"/>
        </a:p>
      </dgm:t>
    </dgm:pt>
    <dgm:pt modelId="{8DA3EE1B-107E-4237-A9EB-59767EA34662}" type="sibTrans" cxnId="{6BE9671E-ADCF-4ACD-B543-E2607507C62F}">
      <dgm:prSet/>
      <dgm:spPr/>
      <dgm:t>
        <a:bodyPr/>
        <a:lstStyle/>
        <a:p>
          <a:endParaRPr lang="en-US"/>
        </a:p>
      </dgm:t>
    </dgm:pt>
    <dgm:pt modelId="{12D47D1A-9043-4DF5-89C1-EFFAFD005B8F}">
      <dgm:prSet phldrT="[Text]"/>
      <dgm:spPr/>
      <dgm:t>
        <a:bodyPr/>
        <a:lstStyle/>
        <a:p>
          <a:r>
            <a:rPr lang="en-CA" dirty="0"/>
            <a:t>Cosmetics</a:t>
          </a:r>
          <a:endParaRPr lang="en-US" dirty="0"/>
        </a:p>
      </dgm:t>
    </dgm:pt>
    <dgm:pt modelId="{DE5CBE86-7256-4E35-B513-AFE3D5BC19E6}" type="parTrans" cxnId="{7A92C5BF-2F63-49D3-89F0-987630893725}">
      <dgm:prSet/>
      <dgm:spPr/>
      <dgm:t>
        <a:bodyPr/>
        <a:lstStyle/>
        <a:p>
          <a:endParaRPr lang="en-US"/>
        </a:p>
      </dgm:t>
    </dgm:pt>
    <dgm:pt modelId="{3BA439B1-CFC2-4071-B9C9-A8FE093862A7}" type="sibTrans" cxnId="{7A92C5BF-2F63-49D3-89F0-987630893725}">
      <dgm:prSet/>
      <dgm:spPr/>
      <dgm:t>
        <a:bodyPr/>
        <a:lstStyle/>
        <a:p>
          <a:endParaRPr lang="en-US"/>
        </a:p>
      </dgm:t>
    </dgm:pt>
    <dgm:pt modelId="{83212798-456A-4903-A934-19806B28218A}">
      <dgm:prSet phldrT="[Text]"/>
      <dgm:spPr/>
      <dgm:t>
        <a:bodyPr/>
        <a:lstStyle/>
        <a:p>
          <a:r>
            <a:rPr lang="en-CA" dirty="0"/>
            <a:t>Poko Innovations</a:t>
          </a:r>
          <a:endParaRPr lang="en-US" dirty="0"/>
        </a:p>
      </dgm:t>
    </dgm:pt>
    <dgm:pt modelId="{D55CF50E-4410-4F69-9A49-76D9B995D9FE}" type="parTrans" cxnId="{978A515A-814A-41AC-9BF5-C9DF836BAF5A}">
      <dgm:prSet/>
      <dgm:spPr/>
      <dgm:t>
        <a:bodyPr/>
        <a:lstStyle/>
        <a:p>
          <a:endParaRPr lang="en-US"/>
        </a:p>
      </dgm:t>
    </dgm:pt>
    <dgm:pt modelId="{16C1F28C-D806-4184-B1EE-006A33F21C65}" type="sibTrans" cxnId="{978A515A-814A-41AC-9BF5-C9DF836BAF5A}">
      <dgm:prSet/>
      <dgm:spPr/>
      <dgm:t>
        <a:bodyPr/>
        <a:lstStyle/>
        <a:p>
          <a:endParaRPr lang="en-US"/>
        </a:p>
      </dgm:t>
    </dgm:pt>
    <dgm:pt modelId="{411784BC-6ABE-45A6-9F99-EA1AE4A6A36D}">
      <dgm:prSet phldrT="[Text]"/>
      <dgm:spPr/>
      <dgm:t>
        <a:bodyPr/>
        <a:lstStyle/>
        <a:p>
          <a:r>
            <a:rPr lang="en-CA" dirty="0"/>
            <a:t>Pharma</a:t>
          </a:r>
          <a:endParaRPr lang="en-US" dirty="0"/>
        </a:p>
      </dgm:t>
    </dgm:pt>
    <dgm:pt modelId="{23F70229-27CC-49F3-9946-A898C26CB4D8}" type="parTrans" cxnId="{3AB8A5C2-B914-450D-8786-9A0CF41E8B48}">
      <dgm:prSet/>
      <dgm:spPr/>
      <dgm:t>
        <a:bodyPr/>
        <a:lstStyle/>
        <a:p>
          <a:endParaRPr lang="en-US"/>
        </a:p>
      </dgm:t>
    </dgm:pt>
    <dgm:pt modelId="{C901E02F-60FA-4C21-A51F-BBFD4AE17BDC}" type="sibTrans" cxnId="{3AB8A5C2-B914-450D-8786-9A0CF41E8B48}">
      <dgm:prSet/>
      <dgm:spPr/>
      <dgm:t>
        <a:bodyPr/>
        <a:lstStyle/>
        <a:p>
          <a:endParaRPr lang="en-US"/>
        </a:p>
      </dgm:t>
    </dgm:pt>
    <dgm:pt modelId="{1F82FB73-8274-44A9-80D8-45EFC870591E}">
      <dgm:prSet phldrT="[Text]"/>
      <dgm:spPr/>
      <dgm:t>
        <a:bodyPr/>
        <a:lstStyle/>
        <a:p>
          <a:r>
            <a:rPr lang="en-CA" dirty="0"/>
            <a:t>Trading</a:t>
          </a:r>
          <a:endParaRPr lang="en-US" dirty="0"/>
        </a:p>
      </dgm:t>
    </dgm:pt>
    <dgm:pt modelId="{68936327-9EB7-467E-A7FB-3F50FCC215DB}" type="parTrans" cxnId="{7DEBB864-A1AC-485E-822D-44EB177BDCA3}">
      <dgm:prSet/>
      <dgm:spPr/>
      <dgm:t>
        <a:bodyPr/>
        <a:lstStyle/>
        <a:p>
          <a:endParaRPr lang="en-US"/>
        </a:p>
      </dgm:t>
    </dgm:pt>
    <dgm:pt modelId="{020B85BC-453C-4C0F-BD1B-561AAC252E78}" type="sibTrans" cxnId="{7DEBB864-A1AC-485E-822D-44EB177BDCA3}">
      <dgm:prSet/>
      <dgm:spPr/>
      <dgm:t>
        <a:bodyPr/>
        <a:lstStyle/>
        <a:p>
          <a:endParaRPr lang="en-US"/>
        </a:p>
      </dgm:t>
    </dgm:pt>
    <dgm:pt modelId="{35423EEB-361A-47FF-AE51-3DBDE548062A}">
      <dgm:prSet phldrT="[Text]"/>
      <dgm:spPr/>
      <dgm:t>
        <a:bodyPr/>
        <a:lstStyle/>
        <a:p>
          <a:r>
            <a:rPr lang="en-CA" dirty="0"/>
            <a:t>Defence Therapeutics</a:t>
          </a:r>
          <a:endParaRPr lang="en-US" dirty="0"/>
        </a:p>
      </dgm:t>
    </dgm:pt>
    <dgm:pt modelId="{2C9031A1-D5CF-4CDF-9D7F-1600DD2B4F9F}" type="parTrans" cxnId="{806E703E-916E-45C7-B36B-36E7144619CC}">
      <dgm:prSet/>
      <dgm:spPr/>
      <dgm:t>
        <a:bodyPr/>
        <a:lstStyle/>
        <a:p>
          <a:endParaRPr lang="en-US"/>
        </a:p>
      </dgm:t>
    </dgm:pt>
    <dgm:pt modelId="{B25B3E9C-0AFA-4AB5-91C9-2C0020CDD2FA}" type="sibTrans" cxnId="{806E703E-916E-45C7-B36B-36E7144619CC}">
      <dgm:prSet/>
      <dgm:spPr/>
      <dgm:t>
        <a:bodyPr/>
        <a:lstStyle/>
        <a:p>
          <a:endParaRPr lang="en-US"/>
        </a:p>
      </dgm:t>
    </dgm:pt>
    <dgm:pt modelId="{BA8CB3F1-D517-4099-9F7F-7F6F580337E5}">
      <dgm:prSet phldrT="[Text]"/>
      <dgm:spPr/>
      <dgm:t>
        <a:bodyPr/>
        <a:lstStyle/>
        <a:p>
          <a:r>
            <a:rPr lang="en-CA" dirty="0"/>
            <a:t>Mesabi Metallics </a:t>
          </a:r>
          <a:endParaRPr lang="en-US" dirty="0"/>
        </a:p>
      </dgm:t>
    </dgm:pt>
    <dgm:pt modelId="{EC9500B1-DEBA-4EE0-ACC9-2B0337278E3A}" type="parTrans" cxnId="{ABEDBA8E-8406-4502-9228-15224E234B8B}">
      <dgm:prSet/>
      <dgm:spPr/>
      <dgm:t>
        <a:bodyPr/>
        <a:lstStyle/>
        <a:p>
          <a:endParaRPr lang="en-US"/>
        </a:p>
      </dgm:t>
    </dgm:pt>
    <dgm:pt modelId="{A9056BC8-1490-4FC7-9949-36E4F2B7BBF2}" type="sibTrans" cxnId="{ABEDBA8E-8406-4502-9228-15224E234B8B}">
      <dgm:prSet/>
      <dgm:spPr/>
      <dgm:t>
        <a:bodyPr/>
        <a:lstStyle/>
        <a:p>
          <a:endParaRPr lang="en-US"/>
        </a:p>
      </dgm:t>
    </dgm:pt>
    <dgm:pt modelId="{F21F16B0-C5BE-4285-913A-A8EFAA4BA2B2}">
      <dgm:prSet phldrT="[Text]"/>
      <dgm:spPr/>
      <dgm:t>
        <a:bodyPr/>
        <a:lstStyle/>
        <a:p>
          <a:r>
            <a:rPr lang="en-CA" dirty="0" err="1"/>
            <a:t>Eurolegno</a:t>
          </a:r>
          <a:endParaRPr lang="en-US" dirty="0"/>
        </a:p>
      </dgm:t>
    </dgm:pt>
    <dgm:pt modelId="{C034F20C-EACC-43E9-91E1-DF4717B6281D}" type="parTrans" cxnId="{F297C0E5-E89F-47AC-B637-32E9422DB1F0}">
      <dgm:prSet/>
      <dgm:spPr/>
      <dgm:t>
        <a:bodyPr/>
        <a:lstStyle/>
        <a:p>
          <a:endParaRPr lang="en-US"/>
        </a:p>
      </dgm:t>
    </dgm:pt>
    <dgm:pt modelId="{BE5CDABF-F671-4E4E-A94C-E4A40A84B5FC}" type="sibTrans" cxnId="{F297C0E5-E89F-47AC-B637-32E9422DB1F0}">
      <dgm:prSet/>
      <dgm:spPr/>
      <dgm:t>
        <a:bodyPr/>
        <a:lstStyle/>
        <a:p>
          <a:endParaRPr lang="en-US"/>
        </a:p>
      </dgm:t>
    </dgm:pt>
    <dgm:pt modelId="{A5A6DE2F-B287-4382-9443-002E6E8CD56F}">
      <dgm:prSet phldrT="[Text]"/>
      <dgm:spPr/>
      <dgm:t>
        <a:bodyPr/>
        <a:lstStyle/>
        <a:p>
          <a:r>
            <a:rPr lang="en-US" dirty="0"/>
            <a:t>Analog Gold Resources</a:t>
          </a:r>
        </a:p>
      </dgm:t>
    </dgm:pt>
    <dgm:pt modelId="{C0D910FC-AB81-4CA6-8F26-879B36FF0503}" type="parTrans" cxnId="{61DFD6D8-CCAB-4AB2-8BE7-C6B2F849C6BF}">
      <dgm:prSet/>
      <dgm:spPr/>
      <dgm:t>
        <a:bodyPr/>
        <a:lstStyle/>
        <a:p>
          <a:endParaRPr lang="en-CA"/>
        </a:p>
      </dgm:t>
    </dgm:pt>
    <dgm:pt modelId="{6C3A2E6A-15D3-4562-B2D7-6AA820AE9790}" type="sibTrans" cxnId="{61DFD6D8-CCAB-4AB2-8BE7-C6B2F849C6BF}">
      <dgm:prSet/>
      <dgm:spPr/>
      <dgm:t>
        <a:bodyPr/>
        <a:lstStyle/>
        <a:p>
          <a:endParaRPr lang="en-CA"/>
        </a:p>
      </dgm:t>
    </dgm:pt>
    <dgm:pt modelId="{3450BECF-BD11-4985-9653-B65880C57910}">
      <dgm:prSet/>
      <dgm:spPr/>
      <dgm:t>
        <a:bodyPr/>
        <a:lstStyle/>
        <a:p>
          <a:r>
            <a:rPr lang="en-CA" dirty="0"/>
            <a:t>Manufacturing</a:t>
          </a:r>
        </a:p>
      </dgm:t>
    </dgm:pt>
    <dgm:pt modelId="{B389E74F-B81B-4A57-AD3B-85F2769027BA}" type="parTrans" cxnId="{DCB791C5-081F-4AD9-A9FC-8D558E834CBF}">
      <dgm:prSet/>
      <dgm:spPr/>
      <dgm:t>
        <a:bodyPr/>
        <a:lstStyle/>
        <a:p>
          <a:endParaRPr lang="en-CA"/>
        </a:p>
      </dgm:t>
    </dgm:pt>
    <dgm:pt modelId="{CC62D833-8F86-4418-B5DE-D51BEA2EFE6C}" type="sibTrans" cxnId="{DCB791C5-081F-4AD9-A9FC-8D558E834CBF}">
      <dgm:prSet/>
      <dgm:spPr/>
      <dgm:t>
        <a:bodyPr/>
        <a:lstStyle/>
        <a:p>
          <a:endParaRPr lang="en-CA"/>
        </a:p>
      </dgm:t>
    </dgm:pt>
    <dgm:pt modelId="{ECBF05B7-6B1A-48BF-A016-C9A11DC425BF}">
      <dgm:prSet/>
      <dgm:spPr/>
      <dgm:t>
        <a:bodyPr/>
        <a:lstStyle/>
        <a:p>
          <a:r>
            <a:rPr lang="en-CA" dirty="0" err="1"/>
            <a:t>Figura</a:t>
          </a:r>
          <a:r>
            <a:rPr lang="en-CA" dirty="0"/>
            <a:t> Machining</a:t>
          </a:r>
        </a:p>
      </dgm:t>
    </dgm:pt>
    <dgm:pt modelId="{3BFC488E-B15D-4F8B-A3B3-D4FFD726E719}" type="parTrans" cxnId="{5EAD84FB-1B0E-4A80-987B-86594B82521A}">
      <dgm:prSet/>
      <dgm:spPr/>
      <dgm:t>
        <a:bodyPr/>
        <a:lstStyle/>
        <a:p>
          <a:endParaRPr lang="en-CA"/>
        </a:p>
      </dgm:t>
    </dgm:pt>
    <dgm:pt modelId="{9817CA75-37E9-41BC-80DF-F858B80B20B0}" type="sibTrans" cxnId="{5EAD84FB-1B0E-4A80-987B-86594B82521A}">
      <dgm:prSet/>
      <dgm:spPr/>
      <dgm:t>
        <a:bodyPr/>
        <a:lstStyle/>
        <a:p>
          <a:endParaRPr lang="en-CA"/>
        </a:p>
      </dgm:t>
    </dgm:pt>
    <dgm:pt modelId="{0B874BC0-127A-4C30-8D28-368557089749}">
      <dgm:prSet phldrT="[Text]"/>
      <dgm:spPr/>
      <dgm:t>
        <a:bodyPr/>
        <a:lstStyle/>
        <a:p>
          <a:r>
            <a:rPr lang="en-US" dirty="0"/>
            <a:t>First Phosphate Inc</a:t>
          </a:r>
        </a:p>
      </dgm:t>
    </dgm:pt>
    <dgm:pt modelId="{72F7661E-0639-46E5-B186-19E48BD7CA7C}" type="parTrans" cxnId="{26ED1ED3-39FB-4288-A907-6A2ECEA12CC6}">
      <dgm:prSet/>
      <dgm:spPr/>
      <dgm:t>
        <a:bodyPr/>
        <a:lstStyle/>
        <a:p>
          <a:endParaRPr lang="en-CA"/>
        </a:p>
      </dgm:t>
    </dgm:pt>
    <dgm:pt modelId="{381B398E-55BE-4860-93BF-DA905E684F56}" type="sibTrans" cxnId="{26ED1ED3-39FB-4288-A907-6A2ECEA12CC6}">
      <dgm:prSet/>
      <dgm:spPr/>
      <dgm:t>
        <a:bodyPr/>
        <a:lstStyle/>
        <a:p>
          <a:endParaRPr lang="en-CA"/>
        </a:p>
      </dgm:t>
    </dgm:pt>
    <dgm:pt modelId="{FDD8EEB3-1365-47DA-9BEB-D7707E5628F7}" type="pres">
      <dgm:prSet presAssocID="{8D6DEAFB-DAFC-466B-99F6-4E0510AE4B17}" presName="theList" presStyleCnt="0">
        <dgm:presLayoutVars>
          <dgm:dir/>
          <dgm:animLvl val="lvl"/>
          <dgm:resizeHandles val="exact"/>
        </dgm:presLayoutVars>
      </dgm:prSet>
      <dgm:spPr/>
    </dgm:pt>
    <dgm:pt modelId="{980ED1BF-A9EF-47D2-A88A-6F39844CBEB4}" type="pres">
      <dgm:prSet presAssocID="{763B14FC-2237-439C-8554-D05783AB4B98}" presName="compNode" presStyleCnt="0"/>
      <dgm:spPr/>
    </dgm:pt>
    <dgm:pt modelId="{5A674027-D1A8-4AA7-82C1-7ABCFEEE6F53}" type="pres">
      <dgm:prSet presAssocID="{763B14FC-2237-439C-8554-D05783AB4B98}" presName="aNode" presStyleLbl="bgShp" presStyleIdx="0" presStyleCnt="7"/>
      <dgm:spPr/>
    </dgm:pt>
    <dgm:pt modelId="{AC8166C1-35DE-4774-940A-05E6423ADCB8}" type="pres">
      <dgm:prSet presAssocID="{763B14FC-2237-439C-8554-D05783AB4B98}" presName="textNode" presStyleLbl="bgShp" presStyleIdx="0" presStyleCnt="7"/>
      <dgm:spPr/>
    </dgm:pt>
    <dgm:pt modelId="{9F9C15EC-9BA4-4712-ABAB-3540243AB448}" type="pres">
      <dgm:prSet presAssocID="{763B14FC-2237-439C-8554-D05783AB4B98}" presName="compChildNode" presStyleCnt="0"/>
      <dgm:spPr/>
    </dgm:pt>
    <dgm:pt modelId="{B4D3B209-4354-42AC-9E25-8FCE1B732934}" type="pres">
      <dgm:prSet presAssocID="{763B14FC-2237-439C-8554-D05783AB4B98}" presName="theInnerList" presStyleCnt="0"/>
      <dgm:spPr/>
    </dgm:pt>
    <dgm:pt modelId="{5C30613B-FF17-4A05-B128-1EA100A0A616}" type="pres">
      <dgm:prSet presAssocID="{702BF02B-6FF4-450C-B5D8-00F5C76BD69E}" presName="childNode" presStyleLbl="node1" presStyleIdx="0" presStyleCnt="15">
        <dgm:presLayoutVars>
          <dgm:bulletEnabled val="1"/>
        </dgm:presLayoutVars>
      </dgm:prSet>
      <dgm:spPr/>
    </dgm:pt>
    <dgm:pt modelId="{BCDAEDF6-D238-4FD7-8E3C-1ABB283955A4}" type="pres">
      <dgm:prSet presAssocID="{763B14FC-2237-439C-8554-D05783AB4B98}" presName="aSpace" presStyleCnt="0"/>
      <dgm:spPr/>
    </dgm:pt>
    <dgm:pt modelId="{72829A12-A1EF-446C-9F7E-131FEE20B770}" type="pres">
      <dgm:prSet presAssocID="{2C50B61F-1E6A-4DEC-8B8F-6A4869FFB3B2}" presName="compNode" presStyleCnt="0"/>
      <dgm:spPr/>
    </dgm:pt>
    <dgm:pt modelId="{BC239B3F-101D-4BD5-8787-A1215B58D684}" type="pres">
      <dgm:prSet presAssocID="{2C50B61F-1E6A-4DEC-8B8F-6A4869FFB3B2}" presName="aNode" presStyleLbl="bgShp" presStyleIdx="1" presStyleCnt="7"/>
      <dgm:spPr/>
    </dgm:pt>
    <dgm:pt modelId="{94629920-7454-46EA-AD46-A9668E162B38}" type="pres">
      <dgm:prSet presAssocID="{2C50B61F-1E6A-4DEC-8B8F-6A4869FFB3B2}" presName="textNode" presStyleLbl="bgShp" presStyleIdx="1" presStyleCnt="7"/>
      <dgm:spPr/>
    </dgm:pt>
    <dgm:pt modelId="{7C6CE96E-42BB-4043-A57C-09EAAFA847B6}" type="pres">
      <dgm:prSet presAssocID="{2C50B61F-1E6A-4DEC-8B8F-6A4869FFB3B2}" presName="compChildNode" presStyleCnt="0"/>
      <dgm:spPr/>
    </dgm:pt>
    <dgm:pt modelId="{43C4BF8C-9EA5-4473-AEB8-0F46461AEC59}" type="pres">
      <dgm:prSet presAssocID="{2C50B61F-1E6A-4DEC-8B8F-6A4869FFB3B2}" presName="theInnerList" presStyleCnt="0"/>
      <dgm:spPr/>
    </dgm:pt>
    <dgm:pt modelId="{617FF4AE-568A-41C3-BD78-C64E9BA2C482}" type="pres">
      <dgm:prSet presAssocID="{808AEF94-0890-47F5-A21D-C4329F793AC9}" presName="childNode" presStyleLbl="node1" presStyleIdx="1" presStyleCnt="15">
        <dgm:presLayoutVars>
          <dgm:bulletEnabled val="1"/>
        </dgm:presLayoutVars>
      </dgm:prSet>
      <dgm:spPr/>
    </dgm:pt>
    <dgm:pt modelId="{9BD9AA1F-DB2C-43B2-98D6-1FEA5F221CD8}" type="pres">
      <dgm:prSet presAssocID="{2C50B61F-1E6A-4DEC-8B8F-6A4869FFB3B2}" presName="aSpace" presStyleCnt="0"/>
      <dgm:spPr/>
    </dgm:pt>
    <dgm:pt modelId="{B284B514-B100-40CB-A772-A099207BC204}" type="pres">
      <dgm:prSet presAssocID="{A2354108-C777-4DDE-A4E1-090BF9FAB336}" presName="compNode" presStyleCnt="0"/>
      <dgm:spPr/>
    </dgm:pt>
    <dgm:pt modelId="{2057BF2C-8A32-437B-8577-B19F137A0B96}" type="pres">
      <dgm:prSet presAssocID="{A2354108-C777-4DDE-A4E1-090BF9FAB336}" presName="aNode" presStyleLbl="bgShp" presStyleIdx="2" presStyleCnt="7"/>
      <dgm:spPr/>
    </dgm:pt>
    <dgm:pt modelId="{D75A294C-482D-479D-8ECD-C232AF181BDF}" type="pres">
      <dgm:prSet presAssocID="{A2354108-C777-4DDE-A4E1-090BF9FAB336}" presName="textNode" presStyleLbl="bgShp" presStyleIdx="2" presStyleCnt="7"/>
      <dgm:spPr/>
    </dgm:pt>
    <dgm:pt modelId="{3D8BBF0A-45FE-4694-8ABE-A8300913BBA5}" type="pres">
      <dgm:prSet presAssocID="{A2354108-C777-4DDE-A4E1-090BF9FAB336}" presName="compChildNode" presStyleCnt="0"/>
      <dgm:spPr/>
    </dgm:pt>
    <dgm:pt modelId="{4C11386E-2FCE-4045-8882-3F535225AFB9}" type="pres">
      <dgm:prSet presAssocID="{A2354108-C777-4DDE-A4E1-090BF9FAB336}" presName="theInnerList" presStyleCnt="0"/>
      <dgm:spPr/>
    </dgm:pt>
    <dgm:pt modelId="{7B767EA2-D68A-461B-9CAE-B29A517C19E2}" type="pres">
      <dgm:prSet presAssocID="{22927801-FD4A-4953-957E-2F4578702F5F}" presName="childNode" presStyleLbl="node1" presStyleIdx="2" presStyleCnt="15">
        <dgm:presLayoutVars>
          <dgm:bulletEnabled val="1"/>
        </dgm:presLayoutVars>
      </dgm:prSet>
      <dgm:spPr/>
    </dgm:pt>
    <dgm:pt modelId="{80B77AED-39C6-4D02-92AF-CCE4234713C5}" type="pres">
      <dgm:prSet presAssocID="{22927801-FD4A-4953-957E-2F4578702F5F}" presName="aSpace2" presStyleCnt="0"/>
      <dgm:spPr/>
    </dgm:pt>
    <dgm:pt modelId="{CFD0A495-9793-4DEB-AAE1-A3AB12220B5F}" type="pres">
      <dgm:prSet presAssocID="{C10145F7-C6AF-4D2F-970C-835FE89B0251}" presName="childNode" presStyleLbl="node1" presStyleIdx="3" presStyleCnt="15">
        <dgm:presLayoutVars>
          <dgm:bulletEnabled val="1"/>
        </dgm:presLayoutVars>
      </dgm:prSet>
      <dgm:spPr/>
    </dgm:pt>
    <dgm:pt modelId="{735D1BA6-963A-4B72-9EEE-7D29A9EF99FC}" type="pres">
      <dgm:prSet presAssocID="{C10145F7-C6AF-4D2F-970C-835FE89B0251}" presName="aSpace2" presStyleCnt="0"/>
      <dgm:spPr/>
    </dgm:pt>
    <dgm:pt modelId="{FE4016EE-E3E5-4572-9BF0-971AE8C28480}" type="pres">
      <dgm:prSet presAssocID="{6C544ACF-D95C-4564-B30A-A4A99B0B247E}" presName="childNode" presStyleLbl="node1" presStyleIdx="4" presStyleCnt="15">
        <dgm:presLayoutVars>
          <dgm:bulletEnabled val="1"/>
        </dgm:presLayoutVars>
      </dgm:prSet>
      <dgm:spPr/>
    </dgm:pt>
    <dgm:pt modelId="{E0FF960E-F8F3-4629-A9F2-93726207F5E6}" type="pres">
      <dgm:prSet presAssocID="{6C544ACF-D95C-4564-B30A-A4A99B0B247E}" presName="aSpace2" presStyleCnt="0"/>
      <dgm:spPr/>
    </dgm:pt>
    <dgm:pt modelId="{5E6E6645-9B1E-425D-B812-22C8E717D23C}" type="pres">
      <dgm:prSet presAssocID="{4B987200-9679-4CF4-ADB1-5CEF119CD650}" presName="childNode" presStyleLbl="node1" presStyleIdx="5" presStyleCnt="15">
        <dgm:presLayoutVars>
          <dgm:bulletEnabled val="1"/>
        </dgm:presLayoutVars>
      </dgm:prSet>
      <dgm:spPr/>
    </dgm:pt>
    <dgm:pt modelId="{12656933-1D93-4082-9AE7-3BEFFA7F9825}" type="pres">
      <dgm:prSet presAssocID="{4B987200-9679-4CF4-ADB1-5CEF119CD650}" presName="aSpace2" presStyleCnt="0"/>
      <dgm:spPr/>
    </dgm:pt>
    <dgm:pt modelId="{6B73CBD9-BCB1-4186-B49F-A1C600B9F4E4}" type="pres">
      <dgm:prSet presAssocID="{7B2C6FF2-70C2-4A69-8E4E-16115EE6E9FA}" presName="childNode" presStyleLbl="node1" presStyleIdx="6" presStyleCnt="15">
        <dgm:presLayoutVars>
          <dgm:bulletEnabled val="1"/>
        </dgm:presLayoutVars>
      </dgm:prSet>
      <dgm:spPr/>
    </dgm:pt>
    <dgm:pt modelId="{645F0BE8-BF39-47A4-85C6-A177D1D04C0C}" type="pres">
      <dgm:prSet presAssocID="{7B2C6FF2-70C2-4A69-8E4E-16115EE6E9FA}" presName="aSpace2" presStyleCnt="0"/>
      <dgm:spPr/>
    </dgm:pt>
    <dgm:pt modelId="{DC76311B-B5C7-4023-8661-4E002820BBE7}" type="pres">
      <dgm:prSet presAssocID="{268E9594-5EC7-46EC-A1A0-E71FD5E360DD}" presName="childNode" presStyleLbl="node1" presStyleIdx="7" presStyleCnt="15">
        <dgm:presLayoutVars>
          <dgm:bulletEnabled val="1"/>
        </dgm:presLayoutVars>
      </dgm:prSet>
      <dgm:spPr/>
    </dgm:pt>
    <dgm:pt modelId="{9F85D2EB-BEBE-4A3F-AA87-35288EE5DA11}" type="pres">
      <dgm:prSet presAssocID="{268E9594-5EC7-46EC-A1A0-E71FD5E360DD}" presName="aSpace2" presStyleCnt="0"/>
      <dgm:spPr/>
    </dgm:pt>
    <dgm:pt modelId="{CB77AE1C-BF91-42E3-931D-D298FCCAC1F6}" type="pres">
      <dgm:prSet presAssocID="{BA8CB3F1-D517-4099-9F7F-7F6F580337E5}" presName="childNode" presStyleLbl="node1" presStyleIdx="8" presStyleCnt="15">
        <dgm:presLayoutVars>
          <dgm:bulletEnabled val="1"/>
        </dgm:presLayoutVars>
      </dgm:prSet>
      <dgm:spPr/>
    </dgm:pt>
    <dgm:pt modelId="{9F3D8994-9A7A-40E9-B6E0-0EA3D1E6F7E4}" type="pres">
      <dgm:prSet presAssocID="{BA8CB3F1-D517-4099-9F7F-7F6F580337E5}" presName="aSpace2" presStyleCnt="0"/>
      <dgm:spPr/>
    </dgm:pt>
    <dgm:pt modelId="{4DC3AA89-4CA1-44A9-A351-F90935506040}" type="pres">
      <dgm:prSet presAssocID="{A5A6DE2F-B287-4382-9443-002E6E8CD56F}" presName="childNode" presStyleLbl="node1" presStyleIdx="9" presStyleCnt="15">
        <dgm:presLayoutVars>
          <dgm:bulletEnabled val="1"/>
        </dgm:presLayoutVars>
      </dgm:prSet>
      <dgm:spPr/>
    </dgm:pt>
    <dgm:pt modelId="{9719B98E-1A1D-48B0-9393-480EB9C84EBF}" type="pres">
      <dgm:prSet presAssocID="{A5A6DE2F-B287-4382-9443-002E6E8CD56F}" presName="aSpace2" presStyleCnt="0"/>
      <dgm:spPr/>
    </dgm:pt>
    <dgm:pt modelId="{3626C8E8-7D46-4241-8FE3-A85755E4ECBE}" type="pres">
      <dgm:prSet presAssocID="{0B874BC0-127A-4C30-8D28-368557089749}" presName="childNode" presStyleLbl="node1" presStyleIdx="10" presStyleCnt="15">
        <dgm:presLayoutVars>
          <dgm:bulletEnabled val="1"/>
        </dgm:presLayoutVars>
      </dgm:prSet>
      <dgm:spPr/>
    </dgm:pt>
    <dgm:pt modelId="{40AE4CDB-8ECF-4FDC-A84C-33315206E986}" type="pres">
      <dgm:prSet presAssocID="{A2354108-C777-4DDE-A4E1-090BF9FAB336}" presName="aSpace" presStyleCnt="0"/>
      <dgm:spPr/>
    </dgm:pt>
    <dgm:pt modelId="{E37F49C7-FF35-4007-87B1-3DB24F6A4264}" type="pres">
      <dgm:prSet presAssocID="{12D47D1A-9043-4DF5-89C1-EFFAFD005B8F}" presName="compNode" presStyleCnt="0"/>
      <dgm:spPr/>
    </dgm:pt>
    <dgm:pt modelId="{D42FDB97-3FA7-4A4E-B98C-D4FEF3418323}" type="pres">
      <dgm:prSet presAssocID="{12D47D1A-9043-4DF5-89C1-EFFAFD005B8F}" presName="aNode" presStyleLbl="bgShp" presStyleIdx="3" presStyleCnt="7"/>
      <dgm:spPr/>
    </dgm:pt>
    <dgm:pt modelId="{B807409C-2627-4EB4-AD77-FA97C5D2BD80}" type="pres">
      <dgm:prSet presAssocID="{12D47D1A-9043-4DF5-89C1-EFFAFD005B8F}" presName="textNode" presStyleLbl="bgShp" presStyleIdx="3" presStyleCnt="7"/>
      <dgm:spPr/>
    </dgm:pt>
    <dgm:pt modelId="{68DA611F-6FBC-499C-963B-4BF06A8ABBDF}" type="pres">
      <dgm:prSet presAssocID="{12D47D1A-9043-4DF5-89C1-EFFAFD005B8F}" presName="compChildNode" presStyleCnt="0"/>
      <dgm:spPr/>
    </dgm:pt>
    <dgm:pt modelId="{D65A505C-21BE-49E9-95D1-1751D54EA06B}" type="pres">
      <dgm:prSet presAssocID="{12D47D1A-9043-4DF5-89C1-EFFAFD005B8F}" presName="theInnerList" presStyleCnt="0"/>
      <dgm:spPr/>
    </dgm:pt>
    <dgm:pt modelId="{1C69876E-88F2-408B-BDC3-90101D5004B2}" type="pres">
      <dgm:prSet presAssocID="{83212798-456A-4903-A934-19806B28218A}" presName="childNode" presStyleLbl="node1" presStyleIdx="11" presStyleCnt="15">
        <dgm:presLayoutVars>
          <dgm:bulletEnabled val="1"/>
        </dgm:presLayoutVars>
      </dgm:prSet>
      <dgm:spPr/>
    </dgm:pt>
    <dgm:pt modelId="{A13F5CB4-90A2-4074-A7BF-7B3290F789F5}" type="pres">
      <dgm:prSet presAssocID="{12D47D1A-9043-4DF5-89C1-EFFAFD005B8F}" presName="aSpace" presStyleCnt="0"/>
      <dgm:spPr/>
    </dgm:pt>
    <dgm:pt modelId="{03DCEABC-6963-4A05-8CF8-7C597D7AACD0}" type="pres">
      <dgm:prSet presAssocID="{411784BC-6ABE-45A6-9F99-EA1AE4A6A36D}" presName="compNode" presStyleCnt="0"/>
      <dgm:spPr/>
    </dgm:pt>
    <dgm:pt modelId="{62C740DA-6448-42EB-9994-E537D52579CD}" type="pres">
      <dgm:prSet presAssocID="{411784BC-6ABE-45A6-9F99-EA1AE4A6A36D}" presName="aNode" presStyleLbl="bgShp" presStyleIdx="4" presStyleCnt="7"/>
      <dgm:spPr/>
    </dgm:pt>
    <dgm:pt modelId="{3005CB8A-9E0F-4209-92D6-1280E2F9C844}" type="pres">
      <dgm:prSet presAssocID="{411784BC-6ABE-45A6-9F99-EA1AE4A6A36D}" presName="textNode" presStyleLbl="bgShp" presStyleIdx="4" presStyleCnt="7"/>
      <dgm:spPr/>
    </dgm:pt>
    <dgm:pt modelId="{499D5765-E0AF-4013-8F99-1CC9B20E277B}" type="pres">
      <dgm:prSet presAssocID="{411784BC-6ABE-45A6-9F99-EA1AE4A6A36D}" presName="compChildNode" presStyleCnt="0"/>
      <dgm:spPr/>
    </dgm:pt>
    <dgm:pt modelId="{52477F70-F175-4243-A5B8-E5CCFDBC3F1E}" type="pres">
      <dgm:prSet presAssocID="{411784BC-6ABE-45A6-9F99-EA1AE4A6A36D}" presName="theInnerList" presStyleCnt="0"/>
      <dgm:spPr/>
    </dgm:pt>
    <dgm:pt modelId="{BD47C62D-446D-47C9-86EA-C4F83A012A90}" type="pres">
      <dgm:prSet presAssocID="{35423EEB-361A-47FF-AE51-3DBDE548062A}" presName="childNode" presStyleLbl="node1" presStyleIdx="12" presStyleCnt="15">
        <dgm:presLayoutVars>
          <dgm:bulletEnabled val="1"/>
        </dgm:presLayoutVars>
      </dgm:prSet>
      <dgm:spPr/>
    </dgm:pt>
    <dgm:pt modelId="{79664074-051D-4FA2-B297-2876F4C1E4DB}" type="pres">
      <dgm:prSet presAssocID="{411784BC-6ABE-45A6-9F99-EA1AE4A6A36D}" presName="aSpace" presStyleCnt="0"/>
      <dgm:spPr/>
    </dgm:pt>
    <dgm:pt modelId="{1206CFB6-040A-4140-BE5A-4BB392B7E4A3}" type="pres">
      <dgm:prSet presAssocID="{1F82FB73-8274-44A9-80D8-45EFC870591E}" presName="compNode" presStyleCnt="0"/>
      <dgm:spPr/>
    </dgm:pt>
    <dgm:pt modelId="{0F668CA6-8FAE-4AAA-851C-4276CDAD4A5E}" type="pres">
      <dgm:prSet presAssocID="{1F82FB73-8274-44A9-80D8-45EFC870591E}" presName="aNode" presStyleLbl="bgShp" presStyleIdx="5" presStyleCnt="7" custLinFactNeighborX="117"/>
      <dgm:spPr/>
    </dgm:pt>
    <dgm:pt modelId="{225AC949-E165-45A6-9443-FE19BAE397BD}" type="pres">
      <dgm:prSet presAssocID="{1F82FB73-8274-44A9-80D8-45EFC870591E}" presName="textNode" presStyleLbl="bgShp" presStyleIdx="5" presStyleCnt="7"/>
      <dgm:spPr/>
    </dgm:pt>
    <dgm:pt modelId="{1ED63C8D-4465-4CCB-BF01-E0232E62466F}" type="pres">
      <dgm:prSet presAssocID="{1F82FB73-8274-44A9-80D8-45EFC870591E}" presName="compChildNode" presStyleCnt="0"/>
      <dgm:spPr/>
    </dgm:pt>
    <dgm:pt modelId="{52BBCE1A-7C04-4FB3-8F25-EE2C3EFBEB7A}" type="pres">
      <dgm:prSet presAssocID="{1F82FB73-8274-44A9-80D8-45EFC870591E}" presName="theInnerList" presStyleCnt="0"/>
      <dgm:spPr/>
    </dgm:pt>
    <dgm:pt modelId="{717161ED-58F0-4833-BDAC-E031F8037704}" type="pres">
      <dgm:prSet presAssocID="{F21F16B0-C5BE-4285-913A-A8EFAA4BA2B2}" presName="childNode" presStyleLbl="node1" presStyleIdx="13" presStyleCnt="15">
        <dgm:presLayoutVars>
          <dgm:bulletEnabled val="1"/>
        </dgm:presLayoutVars>
      </dgm:prSet>
      <dgm:spPr/>
    </dgm:pt>
    <dgm:pt modelId="{79E07A14-F766-4535-83D3-7A1DC9546800}" type="pres">
      <dgm:prSet presAssocID="{1F82FB73-8274-44A9-80D8-45EFC870591E}" presName="aSpace" presStyleCnt="0"/>
      <dgm:spPr/>
    </dgm:pt>
    <dgm:pt modelId="{03AE35C7-6FC2-4CE9-BCEC-9E4DA333962B}" type="pres">
      <dgm:prSet presAssocID="{3450BECF-BD11-4985-9653-B65880C57910}" presName="compNode" presStyleCnt="0"/>
      <dgm:spPr/>
    </dgm:pt>
    <dgm:pt modelId="{7AC9E41E-366C-421A-A270-FB67FF1BF2A6}" type="pres">
      <dgm:prSet presAssocID="{3450BECF-BD11-4985-9653-B65880C57910}" presName="aNode" presStyleLbl="bgShp" presStyleIdx="6" presStyleCnt="7"/>
      <dgm:spPr/>
    </dgm:pt>
    <dgm:pt modelId="{17DDFF4E-665F-4327-8EC9-7B88CFD14F6C}" type="pres">
      <dgm:prSet presAssocID="{3450BECF-BD11-4985-9653-B65880C57910}" presName="textNode" presStyleLbl="bgShp" presStyleIdx="6" presStyleCnt="7"/>
      <dgm:spPr/>
    </dgm:pt>
    <dgm:pt modelId="{872DE417-6D65-4469-B0AA-B21B81699916}" type="pres">
      <dgm:prSet presAssocID="{3450BECF-BD11-4985-9653-B65880C57910}" presName="compChildNode" presStyleCnt="0"/>
      <dgm:spPr/>
    </dgm:pt>
    <dgm:pt modelId="{4F85B611-F7FF-4AFB-B04B-AFF3B051BC34}" type="pres">
      <dgm:prSet presAssocID="{3450BECF-BD11-4985-9653-B65880C57910}" presName="theInnerList" presStyleCnt="0"/>
      <dgm:spPr/>
    </dgm:pt>
    <dgm:pt modelId="{0F957AF3-761F-462C-9F49-F98BA010F928}" type="pres">
      <dgm:prSet presAssocID="{ECBF05B7-6B1A-48BF-A016-C9A11DC425BF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F6F33902-66CF-416E-8C11-62666A075A09}" type="presOf" srcId="{6C544ACF-D95C-4564-B30A-A4A99B0B247E}" destId="{FE4016EE-E3E5-4572-9BF0-971AE8C28480}" srcOrd="0" destOrd="0" presId="urn:microsoft.com/office/officeart/2005/8/layout/lProcess2"/>
    <dgm:cxn modelId="{0CC3A804-CF8A-4ABE-AC80-1783F3A569AD}" srcId="{A2354108-C777-4DDE-A4E1-090BF9FAB336}" destId="{4B987200-9679-4CF4-ADB1-5CEF119CD650}" srcOrd="3" destOrd="0" parTransId="{83EC74B7-E87A-4A53-A0D9-AE8E41C5A43E}" sibTransId="{21F7A945-8019-41E3-9AE9-C4EEC68B1D11}"/>
    <dgm:cxn modelId="{5B398815-2E41-4CF7-BB78-E06238EA02BF}" type="presOf" srcId="{BA8CB3F1-D517-4099-9F7F-7F6F580337E5}" destId="{CB77AE1C-BF91-42E3-931D-D298FCCAC1F6}" srcOrd="0" destOrd="0" presId="urn:microsoft.com/office/officeart/2005/8/layout/lProcess2"/>
    <dgm:cxn modelId="{49E9BD1B-4F20-4327-A4C3-C8736BA42D61}" srcId="{A2354108-C777-4DDE-A4E1-090BF9FAB336}" destId="{22927801-FD4A-4953-957E-2F4578702F5F}" srcOrd="0" destOrd="0" parTransId="{C7319EB8-9281-4AF4-B5F5-CD21253F91C1}" sibTransId="{3BC31113-E77D-4C25-A5B7-70F752993D11}"/>
    <dgm:cxn modelId="{6BE9671E-ADCF-4ACD-B543-E2607507C62F}" srcId="{A2354108-C777-4DDE-A4E1-090BF9FAB336}" destId="{268E9594-5EC7-46EC-A1A0-E71FD5E360DD}" srcOrd="5" destOrd="0" parTransId="{6A4234B5-89C4-4D10-88F2-21E73AF08616}" sibTransId="{8DA3EE1B-107E-4237-A9EB-59767EA34662}"/>
    <dgm:cxn modelId="{4068D21E-CCA2-4B8B-8000-CB026FA37D7C}" type="presOf" srcId="{22927801-FD4A-4953-957E-2F4578702F5F}" destId="{7B767EA2-D68A-461B-9CAE-B29A517C19E2}" srcOrd="0" destOrd="0" presId="urn:microsoft.com/office/officeart/2005/8/layout/lProcess2"/>
    <dgm:cxn modelId="{55073D23-142B-4771-B739-9ADEE22B3A27}" srcId="{8D6DEAFB-DAFC-466B-99F6-4E0510AE4B17}" destId="{A2354108-C777-4DDE-A4E1-090BF9FAB336}" srcOrd="2" destOrd="0" parTransId="{1C6ECF56-C693-490F-AF21-B7D26B0FBB84}" sibTransId="{F17491CF-DA99-4A3D-8406-5D80BEF4FF0D}"/>
    <dgm:cxn modelId="{F2966535-F05E-43CE-A5C0-2ED67FB2A339}" type="presOf" srcId="{1F82FB73-8274-44A9-80D8-45EFC870591E}" destId="{225AC949-E165-45A6-9443-FE19BAE397BD}" srcOrd="1" destOrd="0" presId="urn:microsoft.com/office/officeart/2005/8/layout/lProcess2"/>
    <dgm:cxn modelId="{BF3D7D37-50B8-4E0E-8B7A-BE1F15AC4E2B}" srcId="{2C50B61F-1E6A-4DEC-8B8F-6A4869FFB3B2}" destId="{808AEF94-0890-47F5-A21D-C4329F793AC9}" srcOrd="0" destOrd="0" parTransId="{D7280E26-A3FD-45E6-BF22-E3C8D37EF076}" sibTransId="{9ADC90EA-E6D6-41E7-8764-CA51263FA509}"/>
    <dgm:cxn modelId="{D0BB023C-E73B-4A32-912B-A59525168C13}" type="presOf" srcId="{ECBF05B7-6B1A-48BF-A016-C9A11DC425BF}" destId="{0F957AF3-761F-462C-9F49-F98BA010F928}" srcOrd="0" destOrd="0" presId="urn:microsoft.com/office/officeart/2005/8/layout/lProcess2"/>
    <dgm:cxn modelId="{806E703E-916E-45C7-B36B-36E7144619CC}" srcId="{411784BC-6ABE-45A6-9F99-EA1AE4A6A36D}" destId="{35423EEB-361A-47FF-AE51-3DBDE548062A}" srcOrd="0" destOrd="0" parTransId="{2C9031A1-D5CF-4CDF-9D7F-1600DD2B4F9F}" sibTransId="{B25B3E9C-0AFA-4AB5-91C9-2C0020CDD2FA}"/>
    <dgm:cxn modelId="{EEDFC53E-5B07-4409-8BF6-1DEF5A4C8BD6}" type="presOf" srcId="{12D47D1A-9043-4DF5-89C1-EFFAFD005B8F}" destId="{D42FDB97-3FA7-4A4E-B98C-D4FEF3418323}" srcOrd="0" destOrd="0" presId="urn:microsoft.com/office/officeart/2005/8/layout/lProcess2"/>
    <dgm:cxn modelId="{A9D33A63-347C-4F64-94C9-2BF090164B67}" type="presOf" srcId="{1F82FB73-8274-44A9-80D8-45EFC870591E}" destId="{0F668CA6-8FAE-4AAA-851C-4276CDAD4A5E}" srcOrd="0" destOrd="0" presId="urn:microsoft.com/office/officeart/2005/8/layout/lProcess2"/>
    <dgm:cxn modelId="{7DEBB864-A1AC-485E-822D-44EB177BDCA3}" srcId="{8D6DEAFB-DAFC-466B-99F6-4E0510AE4B17}" destId="{1F82FB73-8274-44A9-80D8-45EFC870591E}" srcOrd="5" destOrd="0" parTransId="{68936327-9EB7-467E-A7FB-3F50FCC215DB}" sibTransId="{020B85BC-453C-4C0F-BD1B-561AAC252E78}"/>
    <dgm:cxn modelId="{5B20FD44-E854-4EEC-8C9B-DB0A1642BACA}" srcId="{763B14FC-2237-439C-8554-D05783AB4B98}" destId="{702BF02B-6FF4-450C-B5D8-00F5C76BD69E}" srcOrd="0" destOrd="0" parTransId="{18FF1F02-D30C-4F98-ABF9-486006956F89}" sibTransId="{85E25185-5A19-4067-9050-27CF186B66EC}"/>
    <dgm:cxn modelId="{7CB6B169-77C6-4F22-AF8A-0D21F021991E}" type="presOf" srcId="{3450BECF-BD11-4985-9653-B65880C57910}" destId="{7AC9E41E-366C-421A-A270-FB67FF1BF2A6}" srcOrd="0" destOrd="0" presId="urn:microsoft.com/office/officeart/2005/8/layout/lProcess2"/>
    <dgm:cxn modelId="{8B4C036B-5EEF-42B5-BE37-F3125D5E620C}" srcId="{A2354108-C777-4DDE-A4E1-090BF9FAB336}" destId="{6C544ACF-D95C-4564-B30A-A4A99B0B247E}" srcOrd="2" destOrd="0" parTransId="{17E22A88-B7B0-4ABF-ABCE-D1CB68041664}" sibTransId="{DE6D1150-9D96-40CE-86B7-9C50D6F525A3}"/>
    <dgm:cxn modelId="{981F2A54-47A5-4EBC-9EEE-72861B324949}" srcId="{8D6DEAFB-DAFC-466B-99F6-4E0510AE4B17}" destId="{763B14FC-2237-439C-8554-D05783AB4B98}" srcOrd="0" destOrd="0" parTransId="{F00EFABA-3232-4815-929B-2AE7C91BA666}" sibTransId="{5882EF3F-2970-45EA-8085-EFCE39C2AF92}"/>
    <dgm:cxn modelId="{1801D874-7293-45CE-8708-6B4AE037B288}" srcId="{A2354108-C777-4DDE-A4E1-090BF9FAB336}" destId="{7B2C6FF2-70C2-4A69-8E4E-16115EE6E9FA}" srcOrd="4" destOrd="0" parTransId="{4A1B6135-5F2F-4D9E-9B3C-E398393C43AC}" sibTransId="{41300E52-FF0F-4D2E-BADD-7C4F6478B14F}"/>
    <dgm:cxn modelId="{AD0A9976-30F5-4DD4-9AE2-196151BF019E}" type="presOf" srcId="{411784BC-6ABE-45A6-9F99-EA1AE4A6A36D}" destId="{62C740DA-6448-42EB-9994-E537D52579CD}" srcOrd="0" destOrd="0" presId="urn:microsoft.com/office/officeart/2005/8/layout/lProcess2"/>
    <dgm:cxn modelId="{FC643757-E836-4EAA-9189-682C2D148CB6}" type="presOf" srcId="{763B14FC-2237-439C-8554-D05783AB4B98}" destId="{5A674027-D1A8-4AA7-82C1-7ABCFEEE6F53}" srcOrd="0" destOrd="0" presId="urn:microsoft.com/office/officeart/2005/8/layout/lProcess2"/>
    <dgm:cxn modelId="{978A515A-814A-41AC-9BF5-C9DF836BAF5A}" srcId="{12D47D1A-9043-4DF5-89C1-EFFAFD005B8F}" destId="{83212798-456A-4903-A934-19806B28218A}" srcOrd="0" destOrd="0" parTransId="{D55CF50E-4410-4F69-9A49-76D9B995D9FE}" sibTransId="{16C1F28C-D806-4184-B1EE-006A33F21C65}"/>
    <dgm:cxn modelId="{2FA9B77D-2A48-463D-B8AA-53838506B28D}" type="presOf" srcId="{2C50B61F-1E6A-4DEC-8B8F-6A4869FFB3B2}" destId="{94629920-7454-46EA-AD46-A9668E162B38}" srcOrd="1" destOrd="0" presId="urn:microsoft.com/office/officeart/2005/8/layout/lProcess2"/>
    <dgm:cxn modelId="{F3E2718A-96B6-4349-AC22-08C09201A531}" type="presOf" srcId="{A2354108-C777-4DDE-A4E1-090BF9FAB336}" destId="{D75A294C-482D-479D-8ECD-C232AF181BDF}" srcOrd="1" destOrd="0" presId="urn:microsoft.com/office/officeart/2005/8/layout/lProcess2"/>
    <dgm:cxn modelId="{E315358B-CA04-49A1-B8C3-1FC5D29B6C51}" type="presOf" srcId="{12D47D1A-9043-4DF5-89C1-EFFAFD005B8F}" destId="{B807409C-2627-4EB4-AD77-FA97C5D2BD80}" srcOrd="1" destOrd="0" presId="urn:microsoft.com/office/officeart/2005/8/layout/lProcess2"/>
    <dgm:cxn modelId="{ABEDBA8E-8406-4502-9228-15224E234B8B}" srcId="{A2354108-C777-4DDE-A4E1-090BF9FAB336}" destId="{BA8CB3F1-D517-4099-9F7F-7F6F580337E5}" srcOrd="6" destOrd="0" parTransId="{EC9500B1-DEBA-4EE0-ACC9-2B0337278E3A}" sibTransId="{A9056BC8-1490-4FC7-9949-36E4F2B7BBF2}"/>
    <dgm:cxn modelId="{327E1B8F-9D44-44F7-BDA4-B939F39E62A8}" type="presOf" srcId="{83212798-456A-4903-A934-19806B28218A}" destId="{1C69876E-88F2-408B-BDC3-90101D5004B2}" srcOrd="0" destOrd="0" presId="urn:microsoft.com/office/officeart/2005/8/layout/lProcess2"/>
    <dgm:cxn modelId="{2044B391-E0EF-415F-A451-FABE5DE1E11D}" type="presOf" srcId="{268E9594-5EC7-46EC-A1A0-E71FD5E360DD}" destId="{DC76311B-B5C7-4023-8661-4E002820BBE7}" srcOrd="0" destOrd="0" presId="urn:microsoft.com/office/officeart/2005/8/layout/lProcess2"/>
    <dgm:cxn modelId="{C310A696-652F-4646-9BD6-49AD5AB13BC0}" type="presOf" srcId="{4B987200-9679-4CF4-ADB1-5CEF119CD650}" destId="{5E6E6645-9B1E-425D-B812-22C8E717D23C}" srcOrd="0" destOrd="0" presId="urn:microsoft.com/office/officeart/2005/8/layout/lProcess2"/>
    <dgm:cxn modelId="{79A654A4-38C1-41B7-A3F5-B7F723F86CB8}" type="presOf" srcId="{763B14FC-2237-439C-8554-D05783AB4B98}" destId="{AC8166C1-35DE-4774-940A-05E6423ADCB8}" srcOrd="1" destOrd="0" presId="urn:microsoft.com/office/officeart/2005/8/layout/lProcess2"/>
    <dgm:cxn modelId="{F0AF74A5-B930-4B64-A92D-ADE148DCA88F}" type="presOf" srcId="{A2354108-C777-4DDE-A4E1-090BF9FAB336}" destId="{2057BF2C-8A32-437B-8577-B19F137A0B96}" srcOrd="0" destOrd="0" presId="urn:microsoft.com/office/officeart/2005/8/layout/lProcess2"/>
    <dgm:cxn modelId="{0F30FCA8-82A7-4C6D-BC54-CCE57ABF1682}" type="presOf" srcId="{F21F16B0-C5BE-4285-913A-A8EFAA4BA2B2}" destId="{717161ED-58F0-4833-BDAC-E031F8037704}" srcOrd="0" destOrd="0" presId="urn:microsoft.com/office/officeart/2005/8/layout/lProcess2"/>
    <dgm:cxn modelId="{7DEF89BD-BD79-4BFA-B7FE-921B74DB3C6B}" type="presOf" srcId="{C10145F7-C6AF-4D2F-970C-835FE89B0251}" destId="{CFD0A495-9793-4DEB-AAE1-A3AB12220B5F}" srcOrd="0" destOrd="0" presId="urn:microsoft.com/office/officeart/2005/8/layout/lProcess2"/>
    <dgm:cxn modelId="{7A92C5BF-2F63-49D3-89F0-987630893725}" srcId="{8D6DEAFB-DAFC-466B-99F6-4E0510AE4B17}" destId="{12D47D1A-9043-4DF5-89C1-EFFAFD005B8F}" srcOrd="3" destOrd="0" parTransId="{DE5CBE86-7256-4E35-B513-AFE3D5BC19E6}" sibTransId="{3BA439B1-CFC2-4071-B9C9-A8FE093862A7}"/>
    <dgm:cxn modelId="{3AB8A5C2-B914-450D-8786-9A0CF41E8B48}" srcId="{8D6DEAFB-DAFC-466B-99F6-4E0510AE4B17}" destId="{411784BC-6ABE-45A6-9F99-EA1AE4A6A36D}" srcOrd="4" destOrd="0" parTransId="{23F70229-27CC-49F3-9946-A898C26CB4D8}" sibTransId="{C901E02F-60FA-4C21-A51F-BBFD4AE17BDC}"/>
    <dgm:cxn modelId="{DCB791C5-081F-4AD9-A9FC-8D558E834CBF}" srcId="{8D6DEAFB-DAFC-466B-99F6-4E0510AE4B17}" destId="{3450BECF-BD11-4985-9653-B65880C57910}" srcOrd="6" destOrd="0" parTransId="{B389E74F-B81B-4A57-AD3B-85F2769027BA}" sibTransId="{CC62D833-8F86-4418-B5DE-D51BEA2EFE6C}"/>
    <dgm:cxn modelId="{F26E2CC6-5471-4181-8A2C-895C20F5C4E6}" type="presOf" srcId="{702BF02B-6FF4-450C-B5D8-00F5C76BD69E}" destId="{5C30613B-FF17-4A05-B128-1EA100A0A616}" srcOrd="0" destOrd="0" presId="urn:microsoft.com/office/officeart/2005/8/layout/lProcess2"/>
    <dgm:cxn modelId="{FA151DC9-EFAA-42EE-BF11-F41FFBB43797}" type="presOf" srcId="{0B874BC0-127A-4C30-8D28-368557089749}" destId="{3626C8E8-7D46-4241-8FE3-A85755E4ECBE}" srcOrd="0" destOrd="0" presId="urn:microsoft.com/office/officeart/2005/8/layout/lProcess2"/>
    <dgm:cxn modelId="{6C9C6ACB-1942-4033-91FE-8D741C2935D5}" type="presOf" srcId="{A5A6DE2F-B287-4382-9443-002E6E8CD56F}" destId="{4DC3AA89-4CA1-44A9-A351-F90935506040}" srcOrd="0" destOrd="0" presId="urn:microsoft.com/office/officeart/2005/8/layout/lProcess2"/>
    <dgm:cxn modelId="{B7B8A8CD-1C52-4552-8AB4-B52B2AF30B78}" srcId="{A2354108-C777-4DDE-A4E1-090BF9FAB336}" destId="{C10145F7-C6AF-4D2F-970C-835FE89B0251}" srcOrd="1" destOrd="0" parTransId="{4F1EB305-4BDB-4286-9396-7AA9A3D40E24}" sibTransId="{D16F51C6-0CE6-4106-92D3-8ED9C8577AD1}"/>
    <dgm:cxn modelId="{FBA994CF-1738-45DF-89CA-930CA4EAB019}" type="presOf" srcId="{808AEF94-0890-47F5-A21D-C4329F793AC9}" destId="{617FF4AE-568A-41C3-BD78-C64E9BA2C482}" srcOrd="0" destOrd="0" presId="urn:microsoft.com/office/officeart/2005/8/layout/lProcess2"/>
    <dgm:cxn modelId="{26ED1ED3-39FB-4288-A907-6A2ECEA12CC6}" srcId="{A2354108-C777-4DDE-A4E1-090BF9FAB336}" destId="{0B874BC0-127A-4C30-8D28-368557089749}" srcOrd="8" destOrd="0" parTransId="{72F7661E-0639-46E5-B186-19E48BD7CA7C}" sibTransId="{381B398E-55BE-4860-93BF-DA905E684F56}"/>
    <dgm:cxn modelId="{61DFD6D8-CCAB-4AB2-8BE7-C6B2F849C6BF}" srcId="{A2354108-C777-4DDE-A4E1-090BF9FAB336}" destId="{A5A6DE2F-B287-4382-9443-002E6E8CD56F}" srcOrd="7" destOrd="0" parTransId="{C0D910FC-AB81-4CA6-8F26-879B36FF0503}" sibTransId="{6C3A2E6A-15D3-4562-B2D7-6AA820AE9790}"/>
    <dgm:cxn modelId="{73A8C2DF-8CBE-4227-9A02-A3DA6B616924}" type="presOf" srcId="{2C50B61F-1E6A-4DEC-8B8F-6A4869FFB3B2}" destId="{BC239B3F-101D-4BD5-8787-A1215B58D684}" srcOrd="0" destOrd="0" presId="urn:microsoft.com/office/officeart/2005/8/layout/lProcess2"/>
    <dgm:cxn modelId="{7B26F4E1-8BCC-4326-9F9A-06F0240C2230}" srcId="{8D6DEAFB-DAFC-466B-99F6-4E0510AE4B17}" destId="{2C50B61F-1E6A-4DEC-8B8F-6A4869FFB3B2}" srcOrd="1" destOrd="0" parTransId="{E6C2AE6B-DB94-49CC-BD00-5D4B0E4A0CAE}" sibTransId="{89BD929C-1593-4D6F-AC66-A1BE78136D19}"/>
    <dgm:cxn modelId="{E46CC6E3-DD81-4F53-9E3E-F52FF26C29C8}" type="presOf" srcId="{411784BC-6ABE-45A6-9F99-EA1AE4A6A36D}" destId="{3005CB8A-9E0F-4209-92D6-1280E2F9C844}" srcOrd="1" destOrd="0" presId="urn:microsoft.com/office/officeart/2005/8/layout/lProcess2"/>
    <dgm:cxn modelId="{F297C0E5-E89F-47AC-B637-32E9422DB1F0}" srcId="{1F82FB73-8274-44A9-80D8-45EFC870591E}" destId="{F21F16B0-C5BE-4285-913A-A8EFAA4BA2B2}" srcOrd="0" destOrd="0" parTransId="{C034F20C-EACC-43E9-91E1-DF4717B6281D}" sibTransId="{BE5CDABF-F671-4E4E-A94C-E4A40A84B5FC}"/>
    <dgm:cxn modelId="{1504DCE7-DCA0-4073-A7A8-1F2ADDC58995}" type="presOf" srcId="{7B2C6FF2-70C2-4A69-8E4E-16115EE6E9FA}" destId="{6B73CBD9-BCB1-4186-B49F-A1C600B9F4E4}" srcOrd="0" destOrd="0" presId="urn:microsoft.com/office/officeart/2005/8/layout/lProcess2"/>
    <dgm:cxn modelId="{5A9902ED-2586-46CB-B8FD-071C71972C06}" type="presOf" srcId="{35423EEB-361A-47FF-AE51-3DBDE548062A}" destId="{BD47C62D-446D-47C9-86EA-C4F83A012A90}" srcOrd="0" destOrd="0" presId="urn:microsoft.com/office/officeart/2005/8/layout/lProcess2"/>
    <dgm:cxn modelId="{08D4C2F5-B323-4E2E-8640-7B083164A06E}" type="presOf" srcId="{3450BECF-BD11-4985-9653-B65880C57910}" destId="{17DDFF4E-665F-4327-8EC9-7B88CFD14F6C}" srcOrd="1" destOrd="0" presId="urn:microsoft.com/office/officeart/2005/8/layout/lProcess2"/>
    <dgm:cxn modelId="{5EAD84FB-1B0E-4A80-987B-86594B82521A}" srcId="{3450BECF-BD11-4985-9653-B65880C57910}" destId="{ECBF05B7-6B1A-48BF-A016-C9A11DC425BF}" srcOrd="0" destOrd="0" parTransId="{3BFC488E-B15D-4F8B-A3B3-D4FFD726E719}" sibTransId="{9817CA75-37E9-41BC-80DF-F858B80B20B0}"/>
    <dgm:cxn modelId="{D75567FD-3B39-467B-AFA9-D9B7AEE49138}" type="presOf" srcId="{8D6DEAFB-DAFC-466B-99F6-4E0510AE4B17}" destId="{FDD8EEB3-1365-47DA-9BEB-D7707E5628F7}" srcOrd="0" destOrd="0" presId="urn:microsoft.com/office/officeart/2005/8/layout/lProcess2"/>
    <dgm:cxn modelId="{23B20D12-64F7-4D86-B6EC-7368FF063F70}" type="presParOf" srcId="{FDD8EEB3-1365-47DA-9BEB-D7707E5628F7}" destId="{980ED1BF-A9EF-47D2-A88A-6F39844CBEB4}" srcOrd="0" destOrd="0" presId="urn:microsoft.com/office/officeart/2005/8/layout/lProcess2"/>
    <dgm:cxn modelId="{DF9EE149-B5EF-4526-B1E1-961A3B76F0EB}" type="presParOf" srcId="{980ED1BF-A9EF-47D2-A88A-6F39844CBEB4}" destId="{5A674027-D1A8-4AA7-82C1-7ABCFEEE6F53}" srcOrd="0" destOrd="0" presId="urn:microsoft.com/office/officeart/2005/8/layout/lProcess2"/>
    <dgm:cxn modelId="{6323C235-453E-462C-A0F0-3A448B7BA5EC}" type="presParOf" srcId="{980ED1BF-A9EF-47D2-A88A-6F39844CBEB4}" destId="{AC8166C1-35DE-4774-940A-05E6423ADCB8}" srcOrd="1" destOrd="0" presId="urn:microsoft.com/office/officeart/2005/8/layout/lProcess2"/>
    <dgm:cxn modelId="{FABB5D54-9698-49AD-9713-AD160E37328D}" type="presParOf" srcId="{980ED1BF-A9EF-47D2-A88A-6F39844CBEB4}" destId="{9F9C15EC-9BA4-4712-ABAB-3540243AB448}" srcOrd="2" destOrd="0" presId="urn:microsoft.com/office/officeart/2005/8/layout/lProcess2"/>
    <dgm:cxn modelId="{A73FA0B3-D3C7-4D74-B07D-1F3676493EC7}" type="presParOf" srcId="{9F9C15EC-9BA4-4712-ABAB-3540243AB448}" destId="{B4D3B209-4354-42AC-9E25-8FCE1B732934}" srcOrd="0" destOrd="0" presId="urn:microsoft.com/office/officeart/2005/8/layout/lProcess2"/>
    <dgm:cxn modelId="{7681D8CB-7FB8-4A91-AD93-8FF3A5F784A0}" type="presParOf" srcId="{B4D3B209-4354-42AC-9E25-8FCE1B732934}" destId="{5C30613B-FF17-4A05-B128-1EA100A0A616}" srcOrd="0" destOrd="0" presId="urn:microsoft.com/office/officeart/2005/8/layout/lProcess2"/>
    <dgm:cxn modelId="{2E67EFFF-C03F-4B4F-9A20-42E82B242931}" type="presParOf" srcId="{FDD8EEB3-1365-47DA-9BEB-D7707E5628F7}" destId="{BCDAEDF6-D238-4FD7-8E3C-1ABB283955A4}" srcOrd="1" destOrd="0" presId="urn:microsoft.com/office/officeart/2005/8/layout/lProcess2"/>
    <dgm:cxn modelId="{AE1B77ED-E10A-4C5E-92CB-2FC1BFCD54B7}" type="presParOf" srcId="{FDD8EEB3-1365-47DA-9BEB-D7707E5628F7}" destId="{72829A12-A1EF-446C-9F7E-131FEE20B770}" srcOrd="2" destOrd="0" presId="urn:microsoft.com/office/officeart/2005/8/layout/lProcess2"/>
    <dgm:cxn modelId="{2DCA335E-CB8A-435C-AC3F-B26DEF2ABFF3}" type="presParOf" srcId="{72829A12-A1EF-446C-9F7E-131FEE20B770}" destId="{BC239B3F-101D-4BD5-8787-A1215B58D684}" srcOrd="0" destOrd="0" presId="urn:microsoft.com/office/officeart/2005/8/layout/lProcess2"/>
    <dgm:cxn modelId="{B5E40980-CB27-44C7-8268-EA097E75191A}" type="presParOf" srcId="{72829A12-A1EF-446C-9F7E-131FEE20B770}" destId="{94629920-7454-46EA-AD46-A9668E162B38}" srcOrd="1" destOrd="0" presId="urn:microsoft.com/office/officeart/2005/8/layout/lProcess2"/>
    <dgm:cxn modelId="{A9ED349D-EF00-482D-B3CF-E5E22A78E4A8}" type="presParOf" srcId="{72829A12-A1EF-446C-9F7E-131FEE20B770}" destId="{7C6CE96E-42BB-4043-A57C-09EAAFA847B6}" srcOrd="2" destOrd="0" presId="urn:microsoft.com/office/officeart/2005/8/layout/lProcess2"/>
    <dgm:cxn modelId="{7817EFF9-B481-4559-A39D-EE914D308A55}" type="presParOf" srcId="{7C6CE96E-42BB-4043-A57C-09EAAFA847B6}" destId="{43C4BF8C-9EA5-4473-AEB8-0F46461AEC59}" srcOrd="0" destOrd="0" presId="urn:microsoft.com/office/officeart/2005/8/layout/lProcess2"/>
    <dgm:cxn modelId="{2CAD196A-091A-4F9F-AA16-7D10AEA4B9C2}" type="presParOf" srcId="{43C4BF8C-9EA5-4473-AEB8-0F46461AEC59}" destId="{617FF4AE-568A-41C3-BD78-C64E9BA2C482}" srcOrd="0" destOrd="0" presId="urn:microsoft.com/office/officeart/2005/8/layout/lProcess2"/>
    <dgm:cxn modelId="{5A7254ED-1741-4DBF-B32D-3F3F652AE6AB}" type="presParOf" srcId="{FDD8EEB3-1365-47DA-9BEB-D7707E5628F7}" destId="{9BD9AA1F-DB2C-43B2-98D6-1FEA5F221CD8}" srcOrd="3" destOrd="0" presId="urn:microsoft.com/office/officeart/2005/8/layout/lProcess2"/>
    <dgm:cxn modelId="{67B8FBB9-CD43-4986-A653-BE95158072D2}" type="presParOf" srcId="{FDD8EEB3-1365-47DA-9BEB-D7707E5628F7}" destId="{B284B514-B100-40CB-A772-A099207BC204}" srcOrd="4" destOrd="0" presId="urn:microsoft.com/office/officeart/2005/8/layout/lProcess2"/>
    <dgm:cxn modelId="{7FB42003-71B2-474A-9762-0AF6E1B180E3}" type="presParOf" srcId="{B284B514-B100-40CB-A772-A099207BC204}" destId="{2057BF2C-8A32-437B-8577-B19F137A0B96}" srcOrd="0" destOrd="0" presId="urn:microsoft.com/office/officeart/2005/8/layout/lProcess2"/>
    <dgm:cxn modelId="{AD4398FA-49FF-4804-BB2D-FAFDE682697F}" type="presParOf" srcId="{B284B514-B100-40CB-A772-A099207BC204}" destId="{D75A294C-482D-479D-8ECD-C232AF181BDF}" srcOrd="1" destOrd="0" presId="urn:microsoft.com/office/officeart/2005/8/layout/lProcess2"/>
    <dgm:cxn modelId="{0A09B7EF-925F-454F-A1B2-627FD4BF16B3}" type="presParOf" srcId="{B284B514-B100-40CB-A772-A099207BC204}" destId="{3D8BBF0A-45FE-4694-8ABE-A8300913BBA5}" srcOrd="2" destOrd="0" presId="urn:microsoft.com/office/officeart/2005/8/layout/lProcess2"/>
    <dgm:cxn modelId="{D1141254-2596-4C5A-80DF-CFB09B1F4B91}" type="presParOf" srcId="{3D8BBF0A-45FE-4694-8ABE-A8300913BBA5}" destId="{4C11386E-2FCE-4045-8882-3F535225AFB9}" srcOrd="0" destOrd="0" presId="urn:microsoft.com/office/officeart/2005/8/layout/lProcess2"/>
    <dgm:cxn modelId="{E2257344-5AF7-4726-9E81-DEA85ADF4F00}" type="presParOf" srcId="{4C11386E-2FCE-4045-8882-3F535225AFB9}" destId="{7B767EA2-D68A-461B-9CAE-B29A517C19E2}" srcOrd="0" destOrd="0" presId="urn:microsoft.com/office/officeart/2005/8/layout/lProcess2"/>
    <dgm:cxn modelId="{CC49B5E0-CEEA-4255-A0AA-A13CB9F66D90}" type="presParOf" srcId="{4C11386E-2FCE-4045-8882-3F535225AFB9}" destId="{80B77AED-39C6-4D02-92AF-CCE4234713C5}" srcOrd="1" destOrd="0" presId="urn:microsoft.com/office/officeart/2005/8/layout/lProcess2"/>
    <dgm:cxn modelId="{85EFD870-0B79-4BAE-B8BF-C8DA0BBE6B39}" type="presParOf" srcId="{4C11386E-2FCE-4045-8882-3F535225AFB9}" destId="{CFD0A495-9793-4DEB-AAE1-A3AB12220B5F}" srcOrd="2" destOrd="0" presId="urn:microsoft.com/office/officeart/2005/8/layout/lProcess2"/>
    <dgm:cxn modelId="{C4554DB9-EEF7-402B-A81F-F8E3B72B5ED7}" type="presParOf" srcId="{4C11386E-2FCE-4045-8882-3F535225AFB9}" destId="{735D1BA6-963A-4B72-9EEE-7D29A9EF99FC}" srcOrd="3" destOrd="0" presId="urn:microsoft.com/office/officeart/2005/8/layout/lProcess2"/>
    <dgm:cxn modelId="{D1A96FFC-4AA9-4496-8D35-A3DAC627EF68}" type="presParOf" srcId="{4C11386E-2FCE-4045-8882-3F535225AFB9}" destId="{FE4016EE-E3E5-4572-9BF0-971AE8C28480}" srcOrd="4" destOrd="0" presId="urn:microsoft.com/office/officeart/2005/8/layout/lProcess2"/>
    <dgm:cxn modelId="{BC0AD492-8DFF-4DCD-8BCC-8FF2B4F51589}" type="presParOf" srcId="{4C11386E-2FCE-4045-8882-3F535225AFB9}" destId="{E0FF960E-F8F3-4629-A9F2-93726207F5E6}" srcOrd="5" destOrd="0" presId="urn:microsoft.com/office/officeart/2005/8/layout/lProcess2"/>
    <dgm:cxn modelId="{F7198DAD-51CA-48EC-BE07-1304872C93E7}" type="presParOf" srcId="{4C11386E-2FCE-4045-8882-3F535225AFB9}" destId="{5E6E6645-9B1E-425D-B812-22C8E717D23C}" srcOrd="6" destOrd="0" presId="urn:microsoft.com/office/officeart/2005/8/layout/lProcess2"/>
    <dgm:cxn modelId="{00CE4E00-96CD-414C-8025-1B046E676340}" type="presParOf" srcId="{4C11386E-2FCE-4045-8882-3F535225AFB9}" destId="{12656933-1D93-4082-9AE7-3BEFFA7F9825}" srcOrd="7" destOrd="0" presId="urn:microsoft.com/office/officeart/2005/8/layout/lProcess2"/>
    <dgm:cxn modelId="{66A9B9B2-0FF2-4754-A60C-5ECFAB4CF0FE}" type="presParOf" srcId="{4C11386E-2FCE-4045-8882-3F535225AFB9}" destId="{6B73CBD9-BCB1-4186-B49F-A1C600B9F4E4}" srcOrd="8" destOrd="0" presId="urn:microsoft.com/office/officeart/2005/8/layout/lProcess2"/>
    <dgm:cxn modelId="{AF802F84-2470-4BDA-BB23-0ADCD1A29A93}" type="presParOf" srcId="{4C11386E-2FCE-4045-8882-3F535225AFB9}" destId="{645F0BE8-BF39-47A4-85C6-A177D1D04C0C}" srcOrd="9" destOrd="0" presId="urn:microsoft.com/office/officeart/2005/8/layout/lProcess2"/>
    <dgm:cxn modelId="{E68356CC-48D2-42F4-A4C7-E338582B2D2A}" type="presParOf" srcId="{4C11386E-2FCE-4045-8882-3F535225AFB9}" destId="{DC76311B-B5C7-4023-8661-4E002820BBE7}" srcOrd="10" destOrd="0" presId="urn:microsoft.com/office/officeart/2005/8/layout/lProcess2"/>
    <dgm:cxn modelId="{2A09989B-C9AC-4271-84EF-A7728441C7CB}" type="presParOf" srcId="{4C11386E-2FCE-4045-8882-3F535225AFB9}" destId="{9F85D2EB-BEBE-4A3F-AA87-35288EE5DA11}" srcOrd="11" destOrd="0" presId="urn:microsoft.com/office/officeart/2005/8/layout/lProcess2"/>
    <dgm:cxn modelId="{5BB2C3F2-670C-4764-AE0E-FA03CAA25227}" type="presParOf" srcId="{4C11386E-2FCE-4045-8882-3F535225AFB9}" destId="{CB77AE1C-BF91-42E3-931D-D298FCCAC1F6}" srcOrd="12" destOrd="0" presId="urn:microsoft.com/office/officeart/2005/8/layout/lProcess2"/>
    <dgm:cxn modelId="{829346CB-4250-47E7-A349-30444700EF7C}" type="presParOf" srcId="{4C11386E-2FCE-4045-8882-3F535225AFB9}" destId="{9F3D8994-9A7A-40E9-B6E0-0EA3D1E6F7E4}" srcOrd="13" destOrd="0" presId="urn:microsoft.com/office/officeart/2005/8/layout/lProcess2"/>
    <dgm:cxn modelId="{101B547A-23F9-4646-8BE7-E70FC7FA8537}" type="presParOf" srcId="{4C11386E-2FCE-4045-8882-3F535225AFB9}" destId="{4DC3AA89-4CA1-44A9-A351-F90935506040}" srcOrd="14" destOrd="0" presId="urn:microsoft.com/office/officeart/2005/8/layout/lProcess2"/>
    <dgm:cxn modelId="{7E828834-0678-421F-89BF-366CB4A94D43}" type="presParOf" srcId="{4C11386E-2FCE-4045-8882-3F535225AFB9}" destId="{9719B98E-1A1D-48B0-9393-480EB9C84EBF}" srcOrd="15" destOrd="0" presId="urn:microsoft.com/office/officeart/2005/8/layout/lProcess2"/>
    <dgm:cxn modelId="{27F0A333-CF6F-4514-A43F-97C211089118}" type="presParOf" srcId="{4C11386E-2FCE-4045-8882-3F535225AFB9}" destId="{3626C8E8-7D46-4241-8FE3-A85755E4ECBE}" srcOrd="16" destOrd="0" presId="urn:microsoft.com/office/officeart/2005/8/layout/lProcess2"/>
    <dgm:cxn modelId="{250F38E7-804C-4DCD-9F4D-C066B9E83A5C}" type="presParOf" srcId="{FDD8EEB3-1365-47DA-9BEB-D7707E5628F7}" destId="{40AE4CDB-8ECF-4FDC-A84C-33315206E986}" srcOrd="5" destOrd="0" presId="urn:microsoft.com/office/officeart/2005/8/layout/lProcess2"/>
    <dgm:cxn modelId="{7D3673EA-22EB-44ED-AD3E-57ABC9198A82}" type="presParOf" srcId="{FDD8EEB3-1365-47DA-9BEB-D7707E5628F7}" destId="{E37F49C7-FF35-4007-87B1-3DB24F6A4264}" srcOrd="6" destOrd="0" presId="urn:microsoft.com/office/officeart/2005/8/layout/lProcess2"/>
    <dgm:cxn modelId="{AA650333-0854-40A7-9ED3-AC0CEC64F961}" type="presParOf" srcId="{E37F49C7-FF35-4007-87B1-3DB24F6A4264}" destId="{D42FDB97-3FA7-4A4E-B98C-D4FEF3418323}" srcOrd="0" destOrd="0" presId="urn:microsoft.com/office/officeart/2005/8/layout/lProcess2"/>
    <dgm:cxn modelId="{2911C6D5-C0CD-4957-999E-A886E63B0E93}" type="presParOf" srcId="{E37F49C7-FF35-4007-87B1-3DB24F6A4264}" destId="{B807409C-2627-4EB4-AD77-FA97C5D2BD80}" srcOrd="1" destOrd="0" presId="urn:microsoft.com/office/officeart/2005/8/layout/lProcess2"/>
    <dgm:cxn modelId="{020C3A43-4E3F-4390-90C7-738894EB76EC}" type="presParOf" srcId="{E37F49C7-FF35-4007-87B1-3DB24F6A4264}" destId="{68DA611F-6FBC-499C-963B-4BF06A8ABBDF}" srcOrd="2" destOrd="0" presId="urn:microsoft.com/office/officeart/2005/8/layout/lProcess2"/>
    <dgm:cxn modelId="{B458E8A8-3006-4A1C-A49B-A4DE90D5B07F}" type="presParOf" srcId="{68DA611F-6FBC-499C-963B-4BF06A8ABBDF}" destId="{D65A505C-21BE-49E9-95D1-1751D54EA06B}" srcOrd="0" destOrd="0" presId="urn:microsoft.com/office/officeart/2005/8/layout/lProcess2"/>
    <dgm:cxn modelId="{B8C74113-081C-435F-811C-A6C3DA8B71D9}" type="presParOf" srcId="{D65A505C-21BE-49E9-95D1-1751D54EA06B}" destId="{1C69876E-88F2-408B-BDC3-90101D5004B2}" srcOrd="0" destOrd="0" presId="urn:microsoft.com/office/officeart/2005/8/layout/lProcess2"/>
    <dgm:cxn modelId="{C86D0ED3-7849-4D45-84A4-4F9CA1BC158F}" type="presParOf" srcId="{FDD8EEB3-1365-47DA-9BEB-D7707E5628F7}" destId="{A13F5CB4-90A2-4074-A7BF-7B3290F789F5}" srcOrd="7" destOrd="0" presId="urn:microsoft.com/office/officeart/2005/8/layout/lProcess2"/>
    <dgm:cxn modelId="{C7A20A1D-C07F-4460-8007-211B442C8320}" type="presParOf" srcId="{FDD8EEB3-1365-47DA-9BEB-D7707E5628F7}" destId="{03DCEABC-6963-4A05-8CF8-7C597D7AACD0}" srcOrd="8" destOrd="0" presId="urn:microsoft.com/office/officeart/2005/8/layout/lProcess2"/>
    <dgm:cxn modelId="{2B122D64-FE74-4E19-B6EC-6B9393513A88}" type="presParOf" srcId="{03DCEABC-6963-4A05-8CF8-7C597D7AACD0}" destId="{62C740DA-6448-42EB-9994-E537D52579CD}" srcOrd="0" destOrd="0" presId="urn:microsoft.com/office/officeart/2005/8/layout/lProcess2"/>
    <dgm:cxn modelId="{6129AD7E-F770-4DEC-A934-1A0C3D840DFF}" type="presParOf" srcId="{03DCEABC-6963-4A05-8CF8-7C597D7AACD0}" destId="{3005CB8A-9E0F-4209-92D6-1280E2F9C844}" srcOrd="1" destOrd="0" presId="urn:microsoft.com/office/officeart/2005/8/layout/lProcess2"/>
    <dgm:cxn modelId="{D27FD7AC-EB4E-4B74-883B-A53C2628D515}" type="presParOf" srcId="{03DCEABC-6963-4A05-8CF8-7C597D7AACD0}" destId="{499D5765-E0AF-4013-8F99-1CC9B20E277B}" srcOrd="2" destOrd="0" presId="urn:microsoft.com/office/officeart/2005/8/layout/lProcess2"/>
    <dgm:cxn modelId="{DD658973-3AE7-43FD-9271-E47226ADB226}" type="presParOf" srcId="{499D5765-E0AF-4013-8F99-1CC9B20E277B}" destId="{52477F70-F175-4243-A5B8-E5CCFDBC3F1E}" srcOrd="0" destOrd="0" presId="urn:microsoft.com/office/officeart/2005/8/layout/lProcess2"/>
    <dgm:cxn modelId="{7CDD526F-A457-427B-96CF-24DE19C61552}" type="presParOf" srcId="{52477F70-F175-4243-A5B8-E5CCFDBC3F1E}" destId="{BD47C62D-446D-47C9-86EA-C4F83A012A90}" srcOrd="0" destOrd="0" presId="urn:microsoft.com/office/officeart/2005/8/layout/lProcess2"/>
    <dgm:cxn modelId="{A2641755-2F68-4DE1-B176-945B172BF0B4}" type="presParOf" srcId="{FDD8EEB3-1365-47DA-9BEB-D7707E5628F7}" destId="{79664074-051D-4FA2-B297-2876F4C1E4DB}" srcOrd="9" destOrd="0" presId="urn:microsoft.com/office/officeart/2005/8/layout/lProcess2"/>
    <dgm:cxn modelId="{0DAB6055-A57D-41E3-B8F0-B2BAB96ADD42}" type="presParOf" srcId="{FDD8EEB3-1365-47DA-9BEB-D7707E5628F7}" destId="{1206CFB6-040A-4140-BE5A-4BB392B7E4A3}" srcOrd="10" destOrd="0" presId="urn:microsoft.com/office/officeart/2005/8/layout/lProcess2"/>
    <dgm:cxn modelId="{80A15F32-5EFB-4F8C-99FF-4F0CA79CCC6F}" type="presParOf" srcId="{1206CFB6-040A-4140-BE5A-4BB392B7E4A3}" destId="{0F668CA6-8FAE-4AAA-851C-4276CDAD4A5E}" srcOrd="0" destOrd="0" presId="urn:microsoft.com/office/officeart/2005/8/layout/lProcess2"/>
    <dgm:cxn modelId="{BF526FBA-41AD-4711-965B-38F494E8906D}" type="presParOf" srcId="{1206CFB6-040A-4140-BE5A-4BB392B7E4A3}" destId="{225AC949-E165-45A6-9443-FE19BAE397BD}" srcOrd="1" destOrd="0" presId="urn:microsoft.com/office/officeart/2005/8/layout/lProcess2"/>
    <dgm:cxn modelId="{0325FCCC-E19E-4617-891B-2FE46493FCC9}" type="presParOf" srcId="{1206CFB6-040A-4140-BE5A-4BB392B7E4A3}" destId="{1ED63C8D-4465-4CCB-BF01-E0232E62466F}" srcOrd="2" destOrd="0" presId="urn:microsoft.com/office/officeart/2005/8/layout/lProcess2"/>
    <dgm:cxn modelId="{374B84E2-7E8B-4320-9357-7C8AE6B33D8F}" type="presParOf" srcId="{1ED63C8D-4465-4CCB-BF01-E0232E62466F}" destId="{52BBCE1A-7C04-4FB3-8F25-EE2C3EFBEB7A}" srcOrd="0" destOrd="0" presId="urn:microsoft.com/office/officeart/2005/8/layout/lProcess2"/>
    <dgm:cxn modelId="{7FF0070E-5F9C-48FC-8A61-46049212CD62}" type="presParOf" srcId="{52BBCE1A-7C04-4FB3-8F25-EE2C3EFBEB7A}" destId="{717161ED-58F0-4833-BDAC-E031F8037704}" srcOrd="0" destOrd="0" presId="urn:microsoft.com/office/officeart/2005/8/layout/lProcess2"/>
    <dgm:cxn modelId="{601DFD87-BFFF-47C8-BFFC-318C8E0C758B}" type="presParOf" srcId="{FDD8EEB3-1365-47DA-9BEB-D7707E5628F7}" destId="{79E07A14-F766-4535-83D3-7A1DC9546800}" srcOrd="11" destOrd="0" presId="urn:microsoft.com/office/officeart/2005/8/layout/lProcess2"/>
    <dgm:cxn modelId="{86D2AD63-DD0D-4406-8B16-AAFF97E8D8EA}" type="presParOf" srcId="{FDD8EEB3-1365-47DA-9BEB-D7707E5628F7}" destId="{03AE35C7-6FC2-4CE9-BCEC-9E4DA333962B}" srcOrd="12" destOrd="0" presId="urn:microsoft.com/office/officeart/2005/8/layout/lProcess2"/>
    <dgm:cxn modelId="{92402541-7B8D-4085-AE5A-640673906036}" type="presParOf" srcId="{03AE35C7-6FC2-4CE9-BCEC-9E4DA333962B}" destId="{7AC9E41E-366C-421A-A270-FB67FF1BF2A6}" srcOrd="0" destOrd="0" presId="urn:microsoft.com/office/officeart/2005/8/layout/lProcess2"/>
    <dgm:cxn modelId="{CD8FF1DC-E0B8-412D-B171-EE00F0A59C25}" type="presParOf" srcId="{03AE35C7-6FC2-4CE9-BCEC-9E4DA333962B}" destId="{17DDFF4E-665F-4327-8EC9-7B88CFD14F6C}" srcOrd="1" destOrd="0" presId="urn:microsoft.com/office/officeart/2005/8/layout/lProcess2"/>
    <dgm:cxn modelId="{75E8D102-5E8C-4F0F-B612-717574DCCA9D}" type="presParOf" srcId="{03AE35C7-6FC2-4CE9-BCEC-9E4DA333962B}" destId="{872DE417-6D65-4469-B0AA-B21B81699916}" srcOrd="2" destOrd="0" presId="urn:microsoft.com/office/officeart/2005/8/layout/lProcess2"/>
    <dgm:cxn modelId="{1DB1D313-CC1F-4AA6-B5BF-1695F451CBF7}" type="presParOf" srcId="{872DE417-6D65-4469-B0AA-B21B81699916}" destId="{4F85B611-F7FF-4AFB-B04B-AFF3B051BC34}" srcOrd="0" destOrd="0" presId="urn:microsoft.com/office/officeart/2005/8/layout/lProcess2"/>
    <dgm:cxn modelId="{BC1BB79D-72C6-4C76-A4E8-B79D6E5376CF}" type="presParOf" srcId="{4F85B611-F7FF-4AFB-B04B-AFF3B051BC34}" destId="{0F957AF3-761F-462C-9F49-F98BA010F92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ABE69-C288-4597-8BE5-8C2FA21B8C92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CA"/>
        </a:p>
      </dgm:t>
    </dgm:pt>
    <dgm:pt modelId="{8CEB55A5-67C8-48F8-8E99-80AA129E8C6F}">
      <dgm:prSet phldrT="[Text]" custT="1"/>
      <dgm:spPr/>
      <dgm:t>
        <a:bodyPr/>
        <a:lstStyle/>
        <a:p>
          <a:r>
            <a:rPr lang="en-CA" sz="2400" dirty="0"/>
            <a:t>Audit </a:t>
          </a:r>
        </a:p>
      </dgm:t>
    </dgm:pt>
    <dgm:pt modelId="{4877BF65-EE65-4EF9-BE43-669EA6AC8F91}" type="parTrans" cxnId="{A570656F-AE1C-412C-A044-E21D7EB9242C}">
      <dgm:prSet/>
      <dgm:spPr/>
      <dgm:t>
        <a:bodyPr/>
        <a:lstStyle/>
        <a:p>
          <a:endParaRPr lang="en-CA" sz="1200"/>
        </a:p>
      </dgm:t>
    </dgm:pt>
    <dgm:pt modelId="{FAF368B3-D04F-40B6-83F9-1B0E0A1014ED}" type="sibTrans" cxnId="{A570656F-AE1C-412C-A044-E21D7EB9242C}">
      <dgm:prSet/>
      <dgm:spPr/>
      <dgm:t>
        <a:bodyPr/>
        <a:lstStyle/>
        <a:p>
          <a:endParaRPr lang="en-CA" sz="1200"/>
        </a:p>
      </dgm:t>
    </dgm:pt>
    <dgm:pt modelId="{6A382B04-32F4-4BDA-8324-DD75D5752F0B}">
      <dgm:prSet phldrT="[Text]" custT="1"/>
      <dgm:spPr/>
      <dgm:t>
        <a:bodyPr/>
        <a:lstStyle/>
        <a:p>
          <a:r>
            <a:rPr lang="en-CA" sz="1800" dirty="0"/>
            <a:t>MNP</a:t>
          </a:r>
        </a:p>
      </dgm:t>
    </dgm:pt>
    <dgm:pt modelId="{9B8701F6-935C-44AC-98DB-1C4DF084704F}" type="parTrans" cxnId="{4E3FE719-A4ED-45AB-926C-FF52234FA054}">
      <dgm:prSet/>
      <dgm:spPr/>
      <dgm:t>
        <a:bodyPr/>
        <a:lstStyle/>
        <a:p>
          <a:endParaRPr lang="en-CA" sz="1200"/>
        </a:p>
      </dgm:t>
    </dgm:pt>
    <dgm:pt modelId="{03815A34-08DD-46E6-9EE8-AFC5FAE26BBB}" type="sibTrans" cxnId="{4E3FE719-A4ED-45AB-926C-FF52234FA054}">
      <dgm:prSet/>
      <dgm:spPr/>
      <dgm:t>
        <a:bodyPr/>
        <a:lstStyle/>
        <a:p>
          <a:endParaRPr lang="en-CA" sz="1200"/>
        </a:p>
      </dgm:t>
    </dgm:pt>
    <dgm:pt modelId="{E68F0057-4F36-48D7-8F08-BF4AB1FD8E2C}">
      <dgm:prSet phldrT="[Text]" custT="1"/>
      <dgm:spPr/>
      <dgm:t>
        <a:bodyPr/>
        <a:lstStyle/>
        <a:p>
          <a:r>
            <a:rPr lang="en-CA" sz="1800" dirty="0"/>
            <a:t>Crowe</a:t>
          </a:r>
        </a:p>
      </dgm:t>
    </dgm:pt>
    <dgm:pt modelId="{9A03C13B-B3BF-4CAE-9D0D-2A57FBBEAA4C}" type="parTrans" cxnId="{A47D65EB-59E7-4296-8701-BDABAD05EA0A}">
      <dgm:prSet/>
      <dgm:spPr/>
      <dgm:t>
        <a:bodyPr/>
        <a:lstStyle/>
        <a:p>
          <a:endParaRPr lang="en-CA" sz="1200"/>
        </a:p>
      </dgm:t>
    </dgm:pt>
    <dgm:pt modelId="{0355FB8B-2D59-42F8-BAE4-C8D1DF0FD5A3}" type="sibTrans" cxnId="{A47D65EB-59E7-4296-8701-BDABAD05EA0A}">
      <dgm:prSet/>
      <dgm:spPr/>
      <dgm:t>
        <a:bodyPr/>
        <a:lstStyle/>
        <a:p>
          <a:endParaRPr lang="en-CA" sz="1200"/>
        </a:p>
      </dgm:t>
    </dgm:pt>
    <dgm:pt modelId="{95657C49-9018-490A-9F47-154814B8CB59}">
      <dgm:prSet phldrT="[Text]" custT="1"/>
      <dgm:spPr/>
      <dgm:t>
        <a:bodyPr/>
        <a:lstStyle/>
        <a:p>
          <a:r>
            <a:rPr lang="en-CA" sz="2400" dirty="0"/>
            <a:t>Legal</a:t>
          </a:r>
        </a:p>
      </dgm:t>
    </dgm:pt>
    <dgm:pt modelId="{92930D79-68FB-4031-8074-BC0C4698AB2D}" type="parTrans" cxnId="{B1430746-30C1-4CDE-8CCC-269D0D49A02F}">
      <dgm:prSet/>
      <dgm:spPr/>
      <dgm:t>
        <a:bodyPr/>
        <a:lstStyle/>
        <a:p>
          <a:endParaRPr lang="en-CA" sz="1200"/>
        </a:p>
      </dgm:t>
    </dgm:pt>
    <dgm:pt modelId="{026BD87F-BA00-4F88-8257-89D31EB6C090}" type="sibTrans" cxnId="{B1430746-30C1-4CDE-8CCC-269D0D49A02F}">
      <dgm:prSet/>
      <dgm:spPr/>
      <dgm:t>
        <a:bodyPr/>
        <a:lstStyle/>
        <a:p>
          <a:endParaRPr lang="en-CA" sz="1200"/>
        </a:p>
      </dgm:t>
    </dgm:pt>
    <dgm:pt modelId="{0E6352DF-4584-45A1-A74A-CC0BD6ED07E5}">
      <dgm:prSet phldrT="[Text]" custT="1"/>
      <dgm:spPr/>
      <dgm:t>
        <a:bodyPr/>
        <a:lstStyle/>
        <a:p>
          <a:r>
            <a:rPr lang="en-CA" sz="1800" dirty="0"/>
            <a:t>Stikeman Eliott</a:t>
          </a:r>
        </a:p>
      </dgm:t>
    </dgm:pt>
    <dgm:pt modelId="{5C69262A-F9E8-4010-A42A-A36A96433347}" type="parTrans" cxnId="{FFD66D78-8A5D-4134-AD46-EFCCEB839C00}">
      <dgm:prSet/>
      <dgm:spPr/>
      <dgm:t>
        <a:bodyPr/>
        <a:lstStyle/>
        <a:p>
          <a:endParaRPr lang="en-CA" sz="1200"/>
        </a:p>
      </dgm:t>
    </dgm:pt>
    <dgm:pt modelId="{C59E46F5-03EC-42D0-B442-32D443104E3B}" type="sibTrans" cxnId="{FFD66D78-8A5D-4134-AD46-EFCCEB839C00}">
      <dgm:prSet/>
      <dgm:spPr/>
      <dgm:t>
        <a:bodyPr/>
        <a:lstStyle/>
        <a:p>
          <a:endParaRPr lang="en-CA" sz="1200"/>
        </a:p>
      </dgm:t>
    </dgm:pt>
    <dgm:pt modelId="{CB44B6A4-188D-4F60-A9DB-82F0204EE90C}">
      <dgm:prSet phldrT="[Text]" custT="1"/>
      <dgm:spPr/>
      <dgm:t>
        <a:bodyPr/>
        <a:lstStyle/>
        <a:p>
          <a:r>
            <a:rPr lang="en-CA" sz="1800" dirty="0"/>
            <a:t>McMillan</a:t>
          </a:r>
        </a:p>
      </dgm:t>
    </dgm:pt>
    <dgm:pt modelId="{C9CAEB3A-E436-46BB-94B2-30A870985F82}" type="parTrans" cxnId="{D01221C7-6965-49B7-BFF9-6BBAD36762A7}">
      <dgm:prSet/>
      <dgm:spPr/>
      <dgm:t>
        <a:bodyPr/>
        <a:lstStyle/>
        <a:p>
          <a:endParaRPr lang="en-CA" sz="1200"/>
        </a:p>
      </dgm:t>
    </dgm:pt>
    <dgm:pt modelId="{EE2D3429-D154-491C-A6E3-DC149EE4DE0F}" type="sibTrans" cxnId="{D01221C7-6965-49B7-BFF9-6BBAD36762A7}">
      <dgm:prSet/>
      <dgm:spPr/>
      <dgm:t>
        <a:bodyPr/>
        <a:lstStyle/>
        <a:p>
          <a:endParaRPr lang="en-CA" sz="1200"/>
        </a:p>
      </dgm:t>
    </dgm:pt>
    <dgm:pt modelId="{55D1F25D-4A4B-4654-BE2F-312AA1458E66}">
      <dgm:prSet phldrT="[Text]" custT="1"/>
      <dgm:spPr/>
      <dgm:t>
        <a:bodyPr/>
        <a:lstStyle/>
        <a:p>
          <a:r>
            <a:rPr lang="en-CA" sz="2400" dirty="0"/>
            <a:t>Consultants</a:t>
          </a:r>
        </a:p>
      </dgm:t>
    </dgm:pt>
    <dgm:pt modelId="{75A30B08-166D-4D62-9615-8D3C2208DC6A}" type="parTrans" cxnId="{1698ACF4-1415-4E63-BF19-12FCBA51215A}">
      <dgm:prSet/>
      <dgm:spPr/>
      <dgm:t>
        <a:bodyPr/>
        <a:lstStyle/>
        <a:p>
          <a:endParaRPr lang="en-CA" sz="1200"/>
        </a:p>
      </dgm:t>
    </dgm:pt>
    <dgm:pt modelId="{472F7657-FC10-4959-BC89-93DCCA8652F8}" type="sibTrans" cxnId="{1698ACF4-1415-4E63-BF19-12FCBA51215A}">
      <dgm:prSet/>
      <dgm:spPr/>
      <dgm:t>
        <a:bodyPr/>
        <a:lstStyle/>
        <a:p>
          <a:endParaRPr lang="en-CA" sz="1200"/>
        </a:p>
      </dgm:t>
    </dgm:pt>
    <dgm:pt modelId="{20C1CE69-8918-4226-8FE7-FA7E5564D851}">
      <dgm:prSet phldrT="[Text]" custT="1"/>
      <dgm:spPr/>
      <dgm:t>
        <a:bodyPr/>
        <a:lstStyle/>
        <a:p>
          <a:r>
            <a:rPr lang="en-CA" sz="1800" dirty="0"/>
            <a:t>DRA/ </a:t>
          </a:r>
          <a:r>
            <a:rPr lang="en-CA" sz="1800" dirty="0" err="1"/>
            <a:t>Metchem</a:t>
          </a:r>
          <a:endParaRPr lang="en-CA" sz="1800" dirty="0"/>
        </a:p>
      </dgm:t>
    </dgm:pt>
    <dgm:pt modelId="{3F57EB33-7F44-4D6D-BABE-5F739CDE8694}" type="parTrans" cxnId="{BACBBB28-D562-43FE-A93F-0263BB76337E}">
      <dgm:prSet/>
      <dgm:spPr/>
      <dgm:t>
        <a:bodyPr/>
        <a:lstStyle/>
        <a:p>
          <a:endParaRPr lang="en-CA" sz="1200"/>
        </a:p>
      </dgm:t>
    </dgm:pt>
    <dgm:pt modelId="{3CB3A427-8450-45AD-BA93-7FE6540C95F0}" type="sibTrans" cxnId="{BACBBB28-D562-43FE-A93F-0263BB76337E}">
      <dgm:prSet/>
      <dgm:spPr/>
      <dgm:t>
        <a:bodyPr/>
        <a:lstStyle/>
        <a:p>
          <a:endParaRPr lang="en-CA" sz="1200"/>
        </a:p>
      </dgm:t>
    </dgm:pt>
    <dgm:pt modelId="{2387BA6A-C571-4115-9671-1F319C287D1D}">
      <dgm:prSet phldrT="[Text]" custT="1"/>
      <dgm:spPr/>
      <dgm:t>
        <a:bodyPr/>
        <a:lstStyle/>
        <a:p>
          <a:r>
            <a:rPr lang="en-CA" sz="1800" dirty="0" err="1"/>
            <a:t>Maazars</a:t>
          </a:r>
          <a:endParaRPr lang="en-CA" sz="1800" dirty="0"/>
        </a:p>
      </dgm:t>
    </dgm:pt>
    <dgm:pt modelId="{71164F51-05C7-4AF3-AE14-293198B1CDD3}" type="parTrans" cxnId="{FD3E1E7E-E618-4F59-9B62-2D590835ADF4}">
      <dgm:prSet/>
      <dgm:spPr/>
      <dgm:t>
        <a:bodyPr/>
        <a:lstStyle/>
        <a:p>
          <a:endParaRPr lang="en-CA" sz="1200"/>
        </a:p>
      </dgm:t>
    </dgm:pt>
    <dgm:pt modelId="{9E57813C-80F8-499B-AE6B-F07EF5660D7C}" type="sibTrans" cxnId="{FD3E1E7E-E618-4F59-9B62-2D590835ADF4}">
      <dgm:prSet/>
      <dgm:spPr/>
      <dgm:t>
        <a:bodyPr/>
        <a:lstStyle/>
        <a:p>
          <a:endParaRPr lang="en-CA" sz="1200"/>
        </a:p>
      </dgm:t>
    </dgm:pt>
    <dgm:pt modelId="{BBF2BE45-9F2F-4C16-893D-631191166641}">
      <dgm:prSet phldrT="[Text]" custT="1"/>
      <dgm:spPr/>
      <dgm:t>
        <a:bodyPr/>
        <a:lstStyle/>
        <a:p>
          <a:r>
            <a:rPr lang="en-CA" sz="1800" dirty="0"/>
            <a:t>PWC</a:t>
          </a:r>
        </a:p>
      </dgm:t>
    </dgm:pt>
    <dgm:pt modelId="{A891FA63-5FFD-41CE-B02D-A556155FE61F}" type="parTrans" cxnId="{764AA993-426B-46E8-B0EF-EA554DA9C6FF}">
      <dgm:prSet/>
      <dgm:spPr/>
      <dgm:t>
        <a:bodyPr/>
        <a:lstStyle/>
        <a:p>
          <a:endParaRPr lang="en-CA" sz="1200"/>
        </a:p>
      </dgm:t>
    </dgm:pt>
    <dgm:pt modelId="{B9264E4C-89D6-4788-A171-C1753095B8F5}" type="sibTrans" cxnId="{764AA993-426B-46E8-B0EF-EA554DA9C6FF}">
      <dgm:prSet/>
      <dgm:spPr/>
      <dgm:t>
        <a:bodyPr/>
        <a:lstStyle/>
        <a:p>
          <a:endParaRPr lang="en-CA" sz="1200"/>
        </a:p>
      </dgm:t>
    </dgm:pt>
    <dgm:pt modelId="{5B68F8DF-58BF-4A4F-A9D8-15F9A039EE61}">
      <dgm:prSet phldrT="[Text]" custT="1"/>
      <dgm:spPr/>
      <dgm:t>
        <a:bodyPr/>
        <a:lstStyle/>
        <a:p>
          <a:r>
            <a:rPr lang="en-CA" sz="1800" dirty="0"/>
            <a:t>Deloitte</a:t>
          </a:r>
        </a:p>
      </dgm:t>
    </dgm:pt>
    <dgm:pt modelId="{7C7A66DA-2B26-4A07-8030-E0381715E3C1}" type="parTrans" cxnId="{CF26B858-F115-46A9-B8BE-584863AA4B90}">
      <dgm:prSet/>
      <dgm:spPr/>
      <dgm:t>
        <a:bodyPr/>
        <a:lstStyle/>
        <a:p>
          <a:endParaRPr lang="en-CA" sz="1200"/>
        </a:p>
      </dgm:t>
    </dgm:pt>
    <dgm:pt modelId="{B8010628-0830-46BB-9AE1-1C738F62DF26}" type="sibTrans" cxnId="{CF26B858-F115-46A9-B8BE-584863AA4B90}">
      <dgm:prSet/>
      <dgm:spPr/>
      <dgm:t>
        <a:bodyPr/>
        <a:lstStyle/>
        <a:p>
          <a:endParaRPr lang="en-CA" sz="1200"/>
        </a:p>
      </dgm:t>
    </dgm:pt>
    <dgm:pt modelId="{6AA7956B-244C-4308-8A66-49228A9A7AF6}">
      <dgm:prSet phldrT="[Text]" custT="1"/>
      <dgm:spPr/>
      <dgm:t>
        <a:bodyPr/>
        <a:lstStyle/>
        <a:p>
          <a:r>
            <a:rPr lang="en-CA" sz="1800" dirty="0"/>
            <a:t>Lavery</a:t>
          </a:r>
        </a:p>
      </dgm:t>
    </dgm:pt>
    <dgm:pt modelId="{992F1BDC-7DD7-4B13-9806-B688B13A4198}" type="parTrans" cxnId="{FA134314-9100-443E-B277-EB7FA6726974}">
      <dgm:prSet/>
      <dgm:spPr/>
      <dgm:t>
        <a:bodyPr/>
        <a:lstStyle/>
        <a:p>
          <a:endParaRPr lang="en-CA" sz="1200"/>
        </a:p>
      </dgm:t>
    </dgm:pt>
    <dgm:pt modelId="{7A1F525B-4473-49F1-8651-79C417D7C7A9}" type="sibTrans" cxnId="{FA134314-9100-443E-B277-EB7FA6726974}">
      <dgm:prSet/>
      <dgm:spPr/>
      <dgm:t>
        <a:bodyPr/>
        <a:lstStyle/>
        <a:p>
          <a:endParaRPr lang="en-CA" sz="1200"/>
        </a:p>
      </dgm:t>
    </dgm:pt>
    <dgm:pt modelId="{0DDA7B0B-4C90-4745-B728-7841F2DDF798}" type="pres">
      <dgm:prSet presAssocID="{23AABE69-C288-4597-8BE5-8C2FA21B8C92}" presName="theList" presStyleCnt="0">
        <dgm:presLayoutVars>
          <dgm:dir/>
          <dgm:animLvl val="lvl"/>
          <dgm:resizeHandles val="exact"/>
        </dgm:presLayoutVars>
      </dgm:prSet>
      <dgm:spPr/>
    </dgm:pt>
    <dgm:pt modelId="{AA31774D-BE2B-4835-BD4D-D41D72429CC3}" type="pres">
      <dgm:prSet presAssocID="{8CEB55A5-67C8-48F8-8E99-80AA129E8C6F}" presName="compNode" presStyleCnt="0"/>
      <dgm:spPr/>
    </dgm:pt>
    <dgm:pt modelId="{AACA7585-A23E-44B5-BDE3-674E63D67338}" type="pres">
      <dgm:prSet presAssocID="{8CEB55A5-67C8-48F8-8E99-80AA129E8C6F}" presName="aNode" presStyleLbl="bgShp" presStyleIdx="0" presStyleCnt="3"/>
      <dgm:spPr/>
    </dgm:pt>
    <dgm:pt modelId="{D2BF8C40-242C-4F95-A1C7-816BCCA7E64B}" type="pres">
      <dgm:prSet presAssocID="{8CEB55A5-67C8-48F8-8E99-80AA129E8C6F}" presName="textNode" presStyleLbl="bgShp" presStyleIdx="0" presStyleCnt="3"/>
      <dgm:spPr/>
    </dgm:pt>
    <dgm:pt modelId="{42591970-C43A-4BB1-825F-79D0063DCD9B}" type="pres">
      <dgm:prSet presAssocID="{8CEB55A5-67C8-48F8-8E99-80AA129E8C6F}" presName="compChildNode" presStyleCnt="0"/>
      <dgm:spPr/>
    </dgm:pt>
    <dgm:pt modelId="{42296C35-497E-4934-97D6-0E18071E2CFE}" type="pres">
      <dgm:prSet presAssocID="{8CEB55A5-67C8-48F8-8E99-80AA129E8C6F}" presName="theInnerList" presStyleCnt="0"/>
      <dgm:spPr/>
    </dgm:pt>
    <dgm:pt modelId="{2B7914ED-2FB4-4787-995D-CE4181B0A151}" type="pres">
      <dgm:prSet presAssocID="{6A382B04-32F4-4BDA-8324-DD75D5752F0B}" presName="childNode" presStyleLbl="node1" presStyleIdx="0" presStyleCnt="9">
        <dgm:presLayoutVars>
          <dgm:bulletEnabled val="1"/>
        </dgm:presLayoutVars>
      </dgm:prSet>
      <dgm:spPr/>
    </dgm:pt>
    <dgm:pt modelId="{02E6DDB5-1D3D-4E01-9977-715B6BC2C711}" type="pres">
      <dgm:prSet presAssocID="{6A382B04-32F4-4BDA-8324-DD75D5752F0B}" presName="aSpace2" presStyleCnt="0"/>
      <dgm:spPr/>
    </dgm:pt>
    <dgm:pt modelId="{6C5C471A-44F0-4446-9DE0-4917EF513F9B}" type="pres">
      <dgm:prSet presAssocID="{E68F0057-4F36-48D7-8F08-BF4AB1FD8E2C}" presName="childNode" presStyleLbl="node1" presStyleIdx="1" presStyleCnt="9">
        <dgm:presLayoutVars>
          <dgm:bulletEnabled val="1"/>
        </dgm:presLayoutVars>
      </dgm:prSet>
      <dgm:spPr/>
    </dgm:pt>
    <dgm:pt modelId="{BCEB2D79-31AF-45B2-96FC-B61B41CA6A65}" type="pres">
      <dgm:prSet presAssocID="{E68F0057-4F36-48D7-8F08-BF4AB1FD8E2C}" presName="aSpace2" presStyleCnt="0"/>
      <dgm:spPr/>
    </dgm:pt>
    <dgm:pt modelId="{9617AF3A-FA9B-4323-BC25-B93E16642718}" type="pres">
      <dgm:prSet presAssocID="{BBF2BE45-9F2F-4C16-893D-631191166641}" presName="childNode" presStyleLbl="node1" presStyleIdx="2" presStyleCnt="9">
        <dgm:presLayoutVars>
          <dgm:bulletEnabled val="1"/>
        </dgm:presLayoutVars>
      </dgm:prSet>
      <dgm:spPr/>
    </dgm:pt>
    <dgm:pt modelId="{89572268-8187-4B74-92B3-C9842661EADE}" type="pres">
      <dgm:prSet presAssocID="{BBF2BE45-9F2F-4C16-893D-631191166641}" presName="aSpace2" presStyleCnt="0"/>
      <dgm:spPr/>
    </dgm:pt>
    <dgm:pt modelId="{7108595B-9BBD-4140-8E5A-DADD6CB368E7}" type="pres">
      <dgm:prSet presAssocID="{5B68F8DF-58BF-4A4F-A9D8-15F9A039EE61}" presName="childNode" presStyleLbl="node1" presStyleIdx="3" presStyleCnt="9">
        <dgm:presLayoutVars>
          <dgm:bulletEnabled val="1"/>
        </dgm:presLayoutVars>
      </dgm:prSet>
      <dgm:spPr/>
    </dgm:pt>
    <dgm:pt modelId="{963F5176-C227-4A6B-9FD0-514D6F586552}" type="pres">
      <dgm:prSet presAssocID="{8CEB55A5-67C8-48F8-8E99-80AA129E8C6F}" presName="aSpace" presStyleCnt="0"/>
      <dgm:spPr/>
    </dgm:pt>
    <dgm:pt modelId="{956F53A9-171C-44C0-B0D0-7AC201324628}" type="pres">
      <dgm:prSet presAssocID="{95657C49-9018-490A-9F47-154814B8CB59}" presName="compNode" presStyleCnt="0"/>
      <dgm:spPr/>
    </dgm:pt>
    <dgm:pt modelId="{F9CB98F5-7ACC-45B9-813D-FDEB979E7C48}" type="pres">
      <dgm:prSet presAssocID="{95657C49-9018-490A-9F47-154814B8CB59}" presName="aNode" presStyleLbl="bgShp" presStyleIdx="1" presStyleCnt="3"/>
      <dgm:spPr/>
    </dgm:pt>
    <dgm:pt modelId="{A8F891F7-1C51-4D6B-8776-3F3D4CFFF15B}" type="pres">
      <dgm:prSet presAssocID="{95657C49-9018-490A-9F47-154814B8CB59}" presName="textNode" presStyleLbl="bgShp" presStyleIdx="1" presStyleCnt="3"/>
      <dgm:spPr/>
    </dgm:pt>
    <dgm:pt modelId="{5BE2C8FA-3160-4888-BEF8-40AB84F2D4B4}" type="pres">
      <dgm:prSet presAssocID="{95657C49-9018-490A-9F47-154814B8CB59}" presName="compChildNode" presStyleCnt="0"/>
      <dgm:spPr/>
    </dgm:pt>
    <dgm:pt modelId="{589812E4-4415-4D54-A85D-337EFD064D13}" type="pres">
      <dgm:prSet presAssocID="{95657C49-9018-490A-9F47-154814B8CB59}" presName="theInnerList" presStyleCnt="0"/>
      <dgm:spPr/>
    </dgm:pt>
    <dgm:pt modelId="{1562F52D-11B7-4482-8361-9B030A11D48B}" type="pres">
      <dgm:prSet presAssocID="{0E6352DF-4584-45A1-A74A-CC0BD6ED07E5}" presName="childNode" presStyleLbl="node1" presStyleIdx="4" presStyleCnt="9">
        <dgm:presLayoutVars>
          <dgm:bulletEnabled val="1"/>
        </dgm:presLayoutVars>
      </dgm:prSet>
      <dgm:spPr/>
    </dgm:pt>
    <dgm:pt modelId="{F53EB55E-D63E-48BF-A672-032BFCA3D6A6}" type="pres">
      <dgm:prSet presAssocID="{0E6352DF-4584-45A1-A74A-CC0BD6ED07E5}" presName="aSpace2" presStyleCnt="0"/>
      <dgm:spPr/>
    </dgm:pt>
    <dgm:pt modelId="{EBEBC476-2DFF-4951-84E1-BD4563B29610}" type="pres">
      <dgm:prSet presAssocID="{CB44B6A4-188D-4F60-A9DB-82F0204EE90C}" presName="childNode" presStyleLbl="node1" presStyleIdx="5" presStyleCnt="9">
        <dgm:presLayoutVars>
          <dgm:bulletEnabled val="1"/>
        </dgm:presLayoutVars>
      </dgm:prSet>
      <dgm:spPr/>
    </dgm:pt>
    <dgm:pt modelId="{6E53844F-1D55-4D8D-AE63-C956AEF7044A}" type="pres">
      <dgm:prSet presAssocID="{CB44B6A4-188D-4F60-A9DB-82F0204EE90C}" presName="aSpace2" presStyleCnt="0"/>
      <dgm:spPr/>
    </dgm:pt>
    <dgm:pt modelId="{1BD6803B-2EC6-48C4-845D-F3202FEB93F0}" type="pres">
      <dgm:prSet presAssocID="{6AA7956B-244C-4308-8A66-49228A9A7AF6}" presName="childNode" presStyleLbl="node1" presStyleIdx="6" presStyleCnt="9">
        <dgm:presLayoutVars>
          <dgm:bulletEnabled val="1"/>
        </dgm:presLayoutVars>
      </dgm:prSet>
      <dgm:spPr/>
    </dgm:pt>
    <dgm:pt modelId="{776C614F-D68B-4FDB-A173-C11CD9DE4881}" type="pres">
      <dgm:prSet presAssocID="{95657C49-9018-490A-9F47-154814B8CB59}" presName="aSpace" presStyleCnt="0"/>
      <dgm:spPr/>
    </dgm:pt>
    <dgm:pt modelId="{D39F062F-8B2A-49FE-B12D-F46E50954896}" type="pres">
      <dgm:prSet presAssocID="{55D1F25D-4A4B-4654-BE2F-312AA1458E66}" presName="compNode" presStyleCnt="0"/>
      <dgm:spPr/>
    </dgm:pt>
    <dgm:pt modelId="{EF0D7694-E62B-40A7-9AB6-BDB676B18408}" type="pres">
      <dgm:prSet presAssocID="{55D1F25D-4A4B-4654-BE2F-312AA1458E66}" presName="aNode" presStyleLbl="bgShp" presStyleIdx="2" presStyleCnt="3"/>
      <dgm:spPr/>
    </dgm:pt>
    <dgm:pt modelId="{D2818041-A04E-4202-BA50-1210F08957DB}" type="pres">
      <dgm:prSet presAssocID="{55D1F25D-4A4B-4654-BE2F-312AA1458E66}" presName="textNode" presStyleLbl="bgShp" presStyleIdx="2" presStyleCnt="3"/>
      <dgm:spPr/>
    </dgm:pt>
    <dgm:pt modelId="{DF76B800-858C-4087-AAE4-DB91D223E060}" type="pres">
      <dgm:prSet presAssocID="{55D1F25D-4A4B-4654-BE2F-312AA1458E66}" presName="compChildNode" presStyleCnt="0"/>
      <dgm:spPr/>
    </dgm:pt>
    <dgm:pt modelId="{02C37013-4CC5-4849-8F14-73BEA5F6B016}" type="pres">
      <dgm:prSet presAssocID="{55D1F25D-4A4B-4654-BE2F-312AA1458E66}" presName="theInnerList" presStyleCnt="0"/>
      <dgm:spPr/>
    </dgm:pt>
    <dgm:pt modelId="{07913214-3A53-4659-8AE1-FF03FCDAC27D}" type="pres">
      <dgm:prSet presAssocID="{20C1CE69-8918-4226-8FE7-FA7E5564D851}" presName="childNode" presStyleLbl="node1" presStyleIdx="7" presStyleCnt="9">
        <dgm:presLayoutVars>
          <dgm:bulletEnabled val="1"/>
        </dgm:presLayoutVars>
      </dgm:prSet>
      <dgm:spPr/>
    </dgm:pt>
    <dgm:pt modelId="{26E0E918-BF01-480B-8C7F-F81AE07C11E6}" type="pres">
      <dgm:prSet presAssocID="{20C1CE69-8918-4226-8FE7-FA7E5564D851}" presName="aSpace2" presStyleCnt="0"/>
      <dgm:spPr/>
    </dgm:pt>
    <dgm:pt modelId="{3812A711-8123-4775-94C6-23AB83A935D1}" type="pres">
      <dgm:prSet presAssocID="{2387BA6A-C571-4115-9671-1F319C287D1D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04B92603-7A2D-44BA-A7DE-B16C08DDC3A1}" type="presOf" srcId="{6A382B04-32F4-4BDA-8324-DD75D5752F0B}" destId="{2B7914ED-2FB4-4787-995D-CE4181B0A151}" srcOrd="0" destOrd="0" presId="urn:microsoft.com/office/officeart/2005/8/layout/lProcess2"/>
    <dgm:cxn modelId="{FA134314-9100-443E-B277-EB7FA6726974}" srcId="{95657C49-9018-490A-9F47-154814B8CB59}" destId="{6AA7956B-244C-4308-8A66-49228A9A7AF6}" srcOrd="2" destOrd="0" parTransId="{992F1BDC-7DD7-4B13-9806-B688B13A4198}" sibTransId="{7A1F525B-4473-49F1-8651-79C417D7C7A9}"/>
    <dgm:cxn modelId="{4E3FE719-A4ED-45AB-926C-FF52234FA054}" srcId="{8CEB55A5-67C8-48F8-8E99-80AA129E8C6F}" destId="{6A382B04-32F4-4BDA-8324-DD75D5752F0B}" srcOrd="0" destOrd="0" parTransId="{9B8701F6-935C-44AC-98DB-1C4DF084704F}" sibTransId="{03815A34-08DD-46E6-9EE8-AFC5FAE26BBB}"/>
    <dgm:cxn modelId="{2F698F1C-B7D7-4FF4-B9AB-580EAF1444F7}" type="presOf" srcId="{2387BA6A-C571-4115-9671-1F319C287D1D}" destId="{3812A711-8123-4775-94C6-23AB83A935D1}" srcOrd="0" destOrd="0" presId="urn:microsoft.com/office/officeart/2005/8/layout/lProcess2"/>
    <dgm:cxn modelId="{BACBBB28-D562-43FE-A93F-0263BB76337E}" srcId="{55D1F25D-4A4B-4654-BE2F-312AA1458E66}" destId="{20C1CE69-8918-4226-8FE7-FA7E5564D851}" srcOrd="0" destOrd="0" parTransId="{3F57EB33-7F44-4D6D-BABE-5F739CDE8694}" sibTransId="{3CB3A427-8450-45AD-BA93-7FE6540C95F0}"/>
    <dgm:cxn modelId="{C8E9482B-A0B1-4128-87CB-CBEA0751C366}" type="presOf" srcId="{8CEB55A5-67C8-48F8-8E99-80AA129E8C6F}" destId="{AACA7585-A23E-44B5-BDE3-674E63D67338}" srcOrd="0" destOrd="0" presId="urn:microsoft.com/office/officeart/2005/8/layout/lProcess2"/>
    <dgm:cxn modelId="{C3EB0F34-3E07-42FE-8CC1-8D571EDC60E9}" type="presOf" srcId="{95657C49-9018-490A-9F47-154814B8CB59}" destId="{F9CB98F5-7ACC-45B9-813D-FDEB979E7C48}" srcOrd="0" destOrd="0" presId="urn:microsoft.com/office/officeart/2005/8/layout/lProcess2"/>
    <dgm:cxn modelId="{B1430746-30C1-4CDE-8CCC-269D0D49A02F}" srcId="{23AABE69-C288-4597-8BE5-8C2FA21B8C92}" destId="{95657C49-9018-490A-9F47-154814B8CB59}" srcOrd="1" destOrd="0" parTransId="{92930D79-68FB-4031-8074-BC0C4698AB2D}" sibTransId="{026BD87F-BA00-4F88-8257-89D31EB6C090}"/>
    <dgm:cxn modelId="{A570656F-AE1C-412C-A044-E21D7EB9242C}" srcId="{23AABE69-C288-4597-8BE5-8C2FA21B8C92}" destId="{8CEB55A5-67C8-48F8-8E99-80AA129E8C6F}" srcOrd="0" destOrd="0" parTransId="{4877BF65-EE65-4EF9-BE43-669EA6AC8F91}" sibTransId="{FAF368B3-D04F-40B6-83F9-1B0E0A1014ED}"/>
    <dgm:cxn modelId="{FFD66D78-8A5D-4134-AD46-EFCCEB839C00}" srcId="{95657C49-9018-490A-9F47-154814B8CB59}" destId="{0E6352DF-4584-45A1-A74A-CC0BD6ED07E5}" srcOrd="0" destOrd="0" parTransId="{5C69262A-F9E8-4010-A42A-A36A96433347}" sibTransId="{C59E46F5-03EC-42D0-B442-32D443104E3B}"/>
    <dgm:cxn modelId="{CF26B858-F115-46A9-B8BE-584863AA4B90}" srcId="{8CEB55A5-67C8-48F8-8E99-80AA129E8C6F}" destId="{5B68F8DF-58BF-4A4F-A9D8-15F9A039EE61}" srcOrd="3" destOrd="0" parTransId="{7C7A66DA-2B26-4A07-8030-E0381715E3C1}" sibTransId="{B8010628-0830-46BB-9AE1-1C738F62DF26}"/>
    <dgm:cxn modelId="{FD3E1E7E-E618-4F59-9B62-2D590835ADF4}" srcId="{55D1F25D-4A4B-4654-BE2F-312AA1458E66}" destId="{2387BA6A-C571-4115-9671-1F319C287D1D}" srcOrd="1" destOrd="0" parTransId="{71164F51-05C7-4AF3-AE14-293198B1CDD3}" sibTransId="{9E57813C-80F8-499B-AE6B-F07EF5660D7C}"/>
    <dgm:cxn modelId="{BB262288-252E-4E1A-8C3E-D9E306A31FF1}" type="presOf" srcId="{20C1CE69-8918-4226-8FE7-FA7E5564D851}" destId="{07913214-3A53-4659-8AE1-FF03FCDAC27D}" srcOrd="0" destOrd="0" presId="urn:microsoft.com/office/officeart/2005/8/layout/lProcess2"/>
    <dgm:cxn modelId="{15E9C88B-083C-4E67-B483-7C83ECE5BEA4}" type="presOf" srcId="{95657C49-9018-490A-9F47-154814B8CB59}" destId="{A8F891F7-1C51-4D6B-8776-3F3D4CFFF15B}" srcOrd="1" destOrd="0" presId="urn:microsoft.com/office/officeart/2005/8/layout/lProcess2"/>
    <dgm:cxn modelId="{764AA993-426B-46E8-B0EF-EA554DA9C6FF}" srcId="{8CEB55A5-67C8-48F8-8E99-80AA129E8C6F}" destId="{BBF2BE45-9F2F-4C16-893D-631191166641}" srcOrd="2" destOrd="0" parTransId="{A891FA63-5FFD-41CE-B02D-A556155FE61F}" sibTransId="{B9264E4C-89D6-4788-A171-C1753095B8F5}"/>
    <dgm:cxn modelId="{665C1594-4860-4DF9-A68E-8F830A3E6885}" type="presOf" srcId="{8CEB55A5-67C8-48F8-8E99-80AA129E8C6F}" destId="{D2BF8C40-242C-4F95-A1C7-816BCCA7E64B}" srcOrd="1" destOrd="0" presId="urn:microsoft.com/office/officeart/2005/8/layout/lProcess2"/>
    <dgm:cxn modelId="{CC43B094-94AC-4CAB-882E-20187D484B78}" type="presOf" srcId="{E68F0057-4F36-48D7-8F08-BF4AB1FD8E2C}" destId="{6C5C471A-44F0-4446-9DE0-4917EF513F9B}" srcOrd="0" destOrd="0" presId="urn:microsoft.com/office/officeart/2005/8/layout/lProcess2"/>
    <dgm:cxn modelId="{5046F89B-E0D1-4F81-904E-9C5CF5F1EAAF}" type="presOf" srcId="{6AA7956B-244C-4308-8A66-49228A9A7AF6}" destId="{1BD6803B-2EC6-48C4-845D-F3202FEB93F0}" srcOrd="0" destOrd="0" presId="urn:microsoft.com/office/officeart/2005/8/layout/lProcess2"/>
    <dgm:cxn modelId="{162CF3A8-6494-437D-9CA6-35A34FC6813D}" type="presOf" srcId="{55D1F25D-4A4B-4654-BE2F-312AA1458E66}" destId="{EF0D7694-E62B-40A7-9AB6-BDB676B18408}" srcOrd="0" destOrd="0" presId="urn:microsoft.com/office/officeart/2005/8/layout/lProcess2"/>
    <dgm:cxn modelId="{B0EBADAE-EC52-4EFF-9BEF-B56DB2AAA0D3}" type="presOf" srcId="{0E6352DF-4584-45A1-A74A-CC0BD6ED07E5}" destId="{1562F52D-11B7-4482-8361-9B030A11D48B}" srcOrd="0" destOrd="0" presId="urn:microsoft.com/office/officeart/2005/8/layout/lProcess2"/>
    <dgm:cxn modelId="{A48D05B2-4C7F-4CF6-8723-834D08420088}" type="presOf" srcId="{CB44B6A4-188D-4F60-A9DB-82F0204EE90C}" destId="{EBEBC476-2DFF-4951-84E1-BD4563B29610}" srcOrd="0" destOrd="0" presId="urn:microsoft.com/office/officeart/2005/8/layout/lProcess2"/>
    <dgm:cxn modelId="{8BCF97B6-915A-4784-9D42-B78C40F3EFA7}" type="presOf" srcId="{23AABE69-C288-4597-8BE5-8C2FA21B8C92}" destId="{0DDA7B0B-4C90-4745-B728-7841F2DDF798}" srcOrd="0" destOrd="0" presId="urn:microsoft.com/office/officeart/2005/8/layout/lProcess2"/>
    <dgm:cxn modelId="{D5AE5CB8-98BD-4C18-BDD1-2195E05DBC8C}" type="presOf" srcId="{55D1F25D-4A4B-4654-BE2F-312AA1458E66}" destId="{D2818041-A04E-4202-BA50-1210F08957DB}" srcOrd="1" destOrd="0" presId="urn:microsoft.com/office/officeart/2005/8/layout/lProcess2"/>
    <dgm:cxn modelId="{F975B8C3-0DA3-4433-B9E8-233DEE6488FD}" type="presOf" srcId="{BBF2BE45-9F2F-4C16-893D-631191166641}" destId="{9617AF3A-FA9B-4323-BC25-B93E16642718}" srcOrd="0" destOrd="0" presId="urn:microsoft.com/office/officeart/2005/8/layout/lProcess2"/>
    <dgm:cxn modelId="{D01221C7-6965-49B7-BFF9-6BBAD36762A7}" srcId="{95657C49-9018-490A-9F47-154814B8CB59}" destId="{CB44B6A4-188D-4F60-A9DB-82F0204EE90C}" srcOrd="1" destOrd="0" parTransId="{C9CAEB3A-E436-46BB-94B2-30A870985F82}" sibTransId="{EE2D3429-D154-491C-A6E3-DC149EE4DE0F}"/>
    <dgm:cxn modelId="{152DE3EA-D1EC-4D81-8A55-3BB3080E49F6}" type="presOf" srcId="{5B68F8DF-58BF-4A4F-A9D8-15F9A039EE61}" destId="{7108595B-9BBD-4140-8E5A-DADD6CB368E7}" srcOrd="0" destOrd="0" presId="urn:microsoft.com/office/officeart/2005/8/layout/lProcess2"/>
    <dgm:cxn modelId="{A47D65EB-59E7-4296-8701-BDABAD05EA0A}" srcId="{8CEB55A5-67C8-48F8-8E99-80AA129E8C6F}" destId="{E68F0057-4F36-48D7-8F08-BF4AB1FD8E2C}" srcOrd="1" destOrd="0" parTransId="{9A03C13B-B3BF-4CAE-9D0D-2A57FBBEAA4C}" sibTransId="{0355FB8B-2D59-42F8-BAE4-C8D1DF0FD5A3}"/>
    <dgm:cxn modelId="{1698ACF4-1415-4E63-BF19-12FCBA51215A}" srcId="{23AABE69-C288-4597-8BE5-8C2FA21B8C92}" destId="{55D1F25D-4A4B-4654-BE2F-312AA1458E66}" srcOrd="2" destOrd="0" parTransId="{75A30B08-166D-4D62-9615-8D3C2208DC6A}" sibTransId="{472F7657-FC10-4959-BC89-93DCCA8652F8}"/>
    <dgm:cxn modelId="{1C379771-2255-4549-AFC7-6091C938E4CE}" type="presParOf" srcId="{0DDA7B0B-4C90-4745-B728-7841F2DDF798}" destId="{AA31774D-BE2B-4835-BD4D-D41D72429CC3}" srcOrd="0" destOrd="0" presId="urn:microsoft.com/office/officeart/2005/8/layout/lProcess2"/>
    <dgm:cxn modelId="{56F0E54E-BFBA-4888-8362-14D9F4294A47}" type="presParOf" srcId="{AA31774D-BE2B-4835-BD4D-D41D72429CC3}" destId="{AACA7585-A23E-44B5-BDE3-674E63D67338}" srcOrd="0" destOrd="0" presId="urn:microsoft.com/office/officeart/2005/8/layout/lProcess2"/>
    <dgm:cxn modelId="{3A9C54F0-69B0-4770-BF57-E5599CB79838}" type="presParOf" srcId="{AA31774D-BE2B-4835-BD4D-D41D72429CC3}" destId="{D2BF8C40-242C-4F95-A1C7-816BCCA7E64B}" srcOrd="1" destOrd="0" presId="urn:microsoft.com/office/officeart/2005/8/layout/lProcess2"/>
    <dgm:cxn modelId="{C8F5B5F8-E423-4E86-8AEE-81314E5991C2}" type="presParOf" srcId="{AA31774D-BE2B-4835-BD4D-D41D72429CC3}" destId="{42591970-C43A-4BB1-825F-79D0063DCD9B}" srcOrd="2" destOrd="0" presId="urn:microsoft.com/office/officeart/2005/8/layout/lProcess2"/>
    <dgm:cxn modelId="{4B7067D3-6083-4ED0-A768-38A520FBB81D}" type="presParOf" srcId="{42591970-C43A-4BB1-825F-79D0063DCD9B}" destId="{42296C35-497E-4934-97D6-0E18071E2CFE}" srcOrd="0" destOrd="0" presId="urn:microsoft.com/office/officeart/2005/8/layout/lProcess2"/>
    <dgm:cxn modelId="{B69E75CE-8D59-4193-BA03-7FC601019AFE}" type="presParOf" srcId="{42296C35-497E-4934-97D6-0E18071E2CFE}" destId="{2B7914ED-2FB4-4787-995D-CE4181B0A151}" srcOrd="0" destOrd="0" presId="urn:microsoft.com/office/officeart/2005/8/layout/lProcess2"/>
    <dgm:cxn modelId="{D8E2E802-A003-432A-A3E0-DABE99DBB5CF}" type="presParOf" srcId="{42296C35-497E-4934-97D6-0E18071E2CFE}" destId="{02E6DDB5-1D3D-4E01-9977-715B6BC2C711}" srcOrd="1" destOrd="0" presId="urn:microsoft.com/office/officeart/2005/8/layout/lProcess2"/>
    <dgm:cxn modelId="{3A5040DF-43C2-4B77-8464-F67CC8525D9F}" type="presParOf" srcId="{42296C35-497E-4934-97D6-0E18071E2CFE}" destId="{6C5C471A-44F0-4446-9DE0-4917EF513F9B}" srcOrd="2" destOrd="0" presId="urn:microsoft.com/office/officeart/2005/8/layout/lProcess2"/>
    <dgm:cxn modelId="{F06D01AE-EBC0-4D54-B8C8-DE8F36E0E6E3}" type="presParOf" srcId="{42296C35-497E-4934-97D6-0E18071E2CFE}" destId="{BCEB2D79-31AF-45B2-96FC-B61B41CA6A65}" srcOrd="3" destOrd="0" presId="urn:microsoft.com/office/officeart/2005/8/layout/lProcess2"/>
    <dgm:cxn modelId="{FB8C346D-02EA-41BF-A363-B4D227A344A3}" type="presParOf" srcId="{42296C35-497E-4934-97D6-0E18071E2CFE}" destId="{9617AF3A-FA9B-4323-BC25-B93E16642718}" srcOrd="4" destOrd="0" presId="urn:microsoft.com/office/officeart/2005/8/layout/lProcess2"/>
    <dgm:cxn modelId="{D85FE1D7-5A2E-47B9-98CD-311CD4FA41C0}" type="presParOf" srcId="{42296C35-497E-4934-97D6-0E18071E2CFE}" destId="{89572268-8187-4B74-92B3-C9842661EADE}" srcOrd="5" destOrd="0" presId="urn:microsoft.com/office/officeart/2005/8/layout/lProcess2"/>
    <dgm:cxn modelId="{800D6468-DAA8-4CB2-8DAE-58D24FFC4AEE}" type="presParOf" srcId="{42296C35-497E-4934-97D6-0E18071E2CFE}" destId="{7108595B-9BBD-4140-8E5A-DADD6CB368E7}" srcOrd="6" destOrd="0" presId="urn:microsoft.com/office/officeart/2005/8/layout/lProcess2"/>
    <dgm:cxn modelId="{A6F32143-7749-46C5-8B96-BD07520970A1}" type="presParOf" srcId="{0DDA7B0B-4C90-4745-B728-7841F2DDF798}" destId="{963F5176-C227-4A6B-9FD0-514D6F586552}" srcOrd="1" destOrd="0" presId="urn:microsoft.com/office/officeart/2005/8/layout/lProcess2"/>
    <dgm:cxn modelId="{ECB2D39B-AB9A-4DA0-8ED1-4EF21FEF8616}" type="presParOf" srcId="{0DDA7B0B-4C90-4745-B728-7841F2DDF798}" destId="{956F53A9-171C-44C0-B0D0-7AC201324628}" srcOrd="2" destOrd="0" presId="urn:microsoft.com/office/officeart/2005/8/layout/lProcess2"/>
    <dgm:cxn modelId="{2D2A150E-ABEE-49C3-B89B-C6A828C64364}" type="presParOf" srcId="{956F53A9-171C-44C0-B0D0-7AC201324628}" destId="{F9CB98F5-7ACC-45B9-813D-FDEB979E7C48}" srcOrd="0" destOrd="0" presId="urn:microsoft.com/office/officeart/2005/8/layout/lProcess2"/>
    <dgm:cxn modelId="{A4D4E44A-2A5A-440A-8EC6-8853F4C4FA8A}" type="presParOf" srcId="{956F53A9-171C-44C0-B0D0-7AC201324628}" destId="{A8F891F7-1C51-4D6B-8776-3F3D4CFFF15B}" srcOrd="1" destOrd="0" presId="urn:microsoft.com/office/officeart/2005/8/layout/lProcess2"/>
    <dgm:cxn modelId="{04974CD7-98EB-4F6E-B7A6-002B7DF23D4E}" type="presParOf" srcId="{956F53A9-171C-44C0-B0D0-7AC201324628}" destId="{5BE2C8FA-3160-4888-BEF8-40AB84F2D4B4}" srcOrd="2" destOrd="0" presId="urn:microsoft.com/office/officeart/2005/8/layout/lProcess2"/>
    <dgm:cxn modelId="{51FA2378-B5BE-4F1D-9662-3703FA21B633}" type="presParOf" srcId="{5BE2C8FA-3160-4888-BEF8-40AB84F2D4B4}" destId="{589812E4-4415-4D54-A85D-337EFD064D13}" srcOrd="0" destOrd="0" presId="urn:microsoft.com/office/officeart/2005/8/layout/lProcess2"/>
    <dgm:cxn modelId="{ECEB2436-0375-4E64-B932-6F1FD9F3CD60}" type="presParOf" srcId="{589812E4-4415-4D54-A85D-337EFD064D13}" destId="{1562F52D-11B7-4482-8361-9B030A11D48B}" srcOrd="0" destOrd="0" presId="urn:microsoft.com/office/officeart/2005/8/layout/lProcess2"/>
    <dgm:cxn modelId="{CE273BFA-EFD1-433A-9F3C-3ADF6EB0C23D}" type="presParOf" srcId="{589812E4-4415-4D54-A85D-337EFD064D13}" destId="{F53EB55E-D63E-48BF-A672-032BFCA3D6A6}" srcOrd="1" destOrd="0" presId="urn:microsoft.com/office/officeart/2005/8/layout/lProcess2"/>
    <dgm:cxn modelId="{17610CEB-206A-48AA-B376-4CA22AAE2AFA}" type="presParOf" srcId="{589812E4-4415-4D54-A85D-337EFD064D13}" destId="{EBEBC476-2DFF-4951-84E1-BD4563B29610}" srcOrd="2" destOrd="0" presId="urn:microsoft.com/office/officeart/2005/8/layout/lProcess2"/>
    <dgm:cxn modelId="{3D78C841-C284-4596-8302-47866E07D31D}" type="presParOf" srcId="{589812E4-4415-4D54-A85D-337EFD064D13}" destId="{6E53844F-1D55-4D8D-AE63-C956AEF7044A}" srcOrd="3" destOrd="0" presId="urn:microsoft.com/office/officeart/2005/8/layout/lProcess2"/>
    <dgm:cxn modelId="{5001C3D1-974F-4E0C-91AE-85E38C2254A7}" type="presParOf" srcId="{589812E4-4415-4D54-A85D-337EFD064D13}" destId="{1BD6803B-2EC6-48C4-845D-F3202FEB93F0}" srcOrd="4" destOrd="0" presId="urn:microsoft.com/office/officeart/2005/8/layout/lProcess2"/>
    <dgm:cxn modelId="{3871621A-801F-48FB-A7BB-84B92A8C893B}" type="presParOf" srcId="{0DDA7B0B-4C90-4745-B728-7841F2DDF798}" destId="{776C614F-D68B-4FDB-A173-C11CD9DE4881}" srcOrd="3" destOrd="0" presId="urn:microsoft.com/office/officeart/2005/8/layout/lProcess2"/>
    <dgm:cxn modelId="{223F8103-D134-4A92-9862-CA612CEE6B12}" type="presParOf" srcId="{0DDA7B0B-4C90-4745-B728-7841F2DDF798}" destId="{D39F062F-8B2A-49FE-B12D-F46E50954896}" srcOrd="4" destOrd="0" presId="urn:microsoft.com/office/officeart/2005/8/layout/lProcess2"/>
    <dgm:cxn modelId="{3B207B6F-2044-4472-9363-CB7EBC35F7CC}" type="presParOf" srcId="{D39F062F-8B2A-49FE-B12D-F46E50954896}" destId="{EF0D7694-E62B-40A7-9AB6-BDB676B18408}" srcOrd="0" destOrd="0" presId="urn:microsoft.com/office/officeart/2005/8/layout/lProcess2"/>
    <dgm:cxn modelId="{B67D701A-6FFC-4925-856C-334010B977CD}" type="presParOf" srcId="{D39F062F-8B2A-49FE-B12D-F46E50954896}" destId="{D2818041-A04E-4202-BA50-1210F08957DB}" srcOrd="1" destOrd="0" presId="urn:microsoft.com/office/officeart/2005/8/layout/lProcess2"/>
    <dgm:cxn modelId="{12D9280B-50EB-430E-9426-301A18DCA657}" type="presParOf" srcId="{D39F062F-8B2A-49FE-B12D-F46E50954896}" destId="{DF76B800-858C-4087-AAE4-DB91D223E060}" srcOrd="2" destOrd="0" presId="urn:microsoft.com/office/officeart/2005/8/layout/lProcess2"/>
    <dgm:cxn modelId="{4E04D26D-8B47-4290-B751-1A0E9B4E2109}" type="presParOf" srcId="{DF76B800-858C-4087-AAE4-DB91D223E060}" destId="{02C37013-4CC5-4849-8F14-73BEA5F6B016}" srcOrd="0" destOrd="0" presId="urn:microsoft.com/office/officeart/2005/8/layout/lProcess2"/>
    <dgm:cxn modelId="{081C2BD9-296F-4BDB-8DC7-20B0E8548F7B}" type="presParOf" srcId="{02C37013-4CC5-4849-8F14-73BEA5F6B016}" destId="{07913214-3A53-4659-8AE1-FF03FCDAC27D}" srcOrd="0" destOrd="0" presId="urn:microsoft.com/office/officeart/2005/8/layout/lProcess2"/>
    <dgm:cxn modelId="{79E16B0C-F942-4994-A69A-D9DBD67332F6}" type="presParOf" srcId="{02C37013-4CC5-4849-8F14-73BEA5F6B016}" destId="{26E0E918-BF01-480B-8C7F-F81AE07C11E6}" srcOrd="1" destOrd="0" presId="urn:microsoft.com/office/officeart/2005/8/layout/lProcess2"/>
    <dgm:cxn modelId="{7AC39C42-D6B6-4C8D-8634-68DBACB74501}" type="presParOf" srcId="{02C37013-4CC5-4849-8F14-73BEA5F6B016}" destId="{3812A711-8123-4775-94C6-23AB83A935D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74027-D1A8-4AA7-82C1-7ABCFEEE6F53}">
      <dsp:nvSpPr>
        <dsp:cNvPr id="0" name=""/>
        <dsp:cNvSpPr/>
      </dsp:nvSpPr>
      <dsp:spPr>
        <a:xfrm>
          <a:off x="6752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Telecom</a:t>
          </a:r>
          <a:endParaRPr lang="en-US" sz="1400" kern="1200" dirty="0"/>
        </a:p>
      </dsp:txBody>
      <dsp:txXfrm>
        <a:off x="6752" y="0"/>
        <a:ext cx="1246026" cy="1508760"/>
      </dsp:txXfrm>
    </dsp:sp>
    <dsp:sp modelId="{5C30613B-FF17-4A05-B128-1EA100A0A616}">
      <dsp:nvSpPr>
        <dsp:cNvPr id="0" name=""/>
        <dsp:cNvSpPr/>
      </dsp:nvSpPr>
      <dsp:spPr>
        <a:xfrm>
          <a:off x="131354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Telus</a:t>
          </a:r>
          <a:endParaRPr lang="en-US" sz="900" kern="1200" dirty="0"/>
        </a:p>
      </dsp:txBody>
      <dsp:txXfrm>
        <a:off x="160550" y="1537956"/>
        <a:ext cx="938429" cy="3210588"/>
      </dsp:txXfrm>
    </dsp:sp>
    <dsp:sp modelId="{BC239B3F-101D-4BD5-8787-A1215B58D684}">
      <dsp:nvSpPr>
        <dsp:cNvPr id="0" name=""/>
        <dsp:cNvSpPr/>
      </dsp:nvSpPr>
      <dsp:spPr>
        <a:xfrm>
          <a:off x="1346230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Real Estate</a:t>
          </a:r>
          <a:endParaRPr lang="en-US" sz="1400" kern="1200" dirty="0"/>
        </a:p>
      </dsp:txBody>
      <dsp:txXfrm>
        <a:off x="1346230" y="0"/>
        <a:ext cx="1246026" cy="1508760"/>
      </dsp:txXfrm>
    </dsp:sp>
    <dsp:sp modelId="{617FF4AE-568A-41C3-BD78-C64E9BA2C482}">
      <dsp:nvSpPr>
        <dsp:cNvPr id="0" name=""/>
        <dsp:cNvSpPr/>
      </dsp:nvSpPr>
      <dsp:spPr>
        <a:xfrm>
          <a:off x="1470833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 err="1"/>
            <a:t>Adero</a:t>
          </a:r>
          <a:r>
            <a:rPr lang="en-CA" sz="900" kern="1200" dirty="0"/>
            <a:t> Group</a:t>
          </a:r>
          <a:endParaRPr lang="en-US" sz="900" kern="1200" dirty="0"/>
        </a:p>
      </dsp:txBody>
      <dsp:txXfrm>
        <a:off x="1500029" y="1537956"/>
        <a:ext cx="938429" cy="3210588"/>
      </dsp:txXfrm>
    </dsp:sp>
    <dsp:sp modelId="{2057BF2C-8A32-437B-8577-B19F137A0B96}">
      <dsp:nvSpPr>
        <dsp:cNvPr id="0" name=""/>
        <dsp:cNvSpPr/>
      </dsp:nvSpPr>
      <dsp:spPr>
        <a:xfrm>
          <a:off x="2685708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Mining</a:t>
          </a:r>
          <a:endParaRPr lang="en-US" sz="1400" kern="1200" dirty="0"/>
        </a:p>
      </dsp:txBody>
      <dsp:txXfrm>
        <a:off x="2685708" y="0"/>
        <a:ext cx="1246026" cy="1508760"/>
      </dsp:txXfrm>
    </dsp:sp>
    <dsp:sp modelId="{7B767EA2-D68A-461B-9CAE-B29A517C19E2}">
      <dsp:nvSpPr>
        <dsp:cNvPr id="0" name=""/>
        <dsp:cNvSpPr/>
      </dsp:nvSpPr>
      <dsp:spPr>
        <a:xfrm>
          <a:off x="2810311" y="1510233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Canadian Metals Inc.</a:t>
          </a:r>
          <a:endParaRPr lang="en-US" sz="900" kern="1200" dirty="0"/>
        </a:p>
      </dsp:txBody>
      <dsp:txXfrm>
        <a:off x="2819661" y="1519583"/>
        <a:ext cx="978121" cy="300536"/>
      </dsp:txXfrm>
    </dsp:sp>
    <dsp:sp modelId="{CFD0A495-9793-4DEB-AAE1-A3AB12220B5F}">
      <dsp:nvSpPr>
        <dsp:cNvPr id="0" name=""/>
        <dsp:cNvSpPr/>
      </dsp:nvSpPr>
      <dsp:spPr>
        <a:xfrm>
          <a:off x="2810311" y="1878583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EDM Resources Corp</a:t>
          </a:r>
          <a:endParaRPr lang="en-US" sz="900" kern="1200" dirty="0"/>
        </a:p>
      </dsp:txBody>
      <dsp:txXfrm>
        <a:off x="2819661" y="1887933"/>
        <a:ext cx="978121" cy="300536"/>
      </dsp:txXfrm>
    </dsp:sp>
    <dsp:sp modelId="{FE4016EE-E3E5-4572-9BF0-971AE8C28480}">
      <dsp:nvSpPr>
        <dsp:cNvPr id="0" name=""/>
        <dsp:cNvSpPr/>
      </dsp:nvSpPr>
      <dsp:spPr>
        <a:xfrm>
          <a:off x="2810311" y="2246932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 err="1"/>
            <a:t>Fancamp</a:t>
          </a:r>
          <a:r>
            <a:rPr lang="en-CA" sz="900" kern="1200" dirty="0"/>
            <a:t> Exploration Ltd.</a:t>
          </a:r>
          <a:endParaRPr lang="en-US" sz="900" kern="1200" dirty="0"/>
        </a:p>
      </dsp:txBody>
      <dsp:txXfrm>
        <a:off x="2819661" y="2256282"/>
        <a:ext cx="978121" cy="300536"/>
      </dsp:txXfrm>
    </dsp:sp>
    <dsp:sp modelId="{5E6E6645-9B1E-425D-B812-22C8E717D23C}">
      <dsp:nvSpPr>
        <dsp:cNvPr id="0" name=""/>
        <dsp:cNvSpPr/>
      </dsp:nvSpPr>
      <dsp:spPr>
        <a:xfrm>
          <a:off x="2810311" y="2615282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 M Resources</a:t>
          </a:r>
          <a:endParaRPr lang="en-US" sz="900" kern="1200" dirty="0"/>
        </a:p>
      </dsp:txBody>
      <dsp:txXfrm>
        <a:off x="2819661" y="2624632"/>
        <a:ext cx="978121" cy="300536"/>
      </dsp:txXfrm>
    </dsp:sp>
    <dsp:sp modelId="{6B73CBD9-BCB1-4186-B49F-A1C600B9F4E4}">
      <dsp:nvSpPr>
        <dsp:cNvPr id="0" name=""/>
        <dsp:cNvSpPr/>
      </dsp:nvSpPr>
      <dsp:spPr>
        <a:xfrm>
          <a:off x="2810311" y="2983631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Crestview Exploration Inc</a:t>
          </a:r>
          <a:endParaRPr lang="en-US" sz="900" kern="1200" dirty="0"/>
        </a:p>
      </dsp:txBody>
      <dsp:txXfrm>
        <a:off x="2819661" y="2992981"/>
        <a:ext cx="978121" cy="300536"/>
      </dsp:txXfrm>
    </dsp:sp>
    <dsp:sp modelId="{DC76311B-B5C7-4023-8661-4E002820BBE7}">
      <dsp:nvSpPr>
        <dsp:cNvPr id="0" name=""/>
        <dsp:cNvSpPr/>
      </dsp:nvSpPr>
      <dsp:spPr>
        <a:xfrm>
          <a:off x="2810311" y="3351981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QNB Metals Inc</a:t>
          </a:r>
          <a:endParaRPr lang="en-US" sz="900" kern="1200" dirty="0"/>
        </a:p>
      </dsp:txBody>
      <dsp:txXfrm>
        <a:off x="2819661" y="3361331"/>
        <a:ext cx="978121" cy="300536"/>
      </dsp:txXfrm>
    </dsp:sp>
    <dsp:sp modelId="{CB77AE1C-BF91-42E3-931D-D298FCCAC1F6}">
      <dsp:nvSpPr>
        <dsp:cNvPr id="0" name=""/>
        <dsp:cNvSpPr/>
      </dsp:nvSpPr>
      <dsp:spPr>
        <a:xfrm>
          <a:off x="2810311" y="3720331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Mesabi Metallics </a:t>
          </a:r>
          <a:endParaRPr lang="en-US" sz="900" kern="1200" dirty="0"/>
        </a:p>
      </dsp:txBody>
      <dsp:txXfrm>
        <a:off x="2819661" y="3729681"/>
        <a:ext cx="978121" cy="300536"/>
      </dsp:txXfrm>
    </dsp:sp>
    <dsp:sp modelId="{4DC3AA89-4CA1-44A9-A351-F90935506040}">
      <dsp:nvSpPr>
        <dsp:cNvPr id="0" name=""/>
        <dsp:cNvSpPr/>
      </dsp:nvSpPr>
      <dsp:spPr>
        <a:xfrm>
          <a:off x="2810311" y="4088680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Analog Gold Resources</a:t>
          </a:r>
        </a:p>
      </dsp:txBody>
      <dsp:txXfrm>
        <a:off x="2819661" y="4098030"/>
        <a:ext cx="978121" cy="300536"/>
      </dsp:txXfrm>
    </dsp:sp>
    <dsp:sp modelId="{3626C8E8-7D46-4241-8FE3-A85755E4ECBE}">
      <dsp:nvSpPr>
        <dsp:cNvPr id="0" name=""/>
        <dsp:cNvSpPr/>
      </dsp:nvSpPr>
      <dsp:spPr>
        <a:xfrm>
          <a:off x="2810311" y="4457030"/>
          <a:ext cx="996821" cy="3192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First Phosphate Inc</a:t>
          </a:r>
        </a:p>
      </dsp:txBody>
      <dsp:txXfrm>
        <a:off x="2819661" y="4466380"/>
        <a:ext cx="978121" cy="300536"/>
      </dsp:txXfrm>
    </dsp:sp>
    <dsp:sp modelId="{D42FDB97-3FA7-4A4E-B98C-D4FEF3418323}">
      <dsp:nvSpPr>
        <dsp:cNvPr id="0" name=""/>
        <dsp:cNvSpPr/>
      </dsp:nvSpPr>
      <dsp:spPr>
        <a:xfrm>
          <a:off x="4025186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Cosmetics</a:t>
          </a:r>
          <a:endParaRPr lang="en-US" sz="1400" kern="1200" dirty="0"/>
        </a:p>
      </dsp:txBody>
      <dsp:txXfrm>
        <a:off x="4025186" y="0"/>
        <a:ext cx="1246026" cy="1508760"/>
      </dsp:txXfrm>
    </dsp:sp>
    <dsp:sp modelId="{1C69876E-88F2-408B-BDC3-90101D5004B2}">
      <dsp:nvSpPr>
        <dsp:cNvPr id="0" name=""/>
        <dsp:cNvSpPr/>
      </dsp:nvSpPr>
      <dsp:spPr>
        <a:xfrm>
          <a:off x="4149789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Poko Innovations</a:t>
          </a:r>
          <a:endParaRPr lang="en-US" sz="900" kern="1200" dirty="0"/>
        </a:p>
      </dsp:txBody>
      <dsp:txXfrm>
        <a:off x="4178985" y="1537956"/>
        <a:ext cx="938429" cy="3210588"/>
      </dsp:txXfrm>
    </dsp:sp>
    <dsp:sp modelId="{62C740DA-6448-42EB-9994-E537D52579CD}">
      <dsp:nvSpPr>
        <dsp:cNvPr id="0" name=""/>
        <dsp:cNvSpPr/>
      </dsp:nvSpPr>
      <dsp:spPr>
        <a:xfrm>
          <a:off x="5364665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Pharma</a:t>
          </a:r>
          <a:endParaRPr lang="en-US" sz="1400" kern="1200" dirty="0"/>
        </a:p>
      </dsp:txBody>
      <dsp:txXfrm>
        <a:off x="5364665" y="0"/>
        <a:ext cx="1246026" cy="1508760"/>
      </dsp:txXfrm>
    </dsp:sp>
    <dsp:sp modelId="{BD47C62D-446D-47C9-86EA-C4F83A012A90}">
      <dsp:nvSpPr>
        <dsp:cNvPr id="0" name=""/>
        <dsp:cNvSpPr/>
      </dsp:nvSpPr>
      <dsp:spPr>
        <a:xfrm>
          <a:off x="5489267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Defence Therapeutics</a:t>
          </a:r>
          <a:endParaRPr lang="en-US" sz="900" kern="1200" dirty="0"/>
        </a:p>
      </dsp:txBody>
      <dsp:txXfrm>
        <a:off x="5518463" y="1537956"/>
        <a:ext cx="938429" cy="3210588"/>
      </dsp:txXfrm>
    </dsp:sp>
    <dsp:sp modelId="{0F668CA6-8FAE-4AAA-851C-4276CDAD4A5E}">
      <dsp:nvSpPr>
        <dsp:cNvPr id="0" name=""/>
        <dsp:cNvSpPr/>
      </dsp:nvSpPr>
      <dsp:spPr>
        <a:xfrm>
          <a:off x="6705601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Trading</a:t>
          </a:r>
          <a:endParaRPr lang="en-US" sz="1400" kern="1200" dirty="0"/>
        </a:p>
      </dsp:txBody>
      <dsp:txXfrm>
        <a:off x="6705601" y="0"/>
        <a:ext cx="1246026" cy="1508760"/>
      </dsp:txXfrm>
    </dsp:sp>
    <dsp:sp modelId="{717161ED-58F0-4833-BDAC-E031F8037704}">
      <dsp:nvSpPr>
        <dsp:cNvPr id="0" name=""/>
        <dsp:cNvSpPr/>
      </dsp:nvSpPr>
      <dsp:spPr>
        <a:xfrm>
          <a:off x="6828745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 err="1"/>
            <a:t>Eurolegno</a:t>
          </a:r>
          <a:endParaRPr lang="en-US" sz="900" kern="1200" dirty="0"/>
        </a:p>
      </dsp:txBody>
      <dsp:txXfrm>
        <a:off x="6857941" y="1537956"/>
        <a:ext cx="938429" cy="3210588"/>
      </dsp:txXfrm>
    </dsp:sp>
    <dsp:sp modelId="{7AC9E41E-366C-421A-A270-FB67FF1BF2A6}">
      <dsp:nvSpPr>
        <dsp:cNvPr id="0" name=""/>
        <dsp:cNvSpPr/>
      </dsp:nvSpPr>
      <dsp:spPr>
        <a:xfrm>
          <a:off x="8043621" y="0"/>
          <a:ext cx="1246026" cy="5029199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Manufacturing</a:t>
          </a:r>
        </a:p>
      </dsp:txBody>
      <dsp:txXfrm>
        <a:off x="8043621" y="0"/>
        <a:ext cx="1246026" cy="1508760"/>
      </dsp:txXfrm>
    </dsp:sp>
    <dsp:sp modelId="{0F957AF3-761F-462C-9F49-F98BA010F928}">
      <dsp:nvSpPr>
        <dsp:cNvPr id="0" name=""/>
        <dsp:cNvSpPr/>
      </dsp:nvSpPr>
      <dsp:spPr>
        <a:xfrm>
          <a:off x="8168224" y="1508760"/>
          <a:ext cx="996821" cy="326898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 err="1"/>
            <a:t>Figura</a:t>
          </a:r>
          <a:r>
            <a:rPr lang="en-CA" sz="900" kern="1200" dirty="0"/>
            <a:t> Machining</a:t>
          </a:r>
        </a:p>
      </dsp:txBody>
      <dsp:txXfrm>
        <a:off x="8197420" y="1537956"/>
        <a:ext cx="938429" cy="3210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CA7585-A23E-44B5-BDE3-674E63D67338}">
      <dsp:nvSpPr>
        <dsp:cNvPr id="0" name=""/>
        <dsp:cNvSpPr/>
      </dsp:nvSpPr>
      <dsp:spPr>
        <a:xfrm>
          <a:off x="1000" y="0"/>
          <a:ext cx="2600748" cy="4514258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Audit </a:t>
          </a:r>
        </a:p>
      </dsp:txBody>
      <dsp:txXfrm>
        <a:off x="1000" y="0"/>
        <a:ext cx="2600748" cy="1354277"/>
      </dsp:txXfrm>
    </dsp:sp>
    <dsp:sp modelId="{2B7914ED-2FB4-4787-995D-CE4181B0A151}">
      <dsp:nvSpPr>
        <dsp:cNvPr id="0" name=""/>
        <dsp:cNvSpPr/>
      </dsp:nvSpPr>
      <dsp:spPr>
        <a:xfrm>
          <a:off x="261075" y="1354387"/>
          <a:ext cx="2080598" cy="65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MNP</a:t>
          </a:r>
        </a:p>
      </dsp:txBody>
      <dsp:txXfrm>
        <a:off x="280336" y="1373648"/>
        <a:ext cx="2042076" cy="619109"/>
      </dsp:txXfrm>
    </dsp:sp>
    <dsp:sp modelId="{6C5C471A-44F0-4446-9DE0-4917EF513F9B}">
      <dsp:nvSpPr>
        <dsp:cNvPr id="0" name=""/>
        <dsp:cNvSpPr/>
      </dsp:nvSpPr>
      <dsp:spPr>
        <a:xfrm>
          <a:off x="261075" y="2113192"/>
          <a:ext cx="2080598" cy="65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Crowe</a:t>
          </a:r>
        </a:p>
      </dsp:txBody>
      <dsp:txXfrm>
        <a:off x="280336" y="2132453"/>
        <a:ext cx="2042076" cy="619109"/>
      </dsp:txXfrm>
    </dsp:sp>
    <dsp:sp modelId="{9617AF3A-FA9B-4323-BC25-B93E16642718}">
      <dsp:nvSpPr>
        <dsp:cNvPr id="0" name=""/>
        <dsp:cNvSpPr/>
      </dsp:nvSpPr>
      <dsp:spPr>
        <a:xfrm>
          <a:off x="261075" y="2871998"/>
          <a:ext cx="2080598" cy="65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PWC</a:t>
          </a:r>
        </a:p>
      </dsp:txBody>
      <dsp:txXfrm>
        <a:off x="280336" y="2891259"/>
        <a:ext cx="2042076" cy="619109"/>
      </dsp:txXfrm>
    </dsp:sp>
    <dsp:sp modelId="{7108595B-9BBD-4140-8E5A-DADD6CB368E7}">
      <dsp:nvSpPr>
        <dsp:cNvPr id="0" name=""/>
        <dsp:cNvSpPr/>
      </dsp:nvSpPr>
      <dsp:spPr>
        <a:xfrm>
          <a:off x="261075" y="3630803"/>
          <a:ext cx="2080598" cy="65763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Deloitte</a:t>
          </a:r>
        </a:p>
      </dsp:txBody>
      <dsp:txXfrm>
        <a:off x="280336" y="3650064"/>
        <a:ext cx="2042076" cy="619109"/>
      </dsp:txXfrm>
    </dsp:sp>
    <dsp:sp modelId="{F9CB98F5-7ACC-45B9-813D-FDEB979E7C48}">
      <dsp:nvSpPr>
        <dsp:cNvPr id="0" name=""/>
        <dsp:cNvSpPr/>
      </dsp:nvSpPr>
      <dsp:spPr>
        <a:xfrm>
          <a:off x="2796804" y="0"/>
          <a:ext cx="2600748" cy="4514258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Legal</a:t>
          </a:r>
        </a:p>
      </dsp:txBody>
      <dsp:txXfrm>
        <a:off x="2796804" y="0"/>
        <a:ext cx="2600748" cy="1354277"/>
      </dsp:txXfrm>
    </dsp:sp>
    <dsp:sp modelId="{1562F52D-11B7-4482-8361-9B030A11D48B}">
      <dsp:nvSpPr>
        <dsp:cNvPr id="0" name=""/>
        <dsp:cNvSpPr/>
      </dsp:nvSpPr>
      <dsp:spPr>
        <a:xfrm>
          <a:off x="3056879" y="1354663"/>
          <a:ext cx="2080598" cy="88687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Stikeman Eliott</a:t>
          </a:r>
        </a:p>
      </dsp:txBody>
      <dsp:txXfrm>
        <a:off x="3082855" y="1380639"/>
        <a:ext cx="2028646" cy="834918"/>
      </dsp:txXfrm>
    </dsp:sp>
    <dsp:sp modelId="{EBEBC476-2DFF-4951-84E1-BD4563B29610}">
      <dsp:nvSpPr>
        <dsp:cNvPr id="0" name=""/>
        <dsp:cNvSpPr/>
      </dsp:nvSpPr>
      <dsp:spPr>
        <a:xfrm>
          <a:off x="3056879" y="2377975"/>
          <a:ext cx="2080598" cy="88687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McMillan</a:t>
          </a:r>
        </a:p>
      </dsp:txBody>
      <dsp:txXfrm>
        <a:off x="3082855" y="2403951"/>
        <a:ext cx="2028646" cy="834918"/>
      </dsp:txXfrm>
    </dsp:sp>
    <dsp:sp modelId="{1BD6803B-2EC6-48C4-845D-F3202FEB93F0}">
      <dsp:nvSpPr>
        <dsp:cNvPr id="0" name=""/>
        <dsp:cNvSpPr/>
      </dsp:nvSpPr>
      <dsp:spPr>
        <a:xfrm>
          <a:off x="3056879" y="3401288"/>
          <a:ext cx="2080598" cy="88687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Lavery</a:t>
          </a:r>
        </a:p>
      </dsp:txBody>
      <dsp:txXfrm>
        <a:off x="3082855" y="3427264"/>
        <a:ext cx="2028646" cy="834918"/>
      </dsp:txXfrm>
    </dsp:sp>
    <dsp:sp modelId="{EF0D7694-E62B-40A7-9AB6-BDB676B18408}">
      <dsp:nvSpPr>
        <dsp:cNvPr id="0" name=""/>
        <dsp:cNvSpPr/>
      </dsp:nvSpPr>
      <dsp:spPr>
        <a:xfrm>
          <a:off x="5592609" y="0"/>
          <a:ext cx="2600748" cy="4514258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Consultants</a:t>
          </a:r>
        </a:p>
      </dsp:txBody>
      <dsp:txXfrm>
        <a:off x="5592609" y="0"/>
        <a:ext cx="2600748" cy="1354277"/>
      </dsp:txXfrm>
    </dsp:sp>
    <dsp:sp modelId="{07913214-3A53-4659-8AE1-FF03FCDAC27D}">
      <dsp:nvSpPr>
        <dsp:cNvPr id="0" name=""/>
        <dsp:cNvSpPr/>
      </dsp:nvSpPr>
      <dsp:spPr>
        <a:xfrm>
          <a:off x="5852684" y="1355599"/>
          <a:ext cx="2080598" cy="136111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DRA/ </a:t>
          </a:r>
          <a:r>
            <a:rPr lang="en-CA" sz="1800" kern="1200" dirty="0" err="1"/>
            <a:t>Metchem</a:t>
          </a:r>
          <a:endParaRPr lang="en-CA" sz="1800" kern="1200" dirty="0"/>
        </a:p>
      </dsp:txBody>
      <dsp:txXfrm>
        <a:off x="5892550" y="1395465"/>
        <a:ext cx="2000866" cy="1281378"/>
      </dsp:txXfrm>
    </dsp:sp>
    <dsp:sp modelId="{3812A711-8123-4775-94C6-23AB83A935D1}">
      <dsp:nvSpPr>
        <dsp:cNvPr id="0" name=""/>
        <dsp:cNvSpPr/>
      </dsp:nvSpPr>
      <dsp:spPr>
        <a:xfrm>
          <a:off x="5852684" y="2926112"/>
          <a:ext cx="2080598" cy="136111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 err="1"/>
            <a:t>Maazars</a:t>
          </a:r>
          <a:endParaRPr lang="en-CA" sz="1800" kern="1200" dirty="0"/>
        </a:p>
      </dsp:txBody>
      <dsp:txXfrm>
        <a:off x="5892550" y="2965978"/>
        <a:ext cx="2000866" cy="12813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A2A2A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3535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A2A2A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3535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A2A2A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2A2A2A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92100"/>
            <a:ext cx="12185904" cy="63754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93875" y="19811"/>
            <a:ext cx="4622291" cy="42671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47476" y="4571"/>
            <a:ext cx="1066799" cy="106679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209294" y="1600961"/>
            <a:ext cx="9686290" cy="0"/>
          </a:xfrm>
          <a:custGeom>
            <a:avLst/>
            <a:gdLst/>
            <a:ahLst/>
            <a:cxnLst/>
            <a:rect l="l" t="t" r="r" b="b"/>
            <a:pathLst>
              <a:path w="9686290">
                <a:moveTo>
                  <a:pt x="0" y="0"/>
                </a:moveTo>
                <a:lnTo>
                  <a:pt x="9686175" y="0"/>
                </a:lnTo>
              </a:path>
            </a:pathLst>
          </a:custGeom>
          <a:ln w="28575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6353" y="343090"/>
            <a:ext cx="8366125" cy="1183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2A2A2A"/>
                </a:solidFill>
                <a:latin typeface="Garamond"/>
                <a:cs typeface="Garam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42073" y="1624075"/>
            <a:ext cx="9138285" cy="4030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35353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6352" y="4102227"/>
            <a:ext cx="76600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heavy" dirty="0">
                <a:solidFill>
                  <a:srgbClr val="2A2A2A"/>
                </a:solidFill>
                <a:uFill>
                  <a:solidFill>
                    <a:srgbClr val="C00000"/>
                  </a:solidFill>
                </a:uFill>
                <a:latin typeface="Garamond"/>
                <a:cs typeface="Garamond"/>
              </a:rPr>
              <a:t>RESURGENT</a:t>
            </a:r>
            <a:r>
              <a:rPr sz="4400" u="heavy" spc="-135" dirty="0">
                <a:solidFill>
                  <a:srgbClr val="2A2A2A"/>
                </a:solidFill>
                <a:uFill>
                  <a:solidFill>
                    <a:srgbClr val="C00000"/>
                  </a:solidFill>
                </a:uFill>
                <a:latin typeface="Garamond"/>
                <a:cs typeface="Garamond"/>
              </a:rPr>
              <a:t> </a:t>
            </a:r>
            <a:r>
              <a:rPr sz="4400" u="heavy" dirty="0">
                <a:solidFill>
                  <a:srgbClr val="2A2A2A"/>
                </a:solidFill>
                <a:uFill>
                  <a:solidFill>
                    <a:srgbClr val="C00000"/>
                  </a:solidFill>
                </a:uFill>
                <a:latin typeface="Garamond"/>
                <a:cs typeface="Garamond"/>
              </a:rPr>
              <a:t>MONTREAL</a:t>
            </a:r>
            <a:r>
              <a:rPr sz="4400" u="heavy" spc="-135" dirty="0">
                <a:solidFill>
                  <a:srgbClr val="2A2A2A"/>
                </a:solidFill>
                <a:uFill>
                  <a:solidFill>
                    <a:srgbClr val="C00000"/>
                  </a:solidFill>
                </a:uFill>
                <a:latin typeface="Garamond"/>
                <a:cs typeface="Garamond"/>
              </a:rPr>
              <a:t> </a:t>
            </a:r>
            <a:r>
              <a:rPr sz="4400" u="heavy" spc="-25" dirty="0">
                <a:solidFill>
                  <a:srgbClr val="2A2A2A"/>
                </a:solidFill>
                <a:uFill>
                  <a:solidFill>
                    <a:srgbClr val="C00000"/>
                  </a:solidFill>
                </a:uFill>
                <a:latin typeface="Garamond"/>
                <a:cs typeface="Garamond"/>
              </a:rPr>
              <a:t>INC</a:t>
            </a:r>
            <a:endParaRPr sz="4400">
              <a:latin typeface="Garamond"/>
              <a:cs typeface="Garamon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96353" y="5024120"/>
            <a:ext cx="26682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Corporate</a:t>
            </a:r>
            <a:r>
              <a:rPr sz="2000" spc="-7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Presentation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WHY</a:t>
            </a:r>
            <a:r>
              <a:rPr spc="-35" dirty="0"/>
              <a:t> </a:t>
            </a:r>
            <a:r>
              <a:rPr spc="-10" dirty="0"/>
              <a:t>RESURGENT?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61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dirty="0"/>
              <a:t>Credible</a:t>
            </a:r>
            <a:r>
              <a:rPr spc="-80" dirty="0"/>
              <a:t> </a:t>
            </a:r>
            <a:r>
              <a:rPr dirty="0"/>
              <a:t>track</a:t>
            </a:r>
            <a:r>
              <a:rPr spc="-55" dirty="0"/>
              <a:t> </a:t>
            </a:r>
            <a:r>
              <a:rPr dirty="0"/>
              <a:t>record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delivery</a:t>
            </a:r>
            <a:r>
              <a:rPr spc="-45" dirty="0"/>
              <a:t> </a:t>
            </a:r>
            <a:r>
              <a:rPr dirty="0"/>
              <a:t>–</a:t>
            </a:r>
            <a:r>
              <a:rPr spc="-175" dirty="0"/>
              <a:t> </a:t>
            </a:r>
            <a:r>
              <a:rPr dirty="0"/>
              <a:t>A</a:t>
            </a:r>
            <a:r>
              <a:rPr spc="-185" dirty="0"/>
              <a:t> </a:t>
            </a:r>
            <a:r>
              <a:rPr spc="-55" dirty="0"/>
              <a:t>Tata </a:t>
            </a:r>
            <a:r>
              <a:rPr dirty="0"/>
              <a:t>grooming</a:t>
            </a:r>
            <a:r>
              <a:rPr spc="-60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spc="-10" dirty="0"/>
              <a:t>training</a:t>
            </a:r>
          </a:p>
          <a:p>
            <a:pPr marL="241300" marR="5080" indent="-228600">
              <a:lnSpc>
                <a:spcPts val="2590"/>
              </a:lnSpc>
              <a:spcBef>
                <a:spcPts val="1839"/>
              </a:spcBef>
              <a:buSzPct val="79166"/>
              <a:buFont typeface="Arial"/>
              <a:buChar char="•"/>
              <a:tabLst>
                <a:tab pos="241300" algn="l"/>
              </a:tabLst>
            </a:pPr>
            <a:r>
              <a:rPr dirty="0"/>
              <a:t>Experience</a:t>
            </a:r>
            <a:r>
              <a:rPr spc="-35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servicing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industry</a:t>
            </a:r>
            <a:r>
              <a:rPr spc="-40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dirty="0"/>
              <a:t>the</a:t>
            </a:r>
            <a:r>
              <a:rPr spc="-45" dirty="0"/>
              <a:t> </a:t>
            </a:r>
            <a:r>
              <a:rPr dirty="0"/>
              <a:t>past</a:t>
            </a:r>
            <a:r>
              <a:rPr spc="-55" dirty="0"/>
              <a:t> </a:t>
            </a:r>
            <a:r>
              <a:rPr dirty="0"/>
              <a:t>5</a:t>
            </a:r>
            <a:r>
              <a:rPr spc="-50" dirty="0"/>
              <a:t> </a:t>
            </a:r>
            <a:r>
              <a:rPr dirty="0"/>
              <a:t>years</a:t>
            </a:r>
            <a:r>
              <a:rPr spc="-55" dirty="0"/>
              <a:t> </a:t>
            </a:r>
            <a:r>
              <a:rPr dirty="0"/>
              <a:t>in</a:t>
            </a:r>
            <a:r>
              <a:rPr spc="-55" dirty="0"/>
              <a:t> </a:t>
            </a:r>
            <a:r>
              <a:rPr spc="-10" dirty="0"/>
              <a:t>North America.</a:t>
            </a: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dirty="0"/>
              <a:t>Expertise</a:t>
            </a:r>
            <a:r>
              <a:rPr spc="-30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spc="-10" dirty="0"/>
              <a:t>International</a:t>
            </a:r>
            <a:r>
              <a:rPr spc="-75" dirty="0"/>
              <a:t> </a:t>
            </a:r>
            <a:r>
              <a:rPr spc="-10" dirty="0"/>
              <a:t>Taxation</a:t>
            </a:r>
          </a:p>
          <a:p>
            <a:pPr marL="241300" marR="5080" indent="-228600">
              <a:lnSpc>
                <a:spcPts val="2590"/>
              </a:lnSpc>
              <a:spcBef>
                <a:spcPts val="1839"/>
              </a:spcBef>
              <a:buSzPct val="79166"/>
              <a:buFont typeface="Arial"/>
              <a:buChar char="•"/>
              <a:tabLst>
                <a:tab pos="241300" algn="l"/>
              </a:tabLst>
            </a:pPr>
            <a:r>
              <a:rPr dirty="0"/>
              <a:t>One</a:t>
            </a:r>
            <a:r>
              <a:rPr spc="-90" dirty="0"/>
              <a:t> </a:t>
            </a:r>
            <a:r>
              <a:rPr dirty="0"/>
              <a:t>stop</a:t>
            </a:r>
            <a:r>
              <a:rPr spc="-50" dirty="0"/>
              <a:t> </a:t>
            </a:r>
            <a:r>
              <a:rPr dirty="0"/>
              <a:t>solution</a:t>
            </a:r>
            <a:r>
              <a:rPr spc="-25" dirty="0"/>
              <a:t> </a:t>
            </a:r>
            <a:r>
              <a:rPr dirty="0"/>
              <a:t>for</a:t>
            </a:r>
            <a:r>
              <a:rPr spc="-35" dirty="0"/>
              <a:t> </a:t>
            </a:r>
            <a:r>
              <a:rPr dirty="0"/>
              <a:t>Finance</a:t>
            </a:r>
            <a:r>
              <a:rPr spc="-30" dirty="0"/>
              <a:t> </a:t>
            </a:r>
            <a:r>
              <a:rPr dirty="0"/>
              <a:t>/</a:t>
            </a:r>
            <a:r>
              <a:rPr spc="-165" dirty="0"/>
              <a:t> </a:t>
            </a:r>
            <a:r>
              <a:rPr dirty="0"/>
              <a:t>Accounts</a:t>
            </a:r>
            <a:r>
              <a:rPr spc="-45" dirty="0"/>
              <a:t> </a:t>
            </a:r>
            <a:r>
              <a:rPr dirty="0"/>
              <a:t>/</a:t>
            </a:r>
            <a:r>
              <a:rPr spc="-40" dirty="0"/>
              <a:t> </a:t>
            </a:r>
            <a:r>
              <a:rPr dirty="0"/>
              <a:t>Corporate</a:t>
            </a:r>
            <a:r>
              <a:rPr spc="-75" dirty="0"/>
              <a:t> Tax</a:t>
            </a:r>
            <a:r>
              <a:rPr spc="-40" dirty="0"/>
              <a:t> </a:t>
            </a:r>
            <a:r>
              <a:rPr dirty="0"/>
              <a:t>/</a:t>
            </a:r>
            <a:r>
              <a:rPr spc="-55" dirty="0"/>
              <a:t> </a:t>
            </a:r>
            <a:r>
              <a:rPr spc="-170" dirty="0"/>
              <a:t>VAT</a:t>
            </a:r>
            <a:r>
              <a:rPr spc="-55" dirty="0"/>
              <a:t> </a:t>
            </a:r>
            <a:r>
              <a:rPr spc="-50" dirty="0"/>
              <a:t>/ </a:t>
            </a:r>
            <a:r>
              <a:rPr spc="-30" dirty="0"/>
              <a:t>Transfer</a:t>
            </a:r>
            <a:r>
              <a:rPr spc="-145" dirty="0"/>
              <a:t> </a:t>
            </a:r>
            <a:r>
              <a:rPr dirty="0"/>
              <a:t>Pricing</a:t>
            </a:r>
            <a:r>
              <a:rPr spc="-75" dirty="0"/>
              <a:t> </a:t>
            </a:r>
            <a:r>
              <a:rPr dirty="0"/>
              <a:t>/</a:t>
            </a:r>
            <a:r>
              <a:rPr spc="-110" dirty="0"/>
              <a:t> </a:t>
            </a:r>
            <a:r>
              <a:rPr spc="-114" dirty="0"/>
              <a:t>Tax</a:t>
            </a:r>
            <a:r>
              <a:rPr spc="-140" dirty="0"/>
              <a:t> </a:t>
            </a:r>
            <a:r>
              <a:rPr dirty="0"/>
              <a:t>Advisory</a:t>
            </a:r>
            <a:r>
              <a:rPr spc="-55" dirty="0"/>
              <a:t> </a:t>
            </a:r>
            <a:r>
              <a:rPr dirty="0"/>
              <a:t>/</a:t>
            </a:r>
            <a:r>
              <a:rPr spc="-180" dirty="0"/>
              <a:t> </a:t>
            </a:r>
            <a:r>
              <a:rPr dirty="0"/>
              <a:t>Administrative</a:t>
            </a:r>
            <a:r>
              <a:rPr spc="-50" dirty="0"/>
              <a:t> </a:t>
            </a:r>
            <a:r>
              <a:rPr spc="-10" dirty="0"/>
              <a:t>services</a:t>
            </a: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dirty="0"/>
              <a:t>Local</a:t>
            </a:r>
            <a:r>
              <a:rPr spc="-40" dirty="0"/>
              <a:t> </a:t>
            </a:r>
            <a:r>
              <a:rPr spc="-10" dirty="0"/>
              <a:t>presence</a:t>
            </a:r>
          </a:p>
          <a:p>
            <a:pPr marL="240665" indent="-227965">
              <a:lnSpc>
                <a:spcPct val="100000"/>
              </a:lnSpc>
              <a:spcBef>
                <a:spcPts val="151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dirty="0"/>
              <a:t>24x7</a:t>
            </a:r>
            <a:r>
              <a:rPr spc="-65" dirty="0"/>
              <a:t> </a:t>
            </a:r>
            <a:r>
              <a:rPr spc="-10" dirty="0"/>
              <a:t>Response</a:t>
            </a:r>
            <a:r>
              <a:rPr spc="-40" dirty="0"/>
              <a:t> </a:t>
            </a:r>
            <a:r>
              <a:rPr dirty="0"/>
              <a:t>as</a:t>
            </a:r>
            <a:r>
              <a:rPr spc="-65" dirty="0"/>
              <a:t> </a:t>
            </a:r>
            <a:r>
              <a:rPr dirty="0"/>
              <a:t>response</a:t>
            </a:r>
            <a:r>
              <a:rPr spc="-45" dirty="0"/>
              <a:t> </a:t>
            </a:r>
            <a:r>
              <a:rPr dirty="0"/>
              <a:t>centres</a:t>
            </a:r>
            <a:r>
              <a:rPr spc="-55" dirty="0"/>
              <a:t> </a:t>
            </a:r>
            <a:r>
              <a:rPr dirty="0"/>
              <a:t>are</a:t>
            </a:r>
            <a:r>
              <a:rPr spc="-65" dirty="0"/>
              <a:t> </a:t>
            </a:r>
            <a:r>
              <a:rPr dirty="0"/>
              <a:t>spread</a:t>
            </a:r>
            <a:r>
              <a:rPr spc="-45" dirty="0"/>
              <a:t> </a:t>
            </a:r>
            <a:r>
              <a:rPr dirty="0"/>
              <a:t>across</a:t>
            </a:r>
            <a:r>
              <a:rPr spc="-65" dirty="0"/>
              <a:t> </a:t>
            </a:r>
            <a:r>
              <a:rPr dirty="0"/>
              <a:t>the</a:t>
            </a:r>
            <a:r>
              <a:rPr spc="-65" dirty="0"/>
              <a:t> </a:t>
            </a:r>
            <a:r>
              <a:rPr spc="-10" dirty="0"/>
              <a:t>world</a:t>
            </a: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B2493-4FA8-C0B8-99C8-45F979BEA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53638-D79B-BC96-E03A-36242AAA51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F6708-DD11-3F93-592F-5C1733EDF4E4}"/>
              </a:ext>
            </a:extLst>
          </p:cNvPr>
          <p:cNvSpPr txBox="1"/>
          <p:nvPr/>
        </p:nvSpPr>
        <p:spPr>
          <a:xfrm>
            <a:off x="5202166" y="363956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End of the deck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D90C02-17CB-F36F-8B90-D8BE02B79437}"/>
              </a:ext>
            </a:extLst>
          </p:cNvPr>
          <p:cNvSpPr txBox="1"/>
          <p:nvPr/>
        </p:nvSpPr>
        <p:spPr>
          <a:xfrm>
            <a:off x="4637107" y="5290735"/>
            <a:ext cx="29177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000" dirty="0"/>
              <a:t>Resurgent Montreal Inc.</a:t>
            </a:r>
          </a:p>
          <a:p>
            <a:pPr algn="ctr"/>
            <a:r>
              <a:rPr lang="en-CA" sz="2000" dirty="0"/>
              <a:t>1216-3577 Ave Atwater</a:t>
            </a:r>
          </a:p>
          <a:p>
            <a:pPr algn="ctr"/>
            <a:r>
              <a:rPr lang="en-CA" sz="2000" dirty="0"/>
              <a:t>Montreal, H3H 2R2</a:t>
            </a:r>
          </a:p>
        </p:txBody>
      </p:sp>
    </p:spTree>
    <p:extLst>
      <p:ext uri="{BB962C8B-B14F-4D97-AF65-F5344CB8AC3E}">
        <p14:creationId xmlns:p14="http://schemas.microsoft.com/office/powerpoint/2010/main" val="176550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WHO</a:t>
            </a:r>
            <a:r>
              <a:rPr spc="-45" dirty="0"/>
              <a:t> </a:t>
            </a:r>
            <a:r>
              <a:rPr dirty="0"/>
              <a:t>WE</a:t>
            </a:r>
            <a:r>
              <a:rPr spc="-50" dirty="0"/>
              <a:t> </a:t>
            </a:r>
            <a:r>
              <a:rPr spc="-10" dirty="0"/>
              <a:t>ARE..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42073" y="1624075"/>
            <a:ext cx="8564880" cy="4361815"/>
          </a:xfrm>
          <a:prstGeom prst="rect">
            <a:avLst/>
          </a:prstGeom>
        </p:spPr>
        <p:txBody>
          <a:bodyPr vert="horz" wrap="square" lIns="0" tIns="2044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61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Incorporated</a:t>
            </a:r>
            <a:r>
              <a:rPr sz="2400" spc="-5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24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Canada</a:t>
            </a:r>
            <a:r>
              <a:rPr sz="2400" spc="-6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2400" spc="-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35353"/>
                </a:solidFill>
                <a:latin typeface="Trebuchet MS"/>
                <a:cs typeface="Trebuchet MS"/>
              </a:rPr>
              <a:t>2018.</a:t>
            </a:r>
            <a:endParaRPr sz="24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515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Based</a:t>
            </a:r>
            <a:r>
              <a:rPr sz="24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out</a:t>
            </a:r>
            <a:r>
              <a:rPr sz="2400" spc="-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of</a:t>
            </a:r>
            <a:r>
              <a:rPr sz="24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35353"/>
                </a:solidFill>
                <a:latin typeface="Trebuchet MS"/>
                <a:cs typeface="Trebuchet MS"/>
              </a:rPr>
              <a:t>Montreal.</a:t>
            </a:r>
            <a:endParaRPr sz="24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51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Serving</a:t>
            </a:r>
            <a:r>
              <a:rPr sz="2400" spc="-8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both</a:t>
            </a:r>
            <a:r>
              <a:rPr sz="2400" spc="-6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Public</a:t>
            </a:r>
            <a:r>
              <a:rPr sz="2400" spc="-7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Listed</a:t>
            </a:r>
            <a:r>
              <a:rPr sz="2400" spc="-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Companies</a:t>
            </a:r>
            <a:r>
              <a:rPr sz="2400" spc="-5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2400" spc="-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35353"/>
                </a:solidFill>
                <a:latin typeface="Trebuchet MS"/>
                <a:cs typeface="Trebuchet MS"/>
              </a:rPr>
              <a:t>Private</a:t>
            </a:r>
            <a:r>
              <a:rPr sz="2400" spc="-7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35353"/>
                </a:solidFill>
                <a:latin typeface="Trebuchet MS"/>
                <a:cs typeface="Trebuchet MS"/>
              </a:rPr>
              <a:t>Companies</a:t>
            </a:r>
            <a:endParaRPr sz="24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510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Our</a:t>
            </a:r>
            <a:r>
              <a:rPr sz="24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key</a:t>
            </a:r>
            <a:r>
              <a:rPr sz="24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535353"/>
                </a:solidFill>
                <a:latin typeface="Trebuchet MS"/>
                <a:cs typeface="Trebuchet MS"/>
              </a:rPr>
              <a:t>offerings</a:t>
            </a:r>
            <a:endParaRPr sz="24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8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 Services</a:t>
            </a:r>
            <a:endParaRPr sz="20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59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Controller</a:t>
            </a:r>
            <a:r>
              <a:rPr sz="2000" spc="-8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Services</a:t>
            </a:r>
            <a:endParaRPr sz="20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59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spc="-20" dirty="0">
                <a:solidFill>
                  <a:srgbClr val="535353"/>
                </a:solidFill>
                <a:latin typeface="Trebuchet MS"/>
                <a:cs typeface="Trebuchet MS"/>
              </a:rPr>
              <a:t>Book-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keeping</a:t>
            </a:r>
            <a:r>
              <a:rPr sz="20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Services</a:t>
            </a:r>
            <a:endParaRPr sz="20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59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spc="-6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2000" spc="-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–</a:t>
            </a:r>
            <a:r>
              <a:rPr sz="20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Income</a:t>
            </a:r>
            <a:r>
              <a:rPr sz="2000" spc="-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20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/</a:t>
            </a:r>
            <a:r>
              <a:rPr sz="20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535353"/>
                </a:solidFill>
                <a:latin typeface="Trebuchet MS"/>
                <a:cs typeface="Trebuchet MS"/>
              </a:rPr>
              <a:t>VAT</a:t>
            </a:r>
            <a:endParaRPr sz="20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59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Due</a:t>
            </a:r>
            <a:r>
              <a:rPr sz="20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Diligence</a:t>
            </a:r>
            <a:endParaRPr sz="200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59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General</a:t>
            </a:r>
            <a:r>
              <a:rPr sz="2000" spc="-6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advisory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SECTORS</a:t>
            </a:r>
            <a:r>
              <a:rPr spc="-145" dirty="0"/>
              <a:t> </a:t>
            </a:r>
            <a:r>
              <a:rPr spc="-10" dirty="0"/>
              <a:t>SERVED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77241" y="1926446"/>
            <a:ext cx="9641205" cy="4148454"/>
            <a:chOff x="1277241" y="1926446"/>
            <a:chExt cx="9641205" cy="4148454"/>
          </a:xfrm>
        </p:grpSpPr>
        <p:sp>
          <p:nvSpPr>
            <p:cNvPr id="4" name="object 4"/>
            <p:cNvSpPr/>
            <p:nvPr/>
          </p:nvSpPr>
          <p:spPr>
            <a:xfrm>
              <a:off x="1283591" y="1932796"/>
              <a:ext cx="871855" cy="4135754"/>
            </a:xfrm>
            <a:custGeom>
              <a:avLst/>
              <a:gdLst/>
              <a:ahLst/>
              <a:cxnLst/>
              <a:rect l="l" t="t" r="r" b="b"/>
              <a:pathLst>
                <a:path w="871855" h="4135754">
                  <a:moveTo>
                    <a:pt x="15252" y="0"/>
                  </a:moveTo>
                  <a:lnTo>
                    <a:pt x="49153" y="34472"/>
                  </a:lnTo>
                  <a:lnTo>
                    <a:pt x="82369" y="69362"/>
                  </a:lnTo>
                  <a:lnTo>
                    <a:pt x="114901" y="104661"/>
                  </a:lnTo>
                  <a:lnTo>
                    <a:pt x="146747" y="140359"/>
                  </a:lnTo>
                  <a:lnTo>
                    <a:pt x="177909" y="176449"/>
                  </a:lnTo>
                  <a:lnTo>
                    <a:pt x="208386" y="212922"/>
                  </a:lnTo>
                  <a:lnTo>
                    <a:pt x="238178" y="249769"/>
                  </a:lnTo>
                  <a:lnTo>
                    <a:pt x="267284" y="286983"/>
                  </a:lnTo>
                  <a:lnTo>
                    <a:pt x="295707" y="324553"/>
                  </a:lnTo>
                  <a:lnTo>
                    <a:pt x="323444" y="362473"/>
                  </a:lnTo>
                  <a:lnTo>
                    <a:pt x="350496" y="400734"/>
                  </a:lnTo>
                  <a:lnTo>
                    <a:pt x="376864" y="439326"/>
                  </a:lnTo>
                  <a:lnTo>
                    <a:pt x="402546" y="478241"/>
                  </a:lnTo>
                  <a:lnTo>
                    <a:pt x="427544" y="517472"/>
                  </a:lnTo>
                  <a:lnTo>
                    <a:pt x="451857" y="557009"/>
                  </a:lnTo>
                  <a:lnTo>
                    <a:pt x="475485" y="596844"/>
                  </a:lnTo>
                  <a:lnTo>
                    <a:pt x="498428" y="636968"/>
                  </a:lnTo>
                  <a:lnTo>
                    <a:pt x="520687" y="677373"/>
                  </a:lnTo>
                  <a:lnTo>
                    <a:pt x="542260" y="718051"/>
                  </a:lnTo>
                  <a:lnTo>
                    <a:pt x="563148" y="758992"/>
                  </a:lnTo>
                  <a:lnTo>
                    <a:pt x="583352" y="800189"/>
                  </a:lnTo>
                  <a:lnTo>
                    <a:pt x="602871" y="841632"/>
                  </a:lnTo>
                  <a:lnTo>
                    <a:pt x="621705" y="883314"/>
                  </a:lnTo>
                  <a:lnTo>
                    <a:pt x="639854" y="925226"/>
                  </a:lnTo>
                  <a:lnTo>
                    <a:pt x="657318" y="967359"/>
                  </a:lnTo>
                  <a:lnTo>
                    <a:pt x="674097" y="1009704"/>
                  </a:lnTo>
                  <a:lnTo>
                    <a:pt x="690192" y="1052254"/>
                  </a:lnTo>
                  <a:lnTo>
                    <a:pt x="705602" y="1095000"/>
                  </a:lnTo>
                  <a:lnTo>
                    <a:pt x="720326" y="1137933"/>
                  </a:lnTo>
                  <a:lnTo>
                    <a:pt x="734366" y="1181044"/>
                  </a:lnTo>
                  <a:lnTo>
                    <a:pt x="747721" y="1224326"/>
                  </a:lnTo>
                  <a:lnTo>
                    <a:pt x="760391" y="1267770"/>
                  </a:lnTo>
                  <a:lnTo>
                    <a:pt x="772376" y="1311367"/>
                  </a:lnTo>
                  <a:lnTo>
                    <a:pt x="783677" y="1355108"/>
                  </a:lnTo>
                  <a:lnTo>
                    <a:pt x="794292" y="1398986"/>
                  </a:lnTo>
                  <a:lnTo>
                    <a:pt x="804223" y="1442991"/>
                  </a:lnTo>
                  <a:lnTo>
                    <a:pt x="813469" y="1487116"/>
                  </a:lnTo>
                  <a:lnTo>
                    <a:pt x="822029" y="1531351"/>
                  </a:lnTo>
                  <a:lnTo>
                    <a:pt x="829905" y="1575688"/>
                  </a:lnTo>
                  <a:lnTo>
                    <a:pt x="837097" y="1620119"/>
                  </a:lnTo>
                  <a:lnTo>
                    <a:pt x="843603" y="1664635"/>
                  </a:lnTo>
                  <a:lnTo>
                    <a:pt x="849424" y="1709228"/>
                  </a:lnTo>
                  <a:lnTo>
                    <a:pt x="854561" y="1753889"/>
                  </a:lnTo>
                  <a:lnTo>
                    <a:pt x="859012" y="1798609"/>
                  </a:lnTo>
                  <a:lnTo>
                    <a:pt x="862779" y="1843381"/>
                  </a:lnTo>
                  <a:lnTo>
                    <a:pt x="865861" y="1888194"/>
                  </a:lnTo>
                  <a:lnTo>
                    <a:pt x="868258" y="1933042"/>
                  </a:lnTo>
                  <a:lnTo>
                    <a:pt x="869970" y="1977916"/>
                  </a:lnTo>
                  <a:lnTo>
                    <a:pt x="870998" y="2022806"/>
                  </a:lnTo>
                  <a:lnTo>
                    <a:pt x="871340" y="2067706"/>
                  </a:lnTo>
                  <a:lnTo>
                    <a:pt x="870998" y="2112605"/>
                  </a:lnTo>
                  <a:lnTo>
                    <a:pt x="869970" y="2157495"/>
                  </a:lnTo>
                  <a:lnTo>
                    <a:pt x="868258" y="2202369"/>
                  </a:lnTo>
                  <a:lnTo>
                    <a:pt x="865861" y="2247217"/>
                  </a:lnTo>
                  <a:lnTo>
                    <a:pt x="862779" y="2292031"/>
                  </a:lnTo>
                  <a:lnTo>
                    <a:pt x="859012" y="2336802"/>
                  </a:lnTo>
                  <a:lnTo>
                    <a:pt x="854561" y="2381522"/>
                  </a:lnTo>
                  <a:lnTo>
                    <a:pt x="849424" y="2426183"/>
                  </a:lnTo>
                  <a:lnTo>
                    <a:pt x="843603" y="2470776"/>
                  </a:lnTo>
                  <a:lnTo>
                    <a:pt x="837097" y="2515292"/>
                  </a:lnTo>
                  <a:lnTo>
                    <a:pt x="829905" y="2559723"/>
                  </a:lnTo>
                  <a:lnTo>
                    <a:pt x="822029" y="2604060"/>
                  </a:lnTo>
                  <a:lnTo>
                    <a:pt x="813469" y="2648295"/>
                  </a:lnTo>
                  <a:lnTo>
                    <a:pt x="804223" y="2692420"/>
                  </a:lnTo>
                  <a:lnTo>
                    <a:pt x="794292" y="2736425"/>
                  </a:lnTo>
                  <a:lnTo>
                    <a:pt x="783677" y="2780303"/>
                  </a:lnTo>
                  <a:lnTo>
                    <a:pt x="772376" y="2824044"/>
                  </a:lnTo>
                  <a:lnTo>
                    <a:pt x="760391" y="2867641"/>
                  </a:lnTo>
                  <a:lnTo>
                    <a:pt x="747721" y="2911085"/>
                  </a:lnTo>
                  <a:lnTo>
                    <a:pt x="734366" y="2954367"/>
                  </a:lnTo>
                  <a:lnTo>
                    <a:pt x="720326" y="2997478"/>
                  </a:lnTo>
                  <a:lnTo>
                    <a:pt x="705602" y="3040411"/>
                  </a:lnTo>
                  <a:lnTo>
                    <a:pt x="690192" y="3083157"/>
                  </a:lnTo>
                  <a:lnTo>
                    <a:pt x="674097" y="3125707"/>
                  </a:lnTo>
                  <a:lnTo>
                    <a:pt x="657318" y="3168053"/>
                  </a:lnTo>
                  <a:lnTo>
                    <a:pt x="639854" y="3210185"/>
                  </a:lnTo>
                  <a:lnTo>
                    <a:pt x="621705" y="3252097"/>
                  </a:lnTo>
                  <a:lnTo>
                    <a:pt x="602871" y="3293779"/>
                  </a:lnTo>
                  <a:lnTo>
                    <a:pt x="583352" y="3335222"/>
                  </a:lnTo>
                  <a:lnTo>
                    <a:pt x="563148" y="3376419"/>
                  </a:lnTo>
                  <a:lnTo>
                    <a:pt x="542260" y="3417360"/>
                  </a:lnTo>
                  <a:lnTo>
                    <a:pt x="520687" y="3458038"/>
                  </a:lnTo>
                  <a:lnTo>
                    <a:pt x="498428" y="3498443"/>
                  </a:lnTo>
                  <a:lnTo>
                    <a:pt x="475485" y="3538567"/>
                  </a:lnTo>
                  <a:lnTo>
                    <a:pt x="451857" y="3578402"/>
                  </a:lnTo>
                  <a:lnTo>
                    <a:pt x="427544" y="3617939"/>
                  </a:lnTo>
                  <a:lnTo>
                    <a:pt x="402546" y="3657170"/>
                  </a:lnTo>
                  <a:lnTo>
                    <a:pt x="376864" y="3696085"/>
                  </a:lnTo>
                  <a:lnTo>
                    <a:pt x="350496" y="3734678"/>
                  </a:lnTo>
                  <a:lnTo>
                    <a:pt x="323444" y="3772938"/>
                  </a:lnTo>
                  <a:lnTo>
                    <a:pt x="295707" y="3810858"/>
                  </a:lnTo>
                  <a:lnTo>
                    <a:pt x="267284" y="3848429"/>
                  </a:lnTo>
                  <a:lnTo>
                    <a:pt x="238178" y="3885642"/>
                  </a:lnTo>
                  <a:lnTo>
                    <a:pt x="208386" y="3922489"/>
                  </a:lnTo>
                  <a:lnTo>
                    <a:pt x="177909" y="3958962"/>
                  </a:lnTo>
                  <a:lnTo>
                    <a:pt x="146747" y="3995052"/>
                  </a:lnTo>
                  <a:lnTo>
                    <a:pt x="114901" y="4030751"/>
                  </a:lnTo>
                  <a:lnTo>
                    <a:pt x="82369" y="4066049"/>
                  </a:lnTo>
                  <a:lnTo>
                    <a:pt x="49153" y="4100939"/>
                  </a:lnTo>
                  <a:lnTo>
                    <a:pt x="15252" y="4135412"/>
                  </a:lnTo>
                  <a:lnTo>
                    <a:pt x="0" y="4120146"/>
                  </a:lnTo>
                  <a:lnTo>
                    <a:pt x="33987" y="4085580"/>
                  </a:lnTo>
                  <a:lnTo>
                    <a:pt x="67280" y="4050592"/>
                  </a:lnTo>
                  <a:lnTo>
                    <a:pt x="99880" y="4015190"/>
                  </a:lnTo>
                  <a:lnTo>
                    <a:pt x="131786" y="3979383"/>
                  </a:lnTo>
                  <a:lnTo>
                    <a:pt x="162999" y="3943180"/>
                  </a:lnTo>
                  <a:lnTo>
                    <a:pt x="193518" y="3906590"/>
                  </a:lnTo>
                  <a:lnTo>
                    <a:pt x="223343" y="3869621"/>
                  </a:lnTo>
                  <a:lnTo>
                    <a:pt x="252475" y="3832282"/>
                  </a:lnTo>
                  <a:lnTo>
                    <a:pt x="280913" y="3794581"/>
                  </a:lnTo>
                  <a:lnTo>
                    <a:pt x="308658" y="3756528"/>
                  </a:lnTo>
                  <a:lnTo>
                    <a:pt x="335708" y="3718131"/>
                  </a:lnTo>
                  <a:lnTo>
                    <a:pt x="362066" y="3679398"/>
                  </a:lnTo>
                  <a:lnTo>
                    <a:pt x="387729" y="3640340"/>
                  </a:lnTo>
                  <a:lnTo>
                    <a:pt x="412700" y="3600963"/>
                  </a:lnTo>
                  <a:lnTo>
                    <a:pt x="436976" y="3561277"/>
                  </a:lnTo>
                  <a:lnTo>
                    <a:pt x="460559" y="3521291"/>
                  </a:lnTo>
                  <a:lnTo>
                    <a:pt x="483448" y="3481013"/>
                  </a:lnTo>
                  <a:lnTo>
                    <a:pt x="505644" y="3440452"/>
                  </a:lnTo>
                  <a:lnTo>
                    <a:pt x="527146" y="3399617"/>
                  </a:lnTo>
                  <a:lnTo>
                    <a:pt x="547954" y="3358517"/>
                  </a:lnTo>
                  <a:lnTo>
                    <a:pt x="568069" y="3317159"/>
                  </a:lnTo>
                  <a:lnTo>
                    <a:pt x="587490" y="3275553"/>
                  </a:lnTo>
                  <a:lnTo>
                    <a:pt x="606218" y="3233708"/>
                  </a:lnTo>
                  <a:lnTo>
                    <a:pt x="624252" y="3191632"/>
                  </a:lnTo>
                  <a:lnTo>
                    <a:pt x="641592" y="3149335"/>
                  </a:lnTo>
                  <a:lnTo>
                    <a:pt x="658239" y="3106823"/>
                  </a:lnTo>
                  <a:lnTo>
                    <a:pt x="674192" y="3064108"/>
                  </a:lnTo>
                  <a:lnTo>
                    <a:pt x="689451" y="3021196"/>
                  </a:lnTo>
                  <a:lnTo>
                    <a:pt x="704017" y="2978097"/>
                  </a:lnTo>
                  <a:lnTo>
                    <a:pt x="717890" y="2934819"/>
                  </a:lnTo>
                  <a:lnTo>
                    <a:pt x="731068" y="2891372"/>
                  </a:lnTo>
                  <a:lnTo>
                    <a:pt x="743553" y="2847764"/>
                  </a:lnTo>
                  <a:lnTo>
                    <a:pt x="755345" y="2804003"/>
                  </a:lnTo>
                  <a:lnTo>
                    <a:pt x="766443" y="2760099"/>
                  </a:lnTo>
                  <a:lnTo>
                    <a:pt x="776847" y="2716060"/>
                  </a:lnTo>
                  <a:lnTo>
                    <a:pt x="786557" y="2671894"/>
                  </a:lnTo>
                  <a:lnTo>
                    <a:pt x="795574" y="2627611"/>
                  </a:lnTo>
                  <a:lnTo>
                    <a:pt x="803898" y="2583219"/>
                  </a:lnTo>
                  <a:lnTo>
                    <a:pt x="811527" y="2538727"/>
                  </a:lnTo>
                  <a:lnTo>
                    <a:pt x="818464" y="2494144"/>
                  </a:lnTo>
                  <a:lnTo>
                    <a:pt x="824706" y="2449477"/>
                  </a:lnTo>
                  <a:lnTo>
                    <a:pt x="830255" y="2404737"/>
                  </a:lnTo>
                  <a:lnTo>
                    <a:pt x="835110" y="2359932"/>
                  </a:lnTo>
                  <a:lnTo>
                    <a:pt x="839272" y="2315070"/>
                  </a:lnTo>
                  <a:lnTo>
                    <a:pt x="842740" y="2270160"/>
                  </a:lnTo>
                  <a:lnTo>
                    <a:pt x="845514" y="2225210"/>
                  </a:lnTo>
                  <a:lnTo>
                    <a:pt x="847595" y="2180231"/>
                  </a:lnTo>
                  <a:lnTo>
                    <a:pt x="848983" y="2135229"/>
                  </a:lnTo>
                  <a:lnTo>
                    <a:pt x="849676" y="2090215"/>
                  </a:lnTo>
                  <a:lnTo>
                    <a:pt x="849676" y="2045196"/>
                  </a:lnTo>
                  <a:lnTo>
                    <a:pt x="848983" y="2000182"/>
                  </a:lnTo>
                  <a:lnTo>
                    <a:pt x="847595" y="1955180"/>
                  </a:lnTo>
                  <a:lnTo>
                    <a:pt x="845514" y="1910201"/>
                  </a:lnTo>
                  <a:lnTo>
                    <a:pt x="842740" y="1865251"/>
                  </a:lnTo>
                  <a:lnTo>
                    <a:pt x="839272" y="1820341"/>
                  </a:lnTo>
                  <a:lnTo>
                    <a:pt x="835110" y="1775479"/>
                  </a:lnTo>
                  <a:lnTo>
                    <a:pt x="830255" y="1730674"/>
                  </a:lnTo>
                  <a:lnTo>
                    <a:pt x="824706" y="1685934"/>
                  </a:lnTo>
                  <a:lnTo>
                    <a:pt x="818464" y="1641267"/>
                  </a:lnTo>
                  <a:lnTo>
                    <a:pt x="811527" y="1596684"/>
                  </a:lnTo>
                  <a:lnTo>
                    <a:pt x="803898" y="1552192"/>
                  </a:lnTo>
                  <a:lnTo>
                    <a:pt x="795574" y="1507800"/>
                  </a:lnTo>
                  <a:lnTo>
                    <a:pt x="786557" y="1463517"/>
                  </a:lnTo>
                  <a:lnTo>
                    <a:pt x="776847" y="1419351"/>
                  </a:lnTo>
                  <a:lnTo>
                    <a:pt x="766443" y="1375312"/>
                  </a:lnTo>
                  <a:lnTo>
                    <a:pt x="755345" y="1331408"/>
                  </a:lnTo>
                  <a:lnTo>
                    <a:pt x="743553" y="1287647"/>
                  </a:lnTo>
                  <a:lnTo>
                    <a:pt x="731068" y="1244039"/>
                  </a:lnTo>
                  <a:lnTo>
                    <a:pt x="717890" y="1200592"/>
                  </a:lnTo>
                  <a:lnTo>
                    <a:pt x="704017" y="1157314"/>
                  </a:lnTo>
                  <a:lnTo>
                    <a:pt x="689451" y="1114215"/>
                  </a:lnTo>
                  <a:lnTo>
                    <a:pt x="674192" y="1071304"/>
                  </a:lnTo>
                  <a:lnTo>
                    <a:pt x="658239" y="1028588"/>
                  </a:lnTo>
                  <a:lnTo>
                    <a:pt x="641592" y="986077"/>
                  </a:lnTo>
                  <a:lnTo>
                    <a:pt x="624252" y="943779"/>
                  </a:lnTo>
                  <a:lnTo>
                    <a:pt x="606218" y="901703"/>
                  </a:lnTo>
                  <a:lnTo>
                    <a:pt x="587490" y="859858"/>
                  </a:lnTo>
                  <a:lnTo>
                    <a:pt x="568069" y="818252"/>
                  </a:lnTo>
                  <a:lnTo>
                    <a:pt x="547954" y="776895"/>
                  </a:lnTo>
                  <a:lnTo>
                    <a:pt x="527146" y="735794"/>
                  </a:lnTo>
                  <a:lnTo>
                    <a:pt x="505644" y="694959"/>
                  </a:lnTo>
                  <a:lnTo>
                    <a:pt x="483448" y="654398"/>
                  </a:lnTo>
                  <a:lnTo>
                    <a:pt x="460559" y="614120"/>
                  </a:lnTo>
                  <a:lnTo>
                    <a:pt x="436976" y="574134"/>
                  </a:lnTo>
                  <a:lnTo>
                    <a:pt x="412700" y="534448"/>
                  </a:lnTo>
                  <a:lnTo>
                    <a:pt x="387729" y="495072"/>
                  </a:lnTo>
                  <a:lnTo>
                    <a:pt x="362066" y="456013"/>
                  </a:lnTo>
                  <a:lnTo>
                    <a:pt x="335708" y="417280"/>
                  </a:lnTo>
                  <a:lnTo>
                    <a:pt x="308658" y="378883"/>
                  </a:lnTo>
                  <a:lnTo>
                    <a:pt x="280913" y="340830"/>
                  </a:lnTo>
                  <a:lnTo>
                    <a:pt x="252475" y="303130"/>
                  </a:lnTo>
                  <a:lnTo>
                    <a:pt x="223343" y="265790"/>
                  </a:lnTo>
                  <a:lnTo>
                    <a:pt x="193518" y="228821"/>
                  </a:lnTo>
                  <a:lnTo>
                    <a:pt x="162999" y="192231"/>
                  </a:lnTo>
                  <a:lnTo>
                    <a:pt x="131786" y="156028"/>
                  </a:lnTo>
                  <a:lnTo>
                    <a:pt x="99880" y="120221"/>
                  </a:lnTo>
                  <a:lnTo>
                    <a:pt x="67280" y="84819"/>
                  </a:lnTo>
                  <a:lnTo>
                    <a:pt x="33987" y="49831"/>
                  </a:lnTo>
                  <a:lnTo>
                    <a:pt x="0" y="15265"/>
                  </a:lnTo>
                  <a:lnTo>
                    <a:pt x="15252" y="0"/>
                  </a:lnTo>
                  <a:close/>
                </a:path>
              </a:pathLst>
            </a:custGeom>
            <a:ln w="12700">
              <a:solidFill>
                <a:srgbClr val="71931A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27631" y="2100072"/>
              <a:ext cx="9284335" cy="542925"/>
            </a:xfrm>
            <a:custGeom>
              <a:avLst/>
              <a:gdLst/>
              <a:ahLst/>
              <a:cxnLst/>
              <a:rect l="l" t="t" r="r" b="b"/>
              <a:pathLst>
                <a:path w="9284335" h="542925">
                  <a:moveTo>
                    <a:pt x="9284208" y="0"/>
                  </a:moveTo>
                  <a:lnTo>
                    <a:pt x="0" y="0"/>
                  </a:lnTo>
                  <a:lnTo>
                    <a:pt x="0" y="542544"/>
                  </a:lnTo>
                  <a:lnTo>
                    <a:pt x="9284208" y="542544"/>
                  </a:lnTo>
                  <a:lnTo>
                    <a:pt x="9284208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27631" y="2100072"/>
              <a:ext cx="9284335" cy="542925"/>
            </a:xfrm>
            <a:custGeom>
              <a:avLst/>
              <a:gdLst/>
              <a:ahLst/>
              <a:cxnLst/>
              <a:rect l="l" t="t" r="r" b="b"/>
              <a:pathLst>
                <a:path w="9284335" h="542925">
                  <a:moveTo>
                    <a:pt x="0" y="0"/>
                  </a:moveTo>
                  <a:lnTo>
                    <a:pt x="9284208" y="0"/>
                  </a:lnTo>
                  <a:lnTo>
                    <a:pt x="9284208" y="542544"/>
                  </a:lnTo>
                  <a:lnTo>
                    <a:pt x="0" y="54254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87779" y="2033016"/>
              <a:ext cx="680085" cy="678180"/>
            </a:xfrm>
            <a:custGeom>
              <a:avLst/>
              <a:gdLst/>
              <a:ahLst/>
              <a:cxnLst/>
              <a:rect l="l" t="t" r="r" b="b"/>
              <a:pathLst>
                <a:path w="680085" h="678180">
                  <a:moveTo>
                    <a:pt x="339852" y="0"/>
                  </a:moveTo>
                  <a:lnTo>
                    <a:pt x="293736" y="3095"/>
                  </a:lnTo>
                  <a:lnTo>
                    <a:pt x="249506" y="12112"/>
                  </a:lnTo>
                  <a:lnTo>
                    <a:pt x="207567" y="26647"/>
                  </a:lnTo>
                  <a:lnTo>
                    <a:pt x="168322" y="46295"/>
                  </a:lnTo>
                  <a:lnTo>
                    <a:pt x="132179" y="70653"/>
                  </a:lnTo>
                  <a:lnTo>
                    <a:pt x="99541" y="99317"/>
                  </a:lnTo>
                  <a:lnTo>
                    <a:pt x="70812" y="131882"/>
                  </a:lnTo>
                  <a:lnTo>
                    <a:pt x="46400" y="167944"/>
                  </a:lnTo>
                  <a:lnTo>
                    <a:pt x="26707" y="207100"/>
                  </a:lnTo>
                  <a:lnTo>
                    <a:pt x="12139" y="248946"/>
                  </a:lnTo>
                  <a:lnTo>
                    <a:pt x="3102" y="293077"/>
                  </a:lnTo>
                  <a:lnTo>
                    <a:pt x="0" y="339089"/>
                  </a:lnTo>
                  <a:lnTo>
                    <a:pt x="3102" y="385102"/>
                  </a:lnTo>
                  <a:lnTo>
                    <a:pt x="12139" y="429233"/>
                  </a:lnTo>
                  <a:lnTo>
                    <a:pt x="26707" y="471079"/>
                  </a:lnTo>
                  <a:lnTo>
                    <a:pt x="46400" y="510235"/>
                  </a:lnTo>
                  <a:lnTo>
                    <a:pt x="70812" y="546297"/>
                  </a:lnTo>
                  <a:lnTo>
                    <a:pt x="99541" y="578862"/>
                  </a:lnTo>
                  <a:lnTo>
                    <a:pt x="132179" y="607526"/>
                  </a:lnTo>
                  <a:lnTo>
                    <a:pt x="168322" y="631884"/>
                  </a:lnTo>
                  <a:lnTo>
                    <a:pt x="207567" y="651532"/>
                  </a:lnTo>
                  <a:lnTo>
                    <a:pt x="249506" y="666067"/>
                  </a:lnTo>
                  <a:lnTo>
                    <a:pt x="293736" y="675084"/>
                  </a:lnTo>
                  <a:lnTo>
                    <a:pt x="339852" y="678179"/>
                  </a:lnTo>
                  <a:lnTo>
                    <a:pt x="385967" y="675084"/>
                  </a:lnTo>
                  <a:lnTo>
                    <a:pt x="430197" y="666067"/>
                  </a:lnTo>
                  <a:lnTo>
                    <a:pt x="472136" y="651532"/>
                  </a:lnTo>
                  <a:lnTo>
                    <a:pt x="511381" y="631884"/>
                  </a:lnTo>
                  <a:lnTo>
                    <a:pt x="547524" y="607526"/>
                  </a:lnTo>
                  <a:lnTo>
                    <a:pt x="580162" y="578862"/>
                  </a:lnTo>
                  <a:lnTo>
                    <a:pt x="608891" y="546297"/>
                  </a:lnTo>
                  <a:lnTo>
                    <a:pt x="633303" y="510235"/>
                  </a:lnTo>
                  <a:lnTo>
                    <a:pt x="652996" y="471079"/>
                  </a:lnTo>
                  <a:lnTo>
                    <a:pt x="667564" y="429233"/>
                  </a:lnTo>
                  <a:lnTo>
                    <a:pt x="676601" y="385102"/>
                  </a:lnTo>
                  <a:lnTo>
                    <a:pt x="679704" y="339089"/>
                  </a:lnTo>
                  <a:lnTo>
                    <a:pt x="676601" y="293077"/>
                  </a:lnTo>
                  <a:lnTo>
                    <a:pt x="667564" y="248946"/>
                  </a:lnTo>
                  <a:lnTo>
                    <a:pt x="652996" y="207100"/>
                  </a:lnTo>
                  <a:lnTo>
                    <a:pt x="633303" y="167944"/>
                  </a:lnTo>
                  <a:lnTo>
                    <a:pt x="608891" y="131882"/>
                  </a:lnTo>
                  <a:lnTo>
                    <a:pt x="580162" y="99317"/>
                  </a:lnTo>
                  <a:lnTo>
                    <a:pt x="547524" y="70653"/>
                  </a:lnTo>
                  <a:lnTo>
                    <a:pt x="511381" y="46295"/>
                  </a:lnTo>
                  <a:lnTo>
                    <a:pt x="472136" y="26647"/>
                  </a:lnTo>
                  <a:lnTo>
                    <a:pt x="430197" y="12112"/>
                  </a:lnTo>
                  <a:lnTo>
                    <a:pt x="385967" y="3095"/>
                  </a:lnTo>
                  <a:lnTo>
                    <a:pt x="339852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87779" y="2033016"/>
              <a:ext cx="680085" cy="678180"/>
            </a:xfrm>
            <a:custGeom>
              <a:avLst/>
              <a:gdLst/>
              <a:ahLst/>
              <a:cxnLst/>
              <a:rect l="l" t="t" r="r" b="b"/>
              <a:pathLst>
                <a:path w="680085" h="678180">
                  <a:moveTo>
                    <a:pt x="0" y="339089"/>
                  </a:moveTo>
                  <a:lnTo>
                    <a:pt x="3102" y="293077"/>
                  </a:lnTo>
                  <a:lnTo>
                    <a:pt x="12139" y="248946"/>
                  </a:lnTo>
                  <a:lnTo>
                    <a:pt x="26707" y="207100"/>
                  </a:lnTo>
                  <a:lnTo>
                    <a:pt x="46400" y="167944"/>
                  </a:lnTo>
                  <a:lnTo>
                    <a:pt x="70812" y="131882"/>
                  </a:lnTo>
                  <a:lnTo>
                    <a:pt x="99541" y="99317"/>
                  </a:lnTo>
                  <a:lnTo>
                    <a:pt x="132179" y="70653"/>
                  </a:lnTo>
                  <a:lnTo>
                    <a:pt x="168322" y="46295"/>
                  </a:lnTo>
                  <a:lnTo>
                    <a:pt x="207567" y="26647"/>
                  </a:lnTo>
                  <a:lnTo>
                    <a:pt x="249506" y="12112"/>
                  </a:lnTo>
                  <a:lnTo>
                    <a:pt x="293736" y="3095"/>
                  </a:lnTo>
                  <a:lnTo>
                    <a:pt x="339852" y="0"/>
                  </a:lnTo>
                  <a:lnTo>
                    <a:pt x="385967" y="3095"/>
                  </a:lnTo>
                  <a:lnTo>
                    <a:pt x="430197" y="12112"/>
                  </a:lnTo>
                  <a:lnTo>
                    <a:pt x="472136" y="26647"/>
                  </a:lnTo>
                  <a:lnTo>
                    <a:pt x="511381" y="46295"/>
                  </a:lnTo>
                  <a:lnTo>
                    <a:pt x="547524" y="70653"/>
                  </a:lnTo>
                  <a:lnTo>
                    <a:pt x="580162" y="99317"/>
                  </a:lnTo>
                  <a:lnTo>
                    <a:pt x="608891" y="131882"/>
                  </a:lnTo>
                  <a:lnTo>
                    <a:pt x="633303" y="167944"/>
                  </a:lnTo>
                  <a:lnTo>
                    <a:pt x="652996" y="207100"/>
                  </a:lnTo>
                  <a:lnTo>
                    <a:pt x="667564" y="248946"/>
                  </a:lnTo>
                  <a:lnTo>
                    <a:pt x="676601" y="293077"/>
                  </a:lnTo>
                  <a:lnTo>
                    <a:pt x="679704" y="339089"/>
                  </a:lnTo>
                  <a:lnTo>
                    <a:pt x="676601" y="385102"/>
                  </a:lnTo>
                  <a:lnTo>
                    <a:pt x="667564" y="429233"/>
                  </a:lnTo>
                  <a:lnTo>
                    <a:pt x="652996" y="471079"/>
                  </a:lnTo>
                  <a:lnTo>
                    <a:pt x="633303" y="510235"/>
                  </a:lnTo>
                  <a:lnTo>
                    <a:pt x="608891" y="546297"/>
                  </a:lnTo>
                  <a:lnTo>
                    <a:pt x="580162" y="578862"/>
                  </a:lnTo>
                  <a:lnTo>
                    <a:pt x="547524" y="607526"/>
                  </a:lnTo>
                  <a:lnTo>
                    <a:pt x="511381" y="631884"/>
                  </a:lnTo>
                  <a:lnTo>
                    <a:pt x="472136" y="651532"/>
                  </a:lnTo>
                  <a:lnTo>
                    <a:pt x="430197" y="666067"/>
                  </a:lnTo>
                  <a:lnTo>
                    <a:pt x="385967" y="675084"/>
                  </a:lnTo>
                  <a:lnTo>
                    <a:pt x="339852" y="678179"/>
                  </a:lnTo>
                  <a:lnTo>
                    <a:pt x="293736" y="675084"/>
                  </a:lnTo>
                  <a:lnTo>
                    <a:pt x="249506" y="666067"/>
                  </a:lnTo>
                  <a:lnTo>
                    <a:pt x="207567" y="651532"/>
                  </a:lnTo>
                  <a:lnTo>
                    <a:pt x="168322" y="631884"/>
                  </a:lnTo>
                  <a:lnTo>
                    <a:pt x="132179" y="607526"/>
                  </a:lnTo>
                  <a:lnTo>
                    <a:pt x="99541" y="578862"/>
                  </a:lnTo>
                  <a:lnTo>
                    <a:pt x="70812" y="546297"/>
                  </a:lnTo>
                  <a:lnTo>
                    <a:pt x="46400" y="510235"/>
                  </a:lnTo>
                  <a:lnTo>
                    <a:pt x="26707" y="471079"/>
                  </a:lnTo>
                  <a:lnTo>
                    <a:pt x="12139" y="429233"/>
                  </a:lnTo>
                  <a:lnTo>
                    <a:pt x="3102" y="385102"/>
                  </a:lnTo>
                  <a:lnTo>
                    <a:pt x="0" y="339089"/>
                  </a:lnTo>
                  <a:close/>
                </a:path>
              </a:pathLst>
            </a:custGeom>
            <a:ln w="12700">
              <a:solidFill>
                <a:srgbClr val="90BA22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17775" y="2913888"/>
              <a:ext cx="8894445" cy="544195"/>
            </a:xfrm>
            <a:custGeom>
              <a:avLst/>
              <a:gdLst/>
              <a:ahLst/>
              <a:cxnLst/>
              <a:rect l="l" t="t" r="r" b="b"/>
              <a:pathLst>
                <a:path w="8894445" h="544195">
                  <a:moveTo>
                    <a:pt x="8894064" y="0"/>
                  </a:moveTo>
                  <a:lnTo>
                    <a:pt x="0" y="0"/>
                  </a:lnTo>
                  <a:lnTo>
                    <a:pt x="0" y="544067"/>
                  </a:lnTo>
                  <a:lnTo>
                    <a:pt x="8894064" y="544067"/>
                  </a:lnTo>
                  <a:lnTo>
                    <a:pt x="8894064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17775" y="2913888"/>
              <a:ext cx="8894445" cy="544195"/>
            </a:xfrm>
            <a:custGeom>
              <a:avLst/>
              <a:gdLst/>
              <a:ahLst/>
              <a:cxnLst/>
              <a:rect l="l" t="t" r="r" b="b"/>
              <a:pathLst>
                <a:path w="8894445" h="544195">
                  <a:moveTo>
                    <a:pt x="0" y="0"/>
                  </a:moveTo>
                  <a:lnTo>
                    <a:pt x="8894064" y="0"/>
                  </a:lnTo>
                  <a:lnTo>
                    <a:pt x="8894064" y="544067"/>
                  </a:lnTo>
                  <a:lnTo>
                    <a:pt x="0" y="544067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677923" y="2846832"/>
              <a:ext cx="678180" cy="678180"/>
            </a:xfrm>
            <a:custGeom>
              <a:avLst/>
              <a:gdLst/>
              <a:ahLst/>
              <a:cxnLst/>
              <a:rect l="l" t="t" r="r" b="b"/>
              <a:pathLst>
                <a:path w="678180" h="678179">
                  <a:moveTo>
                    <a:pt x="339090" y="0"/>
                  </a:moveTo>
                  <a:lnTo>
                    <a:pt x="293077" y="3095"/>
                  </a:lnTo>
                  <a:lnTo>
                    <a:pt x="248946" y="12112"/>
                  </a:lnTo>
                  <a:lnTo>
                    <a:pt x="207100" y="26647"/>
                  </a:lnTo>
                  <a:lnTo>
                    <a:pt x="167944" y="46295"/>
                  </a:lnTo>
                  <a:lnTo>
                    <a:pt x="131882" y="70653"/>
                  </a:lnTo>
                  <a:lnTo>
                    <a:pt x="99317" y="99317"/>
                  </a:lnTo>
                  <a:lnTo>
                    <a:pt x="70653" y="131882"/>
                  </a:lnTo>
                  <a:lnTo>
                    <a:pt x="46295" y="167944"/>
                  </a:lnTo>
                  <a:lnTo>
                    <a:pt x="26647" y="207100"/>
                  </a:lnTo>
                  <a:lnTo>
                    <a:pt x="12112" y="248946"/>
                  </a:lnTo>
                  <a:lnTo>
                    <a:pt x="3095" y="293077"/>
                  </a:lnTo>
                  <a:lnTo>
                    <a:pt x="0" y="339089"/>
                  </a:lnTo>
                  <a:lnTo>
                    <a:pt x="3095" y="385102"/>
                  </a:lnTo>
                  <a:lnTo>
                    <a:pt x="12112" y="429233"/>
                  </a:lnTo>
                  <a:lnTo>
                    <a:pt x="26647" y="471079"/>
                  </a:lnTo>
                  <a:lnTo>
                    <a:pt x="46295" y="510235"/>
                  </a:lnTo>
                  <a:lnTo>
                    <a:pt x="70653" y="546297"/>
                  </a:lnTo>
                  <a:lnTo>
                    <a:pt x="99317" y="578862"/>
                  </a:lnTo>
                  <a:lnTo>
                    <a:pt x="131882" y="607526"/>
                  </a:lnTo>
                  <a:lnTo>
                    <a:pt x="167944" y="631884"/>
                  </a:lnTo>
                  <a:lnTo>
                    <a:pt x="207100" y="651532"/>
                  </a:lnTo>
                  <a:lnTo>
                    <a:pt x="248946" y="666067"/>
                  </a:lnTo>
                  <a:lnTo>
                    <a:pt x="293077" y="675084"/>
                  </a:lnTo>
                  <a:lnTo>
                    <a:pt x="339090" y="678179"/>
                  </a:lnTo>
                  <a:lnTo>
                    <a:pt x="385102" y="675084"/>
                  </a:lnTo>
                  <a:lnTo>
                    <a:pt x="429233" y="666067"/>
                  </a:lnTo>
                  <a:lnTo>
                    <a:pt x="471079" y="651532"/>
                  </a:lnTo>
                  <a:lnTo>
                    <a:pt x="510235" y="631884"/>
                  </a:lnTo>
                  <a:lnTo>
                    <a:pt x="546297" y="607526"/>
                  </a:lnTo>
                  <a:lnTo>
                    <a:pt x="578862" y="578862"/>
                  </a:lnTo>
                  <a:lnTo>
                    <a:pt x="607526" y="546297"/>
                  </a:lnTo>
                  <a:lnTo>
                    <a:pt x="631884" y="510235"/>
                  </a:lnTo>
                  <a:lnTo>
                    <a:pt x="651532" y="471079"/>
                  </a:lnTo>
                  <a:lnTo>
                    <a:pt x="666067" y="429233"/>
                  </a:lnTo>
                  <a:lnTo>
                    <a:pt x="675084" y="385102"/>
                  </a:lnTo>
                  <a:lnTo>
                    <a:pt x="678180" y="339089"/>
                  </a:lnTo>
                  <a:lnTo>
                    <a:pt x="675084" y="293077"/>
                  </a:lnTo>
                  <a:lnTo>
                    <a:pt x="666067" y="248946"/>
                  </a:lnTo>
                  <a:lnTo>
                    <a:pt x="651532" y="207100"/>
                  </a:lnTo>
                  <a:lnTo>
                    <a:pt x="631884" y="167944"/>
                  </a:lnTo>
                  <a:lnTo>
                    <a:pt x="607526" y="131882"/>
                  </a:lnTo>
                  <a:lnTo>
                    <a:pt x="578862" y="99317"/>
                  </a:lnTo>
                  <a:lnTo>
                    <a:pt x="546297" y="70653"/>
                  </a:lnTo>
                  <a:lnTo>
                    <a:pt x="510235" y="46295"/>
                  </a:lnTo>
                  <a:lnTo>
                    <a:pt x="471079" y="26647"/>
                  </a:lnTo>
                  <a:lnTo>
                    <a:pt x="429233" y="12112"/>
                  </a:lnTo>
                  <a:lnTo>
                    <a:pt x="385102" y="3095"/>
                  </a:lnTo>
                  <a:lnTo>
                    <a:pt x="339090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7923" y="2846832"/>
              <a:ext cx="678180" cy="678180"/>
            </a:xfrm>
            <a:custGeom>
              <a:avLst/>
              <a:gdLst/>
              <a:ahLst/>
              <a:cxnLst/>
              <a:rect l="l" t="t" r="r" b="b"/>
              <a:pathLst>
                <a:path w="678180" h="678179">
                  <a:moveTo>
                    <a:pt x="0" y="339089"/>
                  </a:moveTo>
                  <a:lnTo>
                    <a:pt x="3095" y="293077"/>
                  </a:lnTo>
                  <a:lnTo>
                    <a:pt x="12112" y="248946"/>
                  </a:lnTo>
                  <a:lnTo>
                    <a:pt x="26647" y="207100"/>
                  </a:lnTo>
                  <a:lnTo>
                    <a:pt x="46295" y="167944"/>
                  </a:lnTo>
                  <a:lnTo>
                    <a:pt x="70653" y="131882"/>
                  </a:lnTo>
                  <a:lnTo>
                    <a:pt x="99317" y="99317"/>
                  </a:lnTo>
                  <a:lnTo>
                    <a:pt x="131882" y="70653"/>
                  </a:lnTo>
                  <a:lnTo>
                    <a:pt x="167944" y="46295"/>
                  </a:lnTo>
                  <a:lnTo>
                    <a:pt x="207100" y="26647"/>
                  </a:lnTo>
                  <a:lnTo>
                    <a:pt x="248946" y="12112"/>
                  </a:lnTo>
                  <a:lnTo>
                    <a:pt x="293077" y="3095"/>
                  </a:lnTo>
                  <a:lnTo>
                    <a:pt x="339090" y="0"/>
                  </a:lnTo>
                  <a:lnTo>
                    <a:pt x="385102" y="3095"/>
                  </a:lnTo>
                  <a:lnTo>
                    <a:pt x="429233" y="12112"/>
                  </a:lnTo>
                  <a:lnTo>
                    <a:pt x="471079" y="26647"/>
                  </a:lnTo>
                  <a:lnTo>
                    <a:pt x="510235" y="46295"/>
                  </a:lnTo>
                  <a:lnTo>
                    <a:pt x="546297" y="70653"/>
                  </a:lnTo>
                  <a:lnTo>
                    <a:pt x="578862" y="99317"/>
                  </a:lnTo>
                  <a:lnTo>
                    <a:pt x="607526" y="131882"/>
                  </a:lnTo>
                  <a:lnTo>
                    <a:pt x="631884" y="167944"/>
                  </a:lnTo>
                  <a:lnTo>
                    <a:pt x="651532" y="207100"/>
                  </a:lnTo>
                  <a:lnTo>
                    <a:pt x="666067" y="248946"/>
                  </a:lnTo>
                  <a:lnTo>
                    <a:pt x="675084" y="293077"/>
                  </a:lnTo>
                  <a:lnTo>
                    <a:pt x="678180" y="339089"/>
                  </a:lnTo>
                  <a:lnTo>
                    <a:pt x="675084" y="385102"/>
                  </a:lnTo>
                  <a:lnTo>
                    <a:pt x="666067" y="429233"/>
                  </a:lnTo>
                  <a:lnTo>
                    <a:pt x="651532" y="471079"/>
                  </a:lnTo>
                  <a:lnTo>
                    <a:pt x="631884" y="510235"/>
                  </a:lnTo>
                  <a:lnTo>
                    <a:pt x="607526" y="546297"/>
                  </a:lnTo>
                  <a:lnTo>
                    <a:pt x="578862" y="578862"/>
                  </a:lnTo>
                  <a:lnTo>
                    <a:pt x="546297" y="607526"/>
                  </a:lnTo>
                  <a:lnTo>
                    <a:pt x="510235" y="631884"/>
                  </a:lnTo>
                  <a:lnTo>
                    <a:pt x="471079" y="651532"/>
                  </a:lnTo>
                  <a:lnTo>
                    <a:pt x="429233" y="666067"/>
                  </a:lnTo>
                  <a:lnTo>
                    <a:pt x="385102" y="675084"/>
                  </a:lnTo>
                  <a:lnTo>
                    <a:pt x="339090" y="678179"/>
                  </a:lnTo>
                  <a:lnTo>
                    <a:pt x="293077" y="675084"/>
                  </a:lnTo>
                  <a:lnTo>
                    <a:pt x="248946" y="666067"/>
                  </a:lnTo>
                  <a:lnTo>
                    <a:pt x="207100" y="651532"/>
                  </a:lnTo>
                  <a:lnTo>
                    <a:pt x="167944" y="631884"/>
                  </a:lnTo>
                  <a:lnTo>
                    <a:pt x="131882" y="607526"/>
                  </a:lnTo>
                  <a:lnTo>
                    <a:pt x="99317" y="578862"/>
                  </a:lnTo>
                  <a:lnTo>
                    <a:pt x="70653" y="546297"/>
                  </a:lnTo>
                  <a:lnTo>
                    <a:pt x="46295" y="510235"/>
                  </a:lnTo>
                  <a:lnTo>
                    <a:pt x="26647" y="471079"/>
                  </a:lnTo>
                  <a:lnTo>
                    <a:pt x="12112" y="429233"/>
                  </a:lnTo>
                  <a:lnTo>
                    <a:pt x="3095" y="385102"/>
                  </a:lnTo>
                  <a:lnTo>
                    <a:pt x="0" y="339089"/>
                  </a:lnTo>
                  <a:close/>
                </a:path>
              </a:pathLst>
            </a:custGeom>
            <a:ln w="12700">
              <a:solidFill>
                <a:srgbClr val="90BA22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36647" y="3729227"/>
              <a:ext cx="8775700" cy="542925"/>
            </a:xfrm>
            <a:custGeom>
              <a:avLst/>
              <a:gdLst/>
              <a:ahLst/>
              <a:cxnLst/>
              <a:rect l="l" t="t" r="r" b="b"/>
              <a:pathLst>
                <a:path w="8775700" h="542925">
                  <a:moveTo>
                    <a:pt x="8775192" y="0"/>
                  </a:moveTo>
                  <a:lnTo>
                    <a:pt x="0" y="0"/>
                  </a:lnTo>
                  <a:lnTo>
                    <a:pt x="0" y="542544"/>
                  </a:lnTo>
                  <a:lnTo>
                    <a:pt x="8775192" y="542544"/>
                  </a:lnTo>
                  <a:lnTo>
                    <a:pt x="8775192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36647" y="3729227"/>
              <a:ext cx="8775700" cy="542925"/>
            </a:xfrm>
            <a:custGeom>
              <a:avLst/>
              <a:gdLst/>
              <a:ahLst/>
              <a:cxnLst/>
              <a:rect l="l" t="t" r="r" b="b"/>
              <a:pathLst>
                <a:path w="8775700" h="542925">
                  <a:moveTo>
                    <a:pt x="0" y="0"/>
                  </a:moveTo>
                  <a:lnTo>
                    <a:pt x="8775192" y="0"/>
                  </a:lnTo>
                  <a:lnTo>
                    <a:pt x="8775192" y="542544"/>
                  </a:lnTo>
                  <a:lnTo>
                    <a:pt x="0" y="54254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96795" y="3660648"/>
              <a:ext cx="680085" cy="680085"/>
            </a:xfrm>
            <a:custGeom>
              <a:avLst/>
              <a:gdLst/>
              <a:ahLst/>
              <a:cxnLst/>
              <a:rect l="l" t="t" r="r" b="b"/>
              <a:pathLst>
                <a:path w="680085" h="680085">
                  <a:moveTo>
                    <a:pt x="339852" y="0"/>
                  </a:moveTo>
                  <a:lnTo>
                    <a:pt x="293736" y="3102"/>
                  </a:lnTo>
                  <a:lnTo>
                    <a:pt x="249506" y="12139"/>
                  </a:lnTo>
                  <a:lnTo>
                    <a:pt x="207567" y="26707"/>
                  </a:lnTo>
                  <a:lnTo>
                    <a:pt x="168322" y="46400"/>
                  </a:lnTo>
                  <a:lnTo>
                    <a:pt x="132179" y="70812"/>
                  </a:lnTo>
                  <a:lnTo>
                    <a:pt x="99541" y="99541"/>
                  </a:lnTo>
                  <a:lnTo>
                    <a:pt x="70812" y="132179"/>
                  </a:lnTo>
                  <a:lnTo>
                    <a:pt x="46400" y="168322"/>
                  </a:lnTo>
                  <a:lnTo>
                    <a:pt x="26707" y="207567"/>
                  </a:lnTo>
                  <a:lnTo>
                    <a:pt x="12139" y="249506"/>
                  </a:lnTo>
                  <a:lnTo>
                    <a:pt x="3102" y="293736"/>
                  </a:lnTo>
                  <a:lnTo>
                    <a:pt x="0" y="339851"/>
                  </a:lnTo>
                  <a:lnTo>
                    <a:pt x="3102" y="385967"/>
                  </a:lnTo>
                  <a:lnTo>
                    <a:pt x="12139" y="430197"/>
                  </a:lnTo>
                  <a:lnTo>
                    <a:pt x="26707" y="472136"/>
                  </a:lnTo>
                  <a:lnTo>
                    <a:pt x="46400" y="511381"/>
                  </a:lnTo>
                  <a:lnTo>
                    <a:pt x="70812" y="547524"/>
                  </a:lnTo>
                  <a:lnTo>
                    <a:pt x="99541" y="580162"/>
                  </a:lnTo>
                  <a:lnTo>
                    <a:pt x="132179" y="608891"/>
                  </a:lnTo>
                  <a:lnTo>
                    <a:pt x="168322" y="633303"/>
                  </a:lnTo>
                  <a:lnTo>
                    <a:pt x="207567" y="652996"/>
                  </a:lnTo>
                  <a:lnTo>
                    <a:pt x="249506" y="667564"/>
                  </a:lnTo>
                  <a:lnTo>
                    <a:pt x="293736" y="676601"/>
                  </a:lnTo>
                  <a:lnTo>
                    <a:pt x="339852" y="679704"/>
                  </a:lnTo>
                  <a:lnTo>
                    <a:pt x="385967" y="676601"/>
                  </a:lnTo>
                  <a:lnTo>
                    <a:pt x="430197" y="667564"/>
                  </a:lnTo>
                  <a:lnTo>
                    <a:pt x="472136" y="652996"/>
                  </a:lnTo>
                  <a:lnTo>
                    <a:pt x="511381" y="633303"/>
                  </a:lnTo>
                  <a:lnTo>
                    <a:pt x="547524" y="608891"/>
                  </a:lnTo>
                  <a:lnTo>
                    <a:pt x="580162" y="580162"/>
                  </a:lnTo>
                  <a:lnTo>
                    <a:pt x="608891" y="547524"/>
                  </a:lnTo>
                  <a:lnTo>
                    <a:pt x="633303" y="511381"/>
                  </a:lnTo>
                  <a:lnTo>
                    <a:pt x="652996" y="472136"/>
                  </a:lnTo>
                  <a:lnTo>
                    <a:pt x="667564" y="430197"/>
                  </a:lnTo>
                  <a:lnTo>
                    <a:pt x="676601" y="385967"/>
                  </a:lnTo>
                  <a:lnTo>
                    <a:pt x="679704" y="339851"/>
                  </a:lnTo>
                  <a:lnTo>
                    <a:pt x="676601" y="293736"/>
                  </a:lnTo>
                  <a:lnTo>
                    <a:pt x="667564" y="249506"/>
                  </a:lnTo>
                  <a:lnTo>
                    <a:pt x="652996" y="207567"/>
                  </a:lnTo>
                  <a:lnTo>
                    <a:pt x="633303" y="168322"/>
                  </a:lnTo>
                  <a:lnTo>
                    <a:pt x="608891" y="132179"/>
                  </a:lnTo>
                  <a:lnTo>
                    <a:pt x="580162" y="99541"/>
                  </a:lnTo>
                  <a:lnTo>
                    <a:pt x="547524" y="70812"/>
                  </a:lnTo>
                  <a:lnTo>
                    <a:pt x="511381" y="46400"/>
                  </a:lnTo>
                  <a:lnTo>
                    <a:pt x="472136" y="26707"/>
                  </a:lnTo>
                  <a:lnTo>
                    <a:pt x="430197" y="12139"/>
                  </a:lnTo>
                  <a:lnTo>
                    <a:pt x="385967" y="3102"/>
                  </a:lnTo>
                  <a:lnTo>
                    <a:pt x="339852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96795" y="3660648"/>
              <a:ext cx="680085" cy="680085"/>
            </a:xfrm>
            <a:custGeom>
              <a:avLst/>
              <a:gdLst/>
              <a:ahLst/>
              <a:cxnLst/>
              <a:rect l="l" t="t" r="r" b="b"/>
              <a:pathLst>
                <a:path w="680085" h="680085">
                  <a:moveTo>
                    <a:pt x="0" y="339851"/>
                  </a:moveTo>
                  <a:lnTo>
                    <a:pt x="3102" y="293736"/>
                  </a:lnTo>
                  <a:lnTo>
                    <a:pt x="12139" y="249506"/>
                  </a:lnTo>
                  <a:lnTo>
                    <a:pt x="26707" y="207567"/>
                  </a:lnTo>
                  <a:lnTo>
                    <a:pt x="46400" y="168322"/>
                  </a:lnTo>
                  <a:lnTo>
                    <a:pt x="70812" y="132179"/>
                  </a:lnTo>
                  <a:lnTo>
                    <a:pt x="99541" y="99541"/>
                  </a:lnTo>
                  <a:lnTo>
                    <a:pt x="132179" y="70812"/>
                  </a:lnTo>
                  <a:lnTo>
                    <a:pt x="168322" y="46400"/>
                  </a:lnTo>
                  <a:lnTo>
                    <a:pt x="207567" y="26707"/>
                  </a:lnTo>
                  <a:lnTo>
                    <a:pt x="249506" y="12139"/>
                  </a:lnTo>
                  <a:lnTo>
                    <a:pt x="293736" y="3102"/>
                  </a:lnTo>
                  <a:lnTo>
                    <a:pt x="339852" y="0"/>
                  </a:lnTo>
                  <a:lnTo>
                    <a:pt x="385967" y="3102"/>
                  </a:lnTo>
                  <a:lnTo>
                    <a:pt x="430197" y="12139"/>
                  </a:lnTo>
                  <a:lnTo>
                    <a:pt x="472136" y="26707"/>
                  </a:lnTo>
                  <a:lnTo>
                    <a:pt x="511381" y="46400"/>
                  </a:lnTo>
                  <a:lnTo>
                    <a:pt x="547524" y="70812"/>
                  </a:lnTo>
                  <a:lnTo>
                    <a:pt x="580162" y="99541"/>
                  </a:lnTo>
                  <a:lnTo>
                    <a:pt x="608891" y="132179"/>
                  </a:lnTo>
                  <a:lnTo>
                    <a:pt x="633303" y="168322"/>
                  </a:lnTo>
                  <a:lnTo>
                    <a:pt x="652996" y="207567"/>
                  </a:lnTo>
                  <a:lnTo>
                    <a:pt x="667564" y="249506"/>
                  </a:lnTo>
                  <a:lnTo>
                    <a:pt x="676601" y="293736"/>
                  </a:lnTo>
                  <a:lnTo>
                    <a:pt x="679704" y="339851"/>
                  </a:lnTo>
                  <a:lnTo>
                    <a:pt x="676601" y="385967"/>
                  </a:lnTo>
                  <a:lnTo>
                    <a:pt x="667564" y="430197"/>
                  </a:lnTo>
                  <a:lnTo>
                    <a:pt x="652996" y="472136"/>
                  </a:lnTo>
                  <a:lnTo>
                    <a:pt x="633303" y="511381"/>
                  </a:lnTo>
                  <a:lnTo>
                    <a:pt x="608891" y="547524"/>
                  </a:lnTo>
                  <a:lnTo>
                    <a:pt x="580162" y="580162"/>
                  </a:lnTo>
                  <a:lnTo>
                    <a:pt x="547524" y="608891"/>
                  </a:lnTo>
                  <a:lnTo>
                    <a:pt x="511381" y="633303"/>
                  </a:lnTo>
                  <a:lnTo>
                    <a:pt x="472136" y="652996"/>
                  </a:lnTo>
                  <a:lnTo>
                    <a:pt x="430197" y="667564"/>
                  </a:lnTo>
                  <a:lnTo>
                    <a:pt x="385967" y="676601"/>
                  </a:lnTo>
                  <a:lnTo>
                    <a:pt x="339852" y="679704"/>
                  </a:lnTo>
                  <a:lnTo>
                    <a:pt x="293736" y="676601"/>
                  </a:lnTo>
                  <a:lnTo>
                    <a:pt x="249506" y="667564"/>
                  </a:lnTo>
                  <a:lnTo>
                    <a:pt x="207567" y="652996"/>
                  </a:lnTo>
                  <a:lnTo>
                    <a:pt x="168322" y="633303"/>
                  </a:lnTo>
                  <a:lnTo>
                    <a:pt x="132179" y="608891"/>
                  </a:lnTo>
                  <a:lnTo>
                    <a:pt x="99541" y="580162"/>
                  </a:lnTo>
                  <a:lnTo>
                    <a:pt x="70812" y="547524"/>
                  </a:lnTo>
                  <a:lnTo>
                    <a:pt x="46400" y="511381"/>
                  </a:lnTo>
                  <a:lnTo>
                    <a:pt x="26707" y="472136"/>
                  </a:lnTo>
                  <a:lnTo>
                    <a:pt x="12139" y="430197"/>
                  </a:lnTo>
                  <a:lnTo>
                    <a:pt x="3102" y="385967"/>
                  </a:lnTo>
                  <a:lnTo>
                    <a:pt x="0" y="339851"/>
                  </a:lnTo>
                  <a:close/>
                </a:path>
              </a:pathLst>
            </a:custGeom>
            <a:ln w="12700">
              <a:solidFill>
                <a:srgbClr val="90BA22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17775" y="4543044"/>
              <a:ext cx="8894445" cy="544195"/>
            </a:xfrm>
            <a:custGeom>
              <a:avLst/>
              <a:gdLst/>
              <a:ahLst/>
              <a:cxnLst/>
              <a:rect l="l" t="t" r="r" b="b"/>
              <a:pathLst>
                <a:path w="8894445" h="544195">
                  <a:moveTo>
                    <a:pt x="8894064" y="0"/>
                  </a:moveTo>
                  <a:lnTo>
                    <a:pt x="0" y="0"/>
                  </a:lnTo>
                  <a:lnTo>
                    <a:pt x="0" y="544067"/>
                  </a:lnTo>
                  <a:lnTo>
                    <a:pt x="8894064" y="544067"/>
                  </a:lnTo>
                  <a:lnTo>
                    <a:pt x="8894064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17775" y="4543044"/>
              <a:ext cx="8894445" cy="544195"/>
            </a:xfrm>
            <a:custGeom>
              <a:avLst/>
              <a:gdLst/>
              <a:ahLst/>
              <a:cxnLst/>
              <a:rect l="l" t="t" r="r" b="b"/>
              <a:pathLst>
                <a:path w="8894445" h="544195">
                  <a:moveTo>
                    <a:pt x="0" y="0"/>
                  </a:moveTo>
                  <a:lnTo>
                    <a:pt x="8894064" y="0"/>
                  </a:lnTo>
                  <a:lnTo>
                    <a:pt x="8894064" y="544067"/>
                  </a:lnTo>
                  <a:lnTo>
                    <a:pt x="0" y="544067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77923" y="4475988"/>
              <a:ext cx="678180" cy="678180"/>
            </a:xfrm>
            <a:custGeom>
              <a:avLst/>
              <a:gdLst/>
              <a:ahLst/>
              <a:cxnLst/>
              <a:rect l="l" t="t" r="r" b="b"/>
              <a:pathLst>
                <a:path w="678180" h="678179">
                  <a:moveTo>
                    <a:pt x="339090" y="0"/>
                  </a:moveTo>
                  <a:lnTo>
                    <a:pt x="293077" y="3095"/>
                  </a:lnTo>
                  <a:lnTo>
                    <a:pt x="248946" y="12112"/>
                  </a:lnTo>
                  <a:lnTo>
                    <a:pt x="207100" y="26647"/>
                  </a:lnTo>
                  <a:lnTo>
                    <a:pt x="167944" y="46295"/>
                  </a:lnTo>
                  <a:lnTo>
                    <a:pt x="131882" y="70653"/>
                  </a:lnTo>
                  <a:lnTo>
                    <a:pt x="99317" y="99317"/>
                  </a:lnTo>
                  <a:lnTo>
                    <a:pt x="70653" y="131882"/>
                  </a:lnTo>
                  <a:lnTo>
                    <a:pt x="46295" y="167944"/>
                  </a:lnTo>
                  <a:lnTo>
                    <a:pt x="26647" y="207100"/>
                  </a:lnTo>
                  <a:lnTo>
                    <a:pt x="12112" y="248946"/>
                  </a:lnTo>
                  <a:lnTo>
                    <a:pt x="3095" y="293077"/>
                  </a:lnTo>
                  <a:lnTo>
                    <a:pt x="0" y="339089"/>
                  </a:lnTo>
                  <a:lnTo>
                    <a:pt x="3095" y="385102"/>
                  </a:lnTo>
                  <a:lnTo>
                    <a:pt x="12112" y="429233"/>
                  </a:lnTo>
                  <a:lnTo>
                    <a:pt x="26647" y="471079"/>
                  </a:lnTo>
                  <a:lnTo>
                    <a:pt x="46295" y="510235"/>
                  </a:lnTo>
                  <a:lnTo>
                    <a:pt x="70653" y="546297"/>
                  </a:lnTo>
                  <a:lnTo>
                    <a:pt x="99317" y="578862"/>
                  </a:lnTo>
                  <a:lnTo>
                    <a:pt x="131882" y="607526"/>
                  </a:lnTo>
                  <a:lnTo>
                    <a:pt x="167944" y="631884"/>
                  </a:lnTo>
                  <a:lnTo>
                    <a:pt x="207100" y="651532"/>
                  </a:lnTo>
                  <a:lnTo>
                    <a:pt x="248946" y="666067"/>
                  </a:lnTo>
                  <a:lnTo>
                    <a:pt x="293077" y="675084"/>
                  </a:lnTo>
                  <a:lnTo>
                    <a:pt x="339090" y="678179"/>
                  </a:lnTo>
                  <a:lnTo>
                    <a:pt x="385102" y="675084"/>
                  </a:lnTo>
                  <a:lnTo>
                    <a:pt x="429233" y="666067"/>
                  </a:lnTo>
                  <a:lnTo>
                    <a:pt x="471079" y="651532"/>
                  </a:lnTo>
                  <a:lnTo>
                    <a:pt x="510235" y="631884"/>
                  </a:lnTo>
                  <a:lnTo>
                    <a:pt x="546297" y="607526"/>
                  </a:lnTo>
                  <a:lnTo>
                    <a:pt x="578862" y="578862"/>
                  </a:lnTo>
                  <a:lnTo>
                    <a:pt x="607526" y="546297"/>
                  </a:lnTo>
                  <a:lnTo>
                    <a:pt x="631884" y="510235"/>
                  </a:lnTo>
                  <a:lnTo>
                    <a:pt x="651532" y="471079"/>
                  </a:lnTo>
                  <a:lnTo>
                    <a:pt x="666067" y="429233"/>
                  </a:lnTo>
                  <a:lnTo>
                    <a:pt x="675084" y="385102"/>
                  </a:lnTo>
                  <a:lnTo>
                    <a:pt x="678180" y="339089"/>
                  </a:lnTo>
                  <a:lnTo>
                    <a:pt x="675084" y="293077"/>
                  </a:lnTo>
                  <a:lnTo>
                    <a:pt x="666067" y="248946"/>
                  </a:lnTo>
                  <a:lnTo>
                    <a:pt x="651532" y="207100"/>
                  </a:lnTo>
                  <a:lnTo>
                    <a:pt x="631884" y="167944"/>
                  </a:lnTo>
                  <a:lnTo>
                    <a:pt x="607526" y="131882"/>
                  </a:lnTo>
                  <a:lnTo>
                    <a:pt x="578862" y="99317"/>
                  </a:lnTo>
                  <a:lnTo>
                    <a:pt x="546297" y="70653"/>
                  </a:lnTo>
                  <a:lnTo>
                    <a:pt x="510235" y="46295"/>
                  </a:lnTo>
                  <a:lnTo>
                    <a:pt x="471079" y="26647"/>
                  </a:lnTo>
                  <a:lnTo>
                    <a:pt x="429233" y="12112"/>
                  </a:lnTo>
                  <a:lnTo>
                    <a:pt x="385102" y="3095"/>
                  </a:lnTo>
                  <a:lnTo>
                    <a:pt x="339090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77923" y="4475988"/>
              <a:ext cx="678180" cy="678180"/>
            </a:xfrm>
            <a:custGeom>
              <a:avLst/>
              <a:gdLst/>
              <a:ahLst/>
              <a:cxnLst/>
              <a:rect l="l" t="t" r="r" b="b"/>
              <a:pathLst>
                <a:path w="678180" h="678179">
                  <a:moveTo>
                    <a:pt x="0" y="339089"/>
                  </a:moveTo>
                  <a:lnTo>
                    <a:pt x="3095" y="293077"/>
                  </a:lnTo>
                  <a:lnTo>
                    <a:pt x="12112" y="248946"/>
                  </a:lnTo>
                  <a:lnTo>
                    <a:pt x="26647" y="207100"/>
                  </a:lnTo>
                  <a:lnTo>
                    <a:pt x="46295" y="167944"/>
                  </a:lnTo>
                  <a:lnTo>
                    <a:pt x="70653" y="131882"/>
                  </a:lnTo>
                  <a:lnTo>
                    <a:pt x="99317" y="99317"/>
                  </a:lnTo>
                  <a:lnTo>
                    <a:pt x="131882" y="70653"/>
                  </a:lnTo>
                  <a:lnTo>
                    <a:pt x="167944" y="46295"/>
                  </a:lnTo>
                  <a:lnTo>
                    <a:pt x="207100" y="26647"/>
                  </a:lnTo>
                  <a:lnTo>
                    <a:pt x="248946" y="12112"/>
                  </a:lnTo>
                  <a:lnTo>
                    <a:pt x="293077" y="3095"/>
                  </a:lnTo>
                  <a:lnTo>
                    <a:pt x="339090" y="0"/>
                  </a:lnTo>
                  <a:lnTo>
                    <a:pt x="385102" y="3095"/>
                  </a:lnTo>
                  <a:lnTo>
                    <a:pt x="429233" y="12112"/>
                  </a:lnTo>
                  <a:lnTo>
                    <a:pt x="471079" y="26647"/>
                  </a:lnTo>
                  <a:lnTo>
                    <a:pt x="510235" y="46295"/>
                  </a:lnTo>
                  <a:lnTo>
                    <a:pt x="546297" y="70653"/>
                  </a:lnTo>
                  <a:lnTo>
                    <a:pt x="578862" y="99317"/>
                  </a:lnTo>
                  <a:lnTo>
                    <a:pt x="607526" y="131882"/>
                  </a:lnTo>
                  <a:lnTo>
                    <a:pt x="631884" y="167944"/>
                  </a:lnTo>
                  <a:lnTo>
                    <a:pt x="651532" y="207100"/>
                  </a:lnTo>
                  <a:lnTo>
                    <a:pt x="666067" y="248946"/>
                  </a:lnTo>
                  <a:lnTo>
                    <a:pt x="675084" y="293077"/>
                  </a:lnTo>
                  <a:lnTo>
                    <a:pt x="678180" y="339089"/>
                  </a:lnTo>
                  <a:lnTo>
                    <a:pt x="675084" y="385102"/>
                  </a:lnTo>
                  <a:lnTo>
                    <a:pt x="666067" y="429233"/>
                  </a:lnTo>
                  <a:lnTo>
                    <a:pt x="651532" y="471079"/>
                  </a:lnTo>
                  <a:lnTo>
                    <a:pt x="631884" y="510235"/>
                  </a:lnTo>
                  <a:lnTo>
                    <a:pt x="607526" y="546297"/>
                  </a:lnTo>
                  <a:lnTo>
                    <a:pt x="578862" y="578862"/>
                  </a:lnTo>
                  <a:lnTo>
                    <a:pt x="546297" y="607526"/>
                  </a:lnTo>
                  <a:lnTo>
                    <a:pt x="510235" y="631884"/>
                  </a:lnTo>
                  <a:lnTo>
                    <a:pt x="471079" y="651532"/>
                  </a:lnTo>
                  <a:lnTo>
                    <a:pt x="429233" y="666067"/>
                  </a:lnTo>
                  <a:lnTo>
                    <a:pt x="385102" y="675084"/>
                  </a:lnTo>
                  <a:lnTo>
                    <a:pt x="339090" y="678179"/>
                  </a:lnTo>
                  <a:lnTo>
                    <a:pt x="293077" y="675084"/>
                  </a:lnTo>
                  <a:lnTo>
                    <a:pt x="248946" y="666067"/>
                  </a:lnTo>
                  <a:lnTo>
                    <a:pt x="207100" y="651532"/>
                  </a:lnTo>
                  <a:lnTo>
                    <a:pt x="167944" y="631884"/>
                  </a:lnTo>
                  <a:lnTo>
                    <a:pt x="131882" y="607526"/>
                  </a:lnTo>
                  <a:lnTo>
                    <a:pt x="99317" y="578862"/>
                  </a:lnTo>
                  <a:lnTo>
                    <a:pt x="70653" y="546297"/>
                  </a:lnTo>
                  <a:lnTo>
                    <a:pt x="46295" y="510235"/>
                  </a:lnTo>
                  <a:lnTo>
                    <a:pt x="26647" y="471079"/>
                  </a:lnTo>
                  <a:lnTo>
                    <a:pt x="12112" y="429233"/>
                  </a:lnTo>
                  <a:lnTo>
                    <a:pt x="3095" y="385102"/>
                  </a:lnTo>
                  <a:lnTo>
                    <a:pt x="0" y="339089"/>
                  </a:lnTo>
                  <a:close/>
                </a:path>
              </a:pathLst>
            </a:custGeom>
            <a:ln w="12700">
              <a:solidFill>
                <a:srgbClr val="90BA22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27631" y="5358383"/>
              <a:ext cx="9284335" cy="542925"/>
            </a:xfrm>
            <a:custGeom>
              <a:avLst/>
              <a:gdLst/>
              <a:ahLst/>
              <a:cxnLst/>
              <a:rect l="l" t="t" r="r" b="b"/>
              <a:pathLst>
                <a:path w="9284335" h="542925">
                  <a:moveTo>
                    <a:pt x="9284208" y="0"/>
                  </a:moveTo>
                  <a:lnTo>
                    <a:pt x="0" y="0"/>
                  </a:lnTo>
                  <a:lnTo>
                    <a:pt x="0" y="542543"/>
                  </a:lnTo>
                  <a:lnTo>
                    <a:pt x="9284208" y="542543"/>
                  </a:lnTo>
                  <a:lnTo>
                    <a:pt x="9284208" y="0"/>
                  </a:lnTo>
                  <a:close/>
                </a:path>
              </a:pathLst>
            </a:custGeom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627631" y="5358383"/>
              <a:ext cx="9284335" cy="542925"/>
            </a:xfrm>
            <a:custGeom>
              <a:avLst/>
              <a:gdLst/>
              <a:ahLst/>
              <a:cxnLst/>
              <a:rect l="l" t="t" r="r" b="b"/>
              <a:pathLst>
                <a:path w="9284335" h="542925">
                  <a:moveTo>
                    <a:pt x="0" y="0"/>
                  </a:moveTo>
                  <a:lnTo>
                    <a:pt x="9284208" y="0"/>
                  </a:lnTo>
                  <a:lnTo>
                    <a:pt x="9284208" y="542543"/>
                  </a:lnTo>
                  <a:lnTo>
                    <a:pt x="0" y="54254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style>
            <a:lnRef idx="0">
              <a:scrgbClr r="0" g="0" b="0"/>
            </a:lnRef>
            <a:fillRef idx="1002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046353" y="2101023"/>
            <a:ext cx="2754247" cy="37401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Mining</a:t>
            </a:r>
            <a:endParaRPr sz="2900" dirty="0">
              <a:latin typeface="Trebuchet MS"/>
              <a:cs typeface="Trebuchet MS"/>
            </a:endParaRPr>
          </a:p>
          <a:p>
            <a:pPr marL="401320" marR="473075">
              <a:lnSpc>
                <a:spcPts val="6409"/>
              </a:lnSpc>
              <a:spcBef>
                <a:spcPts val="700"/>
              </a:spcBef>
            </a:pP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Telecom </a:t>
            </a:r>
            <a:r>
              <a:rPr sz="2900" dirty="0">
                <a:solidFill>
                  <a:srgbClr val="FFFFFF"/>
                </a:solidFill>
                <a:latin typeface="Trebuchet MS"/>
                <a:cs typeface="Trebuchet MS"/>
              </a:rPr>
              <a:t>Real</a:t>
            </a:r>
            <a:r>
              <a:rPr lang="en-CA" sz="29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rebuchet MS"/>
                <a:cs typeface="Trebuchet MS"/>
              </a:rPr>
              <a:t>Estate </a:t>
            </a:r>
            <a:r>
              <a:rPr lang="en-CA" sz="2900" spc="-10" dirty="0">
                <a:solidFill>
                  <a:srgbClr val="FFFFFF"/>
                </a:solidFill>
                <a:latin typeface="Trebuchet MS"/>
                <a:cs typeface="Trebuchet MS"/>
              </a:rPr>
              <a:t>Pharma</a:t>
            </a:r>
            <a:endParaRPr sz="29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235"/>
              </a:spcBef>
            </a:pPr>
            <a:r>
              <a:rPr lang="en-CA" sz="2900" spc="-10" dirty="0">
                <a:solidFill>
                  <a:srgbClr val="FFFFFF"/>
                </a:solidFill>
                <a:latin typeface="Trebuchet MS"/>
                <a:cs typeface="Trebuchet MS"/>
              </a:rPr>
              <a:t>Trading, etc.</a:t>
            </a:r>
            <a:endParaRPr sz="2900" dirty="0">
              <a:latin typeface="Trebuchet MS"/>
              <a:cs typeface="Trebuchet M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281430" y="5283453"/>
            <a:ext cx="692785" cy="690880"/>
            <a:chOff x="1281430" y="5283453"/>
            <a:chExt cx="692785" cy="690880"/>
          </a:xfrm>
        </p:grpSpPr>
        <p:sp>
          <p:nvSpPr>
            <p:cNvPr id="25" name="object 25"/>
            <p:cNvSpPr/>
            <p:nvPr/>
          </p:nvSpPr>
          <p:spPr>
            <a:xfrm>
              <a:off x="1287780" y="5289803"/>
              <a:ext cx="680085" cy="678180"/>
            </a:xfrm>
            <a:custGeom>
              <a:avLst/>
              <a:gdLst/>
              <a:ahLst/>
              <a:cxnLst/>
              <a:rect l="l" t="t" r="r" b="b"/>
              <a:pathLst>
                <a:path w="680085" h="678179">
                  <a:moveTo>
                    <a:pt x="339852" y="0"/>
                  </a:moveTo>
                  <a:lnTo>
                    <a:pt x="293736" y="3095"/>
                  </a:lnTo>
                  <a:lnTo>
                    <a:pt x="249506" y="12112"/>
                  </a:lnTo>
                  <a:lnTo>
                    <a:pt x="207567" y="26647"/>
                  </a:lnTo>
                  <a:lnTo>
                    <a:pt x="168322" y="46295"/>
                  </a:lnTo>
                  <a:lnTo>
                    <a:pt x="132179" y="70653"/>
                  </a:lnTo>
                  <a:lnTo>
                    <a:pt x="99541" y="99317"/>
                  </a:lnTo>
                  <a:lnTo>
                    <a:pt x="70812" y="131882"/>
                  </a:lnTo>
                  <a:lnTo>
                    <a:pt x="46400" y="167944"/>
                  </a:lnTo>
                  <a:lnTo>
                    <a:pt x="26707" y="207100"/>
                  </a:lnTo>
                  <a:lnTo>
                    <a:pt x="12139" y="248946"/>
                  </a:lnTo>
                  <a:lnTo>
                    <a:pt x="3102" y="293077"/>
                  </a:lnTo>
                  <a:lnTo>
                    <a:pt x="0" y="339090"/>
                  </a:lnTo>
                  <a:lnTo>
                    <a:pt x="3102" y="385102"/>
                  </a:lnTo>
                  <a:lnTo>
                    <a:pt x="12139" y="429233"/>
                  </a:lnTo>
                  <a:lnTo>
                    <a:pt x="26707" y="471079"/>
                  </a:lnTo>
                  <a:lnTo>
                    <a:pt x="46400" y="510235"/>
                  </a:lnTo>
                  <a:lnTo>
                    <a:pt x="70812" y="546297"/>
                  </a:lnTo>
                  <a:lnTo>
                    <a:pt x="99541" y="578862"/>
                  </a:lnTo>
                  <a:lnTo>
                    <a:pt x="132179" y="607526"/>
                  </a:lnTo>
                  <a:lnTo>
                    <a:pt x="168322" y="631884"/>
                  </a:lnTo>
                  <a:lnTo>
                    <a:pt x="207567" y="651532"/>
                  </a:lnTo>
                  <a:lnTo>
                    <a:pt x="249506" y="666067"/>
                  </a:lnTo>
                  <a:lnTo>
                    <a:pt x="293736" y="675084"/>
                  </a:lnTo>
                  <a:lnTo>
                    <a:pt x="339852" y="678180"/>
                  </a:lnTo>
                  <a:lnTo>
                    <a:pt x="385967" y="675084"/>
                  </a:lnTo>
                  <a:lnTo>
                    <a:pt x="430197" y="666067"/>
                  </a:lnTo>
                  <a:lnTo>
                    <a:pt x="472136" y="651532"/>
                  </a:lnTo>
                  <a:lnTo>
                    <a:pt x="511381" y="631884"/>
                  </a:lnTo>
                  <a:lnTo>
                    <a:pt x="547524" y="607526"/>
                  </a:lnTo>
                  <a:lnTo>
                    <a:pt x="580162" y="578862"/>
                  </a:lnTo>
                  <a:lnTo>
                    <a:pt x="608891" y="546297"/>
                  </a:lnTo>
                  <a:lnTo>
                    <a:pt x="633303" y="510235"/>
                  </a:lnTo>
                  <a:lnTo>
                    <a:pt x="652996" y="471079"/>
                  </a:lnTo>
                  <a:lnTo>
                    <a:pt x="667564" y="429233"/>
                  </a:lnTo>
                  <a:lnTo>
                    <a:pt x="676601" y="385102"/>
                  </a:lnTo>
                  <a:lnTo>
                    <a:pt x="679704" y="339090"/>
                  </a:lnTo>
                  <a:lnTo>
                    <a:pt x="676601" y="293077"/>
                  </a:lnTo>
                  <a:lnTo>
                    <a:pt x="667564" y="248946"/>
                  </a:lnTo>
                  <a:lnTo>
                    <a:pt x="652996" y="207100"/>
                  </a:lnTo>
                  <a:lnTo>
                    <a:pt x="633303" y="167944"/>
                  </a:lnTo>
                  <a:lnTo>
                    <a:pt x="608891" y="131882"/>
                  </a:lnTo>
                  <a:lnTo>
                    <a:pt x="580162" y="99317"/>
                  </a:lnTo>
                  <a:lnTo>
                    <a:pt x="547524" y="70653"/>
                  </a:lnTo>
                  <a:lnTo>
                    <a:pt x="511381" y="46295"/>
                  </a:lnTo>
                  <a:lnTo>
                    <a:pt x="472136" y="26647"/>
                  </a:lnTo>
                  <a:lnTo>
                    <a:pt x="430197" y="12112"/>
                  </a:lnTo>
                  <a:lnTo>
                    <a:pt x="385967" y="3095"/>
                  </a:lnTo>
                  <a:lnTo>
                    <a:pt x="3398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87780" y="5289803"/>
              <a:ext cx="680085" cy="678180"/>
            </a:xfrm>
            <a:custGeom>
              <a:avLst/>
              <a:gdLst/>
              <a:ahLst/>
              <a:cxnLst/>
              <a:rect l="l" t="t" r="r" b="b"/>
              <a:pathLst>
                <a:path w="680085" h="678179">
                  <a:moveTo>
                    <a:pt x="0" y="339090"/>
                  </a:moveTo>
                  <a:lnTo>
                    <a:pt x="3102" y="293077"/>
                  </a:lnTo>
                  <a:lnTo>
                    <a:pt x="12139" y="248946"/>
                  </a:lnTo>
                  <a:lnTo>
                    <a:pt x="26707" y="207100"/>
                  </a:lnTo>
                  <a:lnTo>
                    <a:pt x="46400" y="167944"/>
                  </a:lnTo>
                  <a:lnTo>
                    <a:pt x="70812" y="131882"/>
                  </a:lnTo>
                  <a:lnTo>
                    <a:pt x="99541" y="99317"/>
                  </a:lnTo>
                  <a:lnTo>
                    <a:pt x="132179" y="70653"/>
                  </a:lnTo>
                  <a:lnTo>
                    <a:pt x="168322" y="46295"/>
                  </a:lnTo>
                  <a:lnTo>
                    <a:pt x="207567" y="26647"/>
                  </a:lnTo>
                  <a:lnTo>
                    <a:pt x="249506" y="12112"/>
                  </a:lnTo>
                  <a:lnTo>
                    <a:pt x="293736" y="3095"/>
                  </a:lnTo>
                  <a:lnTo>
                    <a:pt x="339852" y="0"/>
                  </a:lnTo>
                  <a:lnTo>
                    <a:pt x="385967" y="3095"/>
                  </a:lnTo>
                  <a:lnTo>
                    <a:pt x="430197" y="12112"/>
                  </a:lnTo>
                  <a:lnTo>
                    <a:pt x="472136" y="26647"/>
                  </a:lnTo>
                  <a:lnTo>
                    <a:pt x="511381" y="46295"/>
                  </a:lnTo>
                  <a:lnTo>
                    <a:pt x="547524" y="70653"/>
                  </a:lnTo>
                  <a:lnTo>
                    <a:pt x="580162" y="99317"/>
                  </a:lnTo>
                  <a:lnTo>
                    <a:pt x="608891" y="131882"/>
                  </a:lnTo>
                  <a:lnTo>
                    <a:pt x="633303" y="167944"/>
                  </a:lnTo>
                  <a:lnTo>
                    <a:pt x="652996" y="207100"/>
                  </a:lnTo>
                  <a:lnTo>
                    <a:pt x="667564" y="248946"/>
                  </a:lnTo>
                  <a:lnTo>
                    <a:pt x="676601" y="293077"/>
                  </a:lnTo>
                  <a:lnTo>
                    <a:pt x="679704" y="339090"/>
                  </a:lnTo>
                  <a:lnTo>
                    <a:pt x="676601" y="385102"/>
                  </a:lnTo>
                  <a:lnTo>
                    <a:pt x="667564" y="429233"/>
                  </a:lnTo>
                  <a:lnTo>
                    <a:pt x="652996" y="471079"/>
                  </a:lnTo>
                  <a:lnTo>
                    <a:pt x="633303" y="510235"/>
                  </a:lnTo>
                  <a:lnTo>
                    <a:pt x="608891" y="546297"/>
                  </a:lnTo>
                  <a:lnTo>
                    <a:pt x="580162" y="578862"/>
                  </a:lnTo>
                  <a:lnTo>
                    <a:pt x="547524" y="607526"/>
                  </a:lnTo>
                  <a:lnTo>
                    <a:pt x="511381" y="631884"/>
                  </a:lnTo>
                  <a:lnTo>
                    <a:pt x="472136" y="651532"/>
                  </a:lnTo>
                  <a:lnTo>
                    <a:pt x="430197" y="666067"/>
                  </a:lnTo>
                  <a:lnTo>
                    <a:pt x="385967" y="675084"/>
                  </a:lnTo>
                  <a:lnTo>
                    <a:pt x="339852" y="678180"/>
                  </a:lnTo>
                  <a:lnTo>
                    <a:pt x="293736" y="675084"/>
                  </a:lnTo>
                  <a:lnTo>
                    <a:pt x="249506" y="666067"/>
                  </a:lnTo>
                  <a:lnTo>
                    <a:pt x="207567" y="651532"/>
                  </a:lnTo>
                  <a:lnTo>
                    <a:pt x="168322" y="631884"/>
                  </a:lnTo>
                  <a:lnTo>
                    <a:pt x="132179" y="607526"/>
                  </a:lnTo>
                  <a:lnTo>
                    <a:pt x="99541" y="578862"/>
                  </a:lnTo>
                  <a:lnTo>
                    <a:pt x="70812" y="546297"/>
                  </a:lnTo>
                  <a:lnTo>
                    <a:pt x="46400" y="510235"/>
                  </a:lnTo>
                  <a:lnTo>
                    <a:pt x="26707" y="471079"/>
                  </a:lnTo>
                  <a:lnTo>
                    <a:pt x="12139" y="429233"/>
                  </a:lnTo>
                  <a:lnTo>
                    <a:pt x="3102" y="385102"/>
                  </a:lnTo>
                  <a:lnTo>
                    <a:pt x="0" y="339090"/>
                  </a:lnTo>
                  <a:close/>
                </a:path>
              </a:pathLst>
            </a:custGeom>
            <a:ln w="12700">
              <a:solidFill>
                <a:srgbClr val="90BA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6353" y="891730"/>
            <a:ext cx="3523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OUR</a:t>
            </a:r>
            <a:r>
              <a:rPr spc="-75" dirty="0"/>
              <a:t> </a:t>
            </a:r>
            <a:r>
              <a:rPr spc="-10" dirty="0"/>
              <a:t>SERVICES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15897" y="1822450"/>
            <a:ext cx="1852295" cy="4356100"/>
            <a:chOff x="1215897" y="1822450"/>
            <a:chExt cx="1852295" cy="4356100"/>
          </a:xfrm>
        </p:grpSpPr>
        <p:sp>
          <p:nvSpPr>
            <p:cNvPr id="4" name="object 4"/>
            <p:cNvSpPr/>
            <p:nvPr/>
          </p:nvSpPr>
          <p:spPr>
            <a:xfrm>
              <a:off x="1222247" y="1828800"/>
              <a:ext cx="1839595" cy="4343400"/>
            </a:xfrm>
            <a:custGeom>
              <a:avLst/>
              <a:gdLst/>
              <a:ahLst/>
              <a:cxnLst/>
              <a:rect l="l" t="t" r="r" b="b"/>
              <a:pathLst>
                <a:path w="1839595" h="4343400">
                  <a:moveTo>
                    <a:pt x="0" y="0"/>
                  </a:moveTo>
                  <a:lnTo>
                    <a:pt x="0" y="4343400"/>
                  </a:lnTo>
                  <a:lnTo>
                    <a:pt x="1839468" y="3474720"/>
                  </a:lnTo>
                  <a:lnTo>
                    <a:pt x="1839468" y="86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22247" y="1828800"/>
              <a:ext cx="1839595" cy="4343400"/>
            </a:xfrm>
            <a:custGeom>
              <a:avLst/>
              <a:gdLst/>
              <a:ahLst/>
              <a:cxnLst/>
              <a:rect l="l" t="t" r="r" b="b"/>
              <a:pathLst>
                <a:path w="1839595" h="4343400">
                  <a:moveTo>
                    <a:pt x="0" y="4343400"/>
                  </a:moveTo>
                  <a:lnTo>
                    <a:pt x="0" y="0"/>
                  </a:lnTo>
                  <a:lnTo>
                    <a:pt x="1839468" y="868679"/>
                  </a:lnTo>
                  <a:lnTo>
                    <a:pt x="1839468" y="3474720"/>
                  </a:lnTo>
                  <a:lnTo>
                    <a:pt x="0" y="4343400"/>
                  </a:lnTo>
                  <a:close/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324452" y="2557661"/>
            <a:ext cx="1480185" cy="24949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CFO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Services</a:t>
            </a:r>
            <a:endParaRPr sz="1800">
              <a:latin typeface="Trebuchet MS"/>
              <a:cs typeface="Trebuchet MS"/>
            </a:endParaRPr>
          </a:p>
          <a:p>
            <a:pPr marL="126364" marR="317500" indent="-114300">
              <a:lnSpc>
                <a:spcPts val="1460"/>
              </a:lnSpc>
              <a:spcBef>
                <a:spcPts val="765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Reverse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Trebuchet MS"/>
                <a:cs typeface="Trebuchet MS"/>
              </a:rPr>
              <a:t>Take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overs</a:t>
            </a:r>
            <a:endParaRPr sz="1400">
              <a:latin typeface="Trebuchet MS"/>
              <a:cs typeface="Trebuchet MS"/>
            </a:endParaRPr>
          </a:p>
          <a:p>
            <a:pPr marL="126364" marR="76835" indent="-114300">
              <a:lnSpc>
                <a:spcPts val="1460"/>
              </a:lnSpc>
              <a:spcBef>
                <a:spcPts val="250"/>
              </a:spcBef>
              <a:buChar char="•"/>
              <a:tabLst>
                <a:tab pos="126364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Cost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ERP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Implementation</a:t>
            </a:r>
            <a:endParaRPr sz="1400">
              <a:latin typeface="Trebuchet MS"/>
              <a:cs typeface="Trebuchet MS"/>
            </a:endParaRPr>
          </a:p>
          <a:p>
            <a:pPr marL="126364" marR="112395" indent="-114300">
              <a:lnSpc>
                <a:spcPts val="1460"/>
              </a:lnSpc>
              <a:spcBef>
                <a:spcPts val="245"/>
              </a:spcBef>
              <a:buChar char="•"/>
              <a:tabLst>
                <a:tab pos="126364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Stock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 Exchange Reporting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20"/>
              </a:spcBef>
              <a:buChar char="•"/>
              <a:tabLst>
                <a:tab pos="127000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Financing</a:t>
            </a:r>
            <a:endParaRPr sz="1400">
              <a:latin typeface="Trebuchet MS"/>
              <a:cs typeface="Trebuchet MS"/>
            </a:endParaRPr>
          </a:p>
          <a:p>
            <a:pPr marL="126364" marR="581660" indent="-114300">
              <a:lnSpc>
                <a:spcPts val="1460"/>
              </a:lnSpc>
              <a:spcBef>
                <a:spcPts val="254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Financial Modelling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30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Internal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Controls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192526" y="1822450"/>
            <a:ext cx="1851025" cy="4356100"/>
            <a:chOff x="3192526" y="1822450"/>
            <a:chExt cx="1851025" cy="4356100"/>
          </a:xfrm>
        </p:grpSpPr>
        <p:sp>
          <p:nvSpPr>
            <p:cNvPr id="8" name="object 8"/>
            <p:cNvSpPr/>
            <p:nvPr/>
          </p:nvSpPr>
          <p:spPr>
            <a:xfrm>
              <a:off x="3198876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0"/>
                  </a:moveTo>
                  <a:lnTo>
                    <a:pt x="0" y="4343400"/>
                  </a:lnTo>
                  <a:lnTo>
                    <a:pt x="1837944" y="3474720"/>
                  </a:lnTo>
                  <a:lnTo>
                    <a:pt x="1837944" y="86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98876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4343400"/>
                  </a:moveTo>
                  <a:lnTo>
                    <a:pt x="0" y="0"/>
                  </a:lnTo>
                  <a:lnTo>
                    <a:pt x="1837944" y="868679"/>
                  </a:lnTo>
                  <a:lnTo>
                    <a:pt x="1837944" y="3474720"/>
                  </a:lnTo>
                  <a:lnTo>
                    <a:pt x="0" y="4343400"/>
                  </a:lnTo>
                  <a:close/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300651" y="2643630"/>
            <a:ext cx="1617980" cy="143891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65150">
              <a:lnSpc>
                <a:spcPts val="1880"/>
              </a:lnSpc>
              <a:spcBef>
                <a:spcPts val="395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Controller Services</a:t>
            </a:r>
            <a:endParaRPr sz="1800">
              <a:latin typeface="Trebuchet MS"/>
              <a:cs typeface="Trebuchet MS"/>
            </a:endParaRPr>
          </a:p>
          <a:p>
            <a:pPr marL="126364" marR="602615" indent="-114300">
              <a:lnSpc>
                <a:spcPts val="1460"/>
              </a:lnSpc>
              <a:spcBef>
                <a:spcPts val="740"/>
              </a:spcBef>
              <a:buChar char="•"/>
              <a:tabLst>
                <a:tab pos="126364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Full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Cycle Accounting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30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GST/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PST</a:t>
            </a:r>
            <a:r>
              <a:rPr sz="14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Returns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20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Audit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coordination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169153" y="1822450"/>
            <a:ext cx="1851025" cy="4356100"/>
            <a:chOff x="5169153" y="1822450"/>
            <a:chExt cx="1851025" cy="4356100"/>
          </a:xfrm>
        </p:grpSpPr>
        <p:sp>
          <p:nvSpPr>
            <p:cNvPr id="12" name="object 12"/>
            <p:cNvSpPr/>
            <p:nvPr/>
          </p:nvSpPr>
          <p:spPr>
            <a:xfrm>
              <a:off x="5175503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0"/>
                  </a:moveTo>
                  <a:lnTo>
                    <a:pt x="0" y="4343400"/>
                  </a:lnTo>
                  <a:lnTo>
                    <a:pt x="1837944" y="3474720"/>
                  </a:lnTo>
                  <a:lnTo>
                    <a:pt x="1837944" y="86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175503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4343400"/>
                  </a:moveTo>
                  <a:lnTo>
                    <a:pt x="0" y="0"/>
                  </a:lnTo>
                  <a:lnTo>
                    <a:pt x="1837944" y="868679"/>
                  </a:lnTo>
                  <a:lnTo>
                    <a:pt x="1837944" y="3474720"/>
                  </a:lnTo>
                  <a:lnTo>
                    <a:pt x="0" y="4343400"/>
                  </a:lnTo>
                  <a:close/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276851" y="2643630"/>
            <a:ext cx="1483360" cy="23996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89535">
              <a:lnSpc>
                <a:spcPts val="1880"/>
              </a:lnSpc>
              <a:spcBef>
                <a:spcPts val="395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Book-keeping services</a:t>
            </a:r>
            <a:endParaRPr sz="1800">
              <a:latin typeface="Trebuchet MS"/>
              <a:cs typeface="Trebuchet MS"/>
            </a:endParaRPr>
          </a:p>
          <a:p>
            <a:pPr marL="127000" marR="52069" indent="-114935">
              <a:lnSpc>
                <a:spcPts val="1460"/>
              </a:lnSpc>
              <a:spcBef>
                <a:spcPts val="740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Upto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date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Book-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keeping</a:t>
            </a:r>
            <a:endParaRPr sz="1400">
              <a:latin typeface="Trebuchet MS"/>
              <a:cs typeface="Trebuchet MS"/>
            </a:endParaRPr>
          </a:p>
          <a:p>
            <a:pPr marL="127000" marR="5080" indent="-114300">
              <a:lnSpc>
                <a:spcPts val="1460"/>
              </a:lnSpc>
              <a:spcBef>
                <a:spcPts val="260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24/7</a:t>
            </a:r>
            <a:r>
              <a:rPr sz="14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services</a:t>
            </a:r>
            <a:r>
              <a:rPr sz="14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for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follow-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up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15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Zero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back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log</a:t>
            </a:r>
            <a:endParaRPr sz="1400">
              <a:latin typeface="Trebuchet MS"/>
              <a:cs typeface="Trebuchet MS"/>
            </a:endParaRPr>
          </a:p>
          <a:p>
            <a:pPr marL="127000" marR="127000" indent="-114300">
              <a:lnSpc>
                <a:spcPts val="1460"/>
              </a:lnSpc>
              <a:spcBef>
                <a:spcPts val="259"/>
              </a:spcBef>
              <a:buChar char="•"/>
              <a:tabLst>
                <a:tab pos="127000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Expert</a:t>
            </a:r>
            <a:r>
              <a:rPr sz="14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Quick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Books,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SAGE,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Acomba,</a:t>
            </a:r>
            <a:r>
              <a:rPr sz="14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Trebuchet MS"/>
                <a:cs typeface="Trebuchet MS"/>
              </a:rPr>
              <a:t>Xero, </a:t>
            </a:r>
            <a:r>
              <a:rPr sz="1400" spc="-60" dirty="0">
                <a:solidFill>
                  <a:srgbClr val="FFFFFF"/>
                </a:solidFill>
                <a:latin typeface="Trebuchet MS"/>
                <a:cs typeface="Trebuchet MS"/>
              </a:rPr>
              <a:t>SAP,</a:t>
            </a:r>
            <a:r>
              <a:rPr sz="14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etc..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7145781" y="1822450"/>
            <a:ext cx="1851025" cy="4356100"/>
            <a:chOff x="7145781" y="1822450"/>
            <a:chExt cx="1851025" cy="4356100"/>
          </a:xfrm>
        </p:grpSpPr>
        <p:sp>
          <p:nvSpPr>
            <p:cNvPr id="16" name="object 16"/>
            <p:cNvSpPr/>
            <p:nvPr/>
          </p:nvSpPr>
          <p:spPr>
            <a:xfrm>
              <a:off x="7152131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0"/>
                  </a:moveTo>
                  <a:lnTo>
                    <a:pt x="0" y="4343400"/>
                  </a:lnTo>
                  <a:lnTo>
                    <a:pt x="1837944" y="3474720"/>
                  </a:lnTo>
                  <a:lnTo>
                    <a:pt x="1837944" y="86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52131" y="1828800"/>
              <a:ext cx="1838325" cy="4343400"/>
            </a:xfrm>
            <a:custGeom>
              <a:avLst/>
              <a:gdLst/>
              <a:ahLst/>
              <a:cxnLst/>
              <a:rect l="l" t="t" r="r" b="b"/>
              <a:pathLst>
                <a:path w="1838325" h="4343400">
                  <a:moveTo>
                    <a:pt x="0" y="4343400"/>
                  </a:moveTo>
                  <a:lnTo>
                    <a:pt x="0" y="0"/>
                  </a:lnTo>
                  <a:lnTo>
                    <a:pt x="1837944" y="868679"/>
                  </a:lnTo>
                  <a:lnTo>
                    <a:pt x="1837944" y="3474720"/>
                  </a:lnTo>
                  <a:lnTo>
                    <a:pt x="0" y="4343400"/>
                  </a:lnTo>
                  <a:close/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253050" y="2557661"/>
            <a:ext cx="1550035" cy="14719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Due-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Diligence</a:t>
            </a:r>
            <a:endParaRPr sz="1800">
              <a:latin typeface="Trebuchet MS"/>
              <a:cs typeface="Trebuchet MS"/>
            </a:endParaRPr>
          </a:p>
          <a:p>
            <a:pPr marL="126364" marR="5080" indent="-114300">
              <a:lnSpc>
                <a:spcPts val="1460"/>
              </a:lnSpc>
              <a:spcBef>
                <a:spcPts val="765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Buy-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side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financial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due</a:t>
            </a:r>
            <a:r>
              <a:rPr sz="14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diligence</a:t>
            </a:r>
            <a:endParaRPr sz="1400">
              <a:latin typeface="Trebuchet MS"/>
              <a:cs typeface="Trebuchet MS"/>
            </a:endParaRPr>
          </a:p>
          <a:p>
            <a:pPr marL="126364" marR="651510" indent="-114300">
              <a:lnSpc>
                <a:spcPts val="1460"/>
              </a:lnSpc>
              <a:spcBef>
                <a:spcPts val="250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Financial Modelling</a:t>
            </a:r>
            <a:endParaRPr sz="1400">
              <a:latin typeface="Trebuchet MS"/>
              <a:cs typeface="Trebuchet MS"/>
            </a:endParaRPr>
          </a:p>
          <a:p>
            <a:pPr marL="127000" indent="-114300">
              <a:lnSpc>
                <a:spcPct val="100000"/>
              </a:lnSpc>
              <a:spcBef>
                <a:spcPts val="15"/>
              </a:spcBef>
              <a:buChar char="•"/>
              <a:tabLst>
                <a:tab pos="127000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Valuation</a:t>
            </a:r>
            <a:r>
              <a:rPr sz="14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reports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120885" y="1822450"/>
            <a:ext cx="1852295" cy="4356100"/>
            <a:chOff x="9120885" y="1822450"/>
            <a:chExt cx="1852295" cy="4356100"/>
          </a:xfrm>
        </p:grpSpPr>
        <p:sp>
          <p:nvSpPr>
            <p:cNvPr id="20" name="object 20"/>
            <p:cNvSpPr/>
            <p:nvPr/>
          </p:nvSpPr>
          <p:spPr>
            <a:xfrm>
              <a:off x="9127235" y="1828800"/>
              <a:ext cx="1839595" cy="4343400"/>
            </a:xfrm>
            <a:custGeom>
              <a:avLst/>
              <a:gdLst/>
              <a:ahLst/>
              <a:cxnLst/>
              <a:rect l="l" t="t" r="r" b="b"/>
              <a:pathLst>
                <a:path w="1839595" h="4343400">
                  <a:moveTo>
                    <a:pt x="0" y="0"/>
                  </a:moveTo>
                  <a:lnTo>
                    <a:pt x="0" y="4343400"/>
                  </a:lnTo>
                  <a:lnTo>
                    <a:pt x="1839468" y="3474720"/>
                  </a:lnTo>
                  <a:lnTo>
                    <a:pt x="1839468" y="8686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127235" y="1828800"/>
              <a:ext cx="1839595" cy="4343400"/>
            </a:xfrm>
            <a:custGeom>
              <a:avLst/>
              <a:gdLst/>
              <a:ahLst/>
              <a:cxnLst/>
              <a:rect l="l" t="t" r="r" b="b"/>
              <a:pathLst>
                <a:path w="1839595" h="4343400">
                  <a:moveTo>
                    <a:pt x="0" y="4343400"/>
                  </a:moveTo>
                  <a:lnTo>
                    <a:pt x="0" y="0"/>
                  </a:lnTo>
                  <a:lnTo>
                    <a:pt x="1839468" y="868679"/>
                  </a:lnTo>
                  <a:lnTo>
                    <a:pt x="1839468" y="3474720"/>
                  </a:lnTo>
                  <a:lnTo>
                    <a:pt x="0" y="4343400"/>
                  </a:lnTo>
                  <a:close/>
                </a:path>
              </a:pathLst>
            </a:custGeom>
            <a:ln w="12700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9229249" y="2643630"/>
            <a:ext cx="1573530" cy="258508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697230">
              <a:lnSpc>
                <a:spcPts val="1880"/>
              </a:lnSpc>
              <a:spcBef>
                <a:spcPts val="395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General Advisory</a:t>
            </a:r>
            <a:endParaRPr sz="1800" dirty="0">
              <a:latin typeface="Trebuchet MS"/>
              <a:cs typeface="Trebuchet MS"/>
            </a:endParaRPr>
          </a:p>
          <a:p>
            <a:pPr marL="126364" marR="356870" indent="-114300">
              <a:lnSpc>
                <a:spcPts val="1460"/>
              </a:lnSpc>
              <a:spcBef>
                <a:spcPts val="740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Investor presentations</a:t>
            </a:r>
            <a:endParaRPr sz="1400" dirty="0">
              <a:latin typeface="Trebuchet MS"/>
              <a:cs typeface="Trebuchet MS"/>
            </a:endParaRPr>
          </a:p>
          <a:p>
            <a:pPr marL="126364" marR="297815" indent="-114300">
              <a:lnSpc>
                <a:spcPct val="86800"/>
              </a:lnSpc>
              <a:spcBef>
                <a:spcPts val="250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Preparation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of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Information Memorandum</a:t>
            </a:r>
            <a:endParaRPr sz="1400" dirty="0">
              <a:latin typeface="Trebuchet MS"/>
              <a:cs typeface="Trebuchet MS"/>
            </a:endParaRPr>
          </a:p>
          <a:p>
            <a:pPr marL="126364" marR="568325" indent="-114300">
              <a:lnSpc>
                <a:spcPts val="1460"/>
              </a:lnSpc>
              <a:spcBef>
                <a:spcPts val="265"/>
              </a:spcBef>
              <a:buChar char="•"/>
              <a:tabLst>
                <a:tab pos="126364" algn="l"/>
              </a:tabLst>
            </a:pP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Optimal structuring options</a:t>
            </a:r>
            <a:endParaRPr sz="1400" dirty="0">
              <a:latin typeface="Trebuchet MS"/>
              <a:cs typeface="Trebuchet MS"/>
            </a:endParaRPr>
          </a:p>
          <a:p>
            <a:pPr marL="126364" marR="5080" indent="-114300">
              <a:lnSpc>
                <a:spcPts val="1460"/>
              </a:lnSpc>
              <a:spcBef>
                <a:spcPts val="254"/>
              </a:spcBef>
              <a:buChar char="•"/>
              <a:tabLst>
                <a:tab pos="126364" algn="l"/>
              </a:tabLst>
            </a:pP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Design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options</a:t>
            </a:r>
            <a:r>
              <a:rPr sz="1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Trebuchet MS"/>
                <a:cs typeface="Trebuchet MS"/>
              </a:rPr>
              <a:t>for </a:t>
            </a:r>
            <a:r>
              <a:rPr sz="1400" dirty="0">
                <a:solidFill>
                  <a:srgbClr val="FFFFFF"/>
                </a:solidFill>
                <a:latin typeface="Trebuchet MS"/>
                <a:cs typeface="Trebuchet MS"/>
              </a:rPr>
              <a:t>M&amp;A</a:t>
            </a:r>
            <a:r>
              <a:rPr sz="14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Trebuchet MS"/>
                <a:cs typeface="Trebuchet MS"/>
              </a:rPr>
              <a:t>transaction</a:t>
            </a:r>
            <a:endParaRPr sz="14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/>
              <a:t>OUR</a:t>
            </a:r>
            <a:r>
              <a:rPr spc="-165" dirty="0"/>
              <a:t> </a:t>
            </a:r>
            <a:r>
              <a:rPr dirty="0"/>
              <a:t>FOOTPRINTS:</a:t>
            </a:r>
            <a:r>
              <a:rPr spc="-160" dirty="0"/>
              <a:t> </a:t>
            </a:r>
            <a:r>
              <a:rPr dirty="0"/>
              <a:t>OFFERING</a:t>
            </a:r>
            <a:r>
              <a:rPr spc="-160" dirty="0"/>
              <a:t> </a:t>
            </a:r>
            <a:r>
              <a:rPr spc="-20" dirty="0"/>
              <a:t>24X7 </a:t>
            </a:r>
            <a:r>
              <a:rPr spc="-10" dirty="0"/>
              <a:t>RESPONSE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6272" y="5938014"/>
            <a:ext cx="5563870" cy="556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SzPct val="77272"/>
              <a:buFont typeface="Arial"/>
              <a:buChar char="•"/>
              <a:tabLst>
                <a:tab pos="24066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Our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clients</a:t>
            </a:r>
            <a:r>
              <a:rPr sz="1100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are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located</a:t>
            </a:r>
            <a:r>
              <a:rPr sz="1100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Canada,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USA,</a:t>
            </a:r>
            <a:r>
              <a:rPr sz="11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Mexico,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UK,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Ireland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Austria.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60"/>
              </a:spcBef>
              <a:buClr>
                <a:srgbClr val="535353"/>
              </a:buClr>
              <a:buFont typeface="Arial"/>
              <a:buChar char="•"/>
            </a:pPr>
            <a:endParaRPr sz="11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buSzPct val="77272"/>
              <a:buFont typeface="Arial"/>
              <a:buChar char="•"/>
              <a:tabLst>
                <a:tab pos="24066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We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are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able</a:t>
            </a:r>
            <a:r>
              <a:rPr sz="1100" spc="30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to</a:t>
            </a:r>
            <a:r>
              <a:rPr sz="1100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service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our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clients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from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Canada,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India,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Bangladesh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New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Zealand</a:t>
            </a:r>
            <a:endParaRPr sz="11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51076" y="1752600"/>
            <a:ext cx="8324215" cy="4038600"/>
            <a:chOff x="1751076" y="1752600"/>
            <a:chExt cx="8324215" cy="40386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51076" y="1752600"/>
              <a:ext cx="8324087" cy="40385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025995" y="3454055"/>
              <a:ext cx="121285" cy="196850"/>
            </a:xfrm>
            <a:custGeom>
              <a:avLst/>
              <a:gdLst/>
              <a:ahLst/>
              <a:cxnLst/>
              <a:rect l="l" t="t" r="r" b="b"/>
              <a:pathLst>
                <a:path w="121285" h="196850">
                  <a:moveTo>
                    <a:pt x="62719" y="196493"/>
                  </a:moveTo>
                  <a:lnTo>
                    <a:pt x="58073" y="196493"/>
                  </a:lnTo>
                  <a:lnTo>
                    <a:pt x="56041" y="195337"/>
                  </a:lnTo>
                  <a:lnTo>
                    <a:pt x="55170" y="193314"/>
                  </a:lnTo>
                  <a:lnTo>
                    <a:pt x="31359" y="143613"/>
                  </a:lnTo>
                  <a:lnTo>
                    <a:pt x="3774" y="82931"/>
                  </a:lnTo>
                  <a:lnTo>
                    <a:pt x="117" y="68519"/>
                  </a:lnTo>
                  <a:lnTo>
                    <a:pt x="0" y="53891"/>
                  </a:lnTo>
                  <a:lnTo>
                    <a:pt x="3366" y="39695"/>
                  </a:lnTo>
                  <a:lnTo>
                    <a:pt x="32013" y="7007"/>
                  </a:lnTo>
                  <a:lnTo>
                    <a:pt x="60396" y="0"/>
                  </a:lnTo>
                  <a:lnTo>
                    <a:pt x="75105" y="1796"/>
                  </a:lnTo>
                  <a:lnTo>
                    <a:pt x="88780" y="7007"/>
                  </a:lnTo>
                  <a:lnTo>
                    <a:pt x="100821" y="15360"/>
                  </a:lnTo>
                  <a:lnTo>
                    <a:pt x="110630" y="26584"/>
                  </a:lnTo>
                  <a:lnTo>
                    <a:pt x="114824" y="34675"/>
                  </a:lnTo>
                  <a:lnTo>
                    <a:pt x="60396" y="34675"/>
                  </a:lnTo>
                  <a:lnTo>
                    <a:pt x="50188" y="36707"/>
                  </a:lnTo>
                  <a:lnTo>
                    <a:pt x="41885" y="42260"/>
                  </a:lnTo>
                  <a:lnTo>
                    <a:pt x="36305" y="50522"/>
                  </a:lnTo>
                  <a:lnTo>
                    <a:pt x="34263" y="60681"/>
                  </a:lnTo>
                  <a:lnTo>
                    <a:pt x="36305" y="70840"/>
                  </a:lnTo>
                  <a:lnTo>
                    <a:pt x="41885" y="79102"/>
                  </a:lnTo>
                  <a:lnTo>
                    <a:pt x="50188" y="84656"/>
                  </a:lnTo>
                  <a:lnTo>
                    <a:pt x="60396" y="86688"/>
                  </a:lnTo>
                  <a:lnTo>
                    <a:pt x="115310" y="86688"/>
                  </a:lnTo>
                  <a:lnTo>
                    <a:pt x="89433" y="143613"/>
                  </a:lnTo>
                  <a:lnTo>
                    <a:pt x="65623" y="193314"/>
                  </a:lnTo>
                  <a:lnTo>
                    <a:pt x="64752" y="195337"/>
                  </a:lnTo>
                  <a:lnTo>
                    <a:pt x="62719" y="196493"/>
                  </a:lnTo>
                  <a:close/>
                </a:path>
                <a:path w="121285" h="196850">
                  <a:moveTo>
                    <a:pt x="115310" y="86688"/>
                  </a:moveTo>
                  <a:lnTo>
                    <a:pt x="60396" y="86688"/>
                  </a:lnTo>
                  <a:lnTo>
                    <a:pt x="70604" y="84656"/>
                  </a:lnTo>
                  <a:lnTo>
                    <a:pt x="78907" y="79102"/>
                  </a:lnTo>
                  <a:lnTo>
                    <a:pt x="84488" y="70840"/>
                  </a:lnTo>
                  <a:lnTo>
                    <a:pt x="86529" y="60681"/>
                  </a:lnTo>
                  <a:lnTo>
                    <a:pt x="84488" y="50522"/>
                  </a:lnTo>
                  <a:lnTo>
                    <a:pt x="78907" y="42260"/>
                  </a:lnTo>
                  <a:lnTo>
                    <a:pt x="70604" y="36707"/>
                  </a:lnTo>
                  <a:lnTo>
                    <a:pt x="60396" y="34675"/>
                  </a:lnTo>
                  <a:lnTo>
                    <a:pt x="114824" y="34675"/>
                  </a:lnTo>
                  <a:lnTo>
                    <a:pt x="117426" y="39695"/>
                  </a:lnTo>
                  <a:lnTo>
                    <a:pt x="120793" y="53891"/>
                  </a:lnTo>
                  <a:lnTo>
                    <a:pt x="120675" y="68519"/>
                  </a:lnTo>
                  <a:lnTo>
                    <a:pt x="117018" y="82931"/>
                  </a:lnTo>
                  <a:lnTo>
                    <a:pt x="115310" y="86688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39397" y="3734471"/>
              <a:ext cx="120140" cy="19649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00429" y="3313847"/>
              <a:ext cx="120140" cy="19649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60221" y="3313847"/>
              <a:ext cx="120140" cy="19649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9293" y="4083467"/>
              <a:ext cx="120140" cy="19649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54353" y="3511967"/>
              <a:ext cx="120140" cy="19649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71901" y="4014887"/>
              <a:ext cx="120140" cy="19649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74595" y="3943259"/>
              <a:ext cx="120140" cy="19649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103277" y="3454055"/>
              <a:ext cx="120650" cy="196850"/>
            </a:xfrm>
            <a:custGeom>
              <a:avLst/>
              <a:gdLst/>
              <a:ahLst/>
              <a:cxnLst/>
              <a:rect l="l" t="t" r="r" b="b"/>
              <a:pathLst>
                <a:path w="120650" h="196850">
                  <a:moveTo>
                    <a:pt x="62380" y="196493"/>
                  </a:moveTo>
                  <a:lnTo>
                    <a:pt x="57759" y="196493"/>
                  </a:lnTo>
                  <a:lnTo>
                    <a:pt x="55738" y="195337"/>
                  </a:lnTo>
                  <a:lnTo>
                    <a:pt x="54871" y="193314"/>
                  </a:lnTo>
                  <a:lnTo>
                    <a:pt x="31190" y="143613"/>
                  </a:lnTo>
                  <a:lnTo>
                    <a:pt x="3754" y="82931"/>
                  </a:lnTo>
                  <a:lnTo>
                    <a:pt x="117" y="68519"/>
                  </a:lnTo>
                  <a:lnTo>
                    <a:pt x="0" y="53891"/>
                  </a:lnTo>
                  <a:lnTo>
                    <a:pt x="3348" y="39695"/>
                  </a:lnTo>
                  <a:lnTo>
                    <a:pt x="31840" y="7007"/>
                  </a:lnTo>
                  <a:lnTo>
                    <a:pt x="60070" y="0"/>
                  </a:lnTo>
                  <a:lnTo>
                    <a:pt x="74699" y="1796"/>
                  </a:lnTo>
                  <a:lnTo>
                    <a:pt x="88300" y="7007"/>
                  </a:lnTo>
                  <a:lnTo>
                    <a:pt x="100276" y="15360"/>
                  </a:lnTo>
                  <a:lnTo>
                    <a:pt x="110032" y="26584"/>
                  </a:lnTo>
                  <a:lnTo>
                    <a:pt x="114203" y="34675"/>
                  </a:lnTo>
                  <a:lnTo>
                    <a:pt x="60070" y="34675"/>
                  </a:lnTo>
                  <a:lnTo>
                    <a:pt x="49917" y="36707"/>
                  </a:lnTo>
                  <a:lnTo>
                    <a:pt x="41659" y="42260"/>
                  </a:lnTo>
                  <a:lnTo>
                    <a:pt x="36108" y="50522"/>
                  </a:lnTo>
                  <a:lnTo>
                    <a:pt x="34078" y="60681"/>
                  </a:lnTo>
                  <a:lnTo>
                    <a:pt x="36108" y="70840"/>
                  </a:lnTo>
                  <a:lnTo>
                    <a:pt x="41659" y="79102"/>
                  </a:lnTo>
                  <a:lnTo>
                    <a:pt x="49917" y="84656"/>
                  </a:lnTo>
                  <a:lnTo>
                    <a:pt x="60070" y="86688"/>
                  </a:lnTo>
                  <a:lnTo>
                    <a:pt x="114687" y="86688"/>
                  </a:lnTo>
                  <a:lnTo>
                    <a:pt x="88950" y="143613"/>
                  </a:lnTo>
                  <a:lnTo>
                    <a:pt x="65268" y="193314"/>
                  </a:lnTo>
                  <a:lnTo>
                    <a:pt x="64402" y="195337"/>
                  </a:lnTo>
                  <a:lnTo>
                    <a:pt x="62380" y="196493"/>
                  </a:lnTo>
                  <a:close/>
                </a:path>
                <a:path w="120650" h="196850">
                  <a:moveTo>
                    <a:pt x="114687" y="86688"/>
                  </a:moveTo>
                  <a:lnTo>
                    <a:pt x="60070" y="86688"/>
                  </a:lnTo>
                  <a:lnTo>
                    <a:pt x="70223" y="84656"/>
                  </a:lnTo>
                  <a:lnTo>
                    <a:pt x="78481" y="79102"/>
                  </a:lnTo>
                  <a:lnTo>
                    <a:pt x="84031" y="70840"/>
                  </a:lnTo>
                  <a:lnTo>
                    <a:pt x="86062" y="60681"/>
                  </a:lnTo>
                  <a:lnTo>
                    <a:pt x="84031" y="50522"/>
                  </a:lnTo>
                  <a:lnTo>
                    <a:pt x="78481" y="42260"/>
                  </a:lnTo>
                  <a:lnTo>
                    <a:pt x="70223" y="36707"/>
                  </a:lnTo>
                  <a:lnTo>
                    <a:pt x="60070" y="34675"/>
                  </a:lnTo>
                  <a:lnTo>
                    <a:pt x="114203" y="34675"/>
                  </a:lnTo>
                  <a:lnTo>
                    <a:pt x="116792" y="39695"/>
                  </a:lnTo>
                  <a:lnTo>
                    <a:pt x="120140" y="53891"/>
                  </a:lnTo>
                  <a:lnTo>
                    <a:pt x="120023" y="68519"/>
                  </a:lnTo>
                  <a:lnTo>
                    <a:pt x="116386" y="82931"/>
                  </a:lnTo>
                  <a:lnTo>
                    <a:pt x="114687" y="86688"/>
                  </a:lnTo>
                  <a:close/>
                </a:path>
              </a:pathLst>
            </a:custGeom>
            <a:solidFill>
              <a:srgbClr val="C2E3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021226" y="5206655"/>
              <a:ext cx="120140" cy="196493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OUR</a:t>
            </a:r>
            <a:r>
              <a:rPr spc="-75" dirty="0"/>
              <a:t> </a:t>
            </a:r>
            <a:r>
              <a:rPr spc="-20" dirty="0"/>
              <a:t>TEAM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7675" y="1752600"/>
            <a:ext cx="1456943" cy="167639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0"/>
            <a:ext cx="1392935" cy="162458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608249" y="1837944"/>
            <a:ext cx="1578851" cy="159105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91723" y="4341367"/>
            <a:ext cx="249555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245" indent="-16954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Over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25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year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of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Industry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Experience.</a:t>
            </a:r>
            <a:endParaRPr sz="1100" dirty="0">
              <a:latin typeface="Trebuchet MS"/>
              <a:cs typeface="Trebuchet MS"/>
            </a:endParaRPr>
          </a:p>
          <a:p>
            <a:pPr marL="182245" indent="-169545">
              <a:lnSpc>
                <a:spcPct val="100000"/>
              </a:lnSpc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More</a:t>
            </a:r>
            <a:r>
              <a:rPr sz="1100" spc="30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than 19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years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 Tata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Group.</a:t>
            </a:r>
            <a:endParaRPr sz="1100" dirty="0">
              <a:latin typeface="Trebuchet MS"/>
              <a:cs typeface="Trebuchet MS"/>
            </a:endParaRPr>
          </a:p>
          <a:p>
            <a:pPr marL="181610" marR="287020" indent="-169545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Been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of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Tata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Steel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Minerals 	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Canada;</a:t>
            </a:r>
            <a:r>
              <a:rPr sz="11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JCAPCL</a:t>
            </a:r>
            <a:r>
              <a:rPr sz="1100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(JV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with 	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Nippon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Steel);</a:t>
            </a:r>
            <a:endParaRPr sz="1100" dirty="0">
              <a:latin typeface="Trebuchet MS"/>
              <a:cs typeface="Trebuchet MS"/>
            </a:endParaRPr>
          </a:p>
          <a:p>
            <a:pPr marL="181610" marR="350520" indent="-169545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Currently</a:t>
            </a:r>
            <a:r>
              <a:rPr sz="1100" spc="-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several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Public 	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Listed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Companies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11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Private 	Companies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7876" y="4054213"/>
            <a:ext cx="2495550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245" indent="-16954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Over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25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year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of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Industry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Experience.</a:t>
            </a:r>
            <a:endParaRPr sz="1100">
              <a:latin typeface="Trebuchet MS"/>
              <a:cs typeface="Trebuchet MS"/>
            </a:endParaRPr>
          </a:p>
          <a:p>
            <a:pPr marL="182245" indent="-16954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Ex-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EY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International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Head;</a:t>
            </a:r>
            <a:endParaRPr sz="1100">
              <a:latin typeface="Trebuchet MS"/>
              <a:cs typeface="Trebuchet MS"/>
            </a:endParaRPr>
          </a:p>
          <a:p>
            <a:pPr marL="181610" marR="510540" indent="-169545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Currently</a:t>
            </a:r>
            <a:r>
              <a:rPr sz="1100" spc="-4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Controller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Telus 	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Telecom</a:t>
            </a:r>
            <a:endParaRPr sz="1100">
              <a:latin typeface="Trebuchet MS"/>
              <a:cs typeface="Trebuchet MS"/>
            </a:endParaRPr>
          </a:p>
          <a:p>
            <a:pPr marL="181610" marR="347980" indent="-169545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Services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to</a:t>
            </a:r>
            <a:r>
              <a:rPr sz="1100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High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Net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Worth 	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Individuals</a:t>
            </a:r>
            <a:endParaRPr sz="1100">
              <a:latin typeface="Trebuchet MS"/>
              <a:cs typeface="Trebuchet MS"/>
            </a:endParaRPr>
          </a:p>
          <a:p>
            <a:pPr marL="181610" marR="429895" indent="-169545">
              <a:lnSpc>
                <a:spcPct val="100000"/>
              </a:lnSpc>
              <a:buFont typeface="Arial"/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International</a:t>
            </a:r>
            <a:r>
              <a:rPr sz="1100" spc="-4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11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planning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for 	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Corporates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24887" y="3813842"/>
            <a:ext cx="6534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CMA</a:t>
            </a:r>
            <a:r>
              <a:rPr sz="1100" i="1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spc="-10" dirty="0">
                <a:solidFill>
                  <a:srgbClr val="535353"/>
                </a:solidFill>
                <a:latin typeface="Trebuchet MS"/>
                <a:cs typeface="Trebuchet MS"/>
              </a:rPr>
              <a:t>India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4925" y="4149082"/>
            <a:ext cx="2505075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245" indent="-16954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Over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25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year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of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Industry</a:t>
            </a:r>
            <a:r>
              <a:rPr sz="1100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Experience.</a:t>
            </a:r>
            <a:endParaRPr sz="1100">
              <a:latin typeface="Trebuchet MS"/>
              <a:cs typeface="Trebuchet MS"/>
            </a:endParaRPr>
          </a:p>
          <a:p>
            <a:pPr marL="182245" indent="-16954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18224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Ex-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Suzlon</a:t>
            </a:r>
            <a:endParaRPr sz="1100">
              <a:latin typeface="Trebuchet MS"/>
              <a:cs typeface="Trebuchet MS"/>
            </a:endParaRPr>
          </a:p>
          <a:p>
            <a:pPr marL="181610" marR="5080" indent="-169545">
              <a:lnSpc>
                <a:spcPct val="100000"/>
              </a:lnSpc>
              <a:buFont typeface="Arial"/>
              <a:buChar char="•"/>
              <a:tabLst>
                <a:tab pos="184785" algn="l"/>
              </a:tabLst>
            </a:pP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Accounting</a:t>
            </a:r>
            <a:r>
              <a:rPr sz="1100" spc="-4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consultancy</a:t>
            </a:r>
            <a:r>
              <a:rPr sz="1100" spc="-3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services</a:t>
            </a:r>
            <a:r>
              <a:rPr sz="1100" spc="-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to 	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various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clients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in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Canada</a:t>
            </a:r>
            <a:r>
              <a:rPr sz="1100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11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spc="-10" dirty="0">
                <a:solidFill>
                  <a:srgbClr val="535353"/>
                </a:solidFill>
                <a:latin typeface="Trebuchet MS"/>
                <a:cs typeface="Trebuchet MS"/>
              </a:rPr>
              <a:t>Europe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1723" y="3504709"/>
            <a:ext cx="2421890" cy="695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6FC0"/>
                </a:solidFill>
                <a:latin typeface="Trebuchet MS"/>
                <a:cs typeface="Trebuchet MS"/>
              </a:rPr>
              <a:t>Arnab</a:t>
            </a:r>
            <a:r>
              <a:rPr sz="1400" spc="-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1400" spc="-25" dirty="0">
                <a:solidFill>
                  <a:srgbClr val="006FC0"/>
                </a:solidFill>
                <a:latin typeface="Trebuchet MS"/>
                <a:cs typeface="Trebuchet MS"/>
              </a:rPr>
              <a:t>De</a:t>
            </a:r>
            <a:endParaRPr sz="14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944"/>
              </a:spcBef>
            </a:pP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CPA</a:t>
            </a:r>
            <a:r>
              <a:rPr sz="1100" i="1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Canada,</a:t>
            </a:r>
            <a:r>
              <a:rPr sz="1100" i="1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CGMA</a:t>
            </a:r>
            <a:r>
              <a:rPr sz="1100" i="1" spc="-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UK,</a:t>
            </a:r>
            <a:r>
              <a:rPr sz="1100" i="1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CMA</a:t>
            </a:r>
            <a:r>
              <a:rPr sz="1100" i="1" spc="-1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Ind,</a:t>
            </a:r>
            <a:r>
              <a:rPr sz="1100" i="1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spc="-25" dirty="0">
                <a:solidFill>
                  <a:srgbClr val="535353"/>
                </a:solidFill>
                <a:latin typeface="Trebuchet MS"/>
                <a:cs typeface="Trebuchet MS"/>
              </a:rPr>
              <a:t>MBA </a:t>
            </a:r>
            <a:r>
              <a:rPr sz="1100" i="1" spc="-20" dirty="0">
                <a:solidFill>
                  <a:srgbClr val="535353"/>
                </a:solidFill>
                <a:latin typeface="Trebuchet MS"/>
                <a:cs typeface="Trebuchet MS"/>
              </a:rPr>
              <a:t>IIMC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07848" y="3310341"/>
            <a:ext cx="2035810" cy="60261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430530">
              <a:lnSpc>
                <a:spcPct val="100000"/>
              </a:lnSpc>
              <a:spcBef>
                <a:spcPts val="960"/>
              </a:spcBef>
            </a:pPr>
            <a:r>
              <a:rPr sz="1400" dirty="0">
                <a:solidFill>
                  <a:srgbClr val="006FC0"/>
                </a:solidFill>
                <a:latin typeface="Trebuchet MS"/>
                <a:cs typeface="Trebuchet MS"/>
              </a:rPr>
              <a:t>Rima</a:t>
            </a:r>
            <a:r>
              <a:rPr sz="1400" spc="-1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1400" spc="-10" dirty="0">
                <a:solidFill>
                  <a:srgbClr val="006FC0"/>
                </a:solidFill>
                <a:latin typeface="Trebuchet MS"/>
                <a:cs typeface="Trebuchet MS"/>
              </a:rPr>
              <a:t>Roychowdhury</a:t>
            </a:r>
            <a:endParaRPr sz="14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100" i="1" dirty="0">
                <a:solidFill>
                  <a:srgbClr val="535353"/>
                </a:solidFill>
                <a:latin typeface="Trebuchet MS"/>
                <a:cs typeface="Trebuchet MS"/>
              </a:rPr>
              <a:t>ACA</a:t>
            </a:r>
            <a:r>
              <a:rPr sz="1100" i="1" spc="-2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1100" i="1" spc="-10" dirty="0">
                <a:solidFill>
                  <a:srgbClr val="535353"/>
                </a:solidFill>
                <a:latin typeface="Trebuchet MS"/>
                <a:cs typeface="Trebuchet MS"/>
              </a:rPr>
              <a:t>India</a:t>
            </a:r>
            <a:endParaRPr sz="11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57220" y="3504709"/>
            <a:ext cx="9975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006FC0"/>
                </a:solidFill>
                <a:latin typeface="Trebuchet MS"/>
                <a:cs typeface="Trebuchet MS"/>
              </a:rPr>
              <a:t>Ahmed</a:t>
            </a:r>
            <a:r>
              <a:rPr sz="1400" spc="-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1400" spc="-20" dirty="0">
                <a:solidFill>
                  <a:srgbClr val="006FC0"/>
                </a:solidFill>
                <a:latin typeface="Trebuchet MS"/>
                <a:cs typeface="Trebuchet MS"/>
              </a:rPr>
              <a:t>Reza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SOME</a:t>
            </a:r>
            <a:r>
              <a:rPr spc="-105" dirty="0"/>
              <a:t> </a:t>
            </a:r>
            <a:r>
              <a:rPr dirty="0"/>
              <a:t>OF</a:t>
            </a:r>
            <a:r>
              <a:rPr spc="-100" dirty="0"/>
              <a:t> </a:t>
            </a:r>
            <a:r>
              <a:rPr dirty="0"/>
              <a:t>OUR</a:t>
            </a:r>
            <a:r>
              <a:rPr spc="-90" dirty="0"/>
              <a:t> </a:t>
            </a:r>
            <a:r>
              <a:rPr spc="-70" dirty="0"/>
              <a:t>VALUED</a:t>
            </a:r>
            <a:r>
              <a:rPr spc="-105" dirty="0"/>
              <a:t> </a:t>
            </a:r>
            <a:r>
              <a:rPr spc="-10" dirty="0"/>
              <a:t>CLIENTS</a:t>
            </a:r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95184BE2-065E-664A-74E3-C380C8168E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4791545"/>
              </p:ext>
            </p:extLst>
          </p:nvPr>
        </p:nvGraphicFramePr>
        <p:xfrm>
          <a:off x="1981200" y="1676400"/>
          <a:ext cx="92964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DC9B-4C8A-61AF-CF36-E2116E3E1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6353" y="343090"/>
            <a:ext cx="8366125" cy="615553"/>
          </a:xfrm>
        </p:spPr>
        <p:txBody>
          <a:bodyPr/>
          <a:lstStyle/>
          <a:p>
            <a:r>
              <a:rPr lang="en-CA" dirty="0"/>
              <a:t>We Closely Work With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673B0-7DB4-5D36-5748-3549FBEC3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76AE6BA-9E8F-D4DA-0652-5B5B7FE04B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9386906"/>
              </p:ext>
            </p:extLst>
          </p:nvPr>
        </p:nvGraphicFramePr>
        <p:xfrm>
          <a:off x="1814036" y="1660651"/>
          <a:ext cx="8194358" cy="4514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0360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60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OUR</a:t>
            </a:r>
            <a:r>
              <a:rPr spc="-75" dirty="0"/>
              <a:t> </a:t>
            </a:r>
            <a:r>
              <a:rPr spc="-10" dirty="0"/>
              <a:t>OFFER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2073" y="1759520"/>
            <a:ext cx="7068820" cy="255333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545"/>
              </a:spcBef>
              <a:buSzPct val="79166"/>
              <a:buFont typeface="Arial"/>
              <a:buChar char="•"/>
              <a:tabLst>
                <a:tab pos="240665" algn="l"/>
              </a:tabLst>
            </a:pP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Local</a:t>
            </a:r>
            <a:r>
              <a:rPr sz="2400" spc="-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535353"/>
                </a:solidFill>
                <a:latin typeface="Trebuchet MS"/>
                <a:cs typeface="Trebuchet MS"/>
              </a:rPr>
              <a:t>support</a:t>
            </a:r>
            <a:r>
              <a:rPr sz="2400" spc="-4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535353"/>
                </a:solidFill>
                <a:latin typeface="Trebuchet MS"/>
                <a:cs typeface="Trebuchet MS"/>
              </a:rPr>
              <a:t>for</a:t>
            </a:r>
            <a:endParaRPr sz="24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75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Corporate</a:t>
            </a:r>
            <a:r>
              <a:rPr sz="2000" spc="-114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535353"/>
                </a:solidFill>
                <a:latin typeface="Trebuchet MS"/>
                <a:cs typeface="Trebuchet MS"/>
              </a:rPr>
              <a:t>Tax</a:t>
            </a:r>
            <a:r>
              <a:rPr sz="2000" spc="-5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–</a:t>
            </a:r>
            <a:r>
              <a:rPr sz="2000" spc="-4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compliance,</a:t>
            </a:r>
            <a:r>
              <a:rPr sz="2000" spc="-7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interpretation</a:t>
            </a:r>
            <a:r>
              <a:rPr sz="2000" spc="-8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20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execution</a:t>
            </a:r>
            <a:endParaRPr sz="20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spc="-25" dirty="0">
                <a:solidFill>
                  <a:srgbClr val="535353"/>
                </a:solidFill>
                <a:latin typeface="Trebuchet MS"/>
                <a:cs typeface="Trebuchet MS"/>
              </a:rPr>
              <a:t>VAT</a:t>
            </a:r>
            <a:endParaRPr sz="20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spc="-25" dirty="0">
                <a:solidFill>
                  <a:srgbClr val="535353"/>
                </a:solidFill>
                <a:latin typeface="Trebuchet MS"/>
                <a:cs typeface="Trebuchet MS"/>
              </a:rPr>
              <a:t>Transfer</a:t>
            </a:r>
            <a:r>
              <a:rPr sz="2000" spc="-7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Pricing</a:t>
            </a:r>
            <a:r>
              <a:rPr sz="2000" spc="-6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–</a:t>
            </a:r>
            <a:r>
              <a:rPr sz="2000" spc="-3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Setting</a:t>
            </a:r>
            <a:r>
              <a:rPr sz="2000" spc="-55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up,</a:t>
            </a:r>
            <a:r>
              <a:rPr sz="20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preparation</a:t>
            </a:r>
            <a:r>
              <a:rPr sz="2000" spc="-8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and</a:t>
            </a:r>
            <a:r>
              <a:rPr sz="20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compliance</a:t>
            </a:r>
            <a:endParaRPr sz="20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Fractional</a:t>
            </a:r>
            <a:r>
              <a:rPr sz="2000" spc="-5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CFO</a:t>
            </a:r>
            <a:r>
              <a:rPr sz="2000" spc="-2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Services</a:t>
            </a:r>
            <a:endParaRPr sz="20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Bookkeeping</a:t>
            </a:r>
            <a:endParaRPr sz="2000" dirty="0">
              <a:latin typeface="Trebuchet MS"/>
              <a:cs typeface="Trebuchet MS"/>
            </a:endParaRPr>
          </a:p>
          <a:p>
            <a:pPr marL="469265" lvl="1" indent="-227965">
              <a:lnSpc>
                <a:spcPct val="100000"/>
              </a:lnSpc>
              <a:spcBef>
                <a:spcPts val="360"/>
              </a:spcBef>
              <a:buSzPct val="80000"/>
              <a:buFont typeface="Arial"/>
              <a:buChar char="•"/>
              <a:tabLst>
                <a:tab pos="469265" algn="l"/>
              </a:tabLst>
            </a:pPr>
            <a:r>
              <a:rPr sz="2000" dirty="0">
                <a:solidFill>
                  <a:srgbClr val="535353"/>
                </a:solidFill>
                <a:latin typeface="Trebuchet MS"/>
                <a:cs typeface="Trebuchet MS"/>
              </a:rPr>
              <a:t>Review</a:t>
            </a:r>
            <a:r>
              <a:rPr sz="2000" spc="-140" dirty="0">
                <a:solidFill>
                  <a:srgbClr val="535353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535353"/>
                </a:solidFill>
                <a:latin typeface="Trebuchet MS"/>
                <a:cs typeface="Trebuchet MS"/>
              </a:rPr>
              <a:t>engagement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484</Words>
  <Application>Microsoft Office PowerPoint</Application>
  <PresentationFormat>Widescreen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Garamond</vt:lpstr>
      <vt:lpstr>Trebuchet MS</vt:lpstr>
      <vt:lpstr>Office Theme</vt:lpstr>
      <vt:lpstr>PowerPoint Presentation</vt:lpstr>
      <vt:lpstr>WHO WE ARE..</vt:lpstr>
      <vt:lpstr>SECTORS SERVED</vt:lpstr>
      <vt:lpstr>OUR SERVICES</vt:lpstr>
      <vt:lpstr>OUR FOOTPRINTS: OFFERING 24X7 RESPONSE</vt:lpstr>
      <vt:lpstr>OUR TEAM</vt:lpstr>
      <vt:lpstr>SOME OF OUR VALUED CLIENTS</vt:lpstr>
      <vt:lpstr>We Closely Work With</vt:lpstr>
      <vt:lpstr>OUR OFFER</vt:lpstr>
      <vt:lpstr>WHY RESURGENT?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Resurgent Montreal Inc</dc:title>
  <dc:creator>Arnab De</dc:creator>
  <cp:lastModifiedBy>Arnab De</cp:lastModifiedBy>
  <cp:revision>1</cp:revision>
  <dcterms:created xsi:type="dcterms:W3CDTF">2025-01-05T06:27:23Z</dcterms:created>
  <dcterms:modified xsi:type="dcterms:W3CDTF">2025-04-25T03:07:22Z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2024-04-21T00:00:00Z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2025-01-05T00:00:00Z</vt:filetime>
  </property>
  <property fmtid="{D5CDD505-2E9C-101B-9397-08002B2CF9AE}" pid="5" name="Producer">
    <vt:lpwstr>Adobe PDF Library 24.2.207</vt:lpwstr>
  </property>
</Properties>
</file>