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39" r:id="rId4"/>
    <p:sldMasterId id="2147484000" r:id="rId5"/>
  </p:sldMasterIdLst>
  <p:notesMasterIdLst>
    <p:notesMasterId r:id="rId27"/>
  </p:notesMasterIdLst>
  <p:sldIdLst>
    <p:sldId id="446" r:id="rId6"/>
    <p:sldId id="462" r:id="rId7"/>
    <p:sldId id="463" r:id="rId8"/>
    <p:sldId id="465" r:id="rId9"/>
    <p:sldId id="464" r:id="rId10"/>
    <p:sldId id="466" r:id="rId11"/>
    <p:sldId id="467" r:id="rId12"/>
    <p:sldId id="469" r:id="rId13"/>
    <p:sldId id="468" r:id="rId14"/>
    <p:sldId id="427" r:id="rId15"/>
    <p:sldId id="449" r:id="rId16"/>
    <p:sldId id="450" r:id="rId17"/>
    <p:sldId id="456" r:id="rId18"/>
    <p:sldId id="457" r:id="rId19"/>
    <p:sldId id="458" r:id="rId20"/>
    <p:sldId id="459" r:id="rId21"/>
    <p:sldId id="460" r:id="rId22"/>
    <p:sldId id="470" r:id="rId23"/>
    <p:sldId id="471" r:id="rId24"/>
    <p:sldId id="448" r:id="rId25"/>
    <p:sldId id="447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emplate" id="{C780D553-E544-0E4E-AC98-FBEA26D92BBC}">
          <p14:sldIdLst>
            <p14:sldId id="446"/>
            <p14:sldId id="462"/>
            <p14:sldId id="463"/>
            <p14:sldId id="465"/>
            <p14:sldId id="464"/>
            <p14:sldId id="466"/>
            <p14:sldId id="467"/>
            <p14:sldId id="469"/>
            <p14:sldId id="468"/>
            <p14:sldId id="427"/>
            <p14:sldId id="449"/>
            <p14:sldId id="450"/>
            <p14:sldId id="456"/>
            <p14:sldId id="457"/>
            <p14:sldId id="458"/>
            <p14:sldId id="459"/>
            <p14:sldId id="460"/>
            <p14:sldId id="470"/>
            <p14:sldId id="471"/>
            <p14:sldId id="448"/>
            <p14:sldId id="44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400"/>
    <a:srgbClr val="EBE70E"/>
    <a:srgbClr val="002856"/>
    <a:srgbClr val="00A1DF"/>
    <a:srgbClr val="00C18B"/>
    <a:srgbClr val="0095C8"/>
    <a:srgbClr val="0A2348"/>
    <a:srgbClr val="76CDF9"/>
    <a:srgbClr val="1EA2DD"/>
    <a:srgbClr val="479F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56"/>
    <p:restoredTop sz="86762" autoAdjust="0"/>
  </p:normalViewPr>
  <p:slideViewPr>
    <p:cSldViewPr snapToGrid="0" snapToObjects="1" showGuides="1">
      <p:cViewPr varScale="1">
        <p:scale>
          <a:sx n="76" d="100"/>
          <a:sy n="76" d="100"/>
        </p:scale>
        <p:origin x="725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Trebuchet MS Regular" panose="020B0603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Trebuchet MS Regular" panose="020B0603020202020204" pitchFamily="34" charset="0"/>
              </a:defRPr>
            </a:lvl1pPr>
          </a:lstStyle>
          <a:p>
            <a:fld id="{BE99DCA8-0FB5-A543-A7B7-551F169D522F}" type="datetimeFigureOut">
              <a:rPr lang="en-US" smtClean="0"/>
              <a:pPr/>
              <a:t>9/20/2018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Trebuchet MS Regular" panose="020B0603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Trebuchet MS Regular" panose="020B0603020202020204" pitchFamily="34" charset="0"/>
              </a:defRPr>
            </a:lvl1pPr>
          </a:lstStyle>
          <a:p>
            <a:fld id="{65A707DB-9002-794F-9B6F-6496D96837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39817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rebuchet MS Regular" panose="020B0603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rebuchet MS Regular" panose="020B0603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rebuchet MS Regular" panose="020B0603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rebuchet MS Regular" panose="020B0603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rebuchet MS Regular" panose="020B0603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1240" indent="-181240">
              <a:buFont typeface="Arial" charset="0"/>
              <a:buChar char="•"/>
            </a:pPr>
            <a:r>
              <a:rPr lang="en-US" dirty="0" smtClean="0"/>
              <a:t>These should</a:t>
            </a:r>
            <a:r>
              <a:rPr lang="en-US" baseline="0" dirty="0" smtClean="0"/>
              <a:t> be a key session take-aways, and then you’ll review them again at the end to further reinforce. </a:t>
            </a:r>
          </a:p>
          <a:p>
            <a:pPr marL="181240" indent="-181240">
              <a:buFont typeface="Arial" charset="0"/>
              <a:buChar char="•"/>
            </a:pPr>
            <a:r>
              <a:rPr lang="en-US" baseline="0" dirty="0" smtClean="0"/>
              <a:t>Feel free to use one of the diagram slides.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DC3D9C-9646-4CFA-91DE-B922CECD4CF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53407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DC3D9C-9646-4CFA-91DE-B922CECD4CF0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55585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DC3D9C-9646-4CFA-91DE-B922CECD4CF0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70514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DC3D9C-9646-4CFA-91DE-B922CECD4CF0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62756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DC3D9C-9646-4CFA-91DE-B922CECD4CF0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28482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DC3D9C-9646-4CFA-91DE-B922CECD4CF0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49716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DC3D9C-9646-4CFA-91DE-B922CECD4CF0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14190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DC3D9C-9646-4CFA-91DE-B922CECD4CF0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01719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</a:t>
            </a:r>
            <a:r>
              <a:rPr lang="en-US" baseline="0" dirty="0" smtClean="0"/>
              <a:t> SLIDE IS OPTIONAL</a:t>
            </a:r>
          </a:p>
          <a:p>
            <a:endParaRPr lang="en-US" dirty="0" smtClean="0"/>
          </a:p>
          <a:p>
            <a:pPr marL="181240" indent="-181240">
              <a:buFont typeface="Arial" charset="0"/>
              <a:buChar char="•"/>
            </a:pPr>
            <a:r>
              <a:rPr lang="en-US" dirty="0" smtClean="0"/>
              <a:t>Unless a really small session, we aren’t suggesting everyone actually introduce themselves. This</a:t>
            </a:r>
            <a:r>
              <a:rPr lang="en-US" baseline="0" dirty="0" smtClean="0"/>
              <a:t> is more about </a:t>
            </a:r>
            <a:r>
              <a:rPr lang="en-US" dirty="0" smtClean="0"/>
              <a:t>posing one or more questions to the entire group to 1) break the ice and get them talking/moving</a:t>
            </a:r>
            <a:r>
              <a:rPr lang="en-US" baseline="0" dirty="0" smtClean="0"/>
              <a:t> (perhaps ask them to stand rather than raise hand for some questions); 2) help you understand who your audience is and what they hope to get from the session.</a:t>
            </a:r>
            <a:endParaRPr lang="en-US" dirty="0" smtClean="0"/>
          </a:p>
          <a:p>
            <a:pPr marL="181240" indent="-181240">
              <a:buFont typeface="Arial" charset="0"/>
              <a:buChar char="•"/>
            </a:pPr>
            <a:r>
              <a:rPr lang="en-US" dirty="0" smtClean="0"/>
              <a:t>Some potential types of questions:</a:t>
            </a:r>
          </a:p>
          <a:p>
            <a:pPr marL="664546" lvl="1" indent="-181240">
              <a:buFont typeface="Arial" charset="0"/>
              <a:buChar char="•"/>
            </a:pPr>
            <a:r>
              <a:rPr lang="en-US" dirty="0" smtClean="0"/>
              <a:t>Region</a:t>
            </a:r>
          </a:p>
          <a:p>
            <a:pPr marL="664546" lvl="1" indent="-181240">
              <a:buFont typeface="Arial" charset="0"/>
              <a:buChar char="•"/>
            </a:pPr>
            <a:r>
              <a:rPr lang="en-US" dirty="0" smtClean="0"/>
              <a:t>Role</a:t>
            </a:r>
          </a:p>
          <a:p>
            <a:pPr marL="664546" lvl="1" indent="-181240">
              <a:buFont typeface="Arial" charset="0"/>
              <a:buChar char="•"/>
            </a:pPr>
            <a:r>
              <a:rPr lang="en-US" dirty="0" smtClean="0"/>
              <a:t>Industry</a:t>
            </a:r>
          </a:p>
          <a:p>
            <a:pPr marL="664546" lvl="1" indent="-181240">
              <a:buFont typeface="Arial" charset="0"/>
              <a:buChar char="•"/>
            </a:pPr>
            <a:r>
              <a:rPr lang="en-US" dirty="0" smtClean="0"/>
              <a:t>Software</a:t>
            </a:r>
            <a:r>
              <a:rPr lang="en-US" baseline="0" dirty="0" smtClean="0"/>
              <a:t> currently using</a:t>
            </a:r>
          </a:p>
          <a:p>
            <a:pPr marL="664546" lvl="1" indent="-181240">
              <a:buFont typeface="Arial" charset="0"/>
              <a:buChar char="•"/>
            </a:pPr>
            <a:r>
              <a:rPr lang="en-US" baseline="0" dirty="0" smtClean="0"/>
              <a:t>How long they’ve been a customer</a:t>
            </a:r>
          </a:p>
          <a:p>
            <a:pPr marL="664546" lvl="1" indent="-181240">
              <a:buFont typeface="Arial" charset="0"/>
              <a:buChar char="•"/>
            </a:pPr>
            <a:r>
              <a:rPr lang="en-US" baseline="0" dirty="0" smtClean="0"/>
              <a:t>What they hope to get out of the session</a:t>
            </a:r>
          </a:p>
          <a:p>
            <a:pPr marL="664546" lvl="1" indent="-181240">
              <a:buFont typeface="Arial" charset="0"/>
              <a:buChar char="•"/>
            </a:pPr>
            <a:r>
              <a:rPr lang="en-US" baseline="0" dirty="0" smtClean="0"/>
              <a:t>Key problems trying to solve with the software</a:t>
            </a:r>
          </a:p>
          <a:p>
            <a:pPr marL="181240" indent="-181240">
              <a:buFont typeface="Arial" charset="0"/>
              <a:buChar char="•"/>
            </a:pPr>
            <a:r>
              <a:rPr lang="en-US" baseline="0" dirty="0" smtClean="0"/>
              <a:t>Feel free to use one of the diagram slides.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DC3D9C-9646-4CFA-91DE-B922CECD4CF0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52314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DC3D9C-9646-4CFA-91DE-B922CECD4CF0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615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15.png"/><Relationship Id="rId4" Type="http://schemas.microsoft.com/office/2007/relationships/hdphoto" Target="../media/hdphoto1.wdp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9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png"/><Relationship Id="rId5" Type="http://schemas.openxmlformats.org/officeDocument/2006/relationships/image" Target="../media/image15.png"/><Relationship Id="rId4" Type="http://schemas.microsoft.com/office/2007/relationships/hdphoto" Target="../media/hdphoto1.wdp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DC7DA6A-12F4-0541-B768-C9623967E1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1F16D884-35B9-DF49-B87C-74690542EE2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2926" y="2197101"/>
            <a:ext cx="9034462" cy="9139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600" b="1">
                <a:solidFill>
                  <a:schemeClr val="bg1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Presentation Title</a:t>
            </a: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236D5077-B504-ED40-82E8-430DDC2D36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92926" y="3537390"/>
            <a:ext cx="9034462" cy="750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Subhead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097FEAA-ED5D-6248-AEDA-5AB0A1487E66}"/>
              </a:ext>
            </a:extLst>
          </p:cNvPr>
          <p:cNvCxnSpPr>
            <a:cxnSpLocks/>
          </p:cNvCxnSpPr>
          <p:nvPr userDrawn="1"/>
        </p:nvCxnSpPr>
        <p:spPr>
          <a:xfrm>
            <a:off x="919054" y="3276600"/>
            <a:ext cx="520647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Footer Placeholder 7">
            <a:extLst>
              <a:ext uri="{FF2B5EF4-FFF2-40B4-BE49-F238E27FC236}">
                <a16:creationId xmlns:a16="http://schemas.microsoft.com/office/drawing/2014/main" id="{78C60E95-4D80-D940-922C-D475760D29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52670" y="6607954"/>
            <a:ext cx="2886660" cy="1133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/>
                </a:solidFill>
                <a:latin typeface="Trebuchet MS" panose="020B0703020202090204" pitchFamily="34" charset="0"/>
              </a:defRPr>
            </a:lvl1pPr>
          </a:lstStyle>
          <a:p>
            <a:r>
              <a:rPr lang="en-US"/>
              <a:t>Proprietary &amp; confidential information. Do not distribute.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FBADC95-8674-F442-BCB0-8F016A55913C}"/>
              </a:ext>
            </a:extLst>
          </p:cNvPr>
          <p:cNvSpPr/>
          <p:nvPr userDrawn="1"/>
        </p:nvSpPr>
        <p:spPr>
          <a:xfrm>
            <a:off x="10350500" y="5156200"/>
            <a:ext cx="1841500" cy="1701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Trebuchet MS Regular" panose="020B0603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387662B-C234-0F4F-8B33-BC5B74934A5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9330" y="5362836"/>
            <a:ext cx="1755348" cy="1363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949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74CA88F5-5CA0-174A-B3DF-98337DD29E1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0568" y="389367"/>
            <a:ext cx="11390864" cy="4107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chemeClr val="accent2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Presentation Title</a:t>
            </a: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BED21313-93F6-3541-8CCF-106D9F08954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0568" y="810252"/>
            <a:ext cx="11390864" cy="3454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Presentation Subhead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EC254D9-107A-FF4C-A9A8-7C14A30E58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00568" y="1526771"/>
            <a:ext cx="11390864" cy="399891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Trebuchet MS Regular" panose="020B0603020202020204" pitchFamily="34" charset="0"/>
              </a:defRPr>
            </a:lvl1pPr>
            <a:lvl2pPr>
              <a:defRPr b="0" i="0">
                <a:latin typeface="Trebuchet MS Regular" panose="020B0603020202020204" pitchFamily="34" charset="0"/>
              </a:defRPr>
            </a:lvl2pPr>
            <a:lvl3pPr>
              <a:defRPr b="0" i="0">
                <a:latin typeface="Trebuchet MS Regular" panose="020B0603020202020204" pitchFamily="34" charset="0"/>
              </a:defRPr>
            </a:lvl3pPr>
            <a:lvl4pPr>
              <a:defRPr b="0" i="0">
                <a:latin typeface="Trebuchet MS Regular" panose="020B0603020202020204" pitchFamily="34" charset="0"/>
              </a:defRPr>
            </a:lvl4pPr>
            <a:lvl5pPr>
              <a:defRPr b="0" i="0">
                <a:latin typeface="Trebuchet MS Regular" panose="020B0603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Footer Placeholder 7">
            <a:extLst>
              <a:ext uri="{FF2B5EF4-FFF2-40B4-BE49-F238E27FC236}">
                <a16:creationId xmlns:a16="http://schemas.microsoft.com/office/drawing/2014/main" id="{7B72DD38-26E8-9A4E-A055-11FD57EED1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52670" y="6607954"/>
            <a:ext cx="2886660" cy="1133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anose="020B0703020202090204" pitchFamily="34" charset="0"/>
              </a:defRPr>
            </a:lvl1pPr>
          </a:lstStyle>
          <a:p>
            <a:r>
              <a:rPr lang="en-US" dirty="0"/>
              <a:t>Proprietary &amp; confidential information. Do not distribute.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3E83B7B-97D2-F94F-8874-9EAF195AC1A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32383" y="5936798"/>
            <a:ext cx="2559617" cy="921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76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74CA88F5-5CA0-174A-B3DF-98337DD29E1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0568" y="389367"/>
            <a:ext cx="11390864" cy="4107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chemeClr val="accent2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Presentation Title</a:t>
            </a: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BED21313-93F6-3541-8CCF-106D9F08954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0568" y="810252"/>
            <a:ext cx="11390864" cy="3454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Presentation Subhead</a:t>
            </a:r>
          </a:p>
        </p:txBody>
      </p:sp>
      <p:sp>
        <p:nvSpPr>
          <p:cNvPr id="7" name="Footer Placeholder 7">
            <a:extLst>
              <a:ext uri="{FF2B5EF4-FFF2-40B4-BE49-F238E27FC236}">
                <a16:creationId xmlns:a16="http://schemas.microsoft.com/office/drawing/2014/main" id="{3AF9C475-C801-1E4E-93E8-E99867DE98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52670" y="6607954"/>
            <a:ext cx="2886660" cy="1133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anose="020B0703020202090204" pitchFamily="34" charset="0"/>
              </a:defRPr>
            </a:lvl1pPr>
          </a:lstStyle>
          <a:p>
            <a:r>
              <a:rPr lang="en-US" dirty="0"/>
              <a:t>Proprietary &amp; confidential information. Do not distribute.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9A442D0-A7BB-4840-99AE-0E74BA7168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32383" y="5936798"/>
            <a:ext cx="2559617" cy="921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584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-by-Side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74CA88F5-5CA0-174A-B3DF-98337DD29E1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0568" y="389367"/>
            <a:ext cx="11390864" cy="4107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chemeClr val="accent2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Presentation Title</a:t>
            </a: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BED21313-93F6-3541-8CCF-106D9F08954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0568" y="810252"/>
            <a:ext cx="11390864" cy="3454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Presentation Subhead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2B6354-5761-A243-AB20-3D883F5B2A9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00567" y="1574269"/>
            <a:ext cx="5484417" cy="399891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Trebuchet MS Regular" panose="020B0603020202020204" pitchFamily="34" charset="0"/>
              </a:defRPr>
            </a:lvl1pPr>
            <a:lvl2pPr>
              <a:defRPr b="0" i="0">
                <a:latin typeface="Trebuchet MS Regular" panose="020B0603020202020204" pitchFamily="34" charset="0"/>
              </a:defRPr>
            </a:lvl2pPr>
            <a:lvl3pPr>
              <a:defRPr b="0" i="0">
                <a:latin typeface="Trebuchet MS Regular" panose="020B0603020202020204" pitchFamily="34" charset="0"/>
              </a:defRPr>
            </a:lvl3pPr>
            <a:lvl4pPr>
              <a:defRPr b="0" i="0">
                <a:latin typeface="Trebuchet MS Regular" panose="020B0603020202020204" pitchFamily="34" charset="0"/>
              </a:defRPr>
            </a:lvl4pPr>
            <a:lvl5pPr>
              <a:defRPr b="0" i="0">
                <a:latin typeface="Trebuchet MS Regular" panose="020B0603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E566FCDD-AB8A-E544-861B-0890FF04CFE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95292" y="1574269"/>
            <a:ext cx="5492154" cy="399891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Trebuchet MS Regular" panose="020B0603020202020204" pitchFamily="34" charset="0"/>
              </a:defRPr>
            </a:lvl1pPr>
            <a:lvl2pPr>
              <a:defRPr b="0" i="0">
                <a:latin typeface="Trebuchet MS Regular" panose="020B0603020202020204" pitchFamily="34" charset="0"/>
              </a:defRPr>
            </a:lvl2pPr>
            <a:lvl3pPr>
              <a:defRPr b="0" i="0">
                <a:latin typeface="Trebuchet MS Regular" panose="020B0603020202020204" pitchFamily="34" charset="0"/>
              </a:defRPr>
            </a:lvl3pPr>
            <a:lvl4pPr>
              <a:defRPr b="0" i="0">
                <a:latin typeface="Trebuchet MS Regular" panose="020B0603020202020204" pitchFamily="34" charset="0"/>
              </a:defRPr>
            </a:lvl4pPr>
            <a:lvl5pPr>
              <a:defRPr b="0" i="0">
                <a:latin typeface="Trebuchet MS Regular" panose="020B0603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7">
            <a:extLst>
              <a:ext uri="{FF2B5EF4-FFF2-40B4-BE49-F238E27FC236}">
                <a16:creationId xmlns:a16="http://schemas.microsoft.com/office/drawing/2014/main" id="{EEEE084B-85F7-CF44-9AFB-6BBF0987C7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52670" y="6607954"/>
            <a:ext cx="2886660" cy="1133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anose="020B0703020202090204" pitchFamily="34" charset="0"/>
              </a:defRPr>
            </a:lvl1pPr>
          </a:lstStyle>
          <a:p>
            <a:r>
              <a:rPr lang="en-US" dirty="0"/>
              <a:t>Proprietary &amp; confidential information. Do not distribute.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85D6BED-F9EB-8044-A11F-BA01C547729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32383" y="5936798"/>
            <a:ext cx="2559617" cy="921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115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y +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C3A29EC4-490B-E944-8631-831BD8DCC52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295293" y="1574269"/>
            <a:ext cx="5496140" cy="39989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Trebuchet MS Regular" panose="020B0603020202020204" pitchFamily="34" charset="0"/>
              </a:defRPr>
            </a:lvl1pPr>
          </a:lstStyle>
          <a:p>
            <a:r>
              <a:rPr lang="en-US" dirty="0"/>
              <a:t>Drop-in image</a:t>
            </a:r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74CA88F5-5CA0-174A-B3DF-98337DD29E1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0568" y="389367"/>
            <a:ext cx="11390864" cy="4107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chemeClr val="accent2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Presentation Title</a:t>
            </a: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BED21313-93F6-3541-8CCF-106D9F08954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0568" y="810252"/>
            <a:ext cx="11390864" cy="3454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Presentation Subhead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2B6354-5761-A243-AB20-3D883F5B2A9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00567" y="1574269"/>
            <a:ext cx="5484417" cy="399891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Trebuchet MS Regular" panose="020B0603020202020204" pitchFamily="34" charset="0"/>
              </a:defRPr>
            </a:lvl1pPr>
            <a:lvl2pPr>
              <a:defRPr b="0" i="0">
                <a:latin typeface="Trebuchet MS Regular" panose="020B0603020202020204" pitchFamily="34" charset="0"/>
              </a:defRPr>
            </a:lvl2pPr>
            <a:lvl3pPr>
              <a:defRPr b="0" i="0">
                <a:latin typeface="Trebuchet MS Regular" panose="020B0603020202020204" pitchFamily="34" charset="0"/>
              </a:defRPr>
            </a:lvl3pPr>
            <a:lvl4pPr>
              <a:defRPr b="0" i="0">
                <a:latin typeface="Trebuchet MS Regular" panose="020B0603020202020204" pitchFamily="34" charset="0"/>
              </a:defRPr>
            </a:lvl4pPr>
            <a:lvl5pPr>
              <a:defRPr b="0" i="0">
                <a:latin typeface="Trebuchet MS Regular" panose="020B0603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9FA451F-501B-AD47-9FD0-CCCB0303D2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52670" y="6607954"/>
            <a:ext cx="2886660" cy="1133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anose="020B0703020202090204" pitchFamily="34" charset="0"/>
              </a:defRPr>
            </a:lvl1pPr>
          </a:lstStyle>
          <a:p>
            <a:r>
              <a:rPr lang="en-US" dirty="0"/>
              <a:t>Proprietary &amp; confidential information. Do not distribute.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CB1C434-C173-0148-A78D-072EFB0D38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32383" y="5936798"/>
            <a:ext cx="2559617" cy="921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31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-by-Side Content Slide (Gra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A6A789B-DE47-1B4F-8B08-581BA0911E60}"/>
              </a:ext>
            </a:extLst>
          </p:cNvPr>
          <p:cNvSpPr/>
          <p:nvPr userDrawn="1"/>
        </p:nvSpPr>
        <p:spPr>
          <a:xfrm>
            <a:off x="1" y="1359877"/>
            <a:ext cx="12192000" cy="54981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Trebuchet MS Regular" panose="020B0603020202020204" pitchFamily="34" charset="0"/>
            </a:endParaRPr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74CA88F5-5CA0-174A-B3DF-98337DD29E1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0568" y="389367"/>
            <a:ext cx="11390864" cy="4107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chemeClr val="accent2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Presentation Title</a:t>
            </a: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BED21313-93F6-3541-8CCF-106D9F08954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0568" y="810252"/>
            <a:ext cx="11390864" cy="3454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Presentation Subhead</a:t>
            </a:r>
          </a:p>
        </p:txBody>
      </p:sp>
      <p:sp>
        <p:nvSpPr>
          <p:cNvPr id="11" name="Footer Placeholder 7">
            <a:extLst>
              <a:ext uri="{FF2B5EF4-FFF2-40B4-BE49-F238E27FC236}">
                <a16:creationId xmlns:a16="http://schemas.microsoft.com/office/drawing/2014/main" id="{3F67976A-FAF9-C94F-A7A2-8E4581860E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52670" y="6607954"/>
            <a:ext cx="2886660" cy="1133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anose="020B0703020202090204" pitchFamily="34" charset="0"/>
              </a:defRPr>
            </a:lvl1pPr>
          </a:lstStyle>
          <a:p>
            <a:r>
              <a:rPr lang="en-US" dirty="0"/>
              <a:t>Proprietary &amp; confidential information. Do not distribute.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18A4ACC-FA24-EB44-8487-D2DC32C9F4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32383" y="5936798"/>
            <a:ext cx="2559617" cy="921202"/>
          </a:xfrm>
          <a:prstGeom prst="rect">
            <a:avLst/>
          </a:prstGeom>
        </p:spPr>
      </p:pic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8B33CB41-91E3-5E49-B87D-A47D76D1C0C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00567" y="1574269"/>
            <a:ext cx="5484417" cy="399891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Trebuchet MS Regular" panose="020B0603020202020204" pitchFamily="34" charset="0"/>
              </a:defRPr>
            </a:lvl1pPr>
            <a:lvl2pPr>
              <a:defRPr b="0" i="0">
                <a:latin typeface="Trebuchet MS Regular" panose="020B0603020202020204" pitchFamily="34" charset="0"/>
              </a:defRPr>
            </a:lvl2pPr>
            <a:lvl3pPr>
              <a:defRPr b="0" i="0">
                <a:latin typeface="Trebuchet MS Regular" panose="020B0603020202020204" pitchFamily="34" charset="0"/>
              </a:defRPr>
            </a:lvl3pPr>
            <a:lvl4pPr>
              <a:defRPr b="0" i="0">
                <a:latin typeface="Trebuchet MS Regular" panose="020B0603020202020204" pitchFamily="34" charset="0"/>
              </a:defRPr>
            </a:lvl4pPr>
            <a:lvl5pPr>
              <a:defRPr b="0" i="0">
                <a:latin typeface="Trebuchet MS Regular" panose="020B0603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E339242D-BE9C-3145-8C4D-D64B6FC2AE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85550" y="1574269"/>
            <a:ext cx="5501896" cy="399891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Trebuchet MS Regular" panose="020B0603020202020204" pitchFamily="34" charset="0"/>
              </a:defRPr>
            </a:lvl1pPr>
            <a:lvl2pPr>
              <a:defRPr b="0" i="0">
                <a:latin typeface="Trebuchet MS Regular" panose="020B0603020202020204" pitchFamily="34" charset="0"/>
              </a:defRPr>
            </a:lvl2pPr>
            <a:lvl3pPr>
              <a:defRPr b="0" i="0">
                <a:latin typeface="Trebuchet MS Regular" panose="020B0603020202020204" pitchFamily="34" charset="0"/>
              </a:defRPr>
            </a:lvl3pPr>
            <a:lvl4pPr>
              <a:defRPr b="0" i="0">
                <a:latin typeface="Trebuchet MS Regular" panose="020B0603020202020204" pitchFamily="34" charset="0"/>
              </a:defRPr>
            </a:lvl4pPr>
            <a:lvl5pPr>
              <a:defRPr b="0" i="0">
                <a:latin typeface="Trebuchet MS Regular" panose="020B0603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05514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-by-side Content Slide (Nav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A6A789B-DE47-1B4F-8B08-581BA0911E60}"/>
              </a:ext>
            </a:extLst>
          </p:cNvPr>
          <p:cNvSpPr/>
          <p:nvPr userDrawn="1"/>
        </p:nvSpPr>
        <p:spPr>
          <a:xfrm>
            <a:off x="1" y="1348155"/>
            <a:ext cx="12192000" cy="550984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Trebuchet MS Regular" panose="020B0603020202020204" pitchFamily="34" charset="0"/>
            </a:endParaRPr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74CA88F5-5CA0-174A-B3DF-98337DD29E1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0568" y="389367"/>
            <a:ext cx="11390864" cy="4107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chemeClr val="accent2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Presentation Title</a:t>
            </a: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BED21313-93F6-3541-8CCF-106D9F08954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0568" y="810252"/>
            <a:ext cx="11390864" cy="3454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Presentation Subhead</a:t>
            </a:r>
          </a:p>
        </p:txBody>
      </p:sp>
      <p:sp>
        <p:nvSpPr>
          <p:cNvPr id="11" name="Footer Placeholder 7">
            <a:extLst>
              <a:ext uri="{FF2B5EF4-FFF2-40B4-BE49-F238E27FC236}">
                <a16:creationId xmlns:a16="http://schemas.microsoft.com/office/drawing/2014/main" id="{586B4162-9B1B-E74B-9A8D-F2F87659EE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52670" y="6607954"/>
            <a:ext cx="2886660" cy="1133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>
                    <a:lumMod val="65000"/>
                  </a:schemeClr>
                </a:solidFill>
                <a:latin typeface="Trebuchet MS" panose="020B0703020202090204" pitchFamily="34" charset="0"/>
              </a:defRPr>
            </a:lvl1pPr>
          </a:lstStyle>
          <a:p>
            <a:r>
              <a:rPr lang="en-US" dirty="0"/>
              <a:t>Proprietary &amp; confidential information. Do not distribute.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28EB762-1374-834C-B8DA-47E45A76DD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32383" y="5936798"/>
            <a:ext cx="2559617" cy="921202"/>
          </a:xfrm>
          <a:prstGeom prst="rect">
            <a:avLst/>
          </a:prstGeom>
        </p:spPr>
      </p:pic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F6EB99C8-A3BD-7F4A-AB08-D0879D86951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00568" y="1574269"/>
            <a:ext cx="5261678" cy="3998912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Trebuchet MS Regular" panose="020B0603020202020204" pitchFamily="34" charset="0"/>
              </a:defRPr>
            </a:lvl1pPr>
            <a:lvl2pPr>
              <a:defRPr b="0" i="0">
                <a:solidFill>
                  <a:schemeClr val="bg1"/>
                </a:solidFill>
                <a:latin typeface="Trebuchet MS Regular" panose="020B0603020202020204" pitchFamily="34" charset="0"/>
              </a:defRPr>
            </a:lvl2pPr>
            <a:lvl3pPr>
              <a:defRPr b="0" i="0">
                <a:solidFill>
                  <a:schemeClr val="bg1"/>
                </a:solidFill>
                <a:latin typeface="Trebuchet MS Regular" panose="020B0603020202020204" pitchFamily="34" charset="0"/>
              </a:defRPr>
            </a:lvl3pPr>
            <a:lvl4pPr>
              <a:defRPr b="0" i="0">
                <a:solidFill>
                  <a:schemeClr val="bg1"/>
                </a:solidFill>
                <a:latin typeface="Trebuchet MS Regular" panose="020B0603020202020204" pitchFamily="34" charset="0"/>
              </a:defRPr>
            </a:lvl4pPr>
            <a:lvl5pPr>
              <a:defRPr b="0" i="0">
                <a:solidFill>
                  <a:schemeClr val="bg1"/>
                </a:solidFill>
                <a:latin typeface="Trebuchet MS Regular" panose="020B0603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38431637-63E7-A748-B5F3-981812444C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29754" y="1574269"/>
            <a:ext cx="5257692" cy="3998912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Trebuchet MS Regular" panose="020B0603020202020204" pitchFamily="34" charset="0"/>
              </a:defRPr>
            </a:lvl1pPr>
            <a:lvl2pPr>
              <a:defRPr b="0" i="0">
                <a:solidFill>
                  <a:schemeClr val="bg1"/>
                </a:solidFill>
                <a:latin typeface="Trebuchet MS Regular" panose="020B0603020202020204" pitchFamily="34" charset="0"/>
              </a:defRPr>
            </a:lvl2pPr>
            <a:lvl3pPr>
              <a:defRPr b="0" i="0">
                <a:solidFill>
                  <a:schemeClr val="bg1"/>
                </a:solidFill>
                <a:latin typeface="Trebuchet MS Regular" panose="020B0603020202020204" pitchFamily="34" charset="0"/>
              </a:defRPr>
            </a:lvl3pPr>
            <a:lvl4pPr>
              <a:defRPr b="0" i="0">
                <a:solidFill>
                  <a:schemeClr val="bg1"/>
                </a:solidFill>
                <a:latin typeface="Trebuchet MS Regular" panose="020B0603020202020204" pitchFamily="34" charset="0"/>
              </a:defRPr>
            </a:lvl4pPr>
            <a:lvl5pPr>
              <a:defRPr b="0" i="0">
                <a:solidFill>
                  <a:schemeClr val="bg1"/>
                </a:solidFill>
                <a:latin typeface="Trebuchet MS Regular" panose="020B0603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45442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i-Box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74CA88F5-5CA0-174A-B3DF-98337DD29E1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0568" y="389367"/>
            <a:ext cx="11390864" cy="4107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chemeClr val="accent2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Presentation Title</a:t>
            </a: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BED21313-93F6-3541-8CCF-106D9F08954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0568" y="810252"/>
            <a:ext cx="11390864" cy="3454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Presentation Subhead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2B6354-5761-A243-AB20-3D883F5B2A9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25460" y="1526771"/>
            <a:ext cx="3133073" cy="399891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Trebuchet MS Regular" panose="020B0603020202020204" pitchFamily="34" charset="0"/>
              </a:defRPr>
            </a:lvl1pPr>
            <a:lvl2pPr>
              <a:defRPr b="0" i="0">
                <a:latin typeface="Trebuchet MS Regular" panose="020B0603020202020204" pitchFamily="34" charset="0"/>
              </a:defRPr>
            </a:lvl2pPr>
            <a:lvl3pPr>
              <a:defRPr b="0" i="0">
                <a:latin typeface="Trebuchet MS Regular" panose="020B0603020202020204" pitchFamily="34" charset="0"/>
              </a:defRPr>
            </a:lvl3pPr>
            <a:lvl4pPr>
              <a:defRPr b="0" i="0">
                <a:latin typeface="Trebuchet MS Regular" panose="020B0603020202020204" pitchFamily="34" charset="0"/>
              </a:defRPr>
            </a:lvl4pPr>
            <a:lvl5pPr>
              <a:defRPr b="0" i="0">
                <a:latin typeface="Trebuchet MS Regular" panose="020B0603020202020204" pitchFamily="34" charset="0"/>
              </a:defRPr>
            </a:lvl5pPr>
          </a:lstStyle>
          <a:p>
            <a:pPr lvl="0"/>
            <a:r>
              <a:rPr lang="en-US" dirty="0"/>
              <a:t>Edit Master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E566FCDD-AB8A-E544-861B-0890FF04CFE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13535" y="1526771"/>
            <a:ext cx="3133073" cy="399891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Trebuchet MS Regular" panose="020B0603020202020204" pitchFamily="34" charset="0"/>
              </a:defRPr>
            </a:lvl1pPr>
            <a:lvl2pPr>
              <a:defRPr b="0" i="0">
                <a:latin typeface="Trebuchet MS Regular" panose="020B0603020202020204" pitchFamily="34" charset="0"/>
              </a:defRPr>
            </a:lvl2pPr>
            <a:lvl3pPr>
              <a:defRPr b="0" i="0">
                <a:latin typeface="Trebuchet MS Regular" panose="020B0603020202020204" pitchFamily="34" charset="0"/>
              </a:defRPr>
            </a:lvl3pPr>
            <a:lvl4pPr>
              <a:defRPr b="0" i="0">
                <a:latin typeface="Trebuchet MS Regular" panose="020B0603020202020204" pitchFamily="34" charset="0"/>
              </a:defRPr>
            </a:lvl4pPr>
            <a:lvl5pPr>
              <a:defRPr b="0" i="0">
                <a:latin typeface="Trebuchet MS Regular" panose="020B0603020202020204" pitchFamily="34" charset="0"/>
              </a:defRPr>
            </a:lvl5pPr>
          </a:lstStyle>
          <a:p>
            <a:pPr lvl="0"/>
            <a:r>
              <a:rPr lang="en-US" dirty="0"/>
              <a:t>Edit Master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28E143B-7E24-684C-A1EA-0A8F80649EE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065846" y="1526771"/>
            <a:ext cx="3133073" cy="399891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Trebuchet MS Regular" panose="020B0603020202020204" pitchFamily="34" charset="0"/>
              </a:defRPr>
            </a:lvl1pPr>
            <a:lvl2pPr>
              <a:defRPr b="0" i="0">
                <a:latin typeface="Trebuchet MS Regular" panose="020B0603020202020204" pitchFamily="34" charset="0"/>
              </a:defRPr>
            </a:lvl2pPr>
            <a:lvl3pPr>
              <a:defRPr b="0" i="0">
                <a:latin typeface="Trebuchet MS Regular" panose="020B0603020202020204" pitchFamily="34" charset="0"/>
              </a:defRPr>
            </a:lvl3pPr>
            <a:lvl4pPr>
              <a:defRPr b="0" i="0">
                <a:latin typeface="Trebuchet MS Regular" panose="020B0603020202020204" pitchFamily="34" charset="0"/>
              </a:defRPr>
            </a:lvl4pPr>
            <a:lvl5pPr>
              <a:defRPr b="0" i="0">
                <a:latin typeface="Trebuchet MS Regular" panose="020B0603020202020204" pitchFamily="34" charset="0"/>
              </a:defRPr>
            </a:lvl5pPr>
          </a:lstStyle>
          <a:p>
            <a:pPr lvl="0"/>
            <a:r>
              <a:rPr lang="en-US" dirty="0"/>
              <a:t>Edit Master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EE71EBB-EECF-0145-A393-A016C1D0AE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52670" y="6607954"/>
            <a:ext cx="2886660" cy="1133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anose="020B0703020202090204" pitchFamily="34" charset="0"/>
              </a:defRPr>
            </a:lvl1pPr>
          </a:lstStyle>
          <a:p>
            <a:r>
              <a:rPr lang="en-US" dirty="0"/>
              <a:t>Proprietary &amp; confidential information. Do not distribute.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4D33201-669F-8743-910A-0500098EDD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32383" y="5936798"/>
            <a:ext cx="2559617" cy="921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135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2C8502F-4D7B-1D48-91A2-CE6A5CC61AB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42142" y="0"/>
            <a:ext cx="4349858" cy="6858000"/>
          </a:xfrm>
          <a:prstGeom prst="rect">
            <a:avLst/>
          </a:prstGeom>
        </p:spPr>
      </p:pic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22EBBDB7-4168-5841-87BB-18EFB8B9160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0568" y="389367"/>
            <a:ext cx="7131608" cy="4107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 i="0">
                <a:solidFill>
                  <a:schemeClr val="accent2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Presentation Title</a:t>
            </a: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031AEE4C-E339-A84F-8BB3-02BF8B218C9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0568" y="810252"/>
            <a:ext cx="7131608" cy="3454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Presentation Subhead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9CBFE7B-A995-184B-9F13-A012800A2C2D}"/>
              </a:ext>
            </a:extLst>
          </p:cNvPr>
          <p:cNvCxnSpPr/>
          <p:nvPr userDrawn="1"/>
        </p:nvCxnSpPr>
        <p:spPr>
          <a:xfrm>
            <a:off x="8560851" y="1510020"/>
            <a:ext cx="2837254" cy="0"/>
          </a:xfrm>
          <a:prstGeom prst="line">
            <a:avLst/>
          </a:prstGeom>
          <a:ln w="508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64AC0B4B-960B-C843-B735-7CE8D87A24E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70006" y="622795"/>
            <a:ext cx="789501" cy="733375"/>
          </a:xfrm>
          <a:prstGeom prst="rect">
            <a:avLst/>
          </a:prstGeom>
        </p:spPr>
      </p:pic>
      <p:sp>
        <p:nvSpPr>
          <p:cNvPr id="21" name="Text Placeholder 12">
            <a:extLst>
              <a:ext uri="{FF2B5EF4-FFF2-40B4-BE49-F238E27FC236}">
                <a16:creationId xmlns:a16="http://schemas.microsoft.com/office/drawing/2014/main" id="{E14F7E8B-6D08-BB42-8318-FBE334B1A61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60852" y="1741741"/>
            <a:ext cx="2837254" cy="4349777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200" b="0" i="0">
                <a:solidFill>
                  <a:schemeClr val="bg1"/>
                </a:solidFill>
                <a:latin typeface="Trebuchet MS Regular" panose="020B0603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</a:t>
            </a:r>
          </a:p>
          <a:p>
            <a:pPr lvl="0"/>
            <a:endParaRPr lang="en-US" dirty="0"/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490E0D0F-30FD-A74B-B594-2F81263D0D4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00568" y="1530801"/>
            <a:ext cx="7131608" cy="399891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Trebuchet MS Regular" panose="020B0603020202020204" pitchFamily="34" charset="0"/>
              </a:defRPr>
            </a:lvl1pPr>
            <a:lvl2pPr>
              <a:defRPr b="0" i="0">
                <a:latin typeface="Trebuchet MS Regular" panose="020B0603020202020204" pitchFamily="34" charset="0"/>
              </a:defRPr>
            </a:lvl2pPr>
            <a:lvl3pPr>
              <a:defRPr b="0" i="0">
                <a:latin typeface="Trebuchet MS Regular" panose="020B0603020202020204" pitchFamily="34" charset="0"/>
              </a:defRPr>
            </a:lvl3pPr>
            <a:lvl4pPr>
              <a:defRPr b="0" i="0">
                <a:latin typeface="Trebuchet MS Regular" panose="020B0603020202020204" pitchFamily="34" charset="0"/>
              </a:defRPr>
            </a:lvl4pPr>
            <a:lvl5pPr>
              <a:defRPr b="0" i="0">
                <a:latin typeface="Trebuchet MS Regular" panose="020B0603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Footer Placeholder 7">
            <a:extLst>
              <a:ext uri="{FF2B5EF4-FFF2-40B4-BE49-F238E27FC236}">
                <a16:creationId xmlns:a16="http://schemas.microsoft.com/office/drawing/2014/main" id="{F71F6381-A71B-F341-8B0D-2BE047F21B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52670" y="6607954"/>
            <a:ext cx="2886660" cy="1133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anose="020B0703020202090204" pitchFamily="34" charset="0"/>
              </a:defRPr>
            </a:lvl1pPr>
          </a:lstStyle>
          <a:p>
            <a:r>
              <a:rPr lang="en-US" dirty="0"/>
              <a:t>Proprietary &amp; confidential information.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592982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Quote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0481A5E8-5B7A-A648-88DC-F4CA650C3D34}"/>
              </a:ext>
            </a:extLst>
          </p:cNvPr>
          <p:cNvGrpSpPr/>
          <p:nvPr userDrawn="1"/>
        </p:nvGrpSpPr>
        <p:grpSpPr>
          <a:xfrm>
            <a:off x="7848600" y="0"/>
            <a:ext cx="4343400" cy="6858000"/>
            <a:chOff x="7848600" y="0"/>
            <a:chExt cx="4343400" cy="685800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C05B4153-0DF5-144A-9BC6-8D9DC9857E53}"/>
                </a:ext>
              </a:extLst>
            </p:cNvPr>
            <p:cNvSpPr/>
            <p:nvPr/>
          </p:nvSpPr>
          <p:spPr>
            <a:xfrm>
              <a:off x="7848600" y="0"/>
              <a:ext cx="4343400" cy="685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Trebuchet MS Regular" panose="020B0603020202020204" pitchFamily="34" charset="0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670D88B-A1EF-EB41-8E0F-8DE685BAC1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alphaModFix amt="8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48600" y="0"/>
              <a:ext cx="4343400" cy="6858000"/>
            </a:xfrm>
            <a:prstGeom prst="rect">
              <a:avLst/>
            </a:prstGeom>
          </p:spPr>
        </p:pic>
      </p:grp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770A948-E911-5E4D-BD34-78FD962E3D18}"/>
              </a:ext>
            </a:extLst>
          </p:cNvPr>
          <p:cNvCxnSpPr/>
          <p:nvPr userDrawn="1"/>
        </p:nvCxnSpPr>
        <p:spPr>
          <a:xfrm>
            <a:off x="8560851" y="1510020"/>
            <a:ext cx="2837254" cy="0"/>
          </a:xfrm>
          <a:prstGeom prst="line">
            <a:avLst/>
          </a:prstGeom>
          <a:ln w="508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2F2B77F8-600D-704D-A9B2-B8B687644EF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70006" y="622795"/>
            <a:ext cx="789501" cy="733375"/>
          </a:xfrm>
          <a:prstGeom prst="rect">
            <a:avLst/>
          </a:prstGeom>
        </p:spPr>
      </p:pic>
      <p:sp>
        <p:nvSpPr>
          <p:cNvPr id="19" name="Text Placeholder 12">
            <a:extLst>
              <a:ext uri="{FF2B5EF4-FFF2-40B4-BE49-F238E27FC236}">
                <a16:creationId xmlns:a16="http://schemas.microsoft.com/office/drawing/2014/main" id="{52164349-60FD-4A42-87F9-0522FED4D81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60852" y="1741741"/>
            <a:ext cx="2837254" cy="4349777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200" b="0" i="0">
                <a:solidFill>
                  <a:schemeClr val="bg1"/>
                </a:solidFill>
                <a:latin typeface="Trebuchet MS Regular" panose="020B0603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</a:t>
            </a:r>
          </a:p>
          <a:p>
            <a:pPr lvl="0"/>
            <a:endParaRPr lang="en-US" dirty="0"/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8A052E0F-008D-FE41-868A-B3650E30D03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0568" y="389367"/>
            <a:ext cx="7131608" cy="4107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 i="0">
                <a:solidFill>
                  <a:schemeClr val="accent2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Presentation Title</a:t>
            </a:r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21C6E0D0-4109-0A44-8884-EAA34D09B53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0568" y="810252"/>
            <a:ext cx="7131608" cy="3454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Presentation Subhead</a:t>
            </a:r>
          </a:p>
        </p:txBody>
      </p:sp>
      <p:sp>
        <p:nvSpPr>
          <p:cNvPr id="24" name="Footer Placeholder 7">
            <a:extLst>
              <a:ext uri="{FF2B5EF4-FFF2-40B4-BE49-F238E27FC236}">
                <a16:creationId xmlns:a16="http://schemas.microsoft.com/office/drawing/2014/main" id="{15497870-2184-A74D-94F7-28E5E2CF76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52670" y="6607954"/>
            <a:ext cx="2886660" cy="1133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anose="020B0703020202090204" pitchFamily="34" charset="0"/>
              </a:defRPr>
            </a:lvl1pPr>
          </a:lstStyle>
          <a:p>
            <a:r>
              <a:rPr lang="en-US" dirty="0"/>
              <a:t>Proprietary &amp; confidential information. Do not distribute.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942F7BE-0EB2-614E-81EF-C47F129B0AA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00568" y="1530801"/>
            <a:ext cx="7131608" cy="399891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Trebuchet MS Regular" panose="020B0603020202020204" pitchFamily="34" charset="0"/>
              </a:defRPr>
            </a:lvl1pPr>
            <a:lvl2pPr>
              <a:defRPr b="0" i="0">
                <a:latin typeface="Trebuchet MS Regular" panose="020B0603020202020204" pitchFamily="34" charset="0"/>
              </a:defRPr>
            </a:lvl2pPr>
            <a:lvl3pPr>
              <a:defRPr b="0" i="0">
                <a:latin typeface="Trebuchet MS Regular" panose="020B0603020202020204" pitchFamily="34" charset="0"/>
              </a:defRPr>
            </a:lvl3pPr>
            <a:lvl4pPr>
              <a:defRPr b="0" i="0">
                <a:latin typeface="Trebuchet MS Regular" panose="020B0603020202020204" pitchFamily="34" charset="0"/>
              </a:defRPr>
            </a:lvl4pPr>
            <a:lvl5pPr>
              <a:defRPr b="0" i="0">
                <a:latin typeface="Trebuchet MS Regular" panose="020B0603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22095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bg>
      <p:bgPr>
        <a:gradFill>
          <a:gsLst>
            <a:gs pos="0">
              <a:srgbClr val="1EA2DD">
                <a:lumMod val="59000"/>
                <a:lumOff val="41000"/>
              </a:srgbClr>
            </a:gs>
            <a:gs pos="64000">
              <a:srgbClr val="1EA2DD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2DF9A7F-4957-0242-8715-0708A2042708}"/>
              </a:ext>
            </a:extLst>
          </p:cNvPr>
          <p:cNvSpPr txBox="1">
            <a:spLocks/>
          </p:cNvSpPr>
          <p:nvPr userDrawn="1"/>
        </p:nvSpPr>
        <p:spPr>
          <a:xfrm>
            <a:off x="-1" y="2401524"/>
            <a:ext cx="12191999" cy="3440475"/>
          </a:xfrm>
          <a:prstGeom prst="rect">
            <a:avLst/>
          </a:prstGeom>
        </p:spPr>
        <p:txBody>
          <a:bodyPr lIns="1371600" rIns="1371600">
            <a:noAutofit/>
          </a:bodyPr>
          <a:lstStyle>
            <a:lvl1pPr marL="304792" indent="-304792" algn="l" defTabSz="609585" rtl="0" eaLnBrk="1" latinLnBrk="0" hangingPunct="1">
              <a:spcBef>
                <a:spcPts val="16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Trebuchet MS" charset="0"/>
                <a:ea typeface="Trebuchet MS" charset="0"/>
                <a:cs typeface="Trebuchet MS" charset="0"/>
              </a:defRPr>
            </a:lvl1pPr>
            <a:lvl2pPr marL="914377" indent="-380990" algn="l" defTabSz="609585" rtl="0" eaLnBrk="1" latinLnBrk="0" hangingPunct="1">
              <a:spcBef>
                <a:spcPts val="533"/>
              </a:spcBef>
              <a:buFont typeface="Arial"/>
              <a:buChar char="–"/>
              <a:defRPr sz="2700" kern="1200">
                <a:solidFill>
                  <a:schemeClr val="tx1"/>
                </a:solidFill>
                <a:latin typeface="Trebuchet MS" charset="0"/>
                <a:ea typeface="Trebuchet MS" charset="0"/>
                <a:cs typeface="Trebuchet MS" charset="0"/>
              </a:defRPr>
            </a:lvl2pPr>
            <a:lvl3pPr marL="1447764" indent="-304792" algn="l" defTabSz="609585" rtl="0" eaLnBrk="1" latinLnBrk="0" hangingPunct="1">
              <a:spcBef>
                <a:spcPts val="533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Trebuchet MS" charset="0"/>
                <a:ea typeface="Trebuchet MS" charset="0"/>
                <a:cs typeface="Trebuchet MS" charset="0"/>
              </a:defRPr>
            </a:lvl3pPr>
            <a:lvl4pPr marL="1904952" indent="-304792" algn="l" defTabSz="609585" rtl="0" eaLnBrk="1" latinLnBrk="0" hangingPunct="1">
              <a:spcBef>
                <a:spcPts val="533"/>
              </a:spcBef>
              <a:buFont typeface="Arial"/>
              <a:buChar char="–"/>
              <a:defRPr sz="2100" kern="1200">
                <a:solidFill>
                  <a:schemeClr val="tx1"/>
                </a:solidFill>
                <a:latin typeface="Trebuchet MS" charset="0"/>
                <a:ea typeface="Trebuchet MS" charset="0"/>
                <a:cs typeface="Trebuchet MS" charset="0"/>
              </a:defRPr>
            </a:lvl4pPr>
            <a:lvl5pPr marL="2362141" indent="-304792" algn="l" defTabSz="609585" rtl="0" eaLnBrk="1" latinLnBrk="0" hangingPunct="1">
              <a:spcBef>
                <a:spcPts val="533"/>
              </a:spcBef>
              <a:buFont typeface="Arial"/>
              <a:buChar char="»"/>
              <a:defRPr sz="2100" kern="1200">
                <a:solidFill>
                  <a:schemeClr val="tx1"/>
                </a:solidFill>
                <a:latin typeface="Trebuchet MS" charset="0"/>
                <a:ea typeface="Trebuchet MS" charset="0"/>
                <a:cs typeface="Trebuchet MS" charset="0"/>
              </a:defRPr>
            </a:lvl5pPr>
            <a:lvl6pPr marL="335271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4600"/>
              </a:lnSpc>
              <a:buNone/>
            </a:pPr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59ABC34-572C-5248-B328-D2A98968FEE2}"/>
              </a:ext>
            </a:extLst>
          </p:cNvPr>
          <p:cNvCxnSpPr/>
          <p:nvPr userDrawn="1"/>
        </p:nvCxnSpPr>
        <p:spPr>
          <a:xfrm>
            <a:off x="3746497" y="2151264"/>
            <a:ext cx="4699000" cy="0"/>
          </a:xfrm>
          <a:prstGeom prst="line">
            <a:avLst/>
          </a:prstGeom>
          <a:ln w="50800">
            <a:solidFill>
              <a:srgbClr val="76CDF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A691FD57-A086-554B-8E2B-B0CF48CCB97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02906" y="2542565"/>
            <a:ext cx="8986181" cy="2988706"/>
          </a:xfrm>
          <a:prstGeom prst="rect">
            <a:avLst/>
          </a:prstGeom>
          <a:noFill/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200" b="0" i="0">
                <a:solidFill>
                  <a:schemeClr val="accent4"/>
                </a:solidFill>
                <a:latin typeface="Trebuchet MS Regular" panose="020B0603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content here</a:t>
            </a:r>
          </a:p>
          <a:p>
            <a:pPr lvl="0"/>
            <a:endParaRPr lang="en-US" dirty="0"/>
          </a:p>
        </p:txBody>
      </p:sp>
      <p:sp>
        <p:nvSpPr>
          <p:cNvPr id="12" name="Footer Placeholder 7">
            <a:extLst>
              <a:ext uri="{FF2B5EF4-FFF2-40B4-BE49-F238E27FC236}">
                <a16:creationId xmlns:a16="http://schemas.microsoft.com/office/drawing/2014/main" id="{1AA6C3EC-19B1-BF41-B416-B394F6F19D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52670" y="6607954"/>
            <a:ext cx="2886660" cy="1133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/>
                </a:solidFill>
                <a:latin typeface="Trebuchet MS" panose="020B0703020202090204" pitchFamily="34" charset="0"/>
              </a:defRPr>
            </a:lvl1pPr>
          </a:lstStyle>
          <a:p>
            <a:r>
              <a:rPr lang="en-US" dirty="0"/>
              <a:t>Proprietary &amp; confidential information. Do not distribute.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8753" y="1045836"/>
            <a:ext cx="914489" cy="849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449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Slide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93D285F-D57B-C74C-9839-776DE42C2E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1999" cy="6858000"/>
          </a:xfrm>
          <a:prstGeom prst="rect">
            <a:avLst/>
          </a:prstGeom>
        </p:spPr>
      </p:pic>
      <p:sp>
        <p:nvSpPr>
          <p:cNvPr id="24" name="Snip Single Corner Rectangle 23">
            <a:extLst>
              <a:ext uri="{FF2B5EF4-FFF2-40B4-BE49-F238E27FC236}">
                <a16:creationId xmlns:a16="http://schemas.microsoft.com/office/drawing/2014/main" id="{580C2440-0AA0-684B-A7E5-B07A3E838F53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snip1Rect">
            <a:avLst>
              <a:gd name="adj" fmla="val 27963"/>
            </a:avLst>
          </a:prstGeom>
          <a:solidFill>
            <a:schemeClr val="accent2">
              <a:alpha val="8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Trebuchet MS Regular" panose="020B060302020202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FBADC95-8674-F442-BCB0-8F016A55913C}"/>
              </a:ext>
            </a:extLst>
          </p:cNvPr>
          <p:cNvSpPr/>
          <p:nvPr userDrawn="1"/>
        </p:nvSpPr>
        <p:spPr>
          <a:xfrm>
            <a:off x="10350500" y="5156200"/>
            <a:ext cx="1841500" cy="1701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Trebuchet MS Regular" panose="020B0603020202020204" pitchFamily="34" charset="0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0387662B-C234-0F4F-8B33-BC5B74934A5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9330" y="5362836"/>
            <a:ext cx="1755348" cy="1363171"/>
          </a:xfrm>
          <a:prstGeom prst="rect">
            <a:avLst/>
          </a:prstGeom>
        </p:spPr>
      </p:pic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3DA00F92-7761-6B42-AF5C-56820B27FED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92926" y="2197101"/>
            <a:ext cx="9034462" cy="9139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600" b="1">
                <a:solidFill>
                  <a:schemeClr val="bg1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Presentation Title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7D600701-BC75-A949-8A20-700F45C5D6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2926" y="3537390"/>
            <a:ext cx="9034462" cy="750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Subhead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1316CB8-2621-7443-AC26-4CF607D8CF44}"/>
              </a:ext>
            </a:extLst>
          </p:cNvPr>
          <p:cNvCxnSpPr>
            <a:cxnSpLocks/>
          </p:cNvCxnSpPr>
          <p:nvPr userDrawn="1"/>
        </p:nvCxnSpPr>
        <p:spPr>
          <a:xfrm>
            <a:off x="919054" y="3276600"/>
            <a:ext cx="520647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7">
            <a:extLst>
              <a:ext uri="{FF2B5EF4-FFF2-40B4-BE49-F238E27FC236}">
                <a16:creationId xmlns:a16="http://schemas.microsoft.com/office/drawing/2014/main" id="{E0BA86E1-D1D9-B84D-AF46-DBCA8EB60B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52670" y="6607954"/>
            <a:ext cx="2886660" cy="1133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/>
                </a:solidFill>
                <a:latin typeface="Trebuchet MS" panose="020B0703020202090204" pitchFamily="34" charset="0"/>
              </a:defRPr>
            </a:lvl1pPr>
          </a:lstStyle>
          <a:p>
            <a:r>
              <a:rPr lang="en-US" dirty="0"/>
              <a:t>Proprietary &amp; confidential information.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142098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v2">
    <p:bg>
      <p:bgPr>
        <a:gradFill>
          <a:gsLst>
            <a:gs pos="0">
              <a:schemeClr val="accent2">
                <a:lumMod val="88000"/>
                <a:lumOff val="12000"/>
              </a:schemeClr>
            </a:gs>
            <a:gs pos="64000">
              <a:schemeClr val="accent2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2DF9A7F-4957-0242-8715-0708A2042708}"/>
              </a:ext>
            </a:extLst>
          </p:cNvPr>
          <p:cNvSpPr txBox="1">
            <a:spLocks/>
          </p:cNvSpPr>
          <p:nvPr userDrawn="1"/>
        </p:nvSpPr>
        <p:spPr>
          <a:xfrm>
            <a:off x="-1" y="2401524"/>
            <a:ext cx="12191999" cy="3440475"/>
          </a:xfrm>
          <a:prstGeom prst="rect">
            <a:avLst/>
          </a:prstGeom>
        </p:spPr>
        <p:txBody>
          <a:bodyPr lIns="1371600" rIns="1371600">
            <a:noAutofit/>
          </a:bodyPr>
          <a:lstStyle>
            <a:lvl1pPr marL="304792" indent="-304792" algn="l" defTabSz="609585" rtl="0" eaLnBrk="1" latinLnBrk="0" hangingPunct="1">
              <a:spcBef>
                <a:spcPts val="16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Trebuchet MS" charset="0"/>
                <a:ea typeface="Trebuchet MS" charset="0"/>
                <a:cs typeface="Trebuchet MS" charset="0"/>
              </a:defRPr>
            </a:lvl1pPr>
            <a:lvl2pPr marL="914377" indent="-380990" algn="l" defTabSz="609585" rtl="0" eaLnBrk="1" latinLnBrk="0" hangingPunct="1">
              <a:spcBef>
                <a:spcPts val="533"/>
              </a:spcBef>
              <a:buFont typeface="Arial"/>
              <a:buChar char="–"/>
              <a:defRPr sz="2700" kern="1200">
                <a:solidFill>
                  <a:schemeClr val="tx1"/>
                </a:solidFill>
                <a:latin typeface="Trebuchet MS" charset="0"/>
                <a:ea typeface="Trebuchet MS" charset="0"/>
                <a:cs typeface="Trebuchet MS" charset="0"/>
              </a:defRPr>
            </a:lvl2pPr>
            <a:lvl3pPr marL="1447764" indent="-304792" algn="l" defTabSz="609585" rtl="0" eaLnBrk="1" latinLnBrk="0" hangingPunct="1">
              <a:spcBef>
                <a:spcPts val="533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Trebuchet MS" charset="0"/>
                <a:ea typeface="Trebuchet MS" charset="0"/>
                <a:cs typeface="Trebuchet MS" charset="0"/>
              </a:defRPr>
            </a:lvl3pPr>
            <a:lvl4pPr marL="1904952" indent="-304792" algn="l" defTabSz="609585" rtl="0" eaLnBrk="1" latinLnBrk="0" hangingPunct="1">
              <a:spcBef>
                <a:spcPts val="533"/>
              </a:spcBef>
              <a:buFont typeface="Arial"/>
              <a:buChar char="–"/>
              <a:defRPr sz="2100" kern="1200">
                <a:solidFill>
                  <a:schemeClr val="tx1"/>
                </a:solidFill>
                <a:latin typeface="Trebuchet MS" charset="0"/>
                <a:ea typeface="Trebuchet MS" charset="0"/>
                <a:cs typeface="Trebuchet MS" charset="0"/>
              </a:defRPr>
            </a:lvl4pPr>
            <a:lvl5pPr marL="2362141" indent="-304792" algn="l" defTabSz="609585" rtl="0" eaLnBrk="1" latinLnBrk="0" hangingPunct="1">
              <a:spcBef>
                <a:spcPts val="533"/>
              </a:spcBef>
              <a:buFont typeface="Arial"/>
              <a:buChar char="»"/>
              <a:defRPr sz="2100" kern="1200">
                <a:solidFill>
                  <a:schemeClr val="tx1"/>
                </a:solidFill>
                <a:latin typeface="Trebuchet MS" charset="0"/>
                <a:ea typeface="Trebuchet MS" charset="0"/>
                <a:cs typeface="Trebuchet MS" charset="0"/>
              </a:defRPr>
            </a:lvl5pPr>
            <a:lvl6pPr marL="335271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4600"/>
              </a:lnSpc>
              <a:buNone/>
            </a:pPr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A691FD57-A086-554B-8E2B-B0CF48CCB97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79825" y="1934647"/>
            <a:ext cx="7953464" cy="2583565"/>
          </a:xfrm>
          <a:prstGeom prst="rect">
            <a:avLst/>
          </a:prstGeom>
          <a:noFill/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4400" b="0" i="0">
                <a:solidFill>
                  <a:schemeClr val="accent1"/>
                </a:solidFill>
                <a:latin typeface="Trebuchet MS Regular" panose="020B0603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content here</a:t>
            </a:r>
          </a:p>
          <a:p>
            <a:pPr lvl="0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0FF69CA-F5F9-A747-A35D-9EE48B8787C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"/>
          <a:stretch/>
        </p:blipFill>
        <p:spPr>
          <a:xfrm>
            <a:off x="0" y="-1"/>
            <a:ext cx="1828800" cy="6858002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6B1C615-7FD5-514A-8C48-4F33E252AD0D}"/>
              </a:ext>
            </a:extLst>
          </p:cNvPr>
          <p:cNvCxnSpPr/>
          <p:nvPr userDrawn="1"/>
        </p:nvCxnSpPr>
        <p:spPr>
          <a:xfrm>
            <a:off x="1843493" y="1916052"/>
            <a:ext cx="0" cy="2052084"/>
          </a:xfrm>
          <a:prstGeom prst="line">
            <a:avLst/>
          </a:prstGeom>
          <a:ln w="50800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Footer Placeholder 7">
            <a:extLst>
              <a:ext uri="{FF2B5EF4-FFF2-40B4-BE49-F238E27FC236}">
                <a16:creationId xmlns:a16="http://schemas.microsoft.com/office/drawing/2014/main" id="{B63DF690-F623-0945-9FE9-16F95C57B7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52670" y="6607954"/>
            <a:ext cx="2886660" cy="1133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>
                    <a:lumMod val="65000"/>
                  </a:schemeClr>
                </a:solidFill>
                <a:latin typeface="Trebuchet MS" panose="020B0703020202090204" pitchFamily="34" charset="0"/>
              </a:defRPr>
            </a:lvl1pPr>
          </a:lstStyle>
          <a:p>
            <a:r>
              <a:rPr lang="en-US" dirty="0"/>
              <a:t>Proprietary &amp; confidential information. Do not distribute.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169DF05-A6BE-F44E-96D7-8BC049B9888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32383" y="5936798"/>
            <a:ext cx="2559617" cy="92120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491" y="2517585"/>
            <a:ext cx="914489" cy="849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680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&amp;A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01028BB-9554-AD4A-86DD-CD97A5E931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grayscl/>
            <a:alphaModFix amt="1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4" name="Snip Single Corner Rectangle 3">
            <a:extLst>
              <a:ext uri="{FF2B5EF4-FFF2-40B4-BE49-F238E27FC236}">
                <a16:creationId xmlns:a16="http://schemas.microsoft.com/office/drawing/2014/main" id="{3E83ED09-5C4C-B64C-AA86-C1E75E231C7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snip1Rect">
            <a:avLst>
              <a:gd name="adj" fmla="val 0"/>
            </a:avLst>
          </a:prstGeom>
          <a:solidFill>
            <a:srgbClr val="0A2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Trebuchet MS Regular" panose="020B0603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C7F47C7-2930-604B-BF50-178C5920C0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alphaModFix amt="16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5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2" y="0"/>
            <a:ext cx="12192001" cy="685800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F6D2A48-D947-FD41-BA96-3ACBB68338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"/>
          <a:stretch/>
        </p:blipFill>
        <p:spPr>
          <a:xfrm>
            <a:off x="-19878" y="-19250"/>
            <a:ext cx="3247095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EC3A2AD-8764-424B-8E16-E2E0BDE96670}"/>
              </a:ext>
            </a:extLst>
          </p:cNvPr>
          <p:cNvSpPr txBox="1"/>
          <p:nvPr userDrawn="1"/>
        </p:nvSpPr>
        <p:spPr>
          <a:xfrm>
            <a:off x="3458817" y="2382838"/>
            <a:ext cx="320632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600" b="1" dirty="0">
                <a:solidFill>
                  <a:schemeClr val="bg1"/>
                </a:solidFill>
                <a:latin typeface="Trebuchet MS" panose="020B0703020202090204" pitchFamily="34" charset="0"/>
              </a:rPr>
              <a:t>Q&amp;A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7CEA813-00DA-7F40-9B09-AF383DE36218}"/>
              </a:ext>
            </a:extLst>
          </p:cNvPr>
          <p:cNvCxnSpPr>
            <a:cxnSpLocks/>
          </p:cNvCxnSpPr>
          <p:nvPr userDrawn="1"/>
        </p:nvCxnSpPr>
        <p:spPr>
          <a:xfrm>
            <a:off x="3200397" y="2803712"/>
            <a:ext cx="0" cy="114300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95E8121C-6D28-5445-9AE0-B89EB307305C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32383" y="5936798"/>
            <a:ext cx="2559617" cy="921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06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bg>
      <p:bgPr>
        <a:gradFill>
          <a:gsLst>
            <a:gs pos="0">
              <a:srgbClr val="1EA2DD">
                <a:lumMod val="59000"/>
                <a:lumOff val="41000"/>
              </a:srgbClr>
            </a:gs>
            <a:gs pos="64000">
              <a:srgbClr val="1EA2DD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975263"/>
            <a:ext cx="12192000" cy="754685"/>
          </a:xfrm>
          <a:prstGeom prst="rect">
            <a:avLst/>
          </a:prstGeom>
        </p:spPr>
        <p:txBody>
          <a:bodyPr/>
          <a:lstStyle>
            <a:lvl1pPr algn="ctr">
              <a:lnSpc>
                <a:spcPts val="6000"/>
              </a:lnSpc>
              <a:defRPr sz="6000" b="0" baseline="0">
                <a:solidFill>
                  <a:schemeClr val="bg1"/>
                </a:solidFill>
                <a:latin typeface="Trebuchet MS" charset="0"/>
                <a:ea typeface="Trebuchet MS" charset="0"/>
                <a:cs typeface="Trebuchet MS" charset="0"/>
              </a:defRPr>
            </a:lvl1pPr>
          </a:lstStyle>
          <a:p>
            <a:r>
              <a:rPr lang="en-US" dirty="0"/>
              <a:t>Thank You 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 dirty="0"/>
              <a:t>Proprietary &amp; confidential information. Do not distribute.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8071" y="6015858"/>
            <a:ext cx="2426111" cy="770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700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1" y="366186"/>
            <a:ext cx="10515600" cy="1325033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2">
                    <a:lumMod val="50000"/>
                    <a:lumOff val="50000"/>
                  </a:schemeClr>
                </a:solidFill>
                <a:latin typeface="Trebuchet MS" charset="0"/>
                <a:ea typeface="Trebuchet MS" charset="0"/>
                <a:cs typeface="Trebuchet MS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6685"/>
            <a:ext cx="5156200" cy="4349749"/>
          </a:xfrm>
          <a:prstGeom prst="rect">
            <a:avLst/>
          </a:prstGeom>
        </p:spPr>
        <p:txBody>
          <a:bodyPr/>
          <a:lstStyle>
            <a:lvl1pPr>
              <a:buClr>
                <a:schemeClr val="accent2"/>
              </a:buClr>
              <a:defRPr sz="1800">
                <a:solidFill>
                  <a:schemeClr val="tx2">
                    <a:lumMod val="50000"/>
                    <a:lumOff val="50000"/>
                  </a:schemeClr>
                </a:solidFill>
                <a:latin typeface="Trebuchet MS" charset="0"/>
                <a:ea typeface="Trebuchet MS" charset="0"/>
                <a:cs typeface="Trebuchet MS" charset="0"/>
              </a:defRPr>
            </a:lvl1pPr>
            <a:lvl2pPr>
              <a:buClr>
                <a:schemeClr val="accent2"/>
              </a:buClr>
              <a:defRPr sz="1800">
                <a:solidFill>
                  <a:schemeClr val="tx2">
                    <a:lumMod val="50000"/>
                    <a:lumOff val="50000"/>
                  </a:schemeClr>
                </a:solidFill>
                <a:latin typeface="Trebuchet MS" charset="0"/>
                <a:ea typeface="Trebuchet MS" charset="0"/>
                <a:cs typeface="Trebuchet MS" charset="0"/>
              </a:defRPr>
            </a:lvl2pPr>
            <a:lvl3pPr>
              <a:buClr>
                <a:schemeClr val="accent2"/>
              </a:buClr>
              <a:defRPr sz="1800">
                <a:solidFill>
                  <a:schemeClr val="tx2">
                    <a:lumMod val="50000"/>
                    <a:lumOff val="50000"/>
                  </a:schemeClr>
                </a:solidFill>
                <a:latin typeface="Trebuchet MS" charset="0"/>
                <a:ea typeface="Trebuchet MS" charset="0"/>
                <a:cs typeface="Trebuchet MS" charset="0"/>
              </a:defRPr>
            </a:lvl3pPr>
            <a:lvl4pPr>
              <a:buClr>
                <a:schemeClr val="accent2"/>
              </a:buClr>
              <a:defRPr sz="1800">
                <a:solidFill>
                  <a:schemeClr val="tx2">
                    <a:lumMod val="50000"/>
                    <a:lumOff val="50000"/>
                  </a:schemeClr>
                </a:solidFill>
                <a:latin typeface="Trebuchet MS" charset="0"/>
                <a:ea typeface="Trebuchet MS" charset="0"/>
                <a:cs typeface="Trebuchet MS" charset="0"/>
              </a:defRPr>
            </a:lvl4pPr>
            <a:lvl5pPr>
              <a:buClr>
                <a:schemeClr val="accent2"/>
              </a:buClr>
              <a:defRPr sz="1800">
                <a:solidFill>
                  <a:schemeClr val="tx2">
                    <a:lumMod val="50000"/>
                    <a:lumOff val="50000"/>
                  </a:schemeClr>
                </a:solidFill>
                <a:latin typeface="Trebuchet MS" charset="0"/>
                <a:ea typeface="Trebuchet MS" charset="0"/>
                <a:cs typeface="Trebuchet MS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826685"/>
            <a:ext cx="5156200" cy="4349749"/>
          </a:xfrm>
          <a:prstGeom prst="rect">
            <a:avLst/>
          </a:prstGeom>
        </p:spPr>
        <p:txBody>
          <a:bodyPr/>
          <a:lstStyle>
            <a:lvl1pPr>
              <a:buClr>
                <a:schemeClr val="accent2"/>
              </a:buClr>
              <a:defRPr sz="1800">
                <a:solidFill>
                  <a:schemeClr val="tx2">
                    <a:lumMod val="50000"/>
                    <a:lumOff val="50000"/>
                  </a:schemeClr>
                </a:solidFill>
                <a:latin typeface="Trebuchet MS" charset="0"/>
                <a:ea typeface="Trebuchet MS" charset="0"/>
                <a:cs typeface="Trebuchet MS" charset="0"/>
              </a:defRPr>
            </a:lvl1pPr>
            <a:lvl2pPr>
              <a:buClr>
                <a:schemeClr val="accent2"/>
              </a:buClr>
              <a:defRPr sz="1800">
                <a:solidFill>
                  <a:schemeClr val="tx2">
                    <a:lumMod val="50000"/>
                    <a:lumOff val="50000"/>
                  </a:schemeClr>
                </a:solidFill>
                <a:latin typeface="Trebuchet MS" charset="0"/>
                <a:ea typeface="Trebuchet MS" charset="0"/>
                <a:cs typeface="Trebuchet MS" charset="0"/>
              </a:defRPr>
            </a:lvl2pPr>
            <a:lvl3pPr>
              <a:buClr>
                <a:schemeClr val="accent2"/>
              </a:buClr>
              <a:defRPr sz="1800">
                <a:solidFill>
                  <a:schemeClr val="tx2">
                    <a:lumMod val="50000"/>
                    <a:lumOff val="50000"/>
                  </a:schemeClr>
                </a:solidFill>
                <a:latin typeface="Trebuchet MS" charset="0"/>
                <a:ea typeface="Trebuchet MS" charset="0"/>
                <a:cs typeface="Trebuchet MS" charset="0"/>
              </a:defRPr>
            </a:lvl3pPr>
            <a:lvl4pPr>
              <a:buClr>
                <a:schemeClr val="accent2"/>
              </a:buClr>
              <a:defRPr sz="1800">
                <a:solidFill>
                  <a:schemeClr val="tx2">
                    <a:lumMod val="50000"/>
                    <a:lumOff val="50000"/>
                  </a:schemeClr>
                </a:solidFill>
                <a:latin typeface="Trebuchet MS" charset="0"/>
                <a:ea typeface="Trebuchet MS" charset="0"/>
                <a:cs typeface="Trebuchet MS" charset="0"/>
              </a:defRPr>
            </a:lvl4pPr>
            <a:lvl5pPr>
              <a:buClr>
                <a:schemeClr val="accent2"/>
              </a:buClr>
              <a:defRPr sz="1800">
                <a:solidFill>
                  <a:schemeClr val="tx2">
                    <a:lumMod val="50000"/>
                    <a:lumOff val="50000"/>
                  </a:schemeClr>
                </a:solidFill>
                <a:latin typeface="Trebuchet MS" charset="0"/>
                <a:ea typeface="Trebuchet MS" charset="0"/>
                <a:cs typeface="Trebuchet MS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49541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2"/>
            <a:ext cx="12184345" cy="6854954"/>
          </a:xfrm>
          <a:prstGeom prst="rect">
            <a:avLst/>
          </a:prstGeom>
        </p:spPr>
      </p:pic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609600" y="274641"/>
            <a:ext cx="10972801" cy="7159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800" b="1" i="0" cap="all" baseline="0">
                <a:solidFill>
                  <a:schemeClr val="tx1"/>
                </a:solidFill>
                <a:latin typeface="Trebuchet MS" charset="0"/>
                <a:ea typeface="Trebuchet MS" charset="0"/>
                <a:cs typeface="Trebuchet MS" charset="0"/>
              </a:defRPr>
            </a:lvl1pPr>
          </a:lstStyle>
          <a:p>
            <a:r>
              <a:rPr lang="en-US" dirty="0" smtClean="0"/>
              <a:t>Slide headline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609600" y="1295400"/>
            <a:ext cx="10972801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buClr>
                <a:schemeClr val="accent2"/>
              </a:buClr>
              <a:defRPr sz="1800">
                <a:solidFill>
                  <a:schemeClr val="tx2">
                    <a:lumMod val="50000"/>
                    <a:lumOff val="50000"/>
                  </a:schemeClr>
                </a:solidFill>
                <a:latin typeface="Trebuchet MS" charset="0"/>
                <a:ea typeface="Trebuchet MS" charset="0"/>
                <a:cs typeface="Trebuchet MS" charset="0"/>
              </a:defRPr>
            </a:lvl1pPr>
            <a:lvl2pPr>
              <a:buClr>
                <a:schemeClr val="accent2"/>
              </a:buClr>
              <a:defRPr sz="1800">
                <a:solidFill>
                  <a:schemeClr val="tx2">
                    <a:lumMod val="50000"/>
                    <a:lumOff val="50000"/>
                  </a:schemeClr>
                </a:solidFill>
                <a:latin typeface="Trebuchet MS" charset="0"/>
                <a:ea typeface="Trebuchet MS" charset="0"/>
                <a:cs typeface="Trebuchet MS" charset="0"/>
              </a:defRPr>
            </a:lvl2pPr>
            <a:lvl3pPr>
              <a:buClr>
                <a:schemeClr val="accent2"/>
              </a:buClr>
              <a:defRPr sz="1800">
                <a:solidFill>
                  <a:schemeClr val="tx2">
                    <a:lumMod val="50000"/>
                    <a:lumOff val="50000"/>
                  </a:schemeClr>
                </a:solidFill>
                <a:latin typeface="Trebuchet MS" charset="0"/>
                <a:ea typeface="Trebuchet MS" charset="0"/>
                <a:cs typeface="Trebuchet MS" charset="0"/>
              </a:defRPr>
            </a:lvl3pPr>
            <a:lvl4pPr>
              <a:buClr>
                <a:schemeClr val="accent2"/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  <a:latin typeface="Trebuchet MS" charset="0"/>
                <a:ea typeface="Trebuchet MS" charset="0"/>
                <a:cs typeface="Trebuchet MS" charset="0"/>
              </a:defRPr>
            </a:lvl4pPr>
            <a:lvl5pPr>
              <a:buClr>
                <a:schemeClr val="accent2"/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  <a:latin typeface="Trebuchet MS" charset="0"/>
                <a:ea typeface="Trebuchet MS" charset="0"/>
                <a:cs typeface="Trebuchet MS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reeform 16"/>
          <p:cNvSpPr>
            <a:spLocks/>
          </p:cNvSpPr>
          <p:nvPr userDrawn="1"/>
        </p:nvSpPr>
        <p:spPr bwMode="auto">
          <a:xfrm>
            <a:off x="21264034" y="15267519"/>
            <a:ext cx="416984" cy="340783"/>
          </a:xfrm>
          <a:custGeom>
            <a:avLst/>
            <a:gdLst/>
            <a:ahLst/>
            <a:cxnLst>
              <a:cxn ang="0">
                <a:pos x="174" y="0"/>
              </a:cxn>
              <a:cxn ang="0">
                <a:pos x="216" y="16"/>
              </a:cxn>
              <a:cxn ang="0">
                <a:pos x="243" y="7"/>
              </a:cxn>
              <a:cxn ang="0">
                <a:pos x="249" y="4"/>
              </a:cxn>
              <a:cxn ang="0">
                <a:pos x="232" y="29"/>
              </a:cxn>
              <a:cxn ang="0">
                <a:pos x="226" y="33"/>
              </a:cxn>
              <a:cxn ang="0">
                <a:pos x="226" y="33"/>
              </a:cxn>
              <a:cxn ang="0">
                <a:pos x="256" y="25"/>
              </a:cxn>
              <a:cxn ang="0">
                <a:pos x="256" y="25"/>
              </a:cxn>
              <a:cxn ang="0">
                <a:pos x="238" y="45"/>
              </a:cxn>
              <a:cxn ang="0">
                <a:pos x="230" y="52"/>
              </a:cxn>
              <a:cxn ang="0">
                <a:pos x="228" y="85"/>
              </a:cxn>
              <a:cxn ang="0">
                <a:pos x="125" y="202"/>
              </a:cxn>
              <a:cxn ang="0">
                <a:pos x="50" y="205"/>
              </a:cxn>
              <a:cxn ang="0">
                <a:pos x="19" y="195"/>
              </a:cxn>
              <a:cxn ang="0">
                <a:pos x="5" y="187"/>
              </a:cxn>
              <a:cxn ang="0">
                <a:pos x="0" y="184"/>
              </a:cxn>
              <a:cxn ang="0">
                <a:pos x="17" y="185"/>
              </a:cxn>
              <a:cxn ang="0">
                <a:pos x="32" y="183"/>
              </a:cxn>
              <a:cxn ang="0">
                <a:pos x="63" y="172"/>
              </a:cxn>
              <a:cxn ang="0">
                <a:pos x="78" y="162"/>
              </a:cxn>
              <a:cxn ang="0">
                <a:pos x="62" y="160"/>
              </a:cxn>
              <a:cxn ang="0">
                <a:pos x="29" y="126"/>
              </a:cxn>
              <a:cxn ang="0">
                <a:pos x="52" y="125"/>
              </a:cxn>
              <a:cxn ang="0">
                <a:pos x="35" y="118"/>
              </a:cxn>
              <a:cxn ang="0">
                <a:pos x="10" y="73"/>
              </a:cxn>
              <a:cxn ang="0">
                <a:pos x="16" y="76"/>
              </a:cxn>
              <a:cxn ang="0">
                <a:pos x="27" y="79"/>
              </a:cxn>
              <a:cxn ang="0">
                <a:pos x="34" y="79"/>
              </a:cxn>
              <a:cxn ang="0">
                <a:pos x="33" y="79"/>
              </a:cxn>
              <a:cxn ang="0">
                <a:pos x="24" y="71"/>
              </a:cxn>
              <a:cxn ang="0">
                <a:pos x="12" y="23"/>
              </a:cxn>
              <a:cxn ang="0">
                <a:pos x="18" y="10"/>
              </a:cxn>
              <a:cxn ang="0">
                <a:pos x="18" y="10"/>
              </a:cxn>
              <a:cxn ang="0">
                <a:pos x="23" y="15"/>
              </a:cxn>
              <a:cxn ang="0">
                <a:pos x="38" y="30"/>
              </a:cxn>
              <a:cxn ang="0">
                <a:pos x="103" y="61"/>
              </a:cxn>
              <a:cxn ang="0">
                <a:pos x="126" y="64"/>
              </a:cxn>
              <a:cxn ang="0">
                <a:pos x="126" y="40"/>
              </a:cxn>
              <a:cxn ang="0">
                <a:pos x="156" y="4"/>
              </a:cxn>
              <a:cxn ang="0">
                <a:pos x="168" y="1"/>
              </a:cxn>
              <a:cxn ang="0">
                <a:pos x="174" y="0"/>
              </a:cxn>
            </a:cxnLst>
            <a:rect l="0" t="0" r="r" b="b"/>
            <a:pathLst>
              <a:path w="256" h="210">
                <a:moveTo>
                  <a:pt x="174" y="0"/>
                </a:moveTo>
                <a:cubicBezTo>
                  <a:pt x="194" y="0"/>
                  <a:pt x="205" y="7"/>
                  <a:pt x="216" y="16"/>
                </a:cubicBezTo>
                <a:cubicBezTo>
                  <a:pt x="224" y="16"/>
                  <a:pt x="236" y="11"/>
                  <a:pt x="243" y="7"/>
                </a:cubicBezTo>
                <a:cubicBezTo>
                  <a:pt x="245" y="6"/>
                  <a:pt x="247" y="5"/>
                  <a:pt x="249" y="4"/>
                </a:cubicBezTo>
                <a:cubicBezTo>
                  <a:pt x="245" y="14"/>
                  <a:pt x="240" y="22"/>
                  <a:pt x="232" y="29"/>
                </a:cubicBezTo>
                <a:cubicBezTo>
                  <a:pt x="230" y="30"/>
                  <a:pt x="229" y="32"/>
                  <a:pt x="226" y="33"/>
                </a:cubicBezTo>
                <a:cubicBezTo>
                  <a:pt x="226" y="33"/>
                  <a:pt x="226" y="33"/>
                  <a:pt x="226" y="33"/>
                </a:cubicBezTo>
                <a:cubicBezTo>
                  <a:pt x="238" y="33"/>
                  <a:pt x="247" y="27"/>
                  <a:pt x="256" y="25"/>
                </a:cubicBezTo>
                <a:cubicBezTo>
                  <a:pt x="256" y="25"/>
                  <a:pt x="256" y="25"/>
                  <a:pt x="256" y="25"/>
                </a:cubicBezTo>
                <a:cubicBezTo>
                  <a:pt x="251" y="32"/>
                  <a:pt x="245" y="40"/>
                  <a:pt x="238" y="45"/>
                </a:cubicBezTo>
                <a:cubicBezTo>
                  <a:pt x="235" y="47"/>
                  <a:pt x="233" y="50"/>
                  <a:pt x="230" y="52"/>
                </a:cubicBezTo>
                <a:cubicBezTo>
                  <a:pt x="230" y="64"/>
                  <a:pt x="230" y="75"/>
                  <a:pt x="228" y="85"/>
                </a:cubicBezTo>
                <a:cubicBezTo>
                  <a:pt x="214" y="144"/>
                  <a:pt x="180" y="184"/>
                  <a:pt x="125" y="202"/>
                </a:cubicBezTo>
                <a:cubicBezTo>
                  <a:pt x="105" y="208"/>
                  <a:pt x="73" y="210"/>
                  <a:pt x="50" y="205"/>
                </a:cubicBezTo>
                <a:cubicBezTo>
                  <a:pt x="39" y="202"/>
                  <a:pt x="29" y="199"/>
                  <a:pt x="19" y="195"/>
                </a:cubicBezTo>
                <a:cubicBezTo>
                  <a:pt x="14" y="192"/>
                  <a:pt x="9" y="190"/>
                  <a:pt x="5" y="187"/>
                </a:cubicBezTo>
                <a:cubicBezTo>
                  <a:pt x="3" y="186"/>
                  <a:pt x="2" y="185"/>
                  <a:pt x="0" y="184"/>
                </a:cubicBezTo>
                <a:cubicBezTo>
                  <a:pt x="5" y="184"/>
                  <a:pt x="11" y="186"/>
                  <a:pt x="17" y="185"/>
                </a:cubicBezTo>
                <a:cubicBezTo>
                  <a:pt x="22" y="184"/>
                  <a:pt x="27" y="184"/>
                  <a:pt x="32" y="183"/>
                </a:cubicBezTo>
                <a:cubicBezTo>
                  <a:pt x="44" y="180"/>
                  <a:pt x="54" y="177"/>
                  <a:pt x="63" y="172"/>
                </a:cubicBezTo>
                <a:cubicBezTo>
                  <a:pt x="68" y="169"/>
                  <a:pt x="74" y="166"/>
                  <a:pt x="78" y="162"/>
                </a:cubicBezTo>
                <a:cubicBezTo>
                  <a:pt x="72" y="162"/>
                  <a:pt x="66" y="161"/>
                  <a:pt x="62" y="160"/>
                </a:cubicBezTo>
                <a:cubicBezTo>
                  <a:pt x="45" y="154"/>
                  <a:pt x="35" y="143"/>
                  <a:pt x="29" y="126"/>
                </a:cubicBezTo>
                <a:cubicBezTo>
                  <a:pt x="34" y="127"/>
                  <a:pt x="49" y="128"/>
                  <a:pt x="52" y="125"/>
                </a:cubicBezTo>
                <a:cubicBezTo>
                  <a:pt x="46" y="125"/>
                  <a:pt x="39" y="121"/>
                  <a:pt x="35" y="118"/>
                </a:cubicBezTo>
                <a:cubicBezTo>
                  <a:pt x="21" y="109"/>
                  <a:pt x="10" y="95"/>
                  <a:pt x="10" y="73"/>
                </a:cubicBezTo>
                <a:cubicBezTo>
                  <a:pt x="12" y="74"/>
                  <a:pt x="14" y="75"/>
                  <a:pt x="16" y="76"/>
                </a:cubicBezTo>
                <a:cubicBezTo>
                  <a:pt x="19" y="77"/>
                  <a:pt x="22" y="78"/>
                  <a:pt x="27" y="79"/>
                </a:cubicBezTo>
                <a:cubicBezTo>
                  <a:pt x="28" y="79"/>
                  <a:pt x="32" y="80"/>
                  <a:pt x="34" y="79"/>
                </a:cubicBezTo>
                <a:cubicBezTo>
                  <a:pt x="33" y="79"/>
                  <a:pt x="33" y="79"/>
                  <a:pt x="33" y="79"/>
                </a:cubicBezTo>
                <a:cubicBezTo>
                  <a:pt x="31" y="76"/>
                  <a:pt x="26" y="74"/>
                  <a:pt x="24" y="71"/>
                </a:cubicBezTo>
                <a:cubicBezTo>
                  <a:pt x="15" y="60"/>
                  <a:pt x="7" y="43"/>
                  <a:pt x="12" y="23"/>
                </a:cubicBezTo>
                <a:cubicBezTo>
                  <a:pt x="13" y="18"/>
                  <a:pt x="15" y="14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9" y="12"/>
                  <a:pt x="21" y="13"/>
                  <a:pt x="23" y="15"/>
                </a:cubicBezTo>
                <a:cubicBezTo>
                  <a:pt x="27" y="21"/>
                  <a:pt x="33" y="26"/>
                  <a:pt x="38" y="30"/>
                </a:cubicBezTo>
                <a:cubicBezTo>
                  <a:pt x="57" y="45"/>
                  <a:pt x="75" y="54"/>
                  <a:pt x="103" y="61"/>
                </a:cubicBezTo>
                <a:cubicBezTo>
                  <a:pt x="110" y="63"/>
                  <a:pt x="118" y="64"/>
                  <a:pt x="126" y="64"/>
                </a:cubicBezTo>
                <a:cubicBezTo>
                  <a:pt x="124" y="57"/>
                  <a:pt x="124" y="46"/>
                  <a:pt x="126" y="40"/>
                </a:cubicBezTo>
                <a:cubicBezTo>
                  <a:pt x="131" y="23"/>
                  <a:pt x="141" y="11"/>
                  <a:pt x="156" y="4"/>
                </a:cubicBezTo>
                <a:cubicBezTo>
                  <a:pt x="160" y="3"/>
                  <a:pt x="164" y="2"/>
                  <a:pt x="168" y="1"/>
                </a:cubicBezTo>
                <a:cubicBezTo>
                  <a:pt x="170" y="1"/>
                  <a:pt x="172" y="0"/>
                  <a:pt x="174" y="0"/>
                </a:cubicBezTo>
              </a:path>
            </a:pathLst>
          </a:custGeom>
          <a:solidFill>
            <a:schemeClr val="tx1">
              <a:lumMod val="40000"/>
              <a:lumOff val="60000"/>
            </a:schemeClr>
          </a:solidFill>
          <a:ln w="9525">
            <a:solidFill>
              <a:schemeClr val="tx1">
                <a:lumMod val="40000"/>
                <a:lumOff val="60000"/>
              </a:schemeClr>
            </a:solidFill>
            <a:round/>
            <a:headEnd/>
            <a:tailEnd/>
          </a:ln>
        </p:spPr>
        <p:txBody>
          <a:bodyPr/>
          <a:lstStyle/>
          <a:p>
            <a:pPr defTabSz="243730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199" dirty="0">
              <a:latin typeface="Lato Light"/>
              <a:ea typeface="+mn-ea"/>
              <a:cs typeface="Lato Light"/>
            </a:endParaRPr>
          </a:p>
        </p:txBody>
      </p:sp>
      <p:sp>
        <p:nvSpPr>
          <p:cNvPr id="9" name="Oval 8"/>
          <p:cNvSpPr/>
          <p:nvPr userDrawn="1"/>
        </p:nvSpPr>
        <p:spPr bwMode="auto">
          <a:xfrm>
            <a:off x="20944418" y="14928852"/>
            <a:ext cx="1009649" cy="1007533"/>
          </a:xfrm>
          <a:prstGeom prst="ellipse">
            <a:avLst/>
          </a:prstGeom>
          <a:noFill/>
          <a:ln w="28575" cmpd="sng">
            <a:solidFill>
              <a:schemeClr val="tx1">
                <a:lumMod val="40000"/>
                <a:lumOff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243730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5865" dirty="0">
              <a:solidFill>
                <a:schemeClr val="tx1"/>
              </a:solidFill>
              <a:cs typeface="Lato Light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1065490" y="5849780"/>
            <a:ext cx="381099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i="1" dirty="0" smtClean="0">
                <a:solidFill>
                  <a:schemeClr val="bg1"/>
                </a:solidFill>
                <a:latin typeface="Trebuchet MS" charset="0"/>
                <a:ea typeface="Trebuchet MS" charset="0"/>
                <a:cs typeface="Trebuchet MS" charset="0"/>
              </a:rPr>
              <a:t>THE FUTURE IS BUILDING  </a:t>
            </a:r>
            <a:r>
              <a:rPr lang="en-US" sz="1000" b="0" i="0" baseline="0" dirty="0" smtClean="0">
                <a:solidFill>
                  <a:schemeClr val="bg1"/>
                </a:solidFill>
                <a:latin typeface="Trebuchet MS" charset="0"/>
                <a:ea typeface="Trebuchet MS" charset="0"/>
                <a:cs typeface="Trebuchet MS" charset="0"/>
              </a:rPr>
              <a:t>#ViewpointCS  #VCollaborate17</a:t>
            </a:r>
            <a:endParaRPr lang="en-US" sz="1000" b="0" i="0" dirty="0">
              <a:solidFill>
                <a:schemeClr val="bg1"/>
              </a:solidFill>
              <a:latin typeface="Trebuchet MS" charset="0"/>
              <a:ea typeface="Trebuchet MS" charset="0"/>
              <a:cs typeface="Trebuchet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2887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DC7DA6A-12F4-0541-B768-C9623967E1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1F16D884-35B9-DF49-B87C-74690542EE2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2926" y="2197101"/>
            <a:ext cx="9034462" cy="9139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600" b="1">
                <a:solidFill>
                  <a:schemeClr val="bg1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Presentation Title</a:t>
            </a: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236D5077-B504-ED40-82E8-430DDC2D36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92926" y="3537390"/>
            <a:ext cx="9034462" cy="750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Subhead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097FEAA-ED5D-6248-AEDA-5AB0A1487E66}"/>
              </a:ext>
            </a:extLst>
          </p:cNvPr>
          <p:cNvCxnSpPr>
            <a:cxnSpLocks/>
          </p:cNvCxnSpPr>
          <p:nvPr userDrawn="1"/>
        </p:nvCxnSpPr>
        <p:spPr>
          <a:xfrm>
            <a:off x="919054" y="3276600"/>
            <a:ext cx="520647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Footer Placeholder 7">
            <a:extLst>
              <a:ext uri="{FF2B5EF4-FFF2-40B4-BE49-F238E27FC236}">
                <a16:creationId xmlns:a16="http://schemas.microsoft.com/office/drawing/2014/main" id="{78C60E95-4D80-D940-922C-D475760D29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52670" y="6607954"/>
            <a:ext cx="2886660" cy="1133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/>
                </a:solidFill>
                <a:latin typeface="Trebuchet MS" panose="020B0703020202090204" pitchFamily="34" charset="0"/>
              </a:defRPr>
            </a:lvl1pPr>
          </a:lstStyle>
          <a:p>
            <a:r>
              <a:rPr lang="en-US"/>
              <a:t>Proprietary &amp; confidential information. Do not distribute.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FBADC95-8674-F442-BCB0-8F016A55913C}"/>
              </a:ext>
            </a:extLst>
          </p:cNvPr>
          <p:cNvSpPr/>
          <p:nvPr userDrawn="1"/>
        </p:nvSpPr>
        <p:spPr>
          <a:xfrm>
            <a:off x="10350500" y="5156200"/>
            <a:ext cx="1841500" cy="1701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Trebuchet MS Regular" panose="020B0603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387662B-C234-0F4F-8B33-BC5B74934A5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9330" y="5362836"/>
            <a:ext cx="1755348" cy="1363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290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Slide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93D285F-D57B-C74C-9839-776DE42C2E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1999" cy="6858000"/>
          </a:xfrm>
          <a:prstGeom prst="rect">
            <a:avLst/>
          </a:prstGeom>
        </p:spPr>
      </p:pic>
      <p:sp>
        <p:nvSpPr>
          <p:cNvPr id="24" name="Snip Single Corner Rectangle 23">
            <a:extLst>
              <a:ext uri="{FF2B5EF4-FFF2-40B4-BE49-F238E27FC236}">
                <a16:creationId xmlns:a16="http://schemas.microsoft.com/office/drawing/2014/main" id="{580C2440-0AA0-684B-A7E5-B07A3E838F53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snip1Rect">
            <a:avLst>
              <a:gd name="adj" fmla="val 27963"/>
            </a:avLst>
          </a:prstGeom>
          <a:solidFill>
            <a:schemeClr val="accent2">
              <a:alpha val="8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Trebuchet MS Regular" panose="020B060302020202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FBADC95-8674-F442-BCB0-8F016A55913C}"/>
              </a:ext>
            </a:extLst>
          </p:cNvPr>
          <p:cNvSpPr/>
          <p:nvPr userDrawn="1"/>
        </p:nvSpPr>
        <p:spPr>
          <a:xfrm>
            <a:off x="10350500" y="5156200"/>
            <a:ext cx="1841500" cy="1701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Trebuchet MS Regular" panose="020B0603020202020204" pitchFamily="34" charset="0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0387662B-C234-0F4F-8B33-BC5B74934A5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9330" y="5362836"/>
            <a:ext cx="1755348" cy="1363171"/>
          </a:xfrm>
          <a:prstGeom prst="rect">
            <a:avLst/>
          </a:prstGeom>
        </p:spPr>
      </p:pic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3DA00F92-7761-6B42-AF5C-56820B27FED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92926" y="2197101"/>
            <a:ext cx="9034462" cy="9139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600" b="1">
                <a:solidFill>
                  <a:schemeClr val="bg1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Presentation Title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7D600701-BC75-A949-8A20-700F45C5D6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2926" y="3537390"/>
            <a:ext cx="9034462" cy="750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Subhead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1316CB8-2621-7443-AC26-4CF607D8CF44}"/>
              </a:ext>
            </a:extLst>
          </p:cNvPr>
          <p:cNvCxnSpPr>
            <a:cxnSpLocks/>
          </p:cNvCxnSpPr>
          <p:nvPr userDrawn="1"/>
        </p:nvCxnSpPr>
        <p:spPr>
          <a:xfrm>
            <a:off x="919054" y="3276600"/>
            <a:ext cx="520647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7">
            <a:extLst>
              <a:ext uri="{FF2B5EF4-FFF2-40B4-BE49-F238E27FC236}">
                <a16:creationId xmlns:a16="http://schemas.microsoft.com/office/drawing/2014/main" id="{E0BA86E1-D1D9-B84D-AF46-DBCA8EB60B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52670" y="6607954"/>
            <a:ext cx="2886660" cy="1133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/>
                </a:solidFill>
                <a:latin typeface="Trebuchet MS" panose="020B0703020202090204" pitchFamily="34" charset="0"/>
              </a:defRPr>
            </a:lvl1pPr>
          </a:lstStyle>
          <a:p>
            <a:r>
              <a:rPr lang="en-US" dirty="0"/>
              <a:t>Proprietary &amp; confidential information.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44054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Slide v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EE4EC8A9-0AC4-BC4D-9F8E-B8357CA223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3" name="Slide Number Placeholder 9">
            <a:extLst>
              <a:ext uri="{FF2B5EF4-FFF2-40B4-BE49-F238E27FC236}">
                <a16:creationId xmlns:a16="http://schemas.microsoft.com/office/drawing/2014/main" id="{0467A107-0ECD-034E-ACC8-A53AA6C1D6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23628" y="6578181"/>
            <a:ext cx="946608" cy="172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>
                <a:solidFill>
                  <a:schemeClr val="tx1">
                    <a:tint val="75000"/>
                  </a:schemeClr>
                </a:solidFill>
                <a:latin typeface="Trebuchet MS" panose="020B0703020202090204" pitchFamily="34" charset="0"/>
              </a:defRPr>
            </a:lvl1pPr>
          </a:lstStyle>
          <a:p>
            <a:fld id="{7BD1D441-A81E-074D-B3B6-0F2385E264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Snip Single Corner Rectangle 14">
            <a:extLst>
              <a:ext uri="{FF2B5EF4-FFF2-40B4-BE49-F238E27FC236}">
                <a16:creationId xmlns:a16="http://schemas.microsoft.com/office/drawing/2014/main" id="{8AE9A81D-1709-634A-A2CE-7222557F29D8}"/>
              </a:ext>
            </a:extLst>
          </p:cNvPr>
          <p:cNvSpPr/>
          <p:nvPr userDrawn="1"/>
        </p:nvSpPr>
        <p:spPr>
          <a:xfrm flipH="1">
            <a:off x="0" y="-1"/>
            <a:ext cx="12192000" cy="6858000"/>
          </a:xfrm>
          <a:prstGeom prst="snip1Rect">
            <a:avLst>
              <a:gd name="adj" fmla="val 27963"/>
            </a:avLst>
          </a:prstGeom>
          <a:solidFill>
            <a:srgbClr val="00C18B">
              <a:alpha val="8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Trebuchet MS Regular" panose="020B0603020202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F8AE68A-F3CF-F64F-B4DA-4E2BC1CE93D1}"/>
              </a:ext>
            </a:extLst>
          </p:cNvPr>
          <p:cNvSpPr/>
          <p:nvPr userDrawn="1"/>
        </p:nvSpPr>
        <p:spPr>
          <a:xfrm>
            <a:off x="10350500" y="5156200"/>
            <a:ext cx="1841500" cy="1701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Trebuchet MS Regular" panose="020B060302020202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E94CEB8-B423-1F4A-8348-6F31A95F8AD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9330" y="5362836"/>
            <a:ext cx="1755348" cy="1363171"/>
          </a:xfrm>
          <a:prstGeom prst="rect">
            <a:avLst/>
          </a:prstGeom>
        </p:spPr>
      </p:pic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326615A6-EA97-984F-ABA0-C16D3D24F71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92926" y="2197101"/>
            <a:ext cx="9034462" cy="9139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600" b="1">
                <a:solidFill>
                  <a:schemeClr val="bg1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Presentation Title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33B71686-A9E0-E241-B225-C3873F59BBC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2926" y="3537390"/>
            <a:ext cx="9034462" cy="750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Subhead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51CC686-0DE7-BE4F-A2AA-A8C769AB6600}"/>
              </a:ext>
            </a:extLst>
          </p:cNvPr>
          <p:cNvCxnSpPr>
            <a:cxnSpLocks/>
          </p:cNvCxnSpPr>
          <p:nvPr userDrawn="1"/>
        </p:nvCxnSpPr>
        <p:spPr>
          <a:xfrm>
            <a:off x="919054" y="3276600"/>
            <a:ext cx="520647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7">
            <a:extLst>
              <a:ext uri="{FF2B5EF4-FFF2-40B4-BE49-F238E27FC236}">
                <a16:creationId xmlns:a16="http://schemas.microsoft.com/office/drawing/2014/main" id="{76E23522-905F-D746-897D-76961A07AA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52670" y="6607954"/>
            <a:ext cx="2886660" cy="1133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/>
                </a:solidFill>
                <a:latin typeface="Trebuchet MS" panose="020B0703020202090204" pitchFamily="34" charset="0"/>
              </a:defRPr>
            </a:lvl1pPr>
          </a:lstStyle>
          <a:p>
            <a:r>
              <a:rPr lang="en-US"/>
              <a:t>Proprietary &amp; confidential information. Do not distribute.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1137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Slide v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7951910-29CB-424C-9983-D26F5ADDF2D9}"/>
              </a:ext>
            </a:extLst>
          </p:cNvPr>
          <p:cNvSpPr/>
          <p:nvPr userDrawn="1"/>
        </p:nvSpPr>
        <p:spPr>
          <a:xfrm>
            <a:off x="0" y="2108718"/>
            <a:ext cx="11457991" cy="3657600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B4A691A-C657-8F4A-B925-D4A1B40FF9BD}"/>
              </a:ext>
            </a:extLst>
          </p:cNvPr>
          <p:cNvGrpSpPr/>
          <p:nvPr userDrawn="1"/>
        </p:nvGrpSpPr>
        <p:grpSpPr>
          <a:xfrm>
            <a:off x="-6629" y="0"/>
            <a:ext cx="3993501" cy="6858000"/>
            <a:chOff x="-4329406" y="0"/>
            <a:chExt cx="3993501" cy="6858000"/>
          </a:xfrm>
          <a:solidFill>
            <a:srgbClr val="1EA2DD"/>
          </a:solidFill>
        </p:grpSpPr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DB300DBC-AA67-C543-BE58-14EECE41CF87}"/>
                </a:ext>
              </a:extLst>
            </p:cNvPr>
            <p:cNvSpPr/>
            <p:nvPr/>
          </p:nvSpPr>
          <p:spPr>
            <a:xfrm rot="10800000" flipH="1">
              <a:off x="-2425962" y="0"/>
              <a:ext cx="2090057" cy="685800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Trebuchet MS Regular" panose="020B0603020202020204" pitchFamily="34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DA52E9B-92B3-134C-B1F8-6F49EF9DBAA3}"/>
                </a:ext>
              </a:extLst>
            </p:cNvPr>
            <p:cNvSpPr/>
            <p:nvPr/>
          </p:nvSpPr>
          <p:spPr>
            <a:xfrm>
              <a:off x="-4329406" y="0"/>
              <a:ext cx="1903445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Trebuchet MS Regular" panose="020B0603020202020204" pitchFamily="34" charset="0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B8295C50-4F7E-CD4B-8B76-DE345483DA29}"/>
              </a:ext>
            </a:extLst>
          </p:cNvPr>
          <p:cNvGrpSpPr/>
          <p:nvPr userDrawn="1"/>
        </p:nvGrpSpPr>
        <p:grpSpPr>
          <a:xfrm rot="10800000" flipH="1">
            <a:off x="0" y="0"/>
            <a:ext cx="3303036" cy="6858000"/>
            <a:chOff x="-391888" y="961696"/>
            <a:chExt cx="3303036" cy="6858000"/>
          </a:xfrm>
          <a:solidFill>
            <a:srgbClr val="1EA2DD">
              <a:alpha val="28000"/>
            </a:srgbClr>
          </a:solidFill>
        </p:grpSpPr>
        <p:sp>
          <p:nvSpPr>
            <p:cNvPr id="6" name="Right Triangle 5">
              <a:extLst>
                <a:ext uri="{FF2B5EF4-FFF2-40B4-BE49-F238E27FC236}">
                  <a16:creationId xmlns:a16="http://schemas.microsoft.com/office/drawing/2014/main" id="{D64D1166-C30A-9943-8745-0872165FDF2E}"/>
                </a:ext>
              </a:extLst>
            </p:cNvPr>
            <p:cNvSpPr/>
            <p:nvPr/>
          </p:nvSpPr>
          <p:spPr>
            <a:xfrm rot="10800000" flipH="1">
              <a:off x="821091" y="961696"/>
              <a:ext cx="2090057" cy="685800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Trebuchet MS Regular" panose="020B0603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D8935A8-7061-454C-B967-CB5660983180}"/>
                </a:ext>
              </a:extLst>
            </p:cNvPr>
            <p:cNvSpPr/>
            <p:nvPr/>
          </p:nvSpPr>
          <p:spPr>
            <a:xfrm>
              <a:off x="-391888" y="961696"/>
              <a:ext cx="121298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Trebuchet MS Regular" panose="020B0603020202020204" pitchFamily="34" charset="0"/>
              </a:endParaRPr>
            </a:p>
          </p:txBody>
        </p:sp>
      </p:grp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35BB9EE2-A7AD-984A-B6AA-6B1E6908871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03036" y="3126217"/>
            <a:ext cx="7820592" cy="7363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800" b="1">
                <a:solidFill>
                  <a:schemeClr val="accent2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Presentation Title</a:t>
            </a:r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4DEA6868-6833-2340-9E79-37BB9909E9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03036" y="3921752"/>
            <a:ext cx="7820592" cy="58485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15" name="Footer Placeholder 7">
            <a:extLst>
              <a:ext uri="{FF2B5EF4-FFF2-40B4-BE49-F238E27FC236}">
                <a16:creationId xmlns:a16="http://schemas.microsoft.com/office/drawing/2014/main" id="{8B9417B3-33A1-BF47-A3F8-A2AA630D03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52670" y="6607954"/>
            <a:ext cx="2886660" cy="1133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anose="020B0703020202090204" pitchFamily="34" charset="0"/>
              </a:defRPr>
            </a:lvl1pPr>
          </a:lstStyle>
          <a:p>
            <a:r>
              <a:rPr lang="en-US" dirty="0"/>
              <a:t>Proprietary &amp; confidential information. Do not distribute.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69D5B88-3D4F-5243-A33A-7D32133E9F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32383" y="5936798"/>
            <a:ext cx="2559617" cy="921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49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163A91BD-38A7-854C-8B7B-EE1EA0F0C6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 amt="22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5" name="Snip Single Corner Rectangle 4">
            <a:extLst>
              <a:ext uri="{FF2B5EF4-FFF2-40B4-BE49-F238E27FC236}">
                <a16:creationId xmlns:a16="http://schemas.microsoft.com/office/drawing/2014/main" id="{702FF9F1-32AC-6A48-AB42-4B8085BFF70C}"/>
              </a:ext>
            </a:extLst>
          </p:cNvPr>
          <p:cNvSpPr/>
          <p:nvPr userDrawn="1"/>
        </p:nvSpPr>
        <p:spPr>
          <a:xfrm>
            <a:off x="0" y="1119030"/>
            <a:ext cx="10954139" cy="4650273"/>
          </a:xfrm>
          <a:prstGeom prst="snip1Rect">
            <a:avLst>
              <a:gd name="adj" fmla="val 21793"/>
            </a:avLst>
          </a:pr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Trebuchet MS Regular" panose="020B0603020202020204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CA9BA9D-952F-EF4C-884F-8B09D725C513}"/>
              </a:ext>
            </a:extLst>
          </p:cNvPr>
          <p:cNvCxnSpPr>
            <a:cxnSpLocks/>
          </p:cNvCxnSpPr>
          <p:nvPr userDrawn="1"/>
        </p:nvCxnSpPr>
        <p:spPr>
          <a:xfrm>
            <a:off x="4239959" y="1705303"/>
            <a:ext cx="0" cy="3530600"/>
          </a:xfrm>
          <a:prstGeom prst="line">
            <a:avLst/>
          </a:prstGeom>
          <a:ln w="63500">
            <a:solidFill>
              <a:schemeClr val="bg1">
                <a:alpha val="3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550F3C-A9CE-EF4B-A41D-A93F25485A3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4965" y="2017604"/>
            <a:ext cx="5011023" cy="2806700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 i="0">
                <a:solidFill>
                  <a:schemeClr val="bg1"/>
                </a:solidFill>
                <a:latin typeface="Trebuchet MS Regular" panose="020B0603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Agenda Item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Agenda Item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Agenda Item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Agenda Item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Agenda Item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Agenda Item</a:t>
            </a:r>
          </a:p>
          <a:p>
            <a:pPr lvl="0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4C26EA5-CC89-ED43-A970-AE6FFF0C64FC}"/>
              </a:ext>
            </a:extLst>
          </p:cNvPr>
          <p:cNvSpPr/>
          <p:nvPr userDrawn="1"/>
        </p:nvSpPr>
        <p:spPr>
          <a:xfrm>
            <a:off x="951230" y="3085882"/>
            <a:ext cx="233749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cap="none" dirty="0">
                <a:solidFill>
                  <a:schemeClr val="bg1"/>
                </a:solidFill>
                <a:latin typeface="Trebuchet MS" panose="020B0703020202090204" pitchFamily="34" charset="0"/>
              </a:rPr>
              <a:t>AGENDA</a:t>
            </a:r>
            <a:endParaRPr lang="en-US" b="0" i="0" dirty="0">
              <a:latin typeface="Trebuchet MS Regular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429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Slide v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EE4EC8A9-0AC4-BC4D-9F8E-B8357CA223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3" name="Slide Number Placeholder 9">
            <a:extLst>
              <a:ext uri="{FF2B5EF4-FFF2-40B4-BE49-F238E27FC236}">
                <a16:creationId xmlns:a16="http://schemas.microsoft.com/office/drawing/2014/main" id="{0467A107-0ECD-034E-ACC8-A53AA6C1D6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23628" y="6578181"/>
            <a:ext cx="946608" cy="172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>
                <a:solidFill>
                  <a:schemeClr val="tx1">
                    <a:tint val="75000"/>
                  </a:schemeClr>
                </a:solidFill>
                <a:latin typeface="Trebuchet MS" panose="020B0703020202090204" pitchFamily="34" charset="0"/>
              </a:defRPr>
            </a:lvl1pPr>
          </a:lstStyle>
          <a:p>
            <a:fld id="{7BD1D441-A81E-074D-B3B6-0F2385E264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Snip Single Corner Rectangle 14">
            <a:extLst>
              <a:ext uri="{FF2B5EF4-FFF2-40B4-BE49-F238E27FC236}">
                <a16:creationId xmlns:a16="http://schemas.microsoft.com/office/drawing/2014/main" id="{8AE9A81D-1709-634A-A2CE-7222557F29D8}"/>
              </a:ext>
            </a:extLst>
          </p:cNvPr>
          <p:cNvSpPr/>
          <p:nvPr userDrawn="1"/>
        </p:nvSpPr>
        <p:spPr>
          <a:xfrm flipH="1">
            <a:off x="0" y="-1"/>
            <a:ext cx="12192000" cy="6858000"/>
          </a:xfrm>
          <a:prstGeom prst="snip1Rect">
            <a:avLst>
              <a:gd name="adj" fmla="val 27963"/>
            </a:avLst>
          </a:prstGeom>
          <a:solidFill>
            <a:srgbClr val="00C18B">
              <a:alpha val="8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Trebuchet MS Regular" panose="020B0603020202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F8AE68A-F3CF-F64F-B4DA-4E2BC1CE93D1}"/>
              </a:ext>
            </a:extLst>
          </p:cNvPr>
          <p:cNvSpPr/>
          <p:nvPr userDrawn="1"/>
        </p:nvSpPr>
        <p:spPr>
          <a:xfrm>
            <a:off x="10350500" y="5156200"/>
            <a:ext cx="1841500" cy="1701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Trebuchet MS Regular" panose="020B060302020202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E94CEB8-B423-1F4A-8348-6F31A95F8AD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9330" y="5362836"/>
            <a:ext cx="1755348" cy="1363171"/>
          </a:xfrm>
          <a:prstGeom prst="rect">
            <a:avLst/>
          </a:prstGeom>
        </p:spPr>
      </p:pic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326615A6-EA97-984F-ABA0-C16D3D24F71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92926" y="2197101"/>
            <a:ext cx="9034462" cy="9139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600" b="1">
                <a:solidFill>
                  <a:schemeClr val="bg1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Presentation Title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33B71686-A9E0-E241-B225-C3873F59BBC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2926" y="3537390"/>
            <a:ext cx="9034462" cy="750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Subhead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51CC686-0DE7-BE4F-A2AA-A8C769AB6600}"/>
              </a:ext>
            </a:extLst>
          </p:cNvPr>
          <p:cNvCxnSpPr>
            <a:cxnSpLocks/>
          </p:cNvCxnSpPr>
          <p:nvPr userDrawn="1"/>
        </p:nvCxnSpPr>
        <p:spPr>
          <a:xfrm>
            <a:off x="919054" y="3276600"/>
            <a:ext cx="520647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7">
            <a:extLst>
              <a:ext uri="{FF2B5EF4-FFF2-40B4-BE49-F238E27FC236}">
                <a16:creationId xmlns:a16="http://schemas.microsoft.com/office/drawing/2014/main" id="{76E23522-905F-D746-897D-76961A07AA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52670" y="6607954"/>
            <a:ext cx="2886660" cy="1133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/>
                </a:solidFill>
                <a:latin typeface="Trebuchet MS" panose="020B0703020202090204" pitchFamily="34" charset="0"/>
              </a:defRPr>
            </a:lvl1pPr>
          </a:lstStyle>
          <a:p>
            <a:r>
              <a:rPr lang="en-US"/>
              <a:t>Proprietary &amp; confidential information. Do not distribute.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47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er Bio/Intr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3A14061-E5B7-0646-A305-B13D244B87EC}"/>
              </a:ext>
            </a:extLst>
          </p:cNvPr>
          <p:cNvSpPr/>
          <p:nvPr userDrawn="1"/>
        </p:nvSpPr>
        <p:spPr>
          <a:xfrm>
            <a:off x="-2" y="-1"/>
            <a:ext cx="1828802" cy="6858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Trebuchet MS Regular" panose="020B0603020202020204" pitchFamily="34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ABED3FD5-4B8C-0E45-9C3D-5174467C21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"/>
          <a:stretch/>
        </p:blipFill>
        <p:spPr>
          <a:xfrm>
            <a:off x="0" y="-1"/>
            <a:ext cx="1828800" cy="6858002"/>
          </a:xfrm>
          <a:prstGeom prst="rect">
            <a:avLst/>
          </a:prstGeom>
        </p:spPr>
      </p:pic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5195565E-8CC7-E548-9A2A-7251FF5FDE9A}"/>
              </a:ext>
            </a:extLst>
          </p:cNvPr>
          <p:cNvSpPr/>
          <p:nvPr userDrawn="1"/>
        </p:nvSpPr>
        <p:spPr>
          <a:xfrm flipV="1">
            <a:off x="1062318" y="1305826"/>
            <a:ext cx="9331942" cy="4553340"/>
          </a:xfrm>
          <a:prstGeom prst="snip1Rect">
            <a:avLst>
              <a:gd name="adj" fmla="val 20986"/>
            </a:avLst>
          </a:prstGeom>
          <a:solidFill>
            <a:schemeClr val="bg1">
              <a:lumMod val="9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Trebuchet MS Regular" panose="020B0603020202020204" pitchFamily="34" charset="0"/>
            </a:endParaRP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1568DDF8-2FCF-8949-8C5E-3E4224E0F0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817583" y="2092531"/>
            <a:ext cx="5951573" cy="6009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1">
                <a:solidFill>
                  <a:schemeClr val="accent2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86234B5D-851F-DC4F-BF16-71C0174F05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17583" y="2693489"/>
            <a:ext cx="5951573" cy="3454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A86DD56-EC7F-FD47-A742-EB461BB48C8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353425" y="791183"/>
            <a:ext cx="2665413" cy="284101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Trebuchet MS Regular" panose="020B0603020202020204" pitchFamily="34" charset="0"/>
              </a:defRPr>
            </a:lvl1pPr>
          </a:lstStyle>
          <a:p>
            <a:r>
              <a:rPr lang="en-US" dirty="0"/>
              <a:t>Drop in image</a:t>
            </a:r>
          </a:p>
        </p:txBody>
      </p: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148A5D5D-D411-C544-9975-38AE00463F5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28799" y="3281371"/>
            <a:ext cx="5940357" cy="1926169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200" b="0" i="0">
                <a:solidFill>
                  <a:schemeClr val="accent2"/>
                </a:solidFill>
                <a:latin typeface="Trebuchet MS Regular" panose="020B0603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Item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Item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Item</a:t>
            </a:r>
          </a:p>
          <a:p>
            <a:pPr lvl="0"/>
            <a:endParaRPr lang="en-US" dirty="0"/>
          </a:p>
        </p:txBody>
      </p:sp>
      <p:sp>
        <p:nvSpPr>
          <p:cNvPr id="22" name="Footer Placeholder 7">
            <a:extLst>
              <a:ext uri="{FF2B5EF4-FFF2-40B4-BE49-F238E27FC236}">
                <a16:creationId xmlns:a16="http://schemas.microsoft.com/office/drawing/2014/main" id="{6EED55D6-2EAF-9149-8174-48A68ABE45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52670" y="6607954"/>
            <a:ext cx="2886660" cy="1133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anose="020B0703020202090204" pitchFamily="34" charset="0"/>
              </a:defRPr>
            </a:lvl1pPr>
          </a:lstStyle>
          <a:p>
            <a:r>
              <a:rPr lang="en-US" dirty="0"/>
              <a:t>Proprietary &amp; confidential information. Do not distribute.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0909257-D41B-A941-92D9-4670ABCF2CE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32383" y="5936798"/>
            <a:ext cx="2559617" cy="921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580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D81B099-4005-8F49-8720-D00B89776FE0}"/>
              </a:ext>
            </a:extLst>
          </p:cNvPr>
          <p:cNvSpPr/>
          <p:nvPr userDrawn="1"/>
        </p:nvSpPr>
        <p:spPr>
          <a:xfrm flipH="1">
            <a:off x="0" y="0"/>
            <a:ext cx="1218504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Trebuchet MS Regular" panose="020B0603020202020204" pitchFamily="34" charset="0"/>
            </a:endParaRPr>
          </a:p>
        </p:txBody>
      </p:sp>
      <p:sp>
        <p:nvSpPr>
          <p:cNvPr id="10" name="Snip Single Corner Rectangle 9">
            <a:extLst>
              <a:ext uri="{FF2B5EF4-FFF2-40B4-BE49-F238E27FC236}">
                <a16:creationId xmlns:a16="http://schemas.microsoft.com/office/drawing/2014/main" id="{370FF1AD-E4FD-9940-A746-50B8C2FB32D7}"/>
              </a:ext>
            </a:extLst>
          </p:cNvPr>
          <p:cNvSpPr/>
          <p:nvPr userDrawn="1"/>
        </p:nvSpPr>
        <p:spPr>
          <a:xfrm>
            <a:off x="0" y="1073426"/>
            <a:ext cx="11171583" cy="5784574"/>
          </a:xfrm>
          <a:prstGeom prst="snip1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Trebuchet MS Regular" panose="020B0603020202020204" pitchFamily="34" charset="0"/>
            </a:endParaRPr>
          </a:p>
        </p:txBody>
      </p:sp>
      <p:sp>
        <p:nvSpPr>
          <p:cNvPr id="18" name="Snip Single Corner Rectangle 17">
            <a:extLst>
              <a:ext uri="{FF2B5EF4-FFF2-40B4-BE49-F238E27FC236}">
                <a16:creationId xmlns:a16="http://schemas.microsoft.com/office/drawing/2014/main" id="{D567B438-4610-F646-9CA3-EC51E756A923}"/>
              </a:ext>
            </a:extLst>
          </p:cNvPr>
          <p:cNvSpPr/>
          <p:nvPr userDrawn="1"/>
        </p:nvSpPr>
        <p:spPr>
          <a:xfrm>
            <a:off x="0" y="6361043"/>
            <a:ext cx="8905461" cy="496957"/>
          </a:xfrm>
          <a:prstGeom prst="snip1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Trebuchet MS Regular" panose="020B0603020202020204" pitchFamily="34" charset="0"/>
            </a:endParaRPr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1CD71462-C69E-3848-BA25-5A0967C0FB2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83865" y="3006929"/>
            <a:ext cx="5951573" cy="72198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00" b="1">
                <a:solidFill>
                  <a:schemeClr val="accent2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Divider Title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E0E4D889-A834-4E47-AB10-0C93341C7C5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83865" y="3728912"/>
            <a:ext cx="5951573" cy="4934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Divider Subhead</a:t>
            </a:r>
          </a:p>
        </p:txBody>
      </p:sp>
      <p:sp>
        <p:nvSpPr>
          <p:cNvPr id="11" name="Footer Placeholder 7">
            <a:extLst>
              <a:ext uri="{FF2B5EF4-FFF2-40B4-BE49-F238E27FC236}">
                <a16:creationId xmlns:a16="http://schemas.microsoft.com/office/drawing/2014/main" id="{4C892220-C64F-054F-8655-B0F7516431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52670" y="6607954"/>
            <a:ext cx="2886660" cy="1133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/>
                </a:solidFill>
                <a:latin typeface="Trebuchet MS" panose="020B0703020202090204" pitchFamily="34" charset="0"/>
              </a:defRPr>
            </a:lvl1pPr>
          </a:lstStyle>
          <a:p>
            <a:r>
              <a:rPr lang="en-US"/>
              <a:t>Proprietary &amp; confidential information. Do not distribute.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7443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D81B099-4005-8F49-8720-D00B89776FE0}"/>
              </a:ext>
            </a:extLst>
          </p:cNvPr>
          <p:cNvSpPr/>
          <p:nvPr userDrawn="1"/>
        </p:nvSpPr>
        <p:spPr>
          <a:xfrm flipH="1">
            <a:off x="0" y="0"/>
            <a:ext cx="12185048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Trebuchet MS Regular" panose="020B0603020202020204" pitchFamily="34" charset="0"/>
            </a:endParaRPr>
          </a:p>
        </p:txBody>
      </p:sp>
      <p:sp>
        <p:nvSpPr>
          <p:cNvPr id="10" name="Snip Single Corner Rectangle 9">
            <a:extLst>
              <a:ext uri="{FF2B5EF4-FFF2-40B4-BE49-F238E27FC236}">
                <a16:creationId xmlns:a16="http://schemas.microsoft.com/office/drawing/2014/main" id="{370FF1AD-E4FD-9940-A746-50B8C2FB32D7}"/>
              </a:ext>
            </a:extLst>
          </p:cNvPr>
          <p:cNvSpPr/>
          <p:nvPr userDrawn="1"/>
        </p:nvSpPr>
        <p:spPr>
          <a:xfrm>
            <a:off x="0" y="1073426"/>
            <a:ext cx="11171583" cy="5784574"/>
          </a:xfrm>
          <a:prstGeom prst="snip1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Trebuchet MS Regular" panose="020B0603020202020204" pitchFamily="34" charset="0"/>
            </a:endParaRPr>
          </a:p>
        </p:txBody>
      </p:sp>
      <p:sp>
        <p:nvSpPr>
          <p:cNvPr id="18" name="Snip Single Corner Rectangle 17">
            <a:extLst>
              <a:ext uri="{FF2B5EF4-FFF2-40B4-BE49-F238E27FC236}">
                <a16:creationId xmlns:a16="http://schemas.microsoft.com/office/drawing/2014/main" id="{D567B438-4610-F646-9CA3-EC51E756A923}"/>
              </a:ext>
            </a:extLst>
          </p:cNvPr>
          <p:cNvSpPr/>
          <p:nvPr userDrawn="1"/>
        </p:nvSpPr>
        <p:spPr>
          <a:xfrm>
            <a:off x="0" y="6361043"/>
            <a:ext cx="8905461" cy="496957"/>
          </a:xfrm>
          <a:prstGeom prst="snip1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Trebuchet MS Regular" panose="020B0603020202020204" pitchFamily="34" charset="0"/>
            </a:endParaRPr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1CD71462-C69E-3848-BA25-5A0967C0FB2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83865" y="3006929"/>
            <a:ext cx="5951573" cy="72198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00" b="1">
                <a:solidFill>
                  <a:schemeClr val="accent2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Divider Title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E0E4D889-A834-4E47-AB10-0C93341C7C5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83865" y="3728912"/>
            <a:ext cx="5951573" cy="4934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Divider Subhead</a:t>
            </a:r>
          </a:p>
        </p:txBody>
      </p:sp>
      <p:sp>
        <p:nvSpPr>
          <p:cNvPr id="22" name="Footer Placeholder 7">
            <a:extLst>
              <a:ext uri="{FF2B5EF4-FFF2-40B4-BE49-F238E27FC236}">
                <a16:creationId xmlns:a16="http://schemas.microsoft.com/office/drawing/2014/main" id="{2D511BEA-6C5E-F34E-91F7-A17DE32545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52670" y="6607954"/>
            <a:ext cx="2886660" cy="1133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/>
                </a:solidFill>
                <a:latin typeface="Trebuchet MS" panose="020B0703020202090204" pitchFamily="34" charset="0"/>
              </a:defRPr>
            </a:lvl1pPr>
          </a:lstStyle>
          <a:p>
            <a:r>
              <a:rPr lang="en-US"/>
              <a:t>Proprietary &amp; confidential information. Do not distribute.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9338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v3">
    <p:bg>
      <p:bgPr>
        <a:solidFill>
          <a:srgbClr val="00C1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nip Single Corner Rectangle 9">
            <a:extLst>
              <a:ext uri="{FF2B5EF4-FFF2-40B4-BE49-F238E27FC236}">
                <a16:creationId xmlns:a16="http://schemas.microsoft.com/office/drawing/2014/main" id="{370FF1AD-E4FD-9940-A746-50B8C2FB32D7}"/>
              </a:ext>
            </a:extLst>
          </p:cNvPr>
          <p:cNvSpPr/>
          <p:nvPr userDrawn="1"/>
        </p:nvSpPr>
        <p:spPr>
          <a:xfrm>
            <a:off x="0" y="1073426"/>
            <a:ext cx="11171583" cy="5784574"/>
          </a:xfrm>
          <a:prstGeom prst="snip1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Trebuchet MS Regular" panose="020B0603020202020204" pitchFamily="34" charset="0"/>
            </a:endParaRPr>
          </a:p>
        </p:txBody>
      </p:sp>
      <p:sp>
        <p:nvSpPr>
          <p:cNvPr id="18" name="Snip Single Corner Rectangle 17">
            <a:extLst>
              <a:ext uri="{FF2B5EF4-FFF2-40B4-BE49-F238E27FC236}">
                <a16:creationId xmlns:a16="http://schemas.microsoft.com/office/drawing/2014/main" id="{D567B438-4610-F646-9CA3-EC51E756A923}"/>
              </a:ext>
            </a:extLst>
          </p:cNvPr>
          <p:cNvSpPr/>
          <p:nvPr userDrawn="1"/>
        </p:nvSpPr>
        <p:spPr>
          <a:xfrm>
            <a:off x="0" y="6361043"/>
            <a:ext cx="8905461" cy="496957"/>
          </a:xfrm>
          <a:prstGeom prst="snip1Rect">
            <a:avLst>
              <a:gd name="adj" fmla="val 50000"/>
            </a:avLst>
          </a:prstGeom>
          <a:solidFill>
            <a:srgbClr val="00C18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Trebuchet MS Regular" panose="020B0603020202020204" pitchFamily="34" charset="0"/>
            </a:endParaRPr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1CD71462-C69E-3848-BA25-5A0967C0FB2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83865" y="3006929"/>
            <a:ext cx="5951573" cy="72198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00" b="1">
                <a:solidFill>
                  <a:schemeClr val="accent2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Divider Title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E0E4D889-A834-4E47-AB10-0C93341C7C5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83865" y="3728912"/>
            <a:ext cx="5951573" cy="4934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Divider Subhead</a:t>
            </a:r>
          </a:p>
        </p:txBody>
      </p:sp>
      <p:sp>
        <p:nvSpPr>
          <p:cNvPr id="11" name="Footer Placeholder 7">
            <a:extLst>
              <a:ext uri="{FF2B5EF4-FFF2-40B4-BE49-F238E27FC236}">
                <a16:creationId xmlns:a16="http://schemas.microsoft.com/office/drawing/2014/main" id="{732B43E7-EB09-0141-BE11-D269E7AEEE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52670" y="6607954"/>
            <a:ext cx="2886660" cy="1133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/>
                </a:solidFill>
                <a:latin typeface="Trebuchet MS" panose="020B0703020202090204" pitchFamily="34" charset="0"/>
              </a:defRPr>
            </a:lvl1pPr>
          </a:lstStyle>
          <a:p>
            <a:r>
              <a:rPr lang="en-US"/>
              <a:t>Proprietary &amp; confidential information. Do not distribute.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41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74CA88F5-5CA0-174A-B3DF-98337DD29E1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0568" y="389367"/>
            <a:ext cx="11390864" cy="4107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chemeClr val="accent2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Presentation Title</a:t>
            </a: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BED21313-93F6-3541-8CCF-106D9F08954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0568" y="810252"/>
            <a:ext cx="11390864" cy="3454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Presentation Subhead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EC254D9-107A-FF4C-A9A8-7C14A30E58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00568" y="1526771"/>
            <a:ext cx="11390864" cy="399891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Trebuchet MS Regular" panose="020B0603020202020204" pitchFamily="34" charset="0"/>
              </a:defRPr>
            </a:lvl1pPr>
            <a:lvl2pPr>
              <a:defRPr b="0" i="0">
                <a:latin typeface="Trebuchet MS Regular" panose="020B0603020202020204" pitchFamily="34" charset="0"/>
              </a:defRPr>
            </a:lvl2pPr>
            <a:lvl3pPr>
              <a:defRPr b="0" i="0">
                <a:latin typeface="Trebuchet MS Regular" panose="020B0603020202020204" pitchFamily="34" charset="0"/>
              </a:defRPr>
            </a:lvl3pPr>
            <a:lvl4pPr>
              <a:defRPr b="0" i="0">
                <a:latin typeface="Trebuchet MS Regular" panose="020B0603020202020204" pitchFamily="34" charset="0"/>
              </a:defRPr>
            </a:lvl4pPr>
            <a:lvl5pPr>
              <a:defRPr b="0" i="0">
                <a:latin typeface="Trebuchet MS Regular" panose="020B0603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Footer Placeholder 7">
            <a:extLst>
              <a:ext uri="{FF2B5EF4-FFF2-40B4-BE49-F238E27FC236}">
                <a16:creationId xmlns:a16="http://schemas.microsoft.com/office/drawing/2014/main" id="{7B72DD38-26E8-9A4E-A055-11FD57EED1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52670" y="6607954"/>
            <a:ext cx="2886660" cy="1133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anose="020B0703020202090204" pitchFamily="34" charset="0"/>
              </a:defRPr>
            </a:lvl1pPr>
          </a:lstStyle>
          <a:p>
            <a:r>
              <a:rPr lang="en-US" dirty="0"/>
              <a:t>Proprietary &amp; confidential information. Do not distribute.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3E83B7B-97D2-F94F-8874-9EAF195AC1A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32383" y="5936798"/>
            <a:ext cx="2559617" cy="921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72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74CA88F5-5CA0-174A-B3DF-98337DD29E1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0568" y="389367"/>
            <a:ext cx="11390864" cy="4107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chemeClr val="accent2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Presentation Title</a:t>
            </a: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BED21313-93F6-3541-8CCF-106D9F08954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0568" y="810252"/>
            <a:ext cx="11390864" cy="3454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Presentation Subhead</a:t>
            </a:r>
          </a:p>
        </p:txBody>
      </p:sp>
      <p:sp>
        <p:nvSpPr>
          <p:cNvPr id="7" name="Footer Placeholder 7">
            <a:extLst>
              <a:ext uri="{FF2B5EF4-FFF2-40B4-BE49-F238E27FC236}">
                <a16:creationId xmlns:a16="http://schemas.microsoft.com/office/drawing/2014/main" id="{3AF9C475-C801-1E4E-93E8-E99867DE98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52670" y="6607954"/>
            <a:ext cx="2886660" cy="1133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anose="020B0703020202090204" pitchFamily="34" charset="0"/>
              </a:defRPr>
            </a:lvl1pPr>
          </a:lstStyle>
          <a:p>
            <a:r>
              <a:rPr lang="en-US" dirty="0"/>
              <a:t>Proprietary &amp; confidential information. Do not distribute.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9A442D0-A7BB-4840-99AE-0E74BA7168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32383" y="5936798"/>
            <a:ext cx="2559617" cy="921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326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6537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-by-Side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74CA88F5-5CA0-174A-B3DF-98337DD29E1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0568" y="389367"/>
            <a:ext cx="11390864" cy="4107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chemeClr val="accent2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Presentation Title</a:t>
            </a: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BED21313-93F6-3541-8CCF-106D9F08954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0568" y="810252"/>
            <a:ext cx="11390864" cy="3454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Presentation Subhead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2B6354-5761-A243-AB20-3D883F5B2A9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00567" y="1574269"/>
            <a:ext cx="5484417" cy="399891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Trebuchet MS Regular" panose="020B0603020202020204" pitchFamily="34" charset="0"/>
              </a:defRPr>
            </a:lvl1pPr>
            <a:lvl2pPr>
              <a:defRPr b="0" i="0">
                <a:latin typeface="Trebuchet MS Regular" panose="020B0603020202020204" pitchFamily="34" charset="0"/>
              </a:defRPr>
            </a:lvl2pPr>
            <a:lvl3pPr>
              <a:defRPr b="0" i="0">
                <a:latin typeface="Trebuchet MS Regular" panose="020B0603020202020204" pitchFamily="34" charset="0"/>
              </a:defRPr>
            </a:lvl3pPr>
            <a:lvl4pPr>
              <a:defRPr b="0" i="0">
                <a:latin typeface="Trebuchet MS Regular" panose="020B0603020202020204" pitchFamily="34" charset="0"/>
              </a:defRPr>
            </a:lvl4pPr>
            <a:lvl5pPr>
              <a:defRPr b="0" i="0">
                <a:latin typeface="Trebuchet MS Regular" panose="020B0603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E566FCDD-AB8A-E544-861B-0890FF04CFE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95292" y="1574269"/>
            <a:ext cx="5492154" cy="399891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Trebuchet MS Regular" panose="020B0603020202020204" pitchFamily="34" charset="0"/>
              </a:defRPr>
            </a:lvl1pPr>
            <a:lvl2pPr>
              <a:defRPr b="0" i="0">
                <a:latin typeface="Trebuchet MS Regular" panose="020B0603020202020204" pitchFamily="34" charset="0"/>
              </a:defRPr>
            </a:lvl2pPr>
            <a:lvl3pPr>
              <a:defRPr b="0" i="0">
                <a:latin typeface="Trebuchet MS Regular" panose="020B0603020202020204" pitchFamily="34" charset="0"/>
              </a:defRPr>
            </a:lvl3pPr>
            <a:lvl4pPr>
              <a:defRPr b="0" i="0">
                <a:latin typeface="Trebuchet MS Regular" panose="020B0603020202020204" pitchFamily="34" charset="0"/>
              </a:defRPr>
            </a:lvl4pPr>
            <a:lvl5pPr>
              <a:defRPr b="0" i="0">
                <a:latin typeface="Trebuchet MS Regular" panose="020B0603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7">
            <a:extLst>
              <a:ext uri="{FF2B5EF4-FFF2-40B4-BE49-F238E27FC236}">
                <a16:creationId xmlns:a16="http://schemas.microsoft.com/office/drawing/2014/main" id="{EEEE084B-85F7-CF44-9AFB-6BBF0987C7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52670" y="6607954"/>
            <a:ext cx="2886660" cy="1133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anose="020B0703020202090204" pitchFamily="34" charset="0"/>
              </a:defRPr>
            </a:lvl1pPr>
          </a:lstStyle>
          <a:p>
            <a:r>
              <a:rPr lang="en-US" dirty="0"/>
              <a:t>Proprietary &amp; confidential information. Do not distribute.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85D6BED-F9EB-8044-A11F-BA01C547729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32383" y="5936798"/>
            <a:ext cx="2559617" cy="921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462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y +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C3A29EC4-490B-E944-8631-831BD8DCC52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295293" y="1574269"/>
            <a:ext cx="5496140" cy="39989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Trebuchet MS Regular" panose="020B0603020202020204" pitchFamily="34" charset="0"/>
              </a:defRPr>
            </a:lvl1pPr>
          </a:lstStyle>
          <a:p>
            <a:r>
              <a:rPr lang="en-US" dirty="0"/>
              <a:t>Drop-in image</a:t>
            </a:r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74CA88F5-5CA0-174A-B3DF-98337DD29E1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0568" y="389367"/>
            <a:ext cx="11390864" cy="4107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chemeClr val="accent2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Presentation Title</a:t>
            </a: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BED21313-93F6-3541-8CCF-106D9F08954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0568" y="810252"/>
            <a:ext cx="11390864" cy="3454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Presentation Subhead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2B6354-5761-A243-AB20-3D883F5B2A9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00567" y="1574269"/>
            <a:ext cx="5484417" cy="399891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Trebuchet MS Regular" panose="020B0603020202020204" pitchFamily="34" charset="0"/>
              </a:defRPr>
            </a:lvl1pPr>
            <a:lvl2pPr>
              <a:defRPr b="0" i="0">
                <a:latin typeface="Trebuchet MS Regular" panose="020B0603020202020204" pitchFamily="34" charset="0"/>
              </a:defRPr>
            </a:lvl2pPr>
            <a:lvl3pPr>
              <a:defRPr b="0" i="0">
                <a:latin typeface="Trebuchet MS Regular" panose="020B0603020202020204" pitchFamily="34" charset="0"/>
              </a:defRPr>
            </a:lvl3pPr>
            <a:lvl4pPr>
              <a:defRPr b="0" i="0">
                <a:latin typeface="Trebuchet MS Regular" panose="020B0603020202020204" pitchFamily="34" charset="0"/>
              </a:defRPr>
            </a:lvl4pPr>
            <a:lvl5pPr>
              <a:defRPr b="0" i="0">
                <a:latin typeface="Trebuchet MS Regular" panose="020B0603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9FA451F-501B-AD47-9FD0-CCCB0303D2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52670" y="6607954"/>
            <a:ext cx="2886660" cy="1133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anose="020B0703020202090204" pitchFamily="34" charset="0"/>
              </a:defRPr>
            </a:lvl1pPr>
          </a:lstStyle>
          <a:p>
            <a:r>
              <a:rPr lang="en-US" dirty="0"/>
              <a:t>Proprietary &amp; confidential information. Do not distribute.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CB1C434-C173-0148-A78D-072EFB0D38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32383" y="5936798"/>
            <a:ext cx="2559617" cy="921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699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-by-Side Content Slide (Gra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A6A789B-DE47-1B4F-8B08-581BA0911E60}"/>
              </a:ext>
            </a:extLst>
          </p:cNvPr>
          <p:cNvSpPr/>
          <p:nvPr userDrawn="1"/>
        </p:nvSpPr>
        <p:spPr>
          <a:xfrm>
            <a:off x="1" y="1359877"/>
            <a:ext cx="12192000" cy="54981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Trebuchet MS Regular" panose="020B0603020202020204" pitchFamily="34" charset="0"/>
            </a:endParaRPr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74CA88F5-5CA0-174A-B3DF-98337DD29E1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0568" y="389367"/>
            <a:ext cx="11390864" cy="4107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chemeClr val="accent2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Presentation Title</a:t>
            </a: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BED21313-93F6-3541-8CCF-106D9F08954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0568" y="810252"/>
            <a:ext cx="11390864" cy="3454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Presentation Subhead</a:t>
            </a:r>
          </a:p>
        </p:txBody>
      </p:sp>
      <p:sp>
        <p:nvSpPr>
          <p:cNvPr id="11" name="Footer Placeholder 7">
            <a:extLst>
              <a:ext uri="{FF2B5EF4-FFF2-40B4-BE49-F238E27FC236}">
                <a16:creationId xmlns:a16="http://schemas.microsoft.com/office/drawing/2014/main" id="{3F67976A-FAF9-C94F-A7A2-8E4581860E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52670" y="6607954"/>
            <a:ext cx="2886660" cy="1133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anose="020B0703020202090204" pitchFamily="34" charset="0"/>
              </a:defRPr>
            </a:lvl1pPr>
          </a:lstStyle>
          <a:p>
            <a:r>
              <a:rPr lang="en-US" dirty="0"/>
              <a:t>Proprietary &amp; confidential information. Do not distribute.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18A4ACC-FA24-EB44-8487-D2DC32C9F4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32383" y="5936798"/>
            <a:ext cx="2559617" cy="921202"/>
          </a:xfrm>
          <a:prstGeom prst="rect">
            <a:avLst/>
          </a:prstGeom>
        </p:spPr>
      </p:pic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8B33CB41-91E3-5E49-B87D-A47D76D1C0C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00567" y="1574269"/>
            <a:ext cx="5484417" cy="399891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Trebuchet MS Regular" panose="020B0603020202020204" pitchFamily="34" charset="0"/>
              </a:defRPr>
            </a:lvl1pPr>
            <a:lvl2pPr>
              <a:defRPr b="0" i="0">
                <a:latin typeface="Trebuchet MS Regular" panose="020B0603020202020204" pitchFamily="34" charset="0"/>
              </a:defRPr>
            </a:lvl2pPr>
            <a:lvl3pPr>
              <a:defRPr b="0" i="0">
                <a:latin typeface="Trebuchet MS Regular" panose="020B0603020202020204" pitchFamily="34" charset="0"/>
              </a:defRPr>
            </a:lvl3pPr>
            <a:lvl4pPr>
              <a:defRPr b="0" i="0">
                <a:latin typeface="Trebuchet MS Regular" panose="020B0603020202020204" pitchFamily="34" charset="0"/>
              </a:defRPr>
            </a:lvl4pPr>
            <a:lvl5pPr>
              <a:defRPr b="0" i="0">
                <a:latin typeface="Trebuchet MS Regular" panose="020B0603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E339242D-BE9C-3145-8C4D-D64B6FC2AE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85550" y="1574269"/>
            <a:ext cx="5501896" cy="399891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Trebuchet MS Regular" panose="020B0603020202020204" pitchFamily="34" charset="0"/>
              </a:defRPr>
            </a:lvl1pPr>
            <a:lvl2pPr>
              <a:defRPr b="0" i="0">
                <a:latin typeface="Trebuchet MS Regular" panose="020B0603020202020204" pitchFamily="34" charset="0"/>
              </a:defRPr>
            </a:lvl2pPr>
            <a:lvl3pPr>
              <a:defRPr b="0" i="0">
                <a:latin typeface="Trebuchet MS Regular" panose="020B0603020202020204" pitchFamily="34" charset="0"/>
              </a:defRPr>
            </a:lvl3pPr>
            <a:lvl4pPr>
              <a:defRPr b="0" i="0">
                <a:latin typeface="Trebuchet MS Regular" panose="020B0603020202020204" pitchFamily="34" charset="0"/>
              </a:defRPr>
            </a:lvl4pPr>
            <a:lvl5pPr>
              <a:defRPr b="0" i="0">
                <a:latin typeface="Trebuchet MS Regular" panose="020B0603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71010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Slide v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7951910-29CB-424C-9983-D26F5ADDF2D9}"/>
              </a:ext>
            </a:extLst>
          </p:cNvPr>
          <p:cNvSpPr/>
          <p:nvPr userDrawn="1"/>
        </p:nvSpPr>
        <p:spPr>
          <a:xfrm>
            <a:off x="0" y="2108718"/>
            <a:ext cx="11457991" cy="3657600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B4A691A-C657-8F4A-B925-D4A1B40FF9BD}"/>
              </a:ext>
            </a:extLst>
          </p:cNvPr>
          <p:cNvGrpSpPr/>
          <p:nvPr userDrawn="1"/>
        </p:nvGrpSpPr>
        <p:grpSpPr>
          <a:xfrm>
            <a:off x="-6629" y="0"/>
            <a:ext cx="3993501" cy="6858000"/>
            <a:chOff x="-4329406" y="0"/>
            <a:chExt cx="3993501" cy="6858000"/>
          </a:xfrm>
          <a:solidFill>
            <a:srgbClr val="1EA2DD"/>
          </a:solidFill>
        </p:grpSpPr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DB300DBC-AA67-C543-BE58-14EECE41CF87}"/>
                </a:ext>
              </a:extLst>
            </p:cNvPr>
            <p:cNvSpPr/>
            <p:nvPr/>
          </p:nvSpPr>
          <p:spPr>
            <a:xfrm rot="10800000" flipH="1">
              <a:off x="-2425962" y="0"/>
              <a:ext cx="2090057" cy="685800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Trebuchet MS Regular" panose="020B0603020202020204" pitchFamily="34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DA52E9B-92B3-134C-B1F8-6F49EF9DBAA3}"/>
                </a:ext>
              </a:extLst>
            </p:cNvPr>
            <p:cNvSpPr/>
            <p:nvPr/>
          </p:nvSpPr>
          <p:spPr>
            <a:xfrm>
              <a:off x="-4329406" y="0"/>
              <a:ext cx="1903445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Trebuchet MS Regular" panose="020B0603020202020204" pitchFamily="34" charset="0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B8295C50-4F7E-CD4B-8B76-DE345483DA29}"/>
              </a:ext>
            </a:extLst>
          </p:cNvPr>
          <p:cNvGrpSpPr/>
          <p:nvPr userDrawn="1"/>
        </p:nvGrpSpPr>
        <p:grpSpPr>
          <a:xfrm rot="10800000" flipH="1">
            <a:off x="0" y="0"/>
            <a:ext cx="3303036" cy="6858000"/>
            <a:chOff x="-391888" y="961696"/>
            <a:chExt cx="3303036" cy="6858000"/>
          </a:xfrm>
          <a:solidFill>
            <a:srgbClr val="1EA2DD">
              <a:alpha val="28000"/>
            </a:srgbClr>
          </a:solidFill>
        </p:grpSpPr>
        <p:sp>
          <p:nvSpPr>
            <p:cNvPr id="6" name="Right Triangle 5">
              <a:extLst>
                <a:ext uri="{FF2B5EF4-FFF2-40B4-BE49-F238E27FC236}">
                  <a16:creationId xmlns:a16="http://schemas.microsoft.com/office/drawing/2014/main" id="{D64D1166-C30A-9943-8745-0872165FDF2E}"/>
                </a:ext>
              </a:extLst>
            </p:cNvPr>
            <p:cNvSpPr/>
            <p:nvPr/>
          </p:nvSpPr>
          <p:spPr>
            <a:xfrm rot="10800000" flipH="1">
              <a:off x="821091" y="961696"/>
              <a:ext cx="2090057" cy="685800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Trebuchet MS Regular" panose="020B0603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D8935A8-7061-454C-B967-CB5660983180}"/>
                </a:ext>
              </a:extLst>
            </p:cNvPr>
            <p:cNvSpPr/>
            <p:nvPr/>
          </p:nvSpPr>
          <p:spPr>
            <a:xfrm>
              <a:off x="-391888" y="961696"/>
              <a:ext cx="121298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Trebuchet MS Regular" panose="020B0603020202020204" pitchFamily="34" charset="0"/>
              </a:endParaRPr>
            </a:p>
          </p:txBody>
        </p:sp>
      </p:grp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35BB9EE2-A7AD-984A-B6AA-6B1E6908871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03036" y="3126217"/>
            <a:ext cx="7820592" cy="7363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800" b="1">
                <a:solidFill>
                  <a:schemeClr val="accent2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Presentation Title</a:t>
            </a:r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4DEA6868-6833-2340-9E79-37BB9909E9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03036" y="3921752"/>
            <a:ext cx="7820592" cy="58485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15" name="Footer Placeholder 7">
            <a:extLst>
              <a:ext uri="{FF2B5EF4-FFF2-40B4-BE49-F238E27FC236}">
                <a16:creationId xmlns:a16="http://schemas.microsoft.com/office/drawing/2014/main" id="{8B9417B3-33A1-BF47-A3F8-A2AA630D03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52670" y="6607954"/>
            <a:ext cx="2886660" cy="1133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anose="020B0703020202090204" pitchFamily="34" charset="0"/>
              </a:defRPr>
            </a:lvl1pPr>
          </a:lstStyle>
          <a:p>
            <a:r>
              <a:rPr lang="en-US" dirty="0"/>
              <a:t>Proprietary &amp; confidential information. Do not distribute.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69D5B88-3D4F-5243-A33A-7D32133E9F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32383" y="5936798"/>
            <a:ext cx="2559617" cy="921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355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-by-side Content Slide (Nav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A6A789B-DE47-1B4F-8B08-581BA0911E60}"/>
              </a:ext>
            </a:extLst>
          </p:cNvPr>
          <p:cNvSpPr/>
          <p:nvPr userDrawn="1"/>
        </p:nvSpPr>
        <p:spPr>
          <a:xfrm>
            <a:off x="1" y="1348155"/>
            <a:ext cx="12192000" cy="550984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Trebuchet MS Regular" panose="020B0603020202020204" pitchFamily="34" charset="0"/>
            </a:endParaRPr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74CA88F5-5CA0-174A-B3DF-98337DD29E1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0568" y="389367"/>
            <a:ext cx="11390864" cy="4107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chemeClr val="accent2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Presentation Title</a:t>
            </a: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BED21313-93F6-3541-8CCF-106D9F08954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0568" y="810252"/>
            <a:ext cx="11390864" cy="3454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Presentation Subhead</a:t>
            </a:r>
          </a:p>
        </p:txBody>
      </p:sp>
      <p:sp>
        <p:nvSpPr>
          <p:cNvPr id="11" name="Footer Placeholder 7">
            <a:extLst>
              <a:ext uri="{FF2B5EF4-FFF2-40B4-BE49-F238E27FC236}">
                <a16:creationId xmlns:a16="http://schemas.microsoft.com/office/drawing/2014/main" id="{586B4162-9B1B-E74B-9A8D-F2F87659EE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52670" y="6607954"/>
            <a:ext cx="2886660" cy="1133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>
                    <a:lumMod val="65000"/>
                  </a:schemeClr>
                </a:solidFill>
                <a:latin typeface="Trebuchet MS" panose="020B0703020202090204" pitchFamily="34" charset="0"/>
              </a:defRPr>
            </a:lvl1pPr>
          </a:lstStyle>
          <a:p>
            <a:r>
              <a:rPr lang="en-US" dirty="0"/>
              <a:t>Proprietary &amp; confidential information. Do not distribute.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28EB762-1374-834C-B8DA-47E45A76DD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32383" y="5936798"/>
            <a:ext cx="2559617" cy="921202"/>
          </a:xfrm>
          <a:prstGeom prst="rect">
            <a:avLst/>
          </a:prstGeom>
        </p:spPr>
      </p:pic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F6EB99C8-A3BD-7F4A-AB08-D0879D86951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00568" y="1574269"/>
            <a:ext cx="5261678" cy="3998912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Trebuchet MS Regular" panose="020B0603020202020204" pitchFamily="34" charset="0"/>
              </a:defRPr>
            </a:lvl1pPr>
            <a:lvl2pPr>
              <a:defRPr b="0" i="0">
                <a:solidFill>
                  <a:schemeClr val="bg1"/>
                </a:solidFill>
                <a:latin typeface="Trebuchet MS Regular" panose="020B0603020202020204" pitchFamily="34" charset="0"/>
              </a:defRPr>
            </a:lvl2pPr>
            <a:lvl3pPr>
              <a:defRPr b="0" i="0">
                <a:solidFill>
                  <a:schemeClr val="bg1"/>
                </a:solidFill>
                <a:latin typeface="Trebuchet MS Regular" panose="020B0603020202020204" pitchFamily="34" charset="0"/>
              </a:defRPr>
            </a:lvl3pPr>
            <a:lvl4pPr>
              <a:defRPr b="0" i="0">
                <a:solidFill>
                  <a:schemeClr val="bg1"/>
                </a:solidFill>
                <a:latin typeface="Trebuchet MS Regular" panose="020B0603020202020204" pitchFamily="34" charset="0"/>
              </a:defRPr>
            </a:lvl4pPr>
            <a:lvl5pPr>
              <a:defRPr b="0" i="0">
                <a:solidFill>
                  <a:schemeClr val="bg1"/>
                </a:solidFill>
                <a:latin typeface="Trebuchet MS Regular" panose="020B0603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38431637-63E7-A748-B5F3-981812444C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29754" y="1574269"/>
            <a:ext cx="5257692" cy="3998912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Trebuchet MS Regular" panose="020B0603020202020204" pitchFamily="34" charset="0"/>
              </a:defRPr>
            </a:lvl1pPr>
            <a:lvl2pPr>
              <a:defRPr b="0" i="0">
                <a:solidFill>
                  <a:schemeClr val="bg1"/>
                </a:solidFill>
                <a:latin typeface="Trebuchet MS Regular" panose="020B0603020202020204" pitchFamily="34" charset="0"/>
              </a:defRPr>
            </a:lvl2pPr>
            <a:lvl3pPr>
              <a:defRPr b="0" i="0">
                <a:solidFill>
                  <a:schemeClr val="bg1"/>
                </a:solidFill>
                <a:latin typeface="Trebuchet MS Regular" panose="020B0603020202020204" pitchFamily="34" charset="0"/>
              </a:defRPr>
            </a:lvl3pPr>
            <a:lvl4pPr>
              <a:defRPr b="0" i="0">
                <a:solidFill>
                  <a:schemeClr val="bg1"/>
                </a:solidFill>
                <a:latin typeface="Trebuchet MS Regular" panose="020B0603020202020204" pitchFamily="34" charset="0"/>
              </a:defRPr>
            </a:lvl4pPr>
            <a:lvl5pPr>
              <a:defRPr b="0" i="0">
                <a:solidFill>
                  <a:schemeClr val="bg1"/>
                </a:solidFill>
                <a:latin typeface="Trebuchet MS Regular" panose="020B0603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69701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i-Box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74CA88F5-5CA0-174A-B3DF-98337DD29E1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0568" y="389367"/>
            <a:ext cx="11390864" cy="4107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chemeClr val="accent2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Presentation Title</a:t>
            </a: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BED21313-93F6-3541-8CCF-106D9F08954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0568" y="810252"/>
            <a:ext cx="11390864" cy="3454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Presentation Subhead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2B6354-5761-A243-AB20-3D883F5B2A9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25460" y="1526771"/>
            <a:ext cx="3133073" cy="399891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Trebuchet MS Regular" panose="020B0603020202020204" pitchFamily="34" charset="0"/>
              </a:defRPr>
            </a:lvl1pPr>
            <a:lvl2pPr>
              <a:defRPr b="0" i="0">
                <a:latin typeface="Trebuchet MS Regular" panose="020B0603020202020204" pitchFamily="34" charset="0"/>
              </a:defRPr>
            </a:lvl2pPr>
            <a:lvl3pPr>
              <a:defRPr b="0" i="0">
                <a:latin typeface="Trebuchet MS Regular" panose="020B0603020202020204" pitchFamily="34" charset="0"/>
              </a:defRPr>
            </a:lvl3pPr>
            <a:lvl4pPr>
              <a:defRPr b="0" i="0">
                <a:latin typeface="Trebuchet MS Regular" panose="020B0603020202020204" pitchFamily="34" charset="0"/>
              </a:defRPr>
            </a:lvl4pPr>
            <a:lvl5pPr>
              <a:defRPr b="0" i="0">
                <a:latin typeface="Trebuchet MS Regular" panose="020B0603020202020204" pitchFamily="34" charset="0"/>
              </a:defRPr>
            </a:lvl5pPr>
          </a:lstStyle>
          <a:p>
            <a:pPr lvl="0"/>
            <a:r>
              <a:rPr lang="en-US" dirty="0"/>
              <a:t>Edit Master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E566FCDD-AB8A-E544-861B-0890FF04CFE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13535" y="1526771"/>
            <a:ext cx="3133073" cy="399891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Trebuchet MS Regular" panose="020B0603020202020204" pitchFamily="34" charset="0"/>
              </a:defRPr>
            </a:lvl1pPr>
            <a:lvl2pPr>
              <a:defRPr b="0" i="0">
                <a:latin typeface="Trebuchet MS Regular" panose="020B0603020202020204" pitchFamily="34" charset="0"/>
              </a:defRPr>
            </a:lvl2pPr>
            <a:lvl3pPr>
              <a:defRPr b="0" i="0">
                <a:latin typeface="Trebuchet MS Regular" panose="020B0603020202020204" pitchFamily="34" charset="0"/>
              </a:defRPr>
            </a:lvl3pPr>
            <a:lvl4pPr>
              <a:defRPr b="0" i="0">
                <a:latin typeface="Trebuchet MS Regular" panose="020B0603020202020204" pitchFamily="34" charset="0"/>
              </a:defRPr>
            </a:lvl4pPr>
            <a:lvl5pPr>
              <a:defRPr b="0" i="0">
                <a:latin typeface="Trebuchet MS Regular" panose="020B0603020202020204" pitchFamily="34" charset="0"/>
              </a:defRPr>
            </a:lvl5pPr>
          </a:lstStyle>
          <a:p>
            <a:pPr lvl="0"/>
            <a:r>
              <a:rPr lang="en-US" dirty="0"/>
              <a:t>Edit Master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28E143B-7E24-684C-A1EA-0A8F80649EE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065846" y="1526771"/>
            <a:ext cx="3133073" cy="399891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Trebuchet MS Regular" panose="020B0603020202020204" pitchFamily="34" charset="0"/>
              </a:defRPr>
            </a:lvl1pPr>
            <a:lvl2pPr>
              <a:defRPr b="0" i="0">
                <a:latin typeface="Trebuchet MS Regular" panose="020B0603020202020204" pitchFamily="34" charset="0"/>
              </a:defRPr>
            </a:lvl2pPr>
            <a:lvl3pPr>
              <a:defRPr b="0" i="0">
                <a:latin typeface="Trebuchet MS Regular" panose="020B0603020202020204" pitchFamily="34" charset="0"/>
              </a:defRPr>
            </a:lvl3pPr>
            <a:lvl4pPr>
              <a:defRPr b="0" i="0">
                <a:latin typeface="Trebuchet MS Regular" panose="020B0603020202020204" pitchFamily="34" charset="0"/>
              </a:defRPr>
            </a:lvl4pPr>
            <a:lvl5pPr>
              <a:defRPr b="0" i="0">
                <a:latin typeface="Trebuchet MS Regular" panose="020B0603020202020204" pitchFamily="34" charset="0"/>
              </a:defRPr>
            </a:lvl5pPr>
          </a:lstStyle>
          <a:p>
            <a:pPr lvl="0"/>
            <a:r>
              <a:rPr lang="en-US" dirty="0"/>
              <a:t>Edit Master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EE71EBB-EECF-0145-A393-A016C1D0AE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52670" y="6607954"/>
            <a:ext cx="2886660" cy="1133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anose="020B0703020202090204" pitchFamily="34" charset="0"/>
              </a:defRPr>
            </a:lvl1pPr>
          </a:lstStyle>
          <a:p>
            <a:r>
              <a:rPr lang="en-US" dirty="0"/>
              <a:t>Proprietary &amp; confidential information. Do not distribute.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4D33201-669F-8743-910A-0500098EDD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32383" y="5936798"/>
            <a:ext cx="2559617" cy="921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39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2C8502F-4D7B-1D48-91A2-CE6A5CC61AB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42142" y="0"/>
            <a:ext cx="4349858" cy="6858000"/>
          </a:xfrm>
          <a:prstGeom prst="rect">
            <a:avLst/>
          </a:prstGeom>
        </p:spPr>
      </p:pic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22EBBDB7-4168-5841-87BB-18EFB8B9160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0568" y="389367"/>
            <a:ext cx="7131608" cy="4107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 i="0">
                <a:solidFill>
                  <a:schemeClr val="accent2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Presentation Title</a:t>
            </a: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031AEE4C-E339-A84F-8BB3-02BF8B218C9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0568" y="810252"/>
            <a:ext cx="7131608" cy="3454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Presentation Subhead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9CBFE7B-A995-184B-9F13-A012800A2C2D}"/>
              </a:ext>
            </a:extLst>
          </p:cNvPr>
          <p:cNvCxnSpPr/>
          <p:nvPr userDrawn="1"/>
        </p:nvCxnSpPr>
        <p:spPr>
          <a:xfrm>
            <a:off x="8560851" y="1510020"/>
            <a:ext cx="2837254" cy="0"/>
          </a:xfrm>
          <a:prstGeom prst="line">
            <a:avLst/>
          </a:prstGeom>
          <a:ln w="508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64AC0B4B-960B-C843-B735-7CE8D87A24E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70006" y="622795"/>
            <a:ext cx="789501" cy="733375"/>
          </a:xfrm>
          <a:prstGeom prst="rect">
            <a:avLst/>
          </a:prstGeom>
        </p:spPr>
      </p:pic>
      <p:sp>
        <p:nvSpPr>
          <p:cNvPr id="21" name="Text Placeholder 12">
            <a:extLst>
              <a:ext uri="{FF2B5EF4-FFF2-40B4-BE49-F238E27FC236}">
                <a16:creationId xmlns:a16="http://schemas.microsoft.com/office/drawing/2014/main" id="{E14F7E8B-6D08-BB42-8318-FBE334B1A61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60852" y="1741741"/>
            <a:ext cx="2837254" cy="4349777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200" b="0" i="0">
                <a:solidFill>
                  <a:schemeClr val="bg1"/>
                </a:solidFill>
                <a:latin typeface="Trebuchet MS Regular" panose="020B0603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</a:t>
            </a:r>
          </a:p>
          <a:p>
            <a:pPr lvl="0"/>
            <a:endParaRPr lang="en-US" dirty="0"/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490E0D0F-30FD-A74B-B594-2F81263D0D4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00568" y="1530801"/>
            <a:ext cx="7131608" cy="399891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Trebuchet MS Regular" panose="020B0603020202020204" pitchFamily="34" charset="0"/>
              </a:defRPr>
            </a:lvl1pPr>
            <a:lvl2pPr>
              <a:defRPr b="0" i="0">
                <a:latin typeface="Trebuchet MS Regular" panose="020B0603020202020204" pitchFamily="34" charset="0"/>
              </a:defRPr>
            </a:lvl2pPr>
            <a:lvl3pPr>
              <a:defRPr b="0" i="0">
                <a:latin typeface="Trebuchet MS Regular" panose="020B0603020202020204" pitchFamily="34" charset="0"/>
              </a:defRPr>
            </a:lvl3pPr>
            <a:lvl4pPr>
              <a:defRPr b="0" i="0">
                <a:latin typeface="Trebuchet MS Regular" panose="020B0603020202020204" pitchFamily="34" charset="0"/>
              </a:defRPr>
            </a:lvl4pPr>
            <a:lvl5pPr>
              <a:defRPr b="0" i="0">
                <a:latin typeface="Trebuchet MS Regular" panose="020B0603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Footer Placeholder 7">
            <a:extLst>
              <a:ext uri="{FF2B5EF4-FFF2-40B4-BE49-F238E27FC236}">
                <a16:creationId xmlns:a16="http://schemas.microsoft.com/office/drawing/2014/main" id="{F71F6381-A71B-F341-8B0D-2BE047F21B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52670" y="6607954"/>
            <a:ext cx="2886660" cy="1133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anose="020B0703020202090204" pitchFamily="34" charset="0"/>
              </a:defRPr>
            </a:lvl1pPr>
          </a:lstStyle>
          <a:p>
            <a:r>
              <a:rPr lang="en-US" dirty="0"/>
              <a:t>Proprietary &amp; confidential information.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951202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Quote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0481A5E8-5B7A-A648-88DC-F4CA650C3D34}"/>
              </a:ext>
            </a:extLst>
          </p:cNvPr>
          <p:cNvGrpSpPr/>
          <p:nvPr userDrawn="1"/>
        </p:nvGrpSpPr>
        <p:grpSpPr>
          <a:xfrm>
            <a:off x="7848600" y="0"/>
            <a:ext cx="4343400" cy="6858000"/>
            <a:chOff x="7848600" y="0"/>
            <a:chExt cx="4343400" cy="685800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C05B4153-0DF5-144A-9BC6-8D9DC9857E53}"/>
                </a:ext>
              </a:extLst>
            </p:cNvPr>
            <p:cNvSpPr/>
            <p:nvPr/>
          </p:nvSpPr>
          <p:spPr>
            <a:xfrm>
              <a:off x="7848600" y="0"/>
              <a:ext cx="4343400" cy="685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Trebuchet MS Regular" panose="020B0603020202020204" pitchFamily="34" charset="0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670D88B-A1EF-EB41-8E0F-8DE685BAC1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alphaModFix amt="8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48600" y="0"/>
              <a:ext cx="4343400" cy="6858000"/>
            </a:xfrm>
            <a:prstGeom prst="rect">
              <a:avLst/>
            </a:prstGeom>
          </p:spPr>
        </p:pic>
      </p:grp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770A948-E911-5E4D-BD34-78FD962E3D18}"/>
              </a:ext>
            </a:extLst>
          </p:cNvPr>
          <p:cNvCxnSpPr/>
          <p:nvPr userDrawn="1"/>
        </p:nvCxnSpPr>
        <p:spPr>
          <a:xfrm>
            <a:off x="8560851" y="1510020"/>
            <a:ext cx="2837254" cy="0"/>
          </a:xfrm>
          <a:prstGeom prst="line">
            <a:avLst/>
          </a:prstGeom>
          <a:ln w="508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2F2B77F8-600D-704D-A9B2-B8B687644EF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70006" y="622795"/>
            <a:ext cx="789501" cy="733375"/>
          </a:xfrm>
          <a:prstGeom prst="rect">
            <a:avLst/>
          </a:prstGeom>
        </p:spPr>
      </p:pic>
      <p:sp>
        <p:nvSpPr>
          <p:cNvPr id="19" name="Text Placeholder 12">
            <a:extLst>
              <a:ext uri="{FF2B5EF4-FFF2-40B4-BE49-F238E27FC236}">
                <a16:creationId xmlns:a16="http://schemas.microsoft.com/office/drawing/2014/main" id="{52164349-60FD-4A42-87F9-0522FED4D81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60852" y="1741741"/>
            <a:ext cx="2837254" cy="4349777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200" b="0" i="0">
                <a:solidFill>
                  <a:schemeClr val="bg1"/>
                </a:solidFill>
                <a:latin typeface="Trebuchet MS Regular" panose="020B0603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</a:t>
            </a:r>
          </a:p>
          <a:p>
            <a:pPr lvl="0"/>
            <a:endParaRPr lang="en-US" dirty="0"/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8A052E0F-008D-FE41-868A-B3650E30D03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0568" y="389367"/>
            <a:ext cx="7131608" cy="4107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 i="0">
                <a:solidFill>
                  <a:schemeClr val="accent2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Presentation Title</a:t>
            </a:r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21C6E0D0-4109-0A44-8884-EAA34D09B53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0568" y="810252"/>
            <a:ext cx="7131608" cy="3454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Presentation Subhead</a:t>
            </a:r>
          </a:p>
        </p:txBody>
      </p:sp>
      <p:sp>
        <p:nvSpPr>
          <p:cNvPr id="24" name="Footer Placeholder 7">
            <a:extLst>
              <a:ext uri="{FF2B5EF4-FFF2-40B4-BE49-F238E27FC236}">
                <a16:creationId xmlns:a16="http://schemas.microsoft.com/office/drawing/2014/main" id="{15497870-2184-A74D-94F7-28E5E2CF76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52670" y="6607954"/>
            <a:ext cx="2886660" cy="1133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anose="020B0703020202090204" pitchFamily="34" charset="0"/>
              </a:defRPr>
            </a:lvl1pPr>
          </a:lstStyle>
          <a:p>
            <a:r>
              <a:rPr lang="en-US" dirty="0"/>
              <a:t>Proprietary &amp; confidential information. Do not distribute.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942F7BE-0EB2-614E-81EF-C47F129B0AA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00568" y="1530801"/>
            <a:ext cx="7131608" cy="399891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Trebuchet MS Regular" panose="020B0603020202020204" pitchFamily="34" charset="0"/>
              </a:defRPr>
            </a:lvl1pPr>
            <a:lvl2pPr>
              <a:defRPr b="0" i="0">
                <a:latin typeface="Trebuchet MS Regular" panose="020B0603020202020204" pitchFamily="34" charset="0"/>
              </a:defRPr>
            </a:lvl2pPr>
            <a:lvl3pPr>
              <a:defRPr b="0" i="0">
                <a:latin typeface="Trebuchet MS Regular" panose="020B0603020202020204" pitchFamily="34" charset="0"/>
              </a:defRPr>
            </a:lvl3pPr>
            <a:lvl4pPr>
              <a:defRPr b="0" i="0">
                <a:latin typeface="Trebuchet MS Regular" panose="020B0603020202020204" pitchFamily="34" charset="0"/>
              </a:defRPr>
            </a:lvl4pPr>
            <a:lvl5pPr>
              <a:defRPr b="0" i="0">
                <a:latin typeface="Trebuchet MS Regular" panose="020B0603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79192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bg>
      <p:bgPr>
        <a:gradFill>
          <a:gsLst>
            <a:gs pos="0">
              <a:srgbClr val="1EA2DD">
                <a:lumMod val="59000"/>
                <a:lumOff val="41000"/>
              </a:srgbClr>
            </a:gs>
            <a:gs pos="64000">
              <a:srgbClr val="1EA2DD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2DF9A7F-4957-0242-8715-0708A2042708}"/>
              </a:ext>
            </a:extLst>
          </p:cNvPr>
          <p:cNvSpPr txBox="1">
            <a:spLocks/>
          </p:cNvSpPr>
          <p:nvPr userDrawn="1"/>
        </p:nvSpPr>
        <p:spPr>
          <a:xfrm>
            <a:off x="-1" y="2401524"/>
            <a:ext cx="12191999" cy="3440475"/>
          </a:xfrm>
          <a:prstGeom prst="rect">
            <a:avLst/>
          </a:prstGeom>
        </p:spPr>
        <p:txBody>
          <a:bodyPr lIns="1371600" rIns="1371600">
            <a:noAutofit/>
          </a:bodyPr>
          <a:lstStyle>
            <a:lvl1pPr marL="304792" indent="-304792" algn="l" defTabSz="609585" rtl="0" eaLnBrk="1" latinLnBrk="0" hangingPunct="1">
              <a:spcBef>
                <a:spcPts val="16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Trebuchet MS" charset="0"/>
                <a:ea typeface="Trebuchet MS" charset="0"/>
                <a:cs typeface="Trebuchet MS" charset="0"/>
              </a:defRPr>
            </a:lvl1pPr>
            <a:lvl2pPr marL="914377" indent="-380990" algn="l" defTabSz="609585" rtl="0" eaLnBrk="1" latinLnBrk="0" hangingPunct="1">
              <a:spcBef>
                <a:spcPts val="533"/>
              </a:spcBef>
              <a:buFont typeface="Arial"/>
              <a:buChar char="–"/>
              <a:defRPr sz="2700" kern="1200">
                <a:solidFill>
                  <a:schemeClr val="tx1"/>
                </a:solidFill>
                <a:latin typeface="Trebuchet MS" charset="0"/>
                <a:ea typeface="Trebuchet MS" charset="0"/>
                <a:cs typeface="Trebuchet MS" charset="0"/>
              </a:defRPr>
            </a:lvl2pPr>
            <a:lvl3pPr marL="1447764" indent="-304792" algn="l" defTabSz="609585" rtl="0" eaLnBrk="1" latinLnBrk="0" hangingPunct="1">
              <a:spcBef>
                <a:spcPts val="533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Trebuchet MS" charset="0"/>
                <a:ea typeface="Trebuchet MS" charset="0"/>
                <a:cs typeface="Trebuchet MS" charset="0"/>
              </a:defRPr>
            </a:lvl3pPr>
            <a:lvl4pPr marL="1904952" indent="-304792" algn="l" defTabSz="609585" rtl="0" eaLnBrk="1" latinLnBrk="0" hangingPunct="1">
              <a:spcBef>
                <a:spcPts val="533"/>
              </a:spcBef>
              <a:buFont typeface="Arial"/>
              <a:buChar char="–"/>
              <a:defRPr sz="2100" kern="1200">
                <a:solidFill>
                  <a:schemeClr val="tx1"/>
                </a:solidFill>
                <a:latin typeface="Trebuchet MS" charset="0"/>
                <a:ea typeface="Trebuchet MS" charset="0"/>
                <a:cs typeface="Trebuchet MS" charset="0"/>
              </a:defRPr>
            </a:lvl4pPr>
            <a:lvl5pPr marL="2362141" indent="-304792" algn="l" defTabSz="609585" rtl="0" eaLnBrk="1" latinLnBrk="0" hangingPunct="1">
              <a:spcBef>
                <a:spcPts val="533"/>
              </a:spcBef>
              <a:buFont typeface="Arial"/>
              <a:buChar char="»"/>
              <a:defRPr sz="2100" kern="1200">
                <a:solidFill>
                  <a:schemeClr val="tx1"/>
                </a:solidFill>
                <a:latin typeface="Trebuchet MS" charset="0"/>
                <a:ea typeface="Trebuchet MS" charset="0"/>
                <a:cs typeface="Trebuchet MS" charset="0"/>
              </a:defRPr>
            </a:lvl5pPr>
            <a:lvl6pPr marL="335271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4600"/>
              </a:lnSpc>
              <a:buNone/>
            </a:pPr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59ABC34-572C-5248-B328-D2A98968FEE2}"/>
              </a:ext>
            </a:extLst>
          </p:cNvPr>
          <p:cNvCxnSpPr/>
          <p:nvPr userDrawn="1"/>
        </p:nvCxnSpPr>
        <p:spPr>
          <a:xfrm>
            <a:off x="3746497" y="2151264"/>
            <a:ext cx="4699000" cy="0"/>
          </a:xfrm>
          <a:prstGeom prst="line">
            <a:avLst/>
          </a:prstGeom>
          <a:ln w="50800">
            <a:solidFill>
              <a:srgbClr val="76CDF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A691FD57-A086-554B-8E2B-B0CF48CCB97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02906" y="2542565"/>
            <a:ext cx="8986181" cy="2988706"/>
          </a:xfrm>
          <a:prstGeom prst="rect">
            <a:avLst/>
          </a:prstGeom>
          <a:noFill/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200" b="0" i="0">
                <a:solidFill>
                  <a:schemeClr val="accent4"/>
                </a:solidFill>
                <a:latin typeface="Trebuchet MS Regular" panose="020B0603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content here</a:t>
            </a:r>
          </a:p>
          <a:p>
            <a:pPr lvl="0"/>
            <a:endParaRPr lang="en-US" dirty="0"/>
          </a:p>
        </p:txBody>
      </p:sp>
      <p:sp>
        <p:nvSpPr>
          <p:cNvPr id="12" name="Footer Placeholder 7">
            <a:extLst>
              <a:ext uri="{FF2B5EF4-FFF2-40B4-BE49-F238E27FC236}">
                <a16:creationId xmlns:a16="http://schemas.microsoft.com/office/drawing/2014/main" id="{1AA6C3EC-19B1-BF41-B416-B394F6F19D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52670" y="6607954"/>
            <a:ext cx="2886660" cy="1133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/>
                </a:solidFill>
                <a:latin typeface="Trebuchet MS" panose="020B0703020202090204" pitchFamily="34" charset="0"/>
              </a:defRPr>
            </a:lvl1pPr>
          </a:lstStyle>
          <a:p>
            <a:r>
              <a:rPr lang="en-US" dirty="0"/>
              <a:t>Proprietary &amp; confidential information. Do not distribute.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8753" y="1045836"/>
            <a:ext cx="914489" cy="849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214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v2">
    <p:bg>
      <p:bgPr>
        <a:gradFill>
          <a:gsLst>
            <a:gs pos="0">
              <a:schemeClr val="accent2">
                <a:lumMod val="88000"/>
                <a:lumOff val="12000"/>
              </a:schemeClr>
            </a:gs>
            <a:gs pos="64000">
              <a:schemeClr val="accent2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2DF9A7F-4957-0242-8715-0708A2042708}"/>
              </a:ext>
            </a:extLst>
          </p:cNvPr>
          <p:cNvSpPr txBox="1">
            <a:spLocks/>
          </p:cNvSpPr>
          <p:nvPr userDrawn="1"/>
        </p:nvSpPr>
        <p:spPr>
          <a:xfrm>
            <a:off x="-1" y="2401524"/>
            <a:ext cx="12191999" cy="3440475"/>
          </a:xfrm>
          <a:prstGeom prst="rect">
            <a:avLst/>
          </a:prstGeom>
        </p:spPr>
        <p:txBody>
          <a:bodyPr lIns="1371600" rIns="1371600">
            <a:noAutofit/>
          </a:bodyPr>
          <a:lstStyle>
            <a:lvl1pPr marL="304792" indent="-304792" algn="l" defTabSz="609585" rtl="0" eaLnBrk="1" latinLnBrk="0" hangingPunct="1">
              <a:spcBef>
                <a:spcPts val="16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Trebuchet MS" charset="0"/>
                <a:ea typeface="Trebuchet MS" charset="0"/>
                <a:cs typeface="Trebuchet MS" charset="0"/>
              </a:defRPr>
            </a:lvl1pPr>
            <a:lvl2pPr marL="914377" indent="-380990" algn="l" defTabSz="609585" rtl="0" eaLnBrk="1" latinLnBrk="0" hangingPunct="1">
              <a:spcBef>
                <a:spcPts val="533"/>
              </a:spcBef>
              <a:buFont typeface="Arial"/>
              <a:buChar char="–"/>
              <a:defRPr sz="2700" kern="1200">
                <a:solidFill>
                  <a:schemeClr val="tx1"/>
                </a:solidFill>
                <a:latin typeface="Trebuchet MS" charset="0"/>
                <a:ea typeface="Trebuchet MS" charset="0"/>
                <a:cs typeface="Trebuchet MS" charset="0"/>
              </a:defRPr>
            </a:lvl2pPr>
            <a:lvl3pPr marL="1447764" indent="-304792" algn="l" defTabSz="609585" rtl="0" eaLnBrk="1" latinLnBrk="0" hangingPunct="1">
              <a:spcBef>
                <a:spcPts val="533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Trebuchet MS" charset="0"/>
                <a:ea typeface="Trebuchet MS" charset="0"/>
                <a:cs typeface="Trebuchet MS" charset="0"/>
              </a:defRPr>
            </a:lvl3pPr>
            <a:lvl4pPr marL="1904952" indent="-304792" algn="l" defTabSz="609585" rtl="0" eaLnBrk="1" latinLnBrk="0" hangingPunct="1">
              <a:spcBef>
                <a:spcPts val="533"/>
              </a:spcBef>
              <a:buFont typeface="Arial"/>
              <a:buChar char="–"/>
              <a:defRPr sz="2100" kern="1200">
                <a:solidFill>
                  <a:schemeClr val="tx1"/>
                </a:solidFill>
                <a:latin typeface="Trebuchet MS" charset="0"/>
                <a:ea typeface="Trebuchet MS" charset="0"/>
                <a:cs typeface="Trebuchet MS" charset="0"/>
              </a:defRPr>
            </a:lvl4pPr>
            <a:lvl5pPr marL="2362141" indent="-304792" algn="l" defTabSz="609585" rtl="0" eaLnBrk="1" latinLnBrk="0" hangingPunct="1">
              <a:spcBef>
                <a:spcPts val="533"/>
              </a:spcBef>
              <a:buFont typeface="Arial"/>
              <a:buChar char="»"/>
              <a:defRPr sz="2100" kern="1200">
                <a:solidFill>
                  <a:schemeClr val="tx1"/>
                </a:solidFill>
                <a:latin typeface="Trebuchet MS" charset="0"/>
                <a:ea typeface="Trebuchet MS" charset="0"/>
                <a:cs typeface="Trebuchet MS" charset="0"/>
              </a:defRPr>
            </a:lvl5pPr>
            <a:lvl6pPr marL="335271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4600"/>
              </a:lnSpc>
              <a:buNone/>
            </a:pPr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A691FD57-A086-554B-8E2B-B0CF48CCB97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79825" y="1934647"/>
            <a:ext cx="7953464" cy="2583565"/>
          </a:xfrm>
          <a:prstGeom prst="rect">
            <a:avLst/>
          </a:prstGeom>
          <a:noFill/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4400" b="0" i="0">
                <a:solidFill>
                  <a:schemeClr val="accent1"/>
                </a:solidFill>
                <a:latin typeface="Trebuchet MS Regular" panose="020B0603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content here</a:t>
            </a:r>
          </a:p>
          <a:p>
            <a:pPr lvl="0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0FF69CA-F5F9-A747-A35D-9EE48B8787C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"/>
          <a:stretch/>
        </p:blipFill>
        <p:spPr>
          <a:xfrm>
            <a:off x="0" y="-1"/>
            <a:ext cx="1828800" cy="6858002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6B1C615-7FD5-514A-8C48-4F33E252AD0D}"/>
              </a:ext>
            </a:extLst>
          </p:cNvPr>
          <p:cNvCxnSpPr/>
          <p:nvPr userDrawn="1"/>
        </p:nvCxnSpPr>
        <p:spPr>
          <a:xfrm>
            <a:off x="1843493" y="1916052"/>
            <a:ext cx="0" cy="2052084"/>
          </a:xfrm>
          <a:prstGeom prst="line">
            <a:avLst/>
          </a:prstGeom>
          <a:ln w="50800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Footer Placeholder 7">
            <a:extLst>
              <a:ext uri="{FF2B5EF4-FFF2-40B4-BE49-F238E27FC236}">
                <a16:creationId xmlns:a16="http://schemas.microsoft.com/office/drawing/2014/main" id="{B63DF690-F623-0945-9FE9-16F95C57B7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52670" y="6607954"/>
            <a:ext cx="2886660" cy="1133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>
                    <a:lumMod val="65000"/>
                  </a:schemeClr>
                </a:solidFill>
                <a:latin typeface="Trebuchet MS" panose="020B0703020202090204" pitchFamily="34" charset="0"/>
              </a:defRPr>
            </a:lvl1pPr>
          </a:lstStyle>
          <a:p>
            <a:r>
              <a:rPr lang="en-US" dirty="0"/>
              <a:t>Proprietary &amp; confidential information. Do not distribute.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169DF05-A6BE-F44E-96D7-8BC049B9888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32383" y="5936798"/>
            <a:ext cx="2559617" cy="92120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491" y="2517585"/>
            <a:ext cx="914489" cy="849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149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&amp;A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01028BB-9554-AD4A-86DD-CD97A5E931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grayscl/>
            <a:alphaModFix amt="1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4" name="Snip Single Corner Rectangle 3">
            <a:extLst>
              <a:ext uri="{FF2B5EF4-FFF2-40B4-BE49-F238E27FC236}">
                <a16:creationId xmlns:a16="http://schemas.microsoft.com/office/drawing/2014/main" id="{3E83ED09-5C4C-B64C-AA86-C1E75E231C7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snip1Rect">
            <a:avLst>
              <a:gd name="adj" fmla="val 0"/>
            </a:avLst>
          </a:prstGeom>
          <a:solidFill>
            <a:srgbClr val="0A2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Trebuchet MS Regular" panose="020B0603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C7F47C7-2930-604B-BF50-178C5920C0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alphaModFix amt="16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5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2" y="0"/>
            <a:ext cx="12192001" cy="685800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F6D2A48-D947-FD41-BA96-3ACBB68338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email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"/>
          <a:stretch/>
        </p:blipFill>
        <p:spPr>
          <a:xfrm>
            <a:off x="-19878" y="-19250"/>
            <a:ext cx="3247095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EC3A2AD-8764-424B-8E16-E2E0BDE96670}"/>
              </a:ext>
            </a:extLst>
          </p:cNvPr>
          <p:cNvSpPr txBox="1"/>
          <p:nvPr userDrawn="1"/>
        </p:nvSpPr>
        <p:spPr>
          <a:xfrm>
            <a:off x="3458817" y="2382838"/>
            <a:ext cx="320632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600" b="1" dirty="0">
                <a:solidFill>
                  <a:schemeClr val="bg1"/>
                </a:solidFill>
                <a:latin typeface="Trebuchet MS" panose="020B0703020202090204" pitchFamily="34" charset="0"/>
              </a:rPr>
              <a:t>Q&amp;A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7CEA813-00DA-7F40-9B09-AF383DE36218}"/>
              </a:ext>
            </a:extLst>
          </p:cNvPr>
          <p:cNvCxnSpPr>
            <a:cxnSpLocks/>
          </p:cNvCxnSpPr>
          <p:nvPr userDrawn="1"/>
        </p:nvCxnSpPr>
        <p:spPr>
          <a:xfrm>
            <a:off x="3200397" y="2803712"/>
            <a:ext cx="0" cy="114300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95E8121C-6D28-5445-9AE0-B89EB307305C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32383" y="5936798"/>
            <a:ext cx="2559617" cy="921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845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bg>
      <p:bgPr>
        <a:gradFill>
          <a:gsLst>
            <a:gs pos="0">
              <a:srgbClr val="1EA2DD">
                <a:lumMod val="59000"/>
                <a:lumOff val="41000"/>
              </a:srgbClr>
            </a:gs>
            <a:gs pos="64000">
              <a:srgbClr val="1EA2DD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975263"/>
            <a:ext cx="12192000" cy="754685"/>
          </a:xfrm>
          <a:prstGeom prst="rect">
            <a:avLst/>
          </a:prstGeom>
        </p:spPr>
        <p:txBody>
          <a:bodyPr/>
          <a:lstStyle>
            <a:lvl1pPr algn="ctr">
              <a:lnSpc>
                <a:spcPts val="6000"/>
              </a:lnSpc>
              <a:defRPr sz="6000" b="0" baseline="0">
                <a:solidFill>
                  <a:schemeClr val="bg1"/>
                </a:solidFill>
                <a:latin typeface="Trebuchet MS" charset="0"/>
                <a:ea typeface="Trebuchet MS" charset="0"/>
                <a:cs typeface="Trebuchet MS" charset="0"/>
              </a:defRPr>
            </a:lvl1pPr>
          </a:lstStyle>
          <a:p>
            <a:r>
              <a:rPr lang="en-US" dirty="0"/>
              <a:t>Thank You 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 dirty="0"/>
              <a:t>Proprietary &amp; confidential information. Do not distribute.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38071" y="6015858"/>
            <a:ext cx="2426111" cy="770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78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2"/>
            <a:ext cx="12184345" cy="6854954"/>
          </a:xfrm>
          <a:prstGeom prst="rect">
            <a:avLst/>
          </a:prstGeom>
        </p:spPr>
      </p:pic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609600" y="274641"/>
            <a:ext cx="10972801" cy="7159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800" b="1" i="0" cap="all" baseline="0">
                <a:solidFill>
                  <a:schemeClr val="tx1"/>
                </a:solidFill>
                <a:latin typeface="Trebuchet MS" charset="0"/>
                <a:ea typeface="Trebuchet MS" charset="0"/>
                <a:cs typeface="Trebuchet MS" charset="0"/>
              </a:defRPr>
            </a:lvl1pPr>
          </a:lstStyle>
          <a:p>
            <a:r>
              <a:rPr lang="en-US" dirty="0" smtClean="0"/>
              <a:t>Slide headline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609600" y="1295400"/>
            <a:ext cx="10972801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buClr>
                <a:schemeClr val="accent2"/>
              </a:buClr>
              <a:defRPr sz="1800">
                <a:solidFill>
                  <a:schemeClr val="tx2">
                    <a:lumMod val="50000"/>
                    <a:lumOff val="50000"/>
                  </a:schemeClr>
                </a:solidFill>
                <a:latin typeface="Trebuchet MS" charset="0"/>
                <a:ea typeface="Trebuchet MS" charset="0"/>
                <a:cs typeface="Trebuchet MS" charset="0"/>
              </a:defRPr>
            </a:lvl1pPr>
            <a:lvl2pPr>
              <a:buClr>
                <a:schemeClr val="accent2"/>
              </a:buClr>
              <a:defRPr sz="1800">
                <a:solidFill>
                  <a:schemeClr val="tx2">
                    <a:lumMod val="50000"/>
                    <a:lumOff val="50000"/>
                  </a:schemeClr>
                </a:solidFill>
                <a:latin typeface="Trebuchet MS" charset="0"/>
                <a:ea typeface="Trebuchet MS" charset="0"/>
                <a:cs typeface="Trebuchet MS" charset="0"/>
              </a:defRPr>
            </a:lvl2pPr>
            <a:lvl3pPr>
              <a:buClr>
                <a:schemeClr val="accent2"/>
              </a:buClr>
              <a:defRPr sz="1800">
                <a:solidFill>
                  <a:schemeClr val="tx2">
                    <a:lumMod val="50000"/>
                    <a:lumOff val="50000"/>
                  </a:schemeClr>
                </a:solidFill>
                <a:latin typeface="Trebuchet MS" charset="0"/>
                <a:ea typeface="Trebuchet MS" charset="0"/>
                <a:cs typeface="Trebuchet MS" charset="0"/>
              </a:defRPr>
            </a:lvl3pPr>
            <a:lvl4pPr>
              <a:buClr>
                <a:schemeClr val="accent2"/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  <a:latin typeface="Trebuchet MS" charset="0"/>
                <a:ea typeface="Trebuchet MS" charset="0"/>
                <a:cs typeface="Trebuchet MS" charset="0"/>
              </a:defRPr>
            </a:lvl4pPr>
            <a:lvl5pPr>
              <a:buClr>
                <a:schemeClr val="accent2"/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  <a:latin typeface="Trebuchet MS" charset="0"/>
                <a:ea typeface="Trebuchet MS" charset="0"/>
                <a:cs typeface="Trebuchet MS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reeform 16"/>
          <p:cNvSpPr>
            <a:spLocks/>
          </p:cNvSpPr>
          <p:nvPr userDrawn="1"/>
        </p:nvSpPr>
        <p:spPr bwMode="auto">
          <a:xfrm>
            <a:off x="21264034" y="15267519"/>
            <a:ext cx="416984" cy="340783"/>
          </a:xfrm>
          <a:custGeom>
            <a:avLst/>
            <a:gdLst/>
            <a:ahLst/>
            <a:cxnLst>
              <a:cxn ang="0">
                <a:pos x="174" y="0"/>
              </a:cxn>
              <a:cxn ang="0">
                <a:pos x="216" y="16"/>
              </a:cxn>
              <a:cxn ang="0">
                <a:pos x="243" y="7"/>
              </a:cxn>
              <a:cxn ang="0">
                <a:pos x="249" y="4"/>
              </a:cxn>
              <a:cxn ang="0">
                <a:pos x="232" y="29"/>
              </a:cxn>
              <a:cxn ang="0">
                <a:pos x="226" y="33"/>
              </a:cxn>
              <a:cxn ang="0">
                <a:pos x="226" y="33"/>
              </a:cxn>
              <a:cxn ang="0">
                <a:pos x="256" y="25"/>
              </a:cxn>
              <a:cxn ang="0">
                <a:pos x="256" y="25"/>
              </a:cxn>
              <a:cxn ang="0">
                <a:pos x="238" y="45"/>
              </a:cxn>
              <a:cxn ang="0">
                <a:pos x="230" y="52"/>
              </a:cxn>
              <a:cxn ang="0">
                <a:pos x="228" y="85"/>
              </a:cxn>
              <a:cxn ang="0">
                <a:pos x="125" y="202"/>
              </a:cxn>
              <a:cxn ang="0">
                <a:pos x="50" y="205"/>
              </a:cxn>
              <a:cxn ang="0">
                <a:pos x="19" y="195"/>
              </a:cxn>
              <a:cxn ang="0">
                <a:pos x="5" y="187"/>
              </a:cxn>
              <a:cxn ang="0">
                <a:pos x="0" y="184"/>
              </a:cxn>
              <a:cxn ang="0">
                <a:pos x="17" y="185"/>
              </a:cxn>
              <a:cxn ang="0">
                <a:pos x="32" y="183"/>
              </a:cxn>
              <a:cxn ang="0">
                <a:pos x="63" y="172"/>
              </a:cxn>
              <a:cxn ang="0">
                <a:pos x="78" y="162"/>
              </a:cxn>
              <a:cxn ang="0">
                <a:pos x="62" y="160"/>
              </a:cxn>
              <a:cxn ang="0">
                <a:pos x="29" y="126"/>
              </a:cxn>
              <a:cxn ang="0">
                <a:pos x="52" y="125"/>
              </a:cxn>
              <a:cxn ang="0">
                <a:pos x="35" y="118"/>
              </a:cxn>
              <a:cxn ang="0">
                <a:pos x="10" y="73"/>
              </a:cxn>
              <a:cxn ang="0">
                <a:pos x="16" y="76"/>
              </a:cxn>
              <a:cxn ang="0">
                <a:pos x="27" y="79"/>
              </a:cxn>
              <a:cxn ang="0">
                <a:pos x="34" y="79"/>
              </a:cxn>
              <a:cxn ang="0">
                <a:pos x="33" y="79"/>
              </a:cxn>
              <a:cxn ang="0">
                <a:pos x="24" y="71"/>
              </a:cxn>
              <a:cxn ang="0">
                <a:pos x="12" y="23"/>
              </a:cxn>
              <a:cxn ang="0">
                <a:pos x="18" y="10"/>
              </a:cxn>
              <a:cxn ang="0">
                <a:pos x="18" y="10"/>
              </a:cxn>
              <a:cxn ang="0">
                <a:pos x="23" y="15"/>
              </a:cxn>
              <a:cxn ang="0">
                <a:pos x="38" y="30"/>
              </a:cxn>
              <a:cxn ang="0">
                <a:pos x="103" y="61"/>
              </a:cxn>
              <a:cxn ang="0">
                <a:pos x="126" y="64"/>
              </a:cxn>
              <a:cxn ang="0">
                <a:pos x="126" y="40"/>
              </a:cxn>
              <a:cxn ang="0">
                <a:pos x="156" y="4"/>
              </a:cxn>
              <a:cxn ang="0">
                <a:pos x="168" y="1"/>
              </a:cxn>
              <a:cxn ang="0">
                <a:pos x="174" y="0"/>
              </a:cxn>
            </a:cxnLst>
            <a:rect l="0" t="0" r="r" b="b"/>
            <a:pathLst>
              <a:path w="256" h="210">
                <a:moveTo>
                  <a:pt x="174" y="0"/>
                </a:moveTo>
                <a:cubicBezTo>
                  <a:pt x="194" y="0"/>
                  <a:pt x="205" y="7"/>
                  <a:pt x="216" y="16"/>
                </a:cubicBezTo>
                <a:cubicBezTo>
                  <a:pt x="224" y="16"/>
                  <a:pt x="236" y="11"/>
                  <a:pt x="243" y="7"/>
                </a:cubicBezTo>
                <a:cubicBezTo>
                  <a:pt x="245" y="6"/>
                  <a:pt x="247" y="5"/>
                  <a:pt x="249" y="4"/>
                </a:cubicBezTo>
                <a:cubicBezTo>
                  <a:pt x="245" y="14"/>
                  <a:pt x="240" y="22"/>
                  <a:pt x="232" y="29"/>
                </a:cubicBezTo>
                <a:cubicBezTo>
                  <a:pt x="230" y="30"/>
                  <a:pt x="229" y="32"/>
                  <a:pt x="226" y="33"/>
                </a:cubicBezTo>
                <a:cubicBezTo>
                  <a:pt x="226" y="33"/>
                  <a:pt x="226" y="33"/>
                  <a:pt x="226" y="33"/>
                </a:cubicBezTo>
                <a:cubicBezTo>
                  <a:pt x="238" y="33"/>
                  <a:pt x="247" y="27"/>
                  <a:pt x="256" y="25"/>
                </a:cubicBezTo>
                <a:cubicBezTo>
                  <a:pt x="256" y="25"/>
                  <a:pt x="256" y="25"/>
                  <a:pt x="256" y="25"/>
                </a:cubicBezTo>
                <a:cubicBezTo>
                  <a:pt x="251" y="32"/>
                  <a:pt x="245" y="40"/>
                  <a:pt x="238" y="45"/>
                </a:cubicBezTo>
                <a:cubicBezTo>
                  <a:pt x="235" y="47"/>
                  <a:pt x="233" y="50"/>
                  <a:pt x="230" y="52"/>
                </a:cubicBezTo>
                <a:cubicBezTo>
                  <a:pt x="230" y="64"/>
                  <a:pt x="230" y="75"/>
                  <a:pt x="228" y="85"/>
                </a:cubicBezTo>
                <a:cubicBezTo>
                  <a:pt x="214" y="144"/>
                  <a:pt x="180" y="184"/>
                  <a:pt x="125" y="202"/>
                </a:cubicBezTo>
                <a:cubicBezTo>
                  <a:pt x="105" y="208"/>
                  <a:pt x="73" y="210"/>
                  <a:pt x="50" y="205"/>
                </a:cubicBezTo>
                <a:cubicBezTo>
                  <a:pt x="39" y="202"/>
                  <a:pt x="29" y="199"/>
                  <a:pt x="19" y="195"/>
                </a:cubicBezTo>
                <a:cubicBezTo>
                  <a:pt x="14" y="192"/>
                  <a:pt x="9" y="190"/>
                  <a:pt x="5" y="187"/>
                </a:cubicBezTo>
                <a:cubicBezTo>
                  <a:pt x="3" y="186"/>
                  <a:pt x="2" y="185"/>
                  <a:pt x="0" y="184"/>
                </a:cubicBezTo>
                <a:cubicBezTo>
                  <a:pt x="5" y="184"/>
                  <a:pt x="11" y="186"/>
                  <a:pt x="17" y="185"/>
                </a:cubicBezTo>
                <a:cubicBezTo>
                  <a:pt x="22" y="184"/>
                  <a:pt x="27" y="184"/>
                  <a:pt x="32" y="183"/>
                </a:cubicBezTo>
                <a:cubicBezTo>
                  <a:pt x="44" y="180"/>
                  <a:pt x="54" y="177"/>
                  <a:pt x="63" y="172"/>
                </a:cubicBezTo>
                <a:cubicBezTo>
                  <a:pt x="68" y="169"/>
                  <a:pt x="74" y="166"/>
                  <a:pt x="78" y="162"/>
                </a:cubicBezTo>
                <a:cubicBezTo>
                  <a:pt x="72" y="162"/>
                  <a:pt x="66" y="161"/>
                  <a:pt x="62" y="160"/>
                </a:cubicBezTo>
                <a:cubicBezTo>
                  <a:pt x="45" y="154"/>
                  <a:pt x="35" y="143"/>
                  <a:pt x="29" y="126"/>
                </a:cubicBezTo>
                <a:cubicBezTo>
                  <a:pt x="34" y="127"/>
                  <a:pt x="49" y="128"/>
                  <a:pt x="52" y="125"/>
                </a:cubicBezTo>
                <a:cubicBezTo>
                  <a:pt x="46" y="125"/>
                  <a:pt x="39" y="121"/>
                  <a:pt x="35" y="118"/>
                </a:cubicBezTo>
                <a:cubicBezTo>
                  <a:pt x="21" y="109"/>
                  <a:pt x="10" y="95"/>
                  <a:pt x="10" y="73"/>
                </a:cubicBezTo>
                <a:cubicBezTo>
                  <a:pt x="12" y="74"/>
                  <a:pt x="14" y="75"/>
                  <a:pt x="16" y="76"/>
                </a:cubicBezTo>
                <a:cubicBezTo>
                  <a:pt x="19" y="77"/>
                  <a:pt x="22" y="78"/>
                  <a:pt x="27" y="79"/>
                </a:cubicBezTo>
                <a:cubicBezTo>
                  <a:pt x="28" y="79"/>
                  <a:pt x="32" y="80"/>
                  <a:pt x="34" y="79"/>
                </a:cubicBezTo>
                <a:cubicBezTo>
                  <a:pt x="33" y="79"/>
                  <a:pt x="33" y="79"/>
                  <a:pt x="33" y="79"/>
                </a:cubicBezTo>
                <a:cubicBezTo>
                  <a:pt x="31" y="76"/>
                  <a:pt x="26" y="74"/>
                  <a:pt x="24" y="71"/>
                </a:cubicBezTo>
                <a:cubicBezTo>
                  <a:pt x="15" y="60"/>
                  <a:pt x="7" y="43"/>
                  <a:pt x="12" y="23"/>
                </a:cubicBezTo>
                <a:cubicBezTo>
                  <a:pt x="13" y="18"/>
                  <a:pt x="15" y="14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9" y="12"/>
                  <a:pt x="21" y="13"/>
                  <a:pt x="23" y="15"/>
                </a:cubicBezTo>
                <a:cubicBezTo>
                  <a:pt x="27" y="21"/>
                  <a:pt x="33" y="26"/>
                  <a:pt x="38" y="30"/>
                </a:cubicBezTo>
                <a:cubicBezTo>
                  <a:pt x="57" y="45"/>
                  <a:pt x="75" y="54"/>
                  <a:pt x="103" y="61"/>
                </a:cubicBezTo>
                <a:cubicBezTo>
                  <a:pt x="110" y="63"/>
                  <a:pt x="118" y="64"/>
                  <a:pt x="126" y="64"/>
                </a:cubicBezTo>
                <a:cubicBezTo>
                  <a:pt x="124" y="57"/>
                  <a:pt x="124" y="46"/>
                  <a:pt x="126" y="40"/>
                </a:cubicBezTo>
                <a:cubicBezTo>
                  <a:pt x="131" y="23"/>
                  <a:pt x="141" y="11"/>
                  <a:pt x="156" y="4"/>
                </a:cubicBezTo>
                <a:cubicBezTo>
                  <a:pt x="160" y="3"/>
                  <a:pt x="164" y="2"/>
                  <a:pt x="168" y="1"/>
                </a:cubicBezTo>
                <a:cubicBezTo>
                  <a:pt x="170" y="1"/>
                  <a:pt x="172" y="0"/>
                  <a:pt x="174" y="0"/>
                </a:cubicBezTo>
              </a:path>
            </a:pathLst>
          </a:custGeom>
          <a:solidFill>
            <a:schemeClr val="tx1">
              <a:lumMod val="40000"/>
              <a:lumOff val="60000"/>
            </a:schemeClr>
          </a:solidFill>
          <a:ln w="9525">
            <a:solidFill>
              <a:schemeClr val="tx1">
                <a:lumMod val="40000"/>
                <a:lumOff val="60000"/>
              </a:schemeClr>
            </a:solidFill>
            <a:round/>
            <a:headEnd/>
            <a:tailEnd/>
          </a:ln>
        </p:spPr>
        <p:txBody>
          <a:bodyPr/>
          <a:lstStyle/>
          <a:p>
            <a:pPr defTabSz="243730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199" dirty="0">
              <a:latin typeface="Lato Light"/>
              <a:ea typeface="+mn-ea"/>
              <a:cs typeface="Lato Light"/>
            </a:endParaRPr>
          </a:p>
        </p:txBody>
      </p:sp>
      <p:sp>
        <p:nvSpPr>
          <p:cNvPr id="9" name="Oval 8"/>
          <p:cNvSpPr/>
          <p:nvPr userDrawn="1"/>
        </p:nvSpPr>
        <p:spPr bwMode="auto">
          <a:xfrm>
            <a:off x="20944418" y="14928852"/>
            <a:ext cx="1009649" cy="1007533"/>
          </a:xfrm>
          <a:prstGeom prst="ellipse">
            <a:avLst/>
          </a:prstGeom>
          <a:noFill/>
          <a:ln w="28575" cmpd="sng">
            <a:solidFill>
              <a:schemeClr val="tx1">
                <a:lumMod val="40000"/>
                <a:lumOff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243730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5865" dirty="0">
              <a:solidFill>
                <a:schemeClr val="tx1"/>
              </a:solidFill>
              <a:cs typeface="Lato Light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1065490" y="5849780"/>
            <a:ext cx="381099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i="1" dirty="0" smtClean="0">
                <a:solidFill>
                  <a:schemeClr val="bg1"/>
                </a:solidFill>
                <a:latin typeface="Trebuchet MS" charset="0"/>
                <a:ea typeface="Trebuchet MS" charset="0"/>
                <a:cs typeface="Trebuchet MS" charset="0"/>
              </a:rPr>
              <a:t>THE FUTURE IS BUILDING  </a:t>
            </a:r>
            <a:r>
              <a:rPr lang="en-US" sz="1000" b="0" i="0" baseline="0" dirty="0" smtClean="0">
                <a:solidFill>
                  <a:schemeClr val="bg1"/>
                </a:solidFill>
                <a:latin typeface="Trebuchet MS" charset="0"/>
                <a:ea typeface="Trebuchet MS" charset="0"/>
                <a:cs typeface="Trebuchet MS" charset="0"/>
              </a:rPr>
              <a:t>#ViewpointCS  #VCollaborate17</a:t>
            </a:r>
            <a:endParaRPr lang="en-US" sz="1000" b="0" i="0" dirty="0">
              <a:solidFill>
                <a:schemeClr val="bg1"/>
              </a:solidFill>
              <a:latin typeface="Trebuchet MS" charset="0"/>
              <a:ea typeface="Trebuchet MS" charset="0"/>
              <a:cs typeface="Trebuchet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5928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163A91BD-38A7-854C-8B7B-EE1EA0F0C6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 amt="22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5" name="Snip Single Corner Rectangle 4">
            <a:extLst>
              <a:ext uri="{FF2B5EF4-FFF2-40B4-BE49-F238E27FC236}">
                <a16:creationId xmlns:a16="http://schemas.microsoft.com/office/drawing/2014/main" id="{702FF9F1-32AC-6A48-AB42-4B8085BFF70C}"/>
              </a:ext>
            </a:extLst>
          </p:cNvPr>
          <p:cNvSpPr/>
          <p:nvPr userDrawn="1"/>
        </p:nvSpPr>
        <p:spPr>
          <a:xfrm>
            <a:off x="0" y="1119030"/>
            <a:ext cx="10954139" cy="4650273"/>
          </a:xfrm>
          <a:prstGeom prst="snip1Rect">
            <a:avLst>
              <a:gd name="adj" fmla="val 21793"/>
            </a:avLst>
          </a:pr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Trebuchet MS Regular" panose="020B0603020202020204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CA9BA9D-952F-EF4C-884F-8B09D725C513}"/>
              </a:ext>
            </a:extLst>
          </p:cNvPr>
          <p:cNvCxnSpPr>
            <a:cxnSpLocks/>
          </p:cNvCxnSpPr>
          <p:nvPr userDrawn="1"/>
        </p:nvCxnSpPr>
        <p:spPr>
          <a:xfrm>
            <a:off x="4239959" y="1705303"/>
            <a:ext cx="0" cy="3530600"/>
          </a:xfrm>
          <a:prstGeom prst="line">
            <a:avLst/>
          </a:prstGeom>
          <a:ln w="63500">
            <a:solidFill>
              <a:schemeClr val="bg1">
                <a:alpha val="3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550F3C-A9CE-EF4B-A41D-A93F25485A3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4965" y="2017604"/>
            <a:ext cx="5011023" cy="2806700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 i="0">
                <a:solidFill>
                  <a:schemeClr val="bg1"/>
                </a:solidFill>
                <a:latin typeface="Trebuchet MS Regular" panose="020B0603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Agenda Item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Agenda Item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Agenda Item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Agenda Item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Agenda Item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Agenda Item</a:t>
            </a:r>
          </a:p>
          <a:p>
            <a:pPr lvl="0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4C26EA5-CC89-ED43-A970-AE6FFF0C64FC}"/>
              </a:ext>
            </a:extLst>
          </p:cNvPr>
          <p:cNvSpPr/>
          <p:nvPr userDrawn="1"/>
        </p:nvSpPr>
        <p:spPr>
          <a:xfrm>
            <a:off x="951230" y="3085882"/>
            <a:ext cx="233749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cap="none" dirty="0">
                <a:solidFill>
                  <a:schemeClr val="bg1"/>
                </a:solidFill>
                <a:latin typeface="Trebuchet MS" panose="020B0703020202090204" pitchFamily="34" charset="0"/>
              </a:rPr>
              <a:t>AGENDA</a:t>
            </a:r>
            <a:endParaRPr lang="en-US" b="0" i="0" dirty="0">
              <a:latin typeface="Trebuchet MS Regular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4644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er Bio/Intr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3A14061-E5B7-0646-A305-B13D244B87EC}"/>
              </a:ext>
            </a:extLst>
          </p:cNvPr>
          <p:cNvSpPr/>
          <p:nvPr userDrawn="1"/>
        </p:nvSpPr>
        <p:spPr>
          <a:xfrm>
            <a:off x="-2" y="-1"/>
            <a:ext cx="1828802" cy="6858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Trebuchet MS Regular" panose="020B0603020202020204" pitchFamily="34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ABED3FD5-4B8C-0E45-9C3D-5174467C21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"/>
          <a:stretch/>
        </p:blipFill>
        <p:spPr>
          <a:xfrm>
            <a:off x="0" y="-1"/>
            <a:ext cx="1828800" cy="6858002"/>
          </a:xfrm>
          <a:prstGeom prst="rect">
            <a:avLst/>
          </a:prstGeom>
        </p:spPr>
      </p:pic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5195565E-8CC7-E548-9A2A-7251FF5FDE9A}"/>
              </a:ext>
            </a:extLst>
          </p:cNvPr>
          <p:cNvSpPr/>
          <p:nvPr userDrawn="1"/>
        </p:nvSpPr>
        <p:spPr>
          <a:xfrm flipV="1">
            <a:off x="1062318" y="1305826"/>
            <a:ext cx="9331942" cy="4553340"/>
          </a:xfrm>
          <a:prstGeom prst="snip1Rect">
            <a:avLst>
              <a:gd name="adj" fmla="val 20986"/>
            </a:avLst>
          </a:prstGeom>
          <a:solidFill>
            <a:schemeClr val="bg1">
              <a:lumMod val="9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Trebuchet MS Regular" panose="020B0603020202020204" pitchFamily="34" charset="0"/>
            </a:endParaRP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1568DDF8-2FCF-8949-8C5E-3E4224E0F0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817583" y="2092531"/>
            <a:ext cx="5951573" cy="6009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1">
                <a:solidFill>
                  <a:schemeClr val="accent2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86234B5D-851F-DC4F-BF16-71C0174F05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17583" y="2693489"/>
            <a:ext cx="5951573" cy="3454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A86DD56-EC7F-FD47-A742-EB461BB48C8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353425" y="791183"/>
            <a:ext cx="2665413" cy="284101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Trebuchet MS Regular" panose="020B0603020202020204" pitchFamily="34" charset="0"/>
              </a:defRPr>
            </a:lvl1pPr>
          </a:lstStyle>
          <a:p>
            <a:r>
              <a:rPr lang="en-US" dirty="0"/>
              <a:t>Drop in image</a:t>
            </a:r>
          </a:p>
        </p:txBody>
      </p: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148A5D5D-D411-C544-9975-38AE00463F5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28799" y="3281371"/>
            <a:ext cx="5940357" cy="1926169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200" b="0" i="0">
                <a:solidFill>
                  <a:schemeClr val="accent2"/>
                </a:solidFill>
                <a:latin typeface="Trebuchet MS Regular" panose="020B0603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Item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Item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Item</a:t>
            </a:r>
          </a:p>
          <a:p>
            <a:pPr lvl="0"/>
            <a:endParaRPr lang="en-US" dirty="0"/>
          </a:p>
        </p:txBody>
      </p:sp>
      <p:sp>
        <p:nvSpPr>
          <p:cNvPr id="22" name="Footer Placeholder 7">
            <a:extLst>
              <a:ext uri="{FF2B5EF4-FFF2-40B4-BE49-F238E27FC236}">
                <a16:creationId xmlns:a16="http://schemas.microsoft.com/office/drawing/2014/main" id="{6EED55D6-2EAF-9149-8174-48A68ABE45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52670" y="6607954"/>
            <a:ext cx="2886660" cy="1133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anose="020B0703020202090204" pitchFamily="34" charset="0"/>
              </a:defRPr>
            </a:lvl1pPr>
          </a:lstStyle>
          <a:p>
            <a:r>
              <a:rPr lang="en-US" dirty="0"/>
              <a:t>Proprietary &amp; confidential information. Do not distribute.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0909257-D41B-A941-92D9-4670ABCF2CE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32383" y="5936798"/>
            <a:ext cx="2559617" cy="921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130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D81B099-4005-8F49-8720-D00B89776FE0}"/>
              </a:ext>
            </a:extLst>
          </p:cNvPr>
          <p:cNvSpPr/>
          <p:nvPr userDrawn="1"/>
        </p:nvSpPr>
        <p:spPr>
          <a:xfrm flipH="1">
            <a:off x="0" y="0"/>
            <a:ext cx="1218504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Trebuchet MS Regular" panose="020B0603020202020204" pitchFamily="34" charset="0"/>
            </a:endParaRPr>
          </a:p>
        </p:txBody>
      </p:sp>
      <p:sp>
        <p:nvSpPr>
          <p:cNvPr id="10" name="Snip Single Corner Rectangle 9">
            <a:extLst>
              <a:ext uri="{FF2B5EF4-FFF2-40B4-BE49-F238E27FC236}">
                <a16:creationId xmlns:a16="http://schemas.microsoft.com/office/drawing/2014/main" id="{370FF1AD-E4FD-9940-A746-50B8C2FB32D7}"/>
              </a:ext>
            </a:extLst>
          </p:cNvPr>
          <p:cNvSpPr/>
          <p:nvPr userDrawn="1"/>
        </p:nvSpPr>
        <p:spPr>
          <a:xfrm>
            <a:off x="0" y="1073426"/>
            <a:ext cx="11171583" cy="5784574"/>
          </a:xfrm>
          <a:prstGeom prst="snip1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Trebuchet MS Regular" panose="020B0603020202020204" pitchFamily="34" charset="0"/>
            </a:endParaRPr>
          </a:p>
        </p:txBody>
      </p:sp>
      <p:sp>
        <p:nvSpPr>
          <p:cNvPr id="18" name="Snip Single Corner Rectangle 17">
            <a:extLst>
              <a:ext uri="{FF2B5EF4-FFF2-40B4-BE49-F238E27FC236}">
                <a16:creationId xmlns:a16="http://schemas.microsoft.com/office/drawing/2014/main" id="{D567B438-4610-F646-9CA3-EC51E756A923}"/>
              </a:ext>
            </a:extLst>
          </p:cNvPr>
          <p:cNvSpPr/>
          <p:nvPr userDrawn="1"/>
        </p:nvSpPr>
        <p:spPr>
          <a:xfrm>
            <a:off x="0" y="6361043"/>
            <a:ext cx="8905461" cy="496957"/>
          </a:xfrm>
          <a:prstGeom prst="snip1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Trebuchet MS Regular" panose="020B0603020202020204" pitchFamily="34" charset="0"/>
            </a:endParaRPr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1CD71462-C69E-3848-BA25-5A0967C0FB2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83865" y="3006929"/>
            <a:ext cx="5951573" cy="72198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00" b="1">
                <a:solidFill>
                  <a:schemeClr val="accent2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Divider Title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E0E4D889-A834-4E47-AB10-0C93341C7C5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83865" y="3728912"/>
            <a:ext cx="5951573" cy="4934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Divider Subhead</a:t>
            </a:r>
          </a:p>
        </p:txBody>
      </p:sp>
      <p:sp>
        <p:nvSpPr>
          <p:cNvPr id="11" name="Footer Placeholder 7">
            <a:extLst>
              <a:ext uri="{FF2B5EF4-FFF2-40B4-BE49-F238E27FC236}">
                <a16:creationId xmlns:a16="http://schemas.microsoft.com/office/drawing/2014/main" id="{4C892220-C64F-054F-8655-B0F7516431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52670" y="6607954"/>
            <a:ext cx="2886660" cy="1133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/>
                </a:solidFill>
                <a:latin typeface="Trebuchet MS" panose="020B0703020202090204" pitchFamily="34" charset="0"/>
              </a:defRPr>
            </a:lvl1pPr>
          </a:lstStyle>
          <a:p>
            <a:r>
              <a:rPr lang="en-US"/>
              <a:t>Proprietary &amp; confidential information. Do not distribute.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3317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D81B099-4005-8F49-8720-D00B89776FE0}"/>
              </a:ext>
            </a:extLst>
          </p:cNvPr>
          <p:cNvSpPr/>
          <p:nvPr userDrawn="1"/>
        </p:nvSpPr>
        <p:spPr>
          <a:xfrm flipH="1">
            <a:off x="0" y="0"/>
            <a:ext cx="12185048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Trebuchet MS Regular" panose="020B0603020202020204" pitchFamily="34" charset="0"/>
            </a:endParaRPr>
          </a:p>
        </p:txBody>
      </p:sp>
      <p:sp>
        <p:nvSpPr>
          <p:cNvPr id="10" name="Snip Single Corner Rectangle 9">
            <a:extLst>
              <a:ext uri="{FF2B5EF4-FFF2-40B4-BE49-F238E27FC236}">
                <a16:creationId xmlns:a16="http://schemas.microsoft.com/office/drawing/2014/main" id="{370FF1AD-E4FD-9940-A746-50B8C2FB32D7}"/>
              </a:ext>
            </a:extLst>
          </p:cNvPr>
          <p:cNvSpPr/>
          <p:nvPr userDrawn="1"/>
        </p:nvSpPr>
        <p:spPr>
          <a:xfrm>
            <a:off x="0" y="1073426"/>
            <a:ext cx="11171583" cy="5784574"/>
          </a:xfrm>
          <a:prstGeom prst="snip1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Trebuchet MS Regular" panose="020B0603020202020204" pitchFamily="34" charset="0"/>
            </a:endParaRPr>
          </a:p>
        </p:txBody>
      </p:sp>
      <p:sp>
        <p:nvSpPr>
          <p:cNvPr id="18" name="Snip Single Corner Rectangle 17">
            <a:extLst>
              <a:ext uri="{FF2B5EF4-FFF2-40B4-BE49-F238E27FC236}">
                <a16:creationId xmlns:a16="http://schemas.microsoft.com/office/drawing/2014/main" id="{D567B438-4610-F646-9CA3-EC51E756A923}"/>
              </a:ext>
            </a:extLst>
          </p:cNvPr>
          <p:cNvSpPr/>
          <p:nvPr userDrawn="1"/>
        </p:nvSpPr>
        <p:spPr>
          <a:xfrm>
            <a:off x="0" y="6361043"/>
            <a:ext cx="8905461" cy="496957"/>
          </a:xfrm>
          <a:prstGeom prst="snip1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Trebuchet MS Regular" panose="020B0603020202020204" pitchFamily="34" charset="0"/>
            </a:endParaRPr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1CD71462-C69E-3848-BA25-5A0967C0FB2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83865" y="3006929"/>
            <a:ext cx="5951573" cy="72198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00" b="1">
                <a:solidFill>
                  <a:schemeClr val="accent2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Divider Title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E0E4D889-A834-4E47-AB10-0C93341C7C5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83865" y="3728912"/>
            <a:ext cx="5951573" cy="4934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Divider Subhead</a:t>
            </a:r>
          </a:p>
        </p:txBody>
      </p:sp>
      <p:sp>
        <p:nvSpPr>
          <p:cNvPr id="22" name="Footer Placeholder 7">
            <a:extLst>
              <a:ext uri="{FF2B5EF4-FFF2-40B4-BE49-F238E27FC236}">
                <a16:creationId xmlns:a16="http://schemas.microsoft.com/office/drawing/2014/main" id="{2D511BEA-6C5E-F34E-91F7-A17DE32545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52670" y="6607954"/>
            <a:ext cx="2886660" cy="1133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/>
                </a:solidFill>
                <a:latin typeface="Trebuchet MS" panose="020B0703020202090204" pitchFamily="34" charset="0"/>
              </a:defRPr>
            </a:lvl1pPr>
          </a:lstStyle>
          <a:p>
            <a:r>
              <a:rPr lang="en-US"/>
              <a:t>Proprietary &amp; confidential information. Do not distribute.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2307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v3">
    <p:bg>
      <p:bgPr>
        <a:solidFill>
          <a:srgbClr val="00C1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nip Single Corner Rectangle 9">
            <a:extLst>
              <a:ext uri="{FF2B5EF4-FFF2-40B4-BE49-F238E27FC236}">
                <a16:creationId xmlns:a16="http://schemas.microsoft.com/office/drawing/2014/main" id="{370FF1AD-E4FD-9940-A746-50B8C2FB32D7}"/>
              </a:ext>
            </a:extLst>
          </p:cNvPr>
          <p:cNvSpPr/>
          <p:nvPr userDrawn="1"/>
        </p:nvSpPr>
        <p:spPr>
          <a:xfrm>
            <a:off x="0" y="1073426"/>
            <a:ext cx="11171583" cy="5784574"/>
          </a:xfrm>
          <a:prstGeom prst="snip1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Trebuchet MS Regular" panose="020B0603020202020204" pitchFamily="34" charset="0"/>
            </a:endParaRPr>
          </a:p>
        </p:txBody>
      </p:sp>
      <p:sp>
        <p:nvSpPr>
          <p:cNvPr id="18" name="Snip Single Corner Rectangle 17">
            <a:extLst>
              <a:ext uri="{FF2B5EF4-FFF2-40B4-BE49-F238E27FC236}">
                <a16:creationId xmlns:a16="http://schemas.microsoft.com/office/drawing/2014/main" id="{D567B438-4610-F646-9CA3-EC51E756A923}"/>
              </a:ext>
            </a:extLst>
          </p:cNvPr>
          <p:cNvSpPr/>
          <p:nvPr userDrawn="1"/>
        </p:nvSpPr>
        <p:spPr>
          <a:xfrm>
            <a:off x="0" y="6361043"/>
            <a:ext cx="8905461" cy="496957"/>
          </a:xfrm>
          <a:prstGeom prst="snip1Rect">
            <a:avLst>
              <a:gd name="adj" fmla="val 50000"/>
            </a:avLst>
          </a:prstGeom>
          <a:solidFill>
            <a:srgbClr val="00C18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Trebuchet MS Regular" panose="020B0603020202020204" pitchFamily="34" charset="0"/>
            </a:endParaRPr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1CD71462-C69E-3848-BA25-5A0967C0FB2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83865" y="3006929"/>
            <a:ext cx="5951573" cy="72198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00" b="1">
                <a:solidFill>
                  <a:schemeClr val="accent2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Divider Title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E0E4D889-A834-4E47-AB10-0C93341C7C5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83865" y="3728912"/>
            <a:ext cx="5951573" cy="4934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Trebuchet MS" panose="020B0703020202090204" pitchFamily="34" charset="0"/>
              </a:defRPr>
            </a:lvl1pPr>
            <a:lvl2pPr marL="457200" indent="0">
              <a:buNone/>
              <a:defRPr sz="5400">
                <a:solidFill>
                  <a:schemeClr val="bg1"/>
                </a:solidFill>
                <a:latin typeface="Trebuchet MS" panose="020B0703020202090204" pitchFamily="34" charset="0"/>
              </a:defRPr>
            </a:lvl2pPr>
            <a:lvl3pPr marL="914400" indent="0">
              <a:buNone/>
              <a:defRPr sz="4800">
                <a:solidFill>
                  <a:schemeClr val="bg1"/>
                </a:solidFill>
                <a:latin typeface="Trebuchet MS" panose="020B070302020209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Trebuchet MS" panose="020B0703020202090204" pitchFamily="34" charset="0"/>
              </a:defRPr>
            </a:lvl5pPr>
          </a:lstStyle>
          <a:p>
            <a:pPr lvl="0"/>
            <a:r>
              <a:rPr lang="en-US" dirty="0"/>
              <a:t>Divider Subhead</a:t>
            </a:r>
          </a:p>
        </p:txBody>
      </p:sp>
      <p:sp>
        <p:nvSpPr>
          <p:cNvPr id="11" name="Footer Placeholder 7">
            <a:extLst>
              <a:ext uri="{FF2B5EF4-FFF2-40B4-BE49-F238E27FC236}">
                <a16:creationId xmlns:a16="http://schemas.microsoft.com/office/drawing/2014/main" id="{732B43E7-EB09-0141-BE11-D269E7AEEE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52670" y="6607954"/>
            <a:ext cx="2886660" cy="1133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/>
                </a:solidFill>
                <a:latin typeface="Trebuchet MS" panose="020B0703020202090204" pitchFamily="34" charset="0"/>
              </a:defRPr>
            </a:lvl1pPr>
          </a:lstStyle>
          <a:p>
            <a:r>
              <a:rPr lang="en-US"/>
              <a:t>Proprietary &amp; confidential information. Do not distribute.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7125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1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27.xml"/><Relationship Id="rId21" Type="http://schemas.openxmlformats.org/officeDocument/2006/relationships/slideLayout" Target="../slideLayouts/slideLayout45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41.xml"/><Relationship Id="rId25" Type="http://schemas.openxmlformats.org/officeDocument/2006/relationships/theme" Target="../theme/theme2.xml"/><Relationship Id="rId2" Type="http://schemas.openxmlformats.org/officeDocument/2006/relationships/slideLayout" Target="../slideLayouts/slideLayout26.xml"/><Relationship Id="rId16" Type="http://schemas.openxmlformats.org/officeDocument/2006/relationships/slideLayout" Target="../slideLayouts/slideLayout40.xml"/><Relationship Id="rId2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24" Type="http://schemas.openxmlformats.org/officeDocument/2006/relationships/slideLayout" Target="../slideLayouts/slideLayout48.xml"/><Relationship Id="rId5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39.xml"/><Relationship Id="rId23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34.xml"/><Relationship Id="rId19" Type="http://schemas.openxmlformats.org/officeDocument/2006/relationships/slideLayout" Target="../slideLayouts/slideLayout43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8.xml"/><Relationship Id="rId22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D77D854-D59E-C54F-B91A-CB65B74A13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52670" y="6607954"/>
            <a:ext cx="2886660" cy="1133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anose="020B0703020202090204" pitchFamily="34" charset="0"/>
              </a:defRPr>
            </a:lvl1pPr>
          </a:lstStyle>
          <a:p>
            <a:r>
              <a:rPr lang="en-US" dirty="0"/>
              <a:t>Proprietary &amp; confidential information.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779213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8" r:id="rId1"/>
    <p:sldLayoutId id="2147483997" r:id="rId2"/>
    <p:sldLayoutId id="2147483953" r:id="rId3"/>
    <p:sldLayoutId id="2147483954" r:id="rId4"/>
    <p:sldLayoutId id="2147483955" r:id="rId5"/>
    <p:sldLayoutId id="2147483980" r:id="rId6"/>
    <p:sldLayoutId id="2147483995" r:id="rId7"/>
    <p:sldLayoutId id="2147483991" r:id="rId8"/>
    <p:sldLayoutId id="2147483994" r:id="rId9"/>
    <p:sldLayoutId id="2147483985" r:id="rId10"/>
    <p:sldLayoutId id="2147483979" r:id="rId11"/>
    <p:sldLayoutId id="2147483986" r:id="rId12"/>
    <p:sldLayoutId id="2147483988" r:id="rId13"/>
    <p:sldLayoutId id="2147483989" r:id="rId14"/>
    <p:sldLayoutId id="2147483990" r:id="rId15"/>
    <p:sldLayoutId id="2147483987" r:id="rId16"/>
    <p:sldLayoutId id="2147483977" r:id="rId17"/>
    <p:sldLayoutId id="2147483981" r:id="rId18"/>
    <p:sldLayoutId id="2147483956" r:id="rId19"/>
    <p:sldLayoutId id="2147483982" r:id="rId20"/>
    <p:sldLayoutId id="2147483984" r:id="rId21"/>
    <p:sldLayoutId id="2147483999" r:id="rId22"/>
    <p:sldLayoutId id="2147484024" r:id="rId23"/>
    <p:sldLayoutId id="2147484025" r:id="rId24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D77D854-D59E-C54F-B91A-CB65B74A13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52670" y="6607954"/>
            <a:ext cx="2886660" cy="1133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anose="020B0703020202090204" pitchFamily="34" charset="0"/>
              </a:defRPr>
            </a:lvl1pPr>
          </a:lstStyle>
          <a:p>
            <a:r>
              <a:rPr lang="en-US" dirty="0"/>
              <a:t>Proprietary &amp; confidential information.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358699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1" r:id="rId1"/>
    <p:sldLayoutId id="2147484002" r:id="rId2"/>
    <p:sldLayoutId id="2147484003" r:id="rId3"/>
    <p:sldLayoutId id="2147484004" r:id="rId4"/>
    <p:sldLayoutId id="2147484005" r:id="rId5"/>
    <p:sldLayoutId id="2147484006" r:id="rId6"/>
    <p:sldLayoutId id="2147484007" r:id="rId7"/>
    <p:sldLayoutId id="2147484008" r:id="rId8"/>
    <p:sldLayoutId id="2147484009" r:id="rId9"/>
    <p:sldLayoutId id="2147484010" r:id="rId10"/>
    <p:sldLayoutId id="2147484011" r:id="rId11"/>
    <p:sldLayoutId id="2147484012" r:id="rId12"/>
    <p:sldLayoutId id="2147484013" r:id="rId13"/>
    <p:sldLayoutId id="2147484014" r:id="rId14"/>
    <p:sldLayoutId id="2147484015" r:id="rId15"/>
    <p:sldLayoutId id="2147484016" r:id="rId16"/>
    <p:sldLayoutId id="2147484017" r:id="rId17"/>
    <p:sldLayoutId id="2147484018" r:id="rId18"/>
    <p:sldLayoutId id="2147484019" r:id="rId19"/>
    <p:sldLayoutId id="2147484020" r:id="rId20"/>
    <p:sldLayoutId id="2147484021" r:id="rId21"/>
    <p:sldLayoutId id="2147484022" r:id="rId22"/>
    <p:sldLayoutId id="2147484023" r:id="rId23"/>
    <p:sldLayoutId id="2147484026" r:id="rId24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2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mailto:Eric.Waser@heicivil.com" TargetMode="External"/><Relationship Id="rId1" Type="http://schemas.openxmlformats.org/officeDocument/2006/relationships/slideLayout" Target="../slideLayouts/slideLayout3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" y="2814452"/>
            <a:ext cx="12192000" cy="861774"/>
          </a:xfrm>
          <a:prstGeom prst="rect">
            <a:avLst/>
          </a:prstGeom>
          <a:noFill/>
          <a:effectLst>
            <a:outerShdw blurRad="25400" dist="50800" dir="2700000" algn="tl" rotWithShape="0">
              <a:prstClr val="black">
                <a:alpha val="15000"/>
              </a:prstClr>
            </a:outerShdw>
          </a:effectLst>
        </p:spPr>
        <p:txBody>
          <a:bodyPr wrap="square" lIns="914400" rIns="91440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charset="0"/>
                <a:ea typeface="Trebuchet MS" charset="0"/>
                <a:cs typeface="Trebuchet MS" charset="0"/>
              </a:rPr>
              <a:t>Lean Accounting for Construction</a:t>
            </a:r>
            <a:endParaRPr kumimoji="0" lang="en-US" sz="5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charset="0"/>
              <a:ea typeface="Trebuchet MS" charset="0"/>
              <a:cs typeface="Trebuchet MS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" y="3964380"/>
            <a:ext cx="12192000" cy="1554272"/>
          </a:xfrm>
          <a:prstGeom prst="rect">
            <a:avLst/>
          </a:prstGeom>
          <a:noFill/>
          <a:effectLst>
            <a:outerShdw blurRad="25400" dist="50800" dir="2700000" algn="tl" rotWithShape="0">
              <a:prstClr val="black">
                <a:alpha val="15000"/>
              </a:prstClr>
            </a:outerShdw>
          </a:effectLst>
        </p:spPr>
        <p:txBody>
          <a:bodyPr wrap="square" lIns="914400" rIns="91440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charset="0"/>
                <a:ea typeface="Trebuchet MS" charset="0"/>
                <a:cs typeface="Trebuchet MS" charset="0"/>
              </a:rPr>
              <a:t>Eric Waser, CPA					Philip Zak, CPA, CCIFP</a:t>
            </a:r>
          </a:p>
          <a:p>
            <a:pPr marL="0" marR="0" lvl="0" indent="0" algn="l" defTabSz="914400" rtl="0" eaLnBrk="1" fontAlgn="auto" latinLnBrk="0" hangingPunct="1">
              <a:lnSpc>
                <a:spcPts val="3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 smtClean="0">
                <a:solidFill>
                  <a:srgbClr val="FFFFFF"/>
                </a:solidFill>
                <a:latin typeface="Trebuchet MS" charset="0"/>
                <a:ea typeface="Trebuchet MS" charset="0"/>
                <a:cs typeface="Trebuchet MS" charset="0"/>
              </a:rPr>
              <a:t>HEI Civil						Viewpoint Software</a:t>
            </a:r>
          </a:p>
          <a:p>
            <a:pPr marL="0" marR="0" lvl="0" indent="0" algn="l" defTabSz="914400" rtl="0" eaLnBrk="1" fontAlgn="auto" latinLnBrk="0" hangingPunct="1">
              <a:lnSpc>
                <a:spcPts val="3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charset="0"/>
              <a:ea typeface="Trebuchet MS" charset="0"/>
              <a:cs typeface="Trebuchet MS" charset="0"/>
            </a:endParaRPr>
          </a:p>
        </p:txBody>
      </p:sp>
      <p:pic>
        <p:nvPicPr>
          <p:cNvPr id="4" name="Picture 1" descr="Logo_HEI">
            <a:extLst>
              <a:ext uri="{FF2B5EF4-FFF2-40B4-BE49-F238E27FC236}">
                <a16:creationId xmlns:a16="http://schemas.microsoft.com/office/drawing/2014/main" id="{711C1A50-5918-484C-BFB8-DEB5333898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880" y="4972508"/>
            <a:ext cx="1701587" cy="1113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Viewpoint_Logo_TRIMBLE_four color horizontal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846" y="5196048"/>
            <a:ext cx="3109020" cy="8282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99511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E5B5ECC-AC46-DD4D-9C61-5F8A087F79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Lean Accounting - Example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EB0C71-98EE-AF41-80D3-83FACF3A4BA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BA22A6-3A0A-8847-9997-FF261683EC9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Background of presenter:</a:t>
            </a:r>
          </a:p>
          <a:p>
            <a:r>
              <a:rPr lang="en-US" dirty="0"/>
              <a:t>Subsidiaries of Vinci Construction (results at quarter end were due the last day of quarter), a $40 billion company with 2,600 subsidiaries. </a:t>
            </a:r>
          </a:p>
          <a:p>
            <a:pPr lvl="1"/>
            <a:r>
              <a:rPr lang="en-US" dirty="0"/>
              <a:t>$20 million specialty subcontractor (Viewpoint)</a:t>
            </a:r>
          </a:p>
          <a:p>
            <a:pPr lvl="1"/>
            <a:r>
              <a:rPr lang="en-US" dirty="0"/>
              <a:t>$30 million GC/ Supplier/ Subcontractor (Viewpoint) – case study</a:t>
            </a:r>
          </a:p>
          <a:p>
            <a:pPr lvl="1"/>
            <a:r>
              <a:rPr lang="en-US" dirty="0"/>
              <a:t>$150 million specialty subcontractor (Viewpoint)</a:t>
            </a:r>
          </a:p>
          <a:p>
            <a:r>
              <a:rPr lang="en-US" dirty="0"/>
              <a:t>HEI Civil $160 million civil contractor (Spectrum)</a:t>
            </a:r>
          </a:p>
          <a:p>
            <a:pPr lvl="1"/>
            <a:endParaRPr lang="en-US" dirty="0"/>
          </a:p>
        </p:txBody>
      </p:sp>
      <p:pic>
        <p:nvPicPr>
          <p:cNvPr id="5" name="Picture 1" descr="Logo_HEI">
            <a:extLst>
              <a:ext uri="{FF2B5EF4-FFF2-40B4-BE49-F238E27FC236}">
                <a16:creationId xmlns:a16="http://schemas.microsoft.com/office/drawing/2014/main" id="{711C1A50-5918-484C-BFB8-DEB5333898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0800" y="3935827"/>
            <a:ext cx="2428800" cy="1589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7783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E5B5ECC-AC46-DD4D-9C61-5F8A087F79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Lean Accounting - Example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EB0C71-98EE-AF41-80D3-83FACF3A4BA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BA22A6-3A0A-8847-9997-FF261683EC9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Company - $30 million GC/ Supplier/ Subcontractor (Viewpoint) – case study</a:t>
            </a:r>
          </a:p>
          <a:p>
            <a:r>
              <a:rPr lang="en-US" dirty="0"/>
              <a:t>Original financials were published around the 30</a:t>
            </a:r>
            <a:r>
              <a:rPr lang="en-US" baseline="30000" dirty="0"/>
              <a:t>th</a:t>
            </a:r>
            <a:r>
              <a:rPr lang="en-US" dirty="0"/>
              <a:t>, and eventually, the financials were published on the 15</a:t>
            </a:r>
            <a:r>
              <a:rPr lang="en-US" baseline="30000" dirty="0"/>
              <a:t>th</a:t>
            </a:r>
            <a:r>
              <a:rPr lang="en-US" dirty="0"/>
              <a:t> of the month. </a:t>
            </a:r>
          </a:p>
          <a:p>
            <a:r>
              <a:rPr lang="en-US" dirty="0"/>
              <a:t>What to focus on (prioritized by importance)</a:t>
            </a:r>
          </a:p>
        </p:txBody>
      </p:sp>
    </p:spTree>
    <p:extLst>
      <p:ext uri="{BB962C8B-B14F-4D97-AF65-F5344CB8AC3E}">
        <p14:creationId xmlns:p14="http://schemas.microsoft.com/office/powerpoint/2010/main" val="3627994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E5B5ECC-AC46-DD4D-9C61-5F8A087F79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Lean Accounting - Example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EB0C71-98EE-AF41-80D3-83FACF3A4BA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BA22A6-3A0A-8847-9997-FF261683EC9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Item #1 – come up with a closing schedule. Start with the end deadline, and work backwards. Try to keep it condensed. 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E285EC7-45A0-4C9C-A66C-2B6D1F37FB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080" y="2544731"/>
            <a:ext cx="9200000" cy="29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919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E5B5ECC-AC46-DD4D-9C61-5F8A087F79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Lean Accounting - Example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EB0C71-98EE-AF41-80D3-83FACF3A4BA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BA22A6-3A0A-8847-9997-FF261683EC9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00568" y="1526770"/>
            <a:ext cx="11390864" cy="4520977"/>
          </a:xfrm>
        </p:spPr>
        <p:txBody>
          <a:bodyPr/>
          <a:lstStyle/>
          <a:p>
            <a:r>
              <a:rPr lang="en-US" dirty="0"/>
              <a:t>Item #2 – getting vendor/ subcontractor invoices in timely. Job invoices increase revenue &amp; gross profit, and overhead invoices decrease profit. </a:t>
            </a:r>
          </a:p>
          <a:p>
            <a:pPr lvl="1"/>
            <a:r>
              <a:rPr lang="en-US" dirty="0"/>
              <a:t>Timeliness of invoices</a:t>
            </a:r>
          </a:p>
          <a:p>
            <a:pPr lvl="2"/>
            <a:r>
              <a:rPr lang="en-US" dirty="0"/>
              <a:t>Have invoices get emailed to a centralized email (ap@company.com), not to the project manager, and have accounting code &amp; distribute invoices for approval. </a:t>
            </a:r>
          </a:p>
          <a:p>
            <a:pPr lvl="2"/>
            <a:r>
              <a:rPr lang="en-US" dirty="0"/>
              <a:t>Communicate email to vendors/ subcontractors through mailing a letter with the check, email signature</a:t>
            </a:r>
          </a:p>
          <a:p>
            <a:pPr lvl="2"/>
            <a:r>
              <a:rPr lang="en-US" dirty="0"/>
              <a:t>List the email on the purchase order. </a:t>
            </a:r>
          </a:p>
          <a:p>
            <a:pPr lvl="2"/>
            <a:r>
              <a:rPr lang="en-US" dirty="0"/>
              <a:t>If invoices are on hold, consider whether entering in the system, and having the approver keep the original. </a:t>
            </a:r>
          </a:p>
          <a:p>
            <a:pPr lvl="1"/>
            <a:r>
              <a:rPr lang="en-US" dirty="0"/>
              <a:t>Accuracy of invoices</a:t>
            </a:r>
          </a:p>
          <a:p>
            <a:pPr lvl="2"/>
            <a:r>
              <a:rPr lang="en-US" dirty="0"/>
              <a:t>See what addons you can use in your accounting software to upload invoices, rather than key them in.  </a:t>
            </a:r>
          </a:p>
        </p:txBody>
      </p:sp>
    </p:spTree>
    <p:extLst>
      <p:ext uri="{BB962C8B-B14F-4D97-AF65-F5344CB8AC3E}">
        <p14:creationId xmlns:p14="http://schemas.microsoft.com/office/powerpoint/2010/main" val="1742236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E5B5ECC-AC46-DD4D-9C61-5F8A087F79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Lean Accounting - Example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EB0C71-98EE-AF41-80D3-83FACF3A4BA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BA22A6-3A0A-8847-9997-FF261683EC9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00568" y="1526770"/>
            <a:ext cx="11390864" cy="4520977"/>
          </a:xfrm>
        </p:spPr>
        <p:txBody>
          <a:bodyPr/>
          <a:lstStyle/>
          <a:p>
            <a:r>
              <a:rPr lang="en-US" dirty="0"/>
              <a:t>Item #3 – reports out of accounting software give adequate information for cost review. Avoid creating reports from scratch every month. You’ll need 2 good reports:</a:t>
            </a:r>
          </a:p>
          <a:p>
            <a:pPr lvl="1"/>
            <a:r>
              <a:rPr lang="en-US" dirty="0"/>
              <a:t>A WIP/ SOC report to be generated out of your accounting software. </a:t>
            </a:r>
          </a:p>
          <a:p>
            <a:pPr lvl="1"/>
            <a:r>
              <a:rPr lang="en-US" dirty="0"/>
              <a:t>A good job cost summary report out of your accounting software. </a:t>
            </a:r>
          </a:p>
        </p:txBody>
      </p:sp>
    </p:spTree>
    <p:extLst>
      <p:ext uri="{BB962C8B-B14F-4D97-AF65-F5344CB8AC3E}">
        <p14:creationId xmlns:p14="http://schemas.microsoft.com/office/powerpoint/2010/main" val="2908651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E5B5ECC-AC46-DD4D-9C61-5F8A087F79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Lean Accounting - Example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EB0C71-98EE-AF41-80D3-83FACF3A4BA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BA22A6-3A0A-8847-9997-FF261683EC9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00568" y="1526770"/>
            <a:ext cx="11390864" cy="4520977"/>
          </a:xfrm>
        </p:spPr>
        <p:txBody>
          <a:bodyPr/>
          <a:lstStyle/>
          <a:p>
            <a:r>
              <a:rPr lang="en-US" dirty="0"/>
              <a:t>Item #4 – increasing timeliness of invoices approved by project manager </a:t>
            </a:r>
          </a:p>
          <a:p>
            <a:pPr lvl="1"/>
            <a:r>
              <a:rPr lang="en-US" dirty="0"/>
              <a:t>If a struggle to get invoices timely, cutoff the month earlier, run the job schedule, and book accruals for unapproved invoices. Then, reverse the accruals in the following month. </a:t>
            </a:r>
          </a:p>
        </p:txBody>
      </p:sp>
    </p:spTree>
    <p:extLst>
      <p:ext uri="{BB962C8B-B14F-4D97-AF65-F5344CB8AC3E}">
        <p14:creationId xmlns:p14="http://schemas.microsoft.com/office/powerpoint/2010/main" val="1112959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E5B5ECC-AC46-DD4D-9C61-5F8A087F79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Lean Accounting - Example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EB0C71-98EE-AF41-80D3-83FACF3A4BA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BA22A6-3A0A-8847-9997-FF261683EC9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00568" y="1526770"/>
            <a:ext cx="11390864" cy="4520977"/>
          </a:xfrm>
        </p:spPr>
        <p:txBody>
          <a:bodyPr/>
          <a:lstStyle/>
          <a:p>
            <a:r>
              <a:rPr lang="en-US" dirty="0"/>
              <a:t>Item #5 – looking for other odd items </a:t>
            </a:r>
          </a:p>
          <a:p>
            <a:pPr lvl="1"/>
            <a:r>
              <a:rPr lang="en-US" dirty="0"/>
              <a:t>A good report showing profitability by equipment</a:t>
            </a:r>
          </a:p>
          <a:p>
            <a:pPr lvl="1"/>
            <a:r>
              <a:rPr lang="en-US" dirty="0"/>
              <a:t>Budget to actual financial statements</a:t>
            </a:r>
          </a:p>
        </p:txBody>
      </p:sp>
    </p:spTree>
    <p:extLst>
      <p:ext uri="{BB962C8B-B14F-4D97-AF65-F5344CB8AC3E}">
        <p14:creationId xmlns:p14="http://schemas.microsoft.com/office/powerpoint/2010/main" val="23727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E5B5ECC-AC46-DD4D-9C61-5F8A087F79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Lean Accounting - Example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EB0C71-98EE-AF41-80D3-83FACF3A4BA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BA22A6-3A0A-8847-9997-FF261683EC9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00568" y="1526770"/>
            <a:ext cx="11390864" cy="4520977"/>
          </a:xfrm>
        </p:spPr>
        <p:txBody>
          <a:bodyPr/>
          <a:lstStyle/>
          <a:p>
            <a:r>
              <a:rPr lang="en-US" dirty="0"/>
              <a:t>Item #6 – pushing as much stuff early in the month</a:t>
            </a:r>
          </a:p>
          <a:p>
            <a:pPr lvl="1"/>
            <a:r>
              <a:rPr lang="en-US" dirty="0"/>
              <a:t>Looking at booking journal entries the middle of the month. </a:t>
            </a:r>
          </a:p>
          <a:p>
            <a:pPr lvl="1"/>
            <a:r>
              <a:rPr lang="en-US" dirty="0"/>
              <a:t>Consider cutting off fixed asset purchases earlier than month end, so depreciation can be booked earlier. </a:t>
            </a:r>
          </a:p>
        </p:txBody>
      </p:sp>
    </p:spTree>
    <p:extLst>
      <p:ext uri="{BB962C8B-B14F-4D97-AF65-F5344CB8AC3E}">
        <p14:creationId xmlns:p14="http://schemas.microsoft.com/office/powerpoint/2010/main" val="2851734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601" y="152400"/>
            <a:ext cx="10969943" cy="6248400"/>
          </a:xfrm>
        </p:spPr>
        <p:txBody>
          <a:bodyPr>
            <a:normAutofit fontScale="62500" lnSpcReduction="20000"/>
          </a:bodyPr>
          <a:lstStyle/>
          <a:p>
            <a:pPr marL="609447" lvl="1" indent="0" algn="ctr">
              <a:buNone/>
            </a:pPr>
            <a:r>
              <a:rPr lang="en-US" sz="5100" dirty="0"/>
              <a:t>Lessons learned on Lean journey</a:t>
            </a:r>
          </a:p>
          <a:p>
            <a:pPr marL="609447" lvl="1" indent="0" algn="ctr">
              <a:buNone/>
            </a:pPr>
            <a:endParaRPr lang="en-US" sz="2800" dirty="0"/>
          </a:p>
          <a:p>
            <a:pPr marL="609447" lvl="1" indent="0" algn="ctr">
              <a:buNone/>
            </a:pPr>
            <a:endParaRPr lang="en-US" sz="2800" dirty="0"/>
          </a:p>
          <a:p>
            <a:pPr marL="609447" lvl="1" indent="0" algn="just">
              <a:buNone/>
            </a:pPr>
            <a:r>
              <a:rPr lang="en-US" altLang="en-US" sz="2800" dirty="0">
                <a:ea typeface="ＭＳ Ｐゴシック" charset="-128"/>
                <a:cs typeface="ＭＳ Ｐゴシック" charset="-128"/>
              </a:rPr>
              <a:t>	</a:t>
            </a:r>
            <a:r>
              <a:rPr lang="en-US" altLang="en-US" sz="2900" dirty="0">
                <a:ea typeface="ＭＳ Ｐゴシック" charset="-128"/>
                <a:cs typeface="ＭＳ Ｐゴシック" charset="-128"/>
              </a:rPr>
              <a:t>-</a:t>
            </a:r>
            <a:r>
              <a:rPr lang="en-US" altLang="en-US" sz="3600" dirty="0">
                <a:ea typeface="ＭＳ Ｐゴシック" charset="-128"/>
                <a:cs typeface="ＭＳ Ｐゴシック" charset="-128"/>
              </a:rPr>
              <a:t>Develop vision &amp; mission statements early.</a:t>
            </a:r>
          </a:p>
          <a:p>
            <a:pPr marL="609447" lvl="1" indent="0" algn="just">
              <a:buNone/>
            </a:pPr>
            <a:r>
              <a:rPr lang="en-US" altLang="en-US" sz="3600" dirty="0">
                <a:ea typeface="ＭＳ Ｐゴシック" charset="-128"/>
                <a:cs typeface="ＭＳ Ｐゴシック" charset="-128"/>
              </a:rPr>
              <a:t>		-Let your team define both (find links to lean principals).</a:t>
            </a:r>
          </a:p>
          <a:p>
            <a:pPr marL="609447" lvl="1" indent="0" algn="just">
              <a:buNone/>
            </a:pPr>
            <a:endParaRPr lang="en-US" altLang="en-US" sz="3600" dirty="0">
              <a:ea typeface="ＭＳ Ｐゴシック" charset="-128"/>
              <a:cs typeface="ＭＳ Ｐゴシック" charset="-128"/>
            </a:endParaRPr>
          </a:p>
          <a:p>
            <a:pPr marL="609447" lvl="1" indent="0">
              <a:buNone/>
            </a:pPr>
            <a:r>
              <a:rPr lang="en-US" altLang="en-US" sz="3600" dirty="0">
                <a:ea typeface="ＭＳ Ｐゴシック" charset="-128"/>
                <a:cs typeface="ＭＳ Ｐゴシック" charset="-128"/>
              </a:rPr>
              <a:t>	-Present the principals in your terms.</a:t>
            </a:r>
          </a:p>
          <a:p>
            <a:pPr marL="609447" lvl="1" indent="0">
              <a:buNone/>
            </a:pPr>
            <a:r>
              <a:rPr lang="en-US" altLang="en-US" sz="3600" dirty="0">
                <a:ea typeface="ＭＳ Ｐゴシック" charset="-128"/>
                <a:cs typeface="ＭＳ Ｐゴシック" charset="-128"/>
              </a:rPr>
              <a:t>		-Give each principal context and provide examples of where lean</a:t>
            </a:r>
          </a:p>
          <a:p>
            <a:pPr marL="609447" lvl="1" indent="0">
              <a:buNone/>
            </a:pPr>
            <a:r>
              <a:rPr lang="en-US" altLang="en-US" sz="3600" dirty="0">
                <a:ea typeface="ＭＳ Ｐゴシック" charset="-128"/>
                <a:cs typeface="ＭＳ Ｐゴシック" charset="-128"/>
              </a:rPr>
              <a:t>		 principals are already being displayed.</a:t>
            </a:r>
          </a:p>
          <a:p>
            <a:pPr marL="609447" lvl="1" indent="0">
              <a:buNone/>
            </a:pPr>
            <a:endParaRPr lang="en-US" altLang="en-US" sz="3600" dirty="0">
              <a:ea typeface="ＭＳ Ｐゴシック" charset="-128"/>
              <a:cs typeface="ＭＳ Ｐゴシック" charset="-128"/>
            </a:endParaRPr>
          </a:p>
          <a:p>
            <a:pPr marL="609447" lvl="1" indent="0">
              <a:buNone/>
            </a:pPr>
            <a:r>
              <a:rPr lang="en-US" altLang="en-US" sz="3600" dirty="0">
                <a:ea typeface="ＭＳ Ｐゴシック" charset="-128"/>
                <a:cs typeface="ＭＳ Ｐゴシック" charset="-128"/>
              </a:rPr>
              <a:t>	-Address the people issues first.	</a:t>
            </a:r>
          </a:p>
          <a:p>
            <a:pPr marL="609447" lvl="1" indent="0">
              <a:buNone/>
            </a:pPr>
            <a:r>
              <a:rPr lang="en-US" altLang="en-US" sz="3600" dirty="0">
                <a:ea typeface="ＭＳ Ｐゴシック" charset="-128"/>
                <a:cs typeface="ＭＳ Ｐゴシック" charset="-128"/>
              </a:rPr>
              <a:t>		-Lean does not mean find ways to cut people.</a:t>
            </a:r>
          </a:p>
          <a:p>
            <a:pPr marL="609447" lvl="1" indent="0">
              <a:buNone/>
            </a:pPr>
            <a:endParaRPr lang="en-US" altLang="en-US" sz="3600" dirty="0">
              <a:ea typeface="ＭＳ Ｐゴシック" charset="-128"/>
              <a:cs typeface="ＭＳ Ｐゴシック" charset="-128"/>
            </a:endParaRPr>
          </a:p>
          <a:p>
            <a:pPr marL="609447" lvl="1" indent="0">
              <a:buNone/>
            </a:pPr>
            <a:r>
              <a:rPr lang="en-US" altLang="en-US" sz="3600" dirty="0">
                <a:ea typeface="ＭＳ Ｐゴシック" charset="-128"/>
                <a:cs typeface="ＭＳ Ｐゴシック" charset="-128"/>
              </a:rPr>
              <a:t>	-No pre-conceived solutions to “problems”.</a:t>
            </a:r>
          </a:p>
          <a:p>
            <a:pPr marL="609447" lvl="1" indent="0">
              <a:buNone/>
            </a:pPr>
            <a:endParaRPr lang="en-US" altLang="en-US" sz="3600" dirty="0">
              <a:ea typeface="ＭＳ Ｐゴシック" charset="-128"/>
              <a:cs typeface="ＭＳ Ｐゴシック" charset="-128"/>
            </a:endParaRPr>
          </a:p>
          <a:p>
            <a:pPr marL="609447" lvl="1" indent="0">
              <a:buNone/>
            </a:pPr>
            <a:r>
              <a:rPr lang="en-US" altLang="en-US" sz="3600" dirty="0">
                <a:ea typeface="ＭＳ Ｐゴシック" charset="-128"/>
                <a:cs typeface="ＭＳ Ｐゴシック" charset="-128"/>
              </a:rPr>
              <a:t>	-Start small.</a:t>
            </a:r>
          </a:p>
          <a:p>
            <a:pPr marL="609447" lvl="1" indent="0">
              <a:buNone/>
            </a:pPr>
            <a:r>
              <a:rPr lang="en-US" altLang="en-US" sz="2900" dirty="0">
                <a:ea typeface="ＭＳ Ｐゴシック" charset="-128"/>
                <a:cs typeface="ＭＳ Ｐゴシック" charset="-128"/>
              </a:rPr>
              <a:t>		</a:t>
            </a:r>
          </a:p>
          <a:p>
            <a:pPr marL="609447" lvl="1" indent="0">
              <a:buNone/>
            </a:pPr>
            <a:r>
              <a:rPr lang="en-US" altLang="en-US" sz="2000" dirty="0">
                <a:ea typeface="ＭＳ Ｐゴシック" charset="-128"/>
                <a:cs typeface="ＭＳ Ｐゴシック" charset="-128"/>
              </a:rPr>
              <a:t>	</a:t>
            </a:r>
          </a:p>
          <a:p>
            <a:pPr marL="609447" lvl="1" indent="0">
              <a:buNone/>
            </a:pPr>
            <a:r>
              <a:rPr lang="en-US" altLang="en-US" sz="2000" dirty="0">
                <a:ea typeface="ＭＳ Ｐゴシック" charset="-128"/>
                <a:cs typeface="ＭＳ Ｐゴシック" charset="-128"/>
              </a:rPr>
              <a:t>			</a:t>
            </a:r>
          </a:p>
        </p:txBody>
      </p:sp>
    </p:spTree>
    <p:extLst>
      <p:ext uri="{BB962C8B-B14F-4D97-AF65-F5344CB8AC3E}">
        <p14:creationId xmlns:p14="http://schemas.microsoft.com/office/powerpoint/2010/main" val="809497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601" y="228600"/>
            <a:ext cx="10969943" cy="6324600"/>
          </a:xfrm>
        </p:spPr>
        <p:txBody>
          <a:bodyPr>
            <a:normAutofit/>
          </a:bodyPr>
          <a:lstStyle/>
          <a:p>
            <a:pPr marL="609447" lvl="1" indent="0" algn="ctr">
              <a:buNone/>
            </a:pPr>
            <a:r>
              <a:rPr lang="en-US" sz="3200" dirty="0"/>
              <a:t>What can Lean do for you?</a:t>
            </a:r>
          </a:p>
          <a:p>
            <a:pPr marL="609447" lvl="1" indent="0" algn="ctr">
              <a:buNone/>
            </a:pPr>
            <a:endParaRPr lang="en-US" sz="2000" dirty="0"/>
          </a:p>
          <a:p>
            <a:pPr marL="609447" lvl="1" indent="0" algn="just">
              <a:buNone/>
            </a:pPr>
            <a:r>
              <a:rPr lang="en-US" altLang="en-US" sz="2800" dirty="0">
                <a:ea typeface="ＭＳ Ｐゴシック" charset="-128"/>
                <a:cs typeface="ＭＳ Ｐゴシック" charset="-128"/>
              </a:rPr>
              <a:t>	</a:t>
            </a:r>
            <a:r>
              <a:rPr lang="en-US" altLang="en-US" sz="2400" dirty="0">
                <a:ea typeface="ＭＳ Ｐゴシック" charset="-128"/>
                <a:cs typeface="ＭＳ Ｐゴシック" charset="-128"/>
              </a:rPr>
              <a:t>-Change in culture</a:t>
            </a:r>
          </a:p>
          <a:p>
            <a:pPr marL="609447" lvl="1" indent="0" algn="just">
              <a:buNone/>
            </a:pPr>
            <a:r>
              <a:rPr lang="en-US" altLang="en-US" sz="2200" dirty="0">
                <a:ea typeface="ＭＳ Ｐゴシック" charset="-128"/>
                <a:cs typeface="ＭＳ Ｐゴシック" charset="-128"/>
              </a:rPr>
              <a:t>		</a:t>
            </a:r>
            <a:r>
              <a:rPr lang="en-US" altLang="en-US" sz="2400" dirty="0">
                <a:ea typeface="ＭＳ Ｐゴシック" charset="-128"/>
                <a:cs typeface="ＭＳ Ｐゴシック" charset="-128"/>
              </a:rPr>
              <a:t>-Question, ideas, collaboration, understanding</a:t>
            </a:r>
          </a:p>
          <a:p>
            <a:pPr marL="609447" lvl="1" indent="0" algn="just">
              <a:buNone/>
            </a:pPr>
            <a:endParaRPr lang="en-US" altLang="en-US" sz="2400" dirty="0">
              <a:ea typeface="ＭＳ Ｐゴシック" charset="-128"/>
              <a:cs typeface="ＭＳ Ｐゴシック" charset="-128"/>
            </a:endParaRPr>
          </a:p>
          <a:p>
            <a:pPr marL="609447" lvl="1" indent="0">
              <a:buNone/>
            </a:pPr>
            <a:r>
              <a:rPr lang="en-US" altLang="en-US" sz="2200" dirty="0">
                <a:ea typeface="ＭＳ Ｐゴシック" charset="-128"/>
                <a:cs typeface="ＭＳ Ｐゴシック" charset="-128"/>
              </a:rPr>
              <a:t>	</a:t>
            </a:r>
            <a:r>
              <a:rPr lang="en-US" altLang="en-US" sz="2800" dirty="0">
                <a:ea typeface="ＭＳ Ｐゴシック" charset="-128"/>
                <a:cs typeface="ＭＳ Ｐゴシック" charset="-128"/>
              </a:rPr>
              <a:t>-Decrease closing days</a:t>
            </a:r>
          </a:p>
          <a:p>
            <a:pPr marL="609447" lvl="1" indent="0">
              <a:buNone/>
            </a:pPr>
            <a:r>
              <a:rPr lang="en-US" altLang="en-US" sz="2200" dirty="0">
                <a:ea typeface="ＭＳ Ｐゴシック" charset="-128"/>
                <a:cs typeface="ＭＳ Ｐゴシック" charset="-128"/>
              </a:rPr>
              <a:t>		</a:t>
            </a:r>
            <a:r>
              <a:rPr lang="en-US" altLang="en-US" sz="2400" dirty="0">
                <a:ea typeface="ＭＳ Ｐゴシック" charset="-128"/>
                <a:cs typeface="ＭＳ Ｐゴシック" charset="-128"/>
              </a:rPr>
              <a:t>-Revise closing schedule</a:t>
            </a:r>
          </a:p>
          <a:p>
            <a:pPr marL="609447" lvl="1" indent="0">
              <a:buNone/>
            </a:pPr>
            <a:r>
              <a:rPr lang="en-US" altLang="en-US" sz="2400" dirty="0">
                <a:ea typeface="ＭＳ Ｐゴシック" charset="-128"/>
                <a:cs typeface="ＭＳ Ｐゴシック" charset="-128"/>
              </a:rPr>
              <a:t>		-Decrease journal entries</a:t>
            </a:r>
          </a:p>
          <a:p>
            <a:pPr marL="609447" lvl="1" indent="0">
              <a:buNone/>
            </a:pPr>
            <a:r>
              <a:rPr lang="en-US" altLang="en-US" sz="2400" dirty="0">
                <a:ea typeface="ＭＳ Ｐゴシック" charset="-128"/>
                <a:cs typeface="ＭＳ Ｐゴシック" charset="-128"/>
              </a:rPr>
              <a:t>		-Eliminate bottlenecks</a:t>
            </a:r>
          </a:p>
          <a:p>
            <a:pPr marL="609447" lvl="1" indent="0">
              <a:buNone/>
            </a:pPr>
            <a:r>
              <a:rPr lang="en-US" altLang="en-US" sz="2400" dirty="0">
                <a:ea typeface="ＭＳ Ｐゴシック" charset="-128"/>
                <a:cs typeface="ＭＳ Ｐゴシック" charset="-128"/>
              </a:rPr>
              <a:t>		-Accuracy vs. Precision</a:t>
            </a:r>
          </a:p>
          <a:p>
            <a:pPr marL="609447" lvl="1" indent="0">
              <a:buNone/>
            </a:pPr>
            <a:r>
              <a:rPr lang="en-US" altLang="en-US" sz="2400" dirty="0">
                <a:ea typeface="ＭＳ Ｐゴシック" charset="-128"/>
                <a:cs typeface="ＭＳ Ｐゴシック" charset="-128"/>
              </a:rPr>
              <a:t>		-Streamlined reporting	</a:t>
            </a:r>
          </a:p>
          <a:p>
            <a:pPr marL="609447" lvl="1" indent="0">
              <a:buNone/>
            </a:pPr>
            <a:r>
              <a:rPr lang="en-US" altLang="en-US" sz="2000" dirty="0">
                <a:ea typeface="ＭＳ Ｐゴシック" charset="-128"/>
                <a:cs typeface="ＭＳ Ｐゴシック" charset="-128"/>
              </a:rPr>
              <a:t>			</a:t>
            </a:r>
          </a:p>
        </p:txBody>
      </p:sp>
    </p:spTree>
    <p:extLst>
      <p:ext uri="{BB962C8B-B14F-4D97-AF65-F5344CB8AC3E}">
        <p14:creationId xmlns:p14="http://schemas.microsoft.com/office/powerpoint/2010/main" val="217404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9569" y="609601"/>
            <a:ext cx="10512862" cy="1081615"/>
          </a:xfrm>
        </p:spPr>
        <p:txBody>
          <a:bodyPr/>
          <a:lstStyle/>
          <a:p>
            <a:r>
              <a:rPr lang="en-US" cap="all" dirty="0" smtClean="0"/>
              <a:t>Session objectives &amp; agenda</a:t>
            </a:r>
            <a:endParaRPr lang="en-US" cap="all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After completing this session, you’ll be able to:</a:t>
            </a:r>
          </a:p>
          <a:p>
            <a:r>
              <a:rPr lang="en-US" dirty="0" smtClean="0"/>
              <a:t>Utilize the principals of Lean which are applicable to Construction Accounting</a:t>
            </a:r>
            <a:endParaRPr lang="en-US" dirty="0"/>
          </a:p>
          <a:p>
            <a:r>
              <a:rPr lang="en-US" dirty="0" smtClean="0"/>
              <a:t>Identify the processes that need review for change or elimination to reduce your days to close the books. </a:t>
            </a:r>
            <a:endParaRPr lang="en-US" dirty="0"/>
          </a:p>
          <a:p>
            <a:r>
              <a:rPr lang="en-US" dirty="0" smtClean="0"/>
              <a:t>Identify the software features and functionality that promote Lean Accounting in your organization.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sz="half" idx="2"/>
          </p:nvPr>
        </p:nvSpPr>
        <p:spPr>
          <a:xfrm>
            <a:off x="6553201" y="1826685"/>
            <a:ext cx="4799231" cy="4349749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Our agenda for today:</a:t>
            </a:r>
          </a:p>
          <a:p>
            <a:r>
              <a:rPr lang="en-US" dirty="0" smtClean="0"/>
              <a:t>Principals of Lean Accounting</a:t>
            </a:r>
          </a:p>
          <a:p>
            <a:r>
              <a:rPr lang="en-US" dirty="0" smtClean="0"/>
              <a:t>Closing the books closer to month end.  Case study.</a:t>
            </a:r>
          </a:p>
          <a:p>
            <a:r>
              <a:rPr lang="en-US" dirty="0" smtClean="0"/>
              <a:t>Software features that promote Lean Accounting.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073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EA2DD">
                <a:lumMod val="59000"/>
                <a:lumOff val="41000"/>
              </a:srgbClr>
            </a:gs>
            <a:gs pos="64000">
              <a:srgbClr val="1EA2DD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2646756"/>
            <a:ext cx="12191999" cy="105588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0" b="0" i="0" u="none" strike="noStrike" kern="1200" cap="none" spc="0" normalizeH="0" baseline="0" noProof="0" dirty="0">
                <a:ln>
                  <a:noFill/>
                </a:ln>
                <a:solidFill>
                  <a:srgbClr val="EAE64E"/>
                </a:solidFill>
                <a:effectLst/>
                <a:uLnTx/>
                <a:uFillTx/>
                <a:latin typeface="Trebuchet MS" charset="0"/>
                <a:ea typeface="Trebuchet MS" charset="0"/>
                <a:cs typeface="Trebuchet MS" charset="0"/>
              </a:rPr>
              <a:t>Questions?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0" b="0" i="0" u="none" strike="noStrike" kern="1200" cap="none" spc="0" normalizeH="0" baseline="0" noProof="0" dirty="0">
              <a:ln>
                <a:noFill/>
              </a:ln>
              <a:solidFill>
                <a:srgbClr val="EAE64E"/>
              </a:solidFill>
              <a:effectLst/>
              <a:uLnTx/>
              <a:uFillTx/>
              <a:latin typeface="Trebuchet MS" charset="0"/>
              <a:ea typeface="Trebuchet MS" charset="0"/>
              <a:cs typeface="Trebuchet MS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1599" y="5791200"/>
            <a:ext cx="32004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057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88000"/>
                <a:lumOff val="12000"/>
              </a:schemeClr>
            </a:gs>
            <a:gs pos="64000">
              <a:schemeClr val="accent2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2682949" y="5370325"/>
            <a:ext cx="1456557" cy="430204"/>
            <a:chOff x="6146585" y="4903796"/>
            <a:chExt cx="1456557" cy="430204"/>
          </a:xfrm>
        </p:grpSpPr>
        <p:sp>
          <p:nvSpPr>
            <p:cNvPr id="2" name="Freeform 312"/>
            <p:cNvSpPr>
              <a:spLocks noEditPoints="1"/>
            </p:cNvSpPr>
            <p:nvPr/>
          </p:nvSpPr>
          <p:spPr bwMode="auto">
            <a:xfrm>
              <a:off x="6146585" y="4906502"/>
              <a:ext cx="428399" cy="427498"/>
            </a:xfrm>
            <a:custGeom>
              <a:avLst/>
              <a:gdLst>
                <a:gd name="T0" fmla="*/ 101 w 185"/>
                <a:gd name="T1" fmla="*/ 72 h 185"/>
                <a:gd name="T2" fmla="*/ 106 w 185"/>
                <a:gd name="T3" fmla="*/ 67 h 185"/>
                <a:gd name="T4" fmla="*/ 113 w 185"/>
                <a:gd name="T5" fmla="*/ 67 h 185"/>
                <a:gd name="T6" fmla="*/ 113 w 185"/>
                <a:gd name="T7" fmla="*/ 54 h 185"/>
                <a:gd name="T8" fmla="*/ 102 w 185"/>
                <a:gd name="T9" fmla="*/ 54 h 185"/>
                <a:gd name="T10" fmla="*/ 84 w 185"/>
                <a:gd name="T11" fmla="*/ 71 h 185"/>
                <a:gd name="T12" fmla="*/ 84 w 185"/>
                <a:gd name="T13" fmla="*/ 80 h 185"/>
                <a:gd name="T14" fmla="*/ 75 w 185"/>
                <a:gd name="T15" fmla="*/ 80 h 185"/>
                <a:gd name="T16" fmla="*/ 75 w 185"/>
                <a:gd name="T17" fmla="*/ 92 h 185"/>
                <a:gd name="T18" fmla="*/ 84 w 185"/>
                <a:gd name="T19" fmla="*/ 92 h 185"/>
                <a:gd name="T20" fmla="*/ 84 w 185"/>
                <a:gd name="T21" fmla="*/ 130 h 185"/>
                <a:gd name="T22" fmla="*/ 101 w 185"/>
                <a:gd name="T23" fmla="*/ 130 h 185"/>
                <a:gd name="T24" fmla="*/ 101 w 185"/>
                <a:gd name="T25" fmla="*/ 92 h 185"/>
                <a:gd name="T26" fmla="*/ 112 w 185"/>
                <a:gd name="T27" fmla="*/ 92 h 185"/>
                <a:gd name="T28" fmla="*/ 113 w 185"/>
                <a:gd name="T29" fmla="*/ 80 h 185"/>
                <a:gd name="T30" fmla="*/ 101 w 185"/>
                <a:gd name="T31" fmla="*/ 80 h 185"/>
                <a:gd name="T32" fmla="*/ 101 w 185"/>
                <a:gd name="T33" fmla="*/ 72 h 185"/>
                <a:gd name="T34" fmla="*/ 92 w 185"/>
                <a:gd name="T35" fmla="*/ 0 h 185"/>
                <a:gd name="T36" fmla="*/ 0 w 185"/>
                <a:gd name="T37" fmla="*/ 92 h 185"/>
                <a:gd name="T38" fmla="*/ 92 w 185"/>
                <a:gd name="T39" fmla="*/ 185 h 185"/>
                <a:gd name="T40" fmla="*/ 185 w 185"/>
                <a:gd name="T41" fmla="*/ 92 h 185"/>
                <a:gd name="T42" fmla="*/ 92 w 185"/>
                <a:gd name="T43" fmla="*/ 0 h 185"/>
                <a:gd name="T44" fmla="*/ 92 w 185"/>
                <a:gd name="T45" fmla="*/ 177 h 185"/>
                <a:gd name="T46" fmla="*/ 8 w 185"/>
                <a:gd name="T47" fmla="*/ 92 h 185"/>
                <a:gd name="T48" fmla="*/ 92 w 185"/>
                <a:gd name="T49" fmla="*/ 8 h 185"/>
                <a:gd name="T50" fmla="*/ 177 w 185"/>
                <a:gd name="T51" fmla="*/ 92 h 185"/>
                <a:gd name="T52" fmla="*/ 92 w 185"/>
                <a:gd name="T53" fmla="*/ 17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5" h="185">
                  <a:moveTo>
                    <a:pt x="101" y="72"/>
                  </a:moveTo>
                  <a:cubicBezTo>
                    <a:pt x="101" y="69"/>
                    <a:pt x="101" y="67"/>
                    <a:pt x="106" y="67"/>
                  </a:cubicBezTo>
                  <a:cubicBezTo>
                    <a:pt x="113" y="67"/>
                    <a:pt x="113" y="67"/>
                    <a:pt x="113" y="67"/>
                  </a:cubicBezTo>
                  <a:cubicBezTo>
                    <a:pt x="113" y="54"/>
                    <a:pt x="113" y="54"/>
                    <a:pt x="113" y="54"/>
                  </a:cubicBezTo>
                  <a:cubicBezTo>
                    <a:pt x="102" y="54"/>
                    <a:pt x="102" y="54"/>
                    <a:pt x="102" y="54"/>
                  </a:cubicBezTo>
                  <a:cubicBezTo>
                    <a:pt x="89" y="54"/>
                    <a:pt x="84" y="61"/>
                    <a:pt x="84" y="71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75" y="92"/>
                    <a:pt x="75" y="92"/>
                    <a:pt x="75" y="92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4" y="130"/>
                    <a:pt x="84" y="130"/>
                    <a:pt x="84" y="130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1" y="92"/>
                    <a:pt x="101" y="92"/>
                    <a:pt x="101" y="92"/>
                  </a:cubicBezTo>
                  <a:cubicBezTo>
                    <a:pt x="112" y="92"/>
                    <a:pt x="112" y="92"/>
                    <a:pt x="112" y="92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01" y="80"/>
                    <a:pt x="101" y="80"/>
                    <a:pt x="101" y="80"/>
                  </a:cubicBezTo>
                  <a:lnTo>
                    <a:pt x="101" y="72"/>
                  </a:lnTo>
                  <a:close/>
                  <a:moveTo>
                    <a:pt x="92" y="0"/>
                  </a:moveTo>
                  <a:cubicBezTo>
                    <a:pt x="41" y="0"/>
                    <a:pt x="0" y="41"/>
                    <a:pt x="0" y="92"/>
                  </a:cubicBezTo>
                  <a:cubicBezTo>
                    <a:pt x="0" y="144"/>
                    <a:pt x="41" y="185"/>
                    <a:pt x="92" y="185"/>
                  </a:cubicBezTo>
                  <a:cubicBezTo>
                    <a:pt x="144" y="185"/>
                    <a:pt x="185" y="144"/>
                    <a:pt x="185" y="92"/>
                  </a:cubicBezTo>
                  <a:cubicBezTo>
                    <a:pt x="185" y="41"/>
                    <a:pt x="144" y="0"/>
                    <a:pt x="92" y="0"/>
                  </a:cubicBezTo>
                  <a:close/>
                  <a:moveTo>
                    <a:pt x="92" y="177"/>
                  </a:moveTo>
                  <a:cubicBezTo>
                    <a:pt x="46" y="177"/>
                    <a:pt x="8" y="139"/>
                    <a:pt x="8" y="92"/>
                  </a:cubicBezTo>
                  <a:cubicBezTo>
                    <a:pt x="8" y="46"/>
                    <a:pt x="46" y="8"/>
                    <a:pt x="92" y="8"/>
                  </a:cubicBezTo>
                  <a:cubicBezTo>
                    <a:pt x="139" y="8"/>
                    <a:pt x="177" y="46"/>
                    <a:pt x="177" y="92"/>
                  </a:cubicBezTo>
                  <a:cubicBezTo>
                    <a:pt x="177" y="139"/>
                    <a:pt x="139" y="177"/>
                    <a:pt x="92" y="177"/>
                  </a:cubicBezTo>
                  <a:close/>
                </a:path>
              </a:pathLst>
            </a:custGeom>
            <a:solidFill>
              <a:srgbClr val="1BBAD2"/>
            </a:solidFill>
            <a:ln>
              <a:noFill/>
            </a:ln>
          </p:spPr>
          <p:txBody>
            <a:bodyPr lIns="91416" tIns="45708" rIns="91416" bIns="45708"/>
            <a:lstStyle/>
            <a:p>
              <a:pPr marL="0" marR="0" lvl="0" indent="0" algn="l" defTabSz="243730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66" b="0" i="0" u="none" strike="noStrike" kern="1200" cap="none" spc="0" normalizeH="0" baseline="0" noProof="0" dirty="0">
                <a:ln>
                  <a:noFill/>
                </a:ln>
                <a:solidFill>
                  <a:srgbClr val="607988"/>
                </a:solidFill>
                <a:effectLst/>
                <a:uLnTx/>
                <a:uFillTx/>
                <a:latin typeface="Calibri" panose="020F0502020204030204"/>
                <a:ea typeface="+mn-ea"/>
                <a:cs typeface="Lato Light"/>
              </a:endParaRPr>
            </a:p>
          </p:txBody>
        </p:sp>
        <p:sp>
          <p:nvSpPr>
            <p:cNvPr id="3" name="Freeform 317"/>
            <p:cNvSpPr>
              <a:spLocks noEditPoints="1"/>
            </p:cNvSpPr>
            <p:nvPr/>
          </p:nvSpPr>
          <p:spPr bwMode="auto">
            <a:xfrm>
              <a:off x="7174743" y="4903796"/>
              <a:ext cx="428399" cy="430204"/>
            </a:xfrm>
            <a:custGeom>
              <a:avLst/>
              <a:gdLst>
                <a:gd name="T0" fmla="*/ 59 w 185"/>
                <a:gd name="T1" fmla="*/ 126 h 186"/>
                <a:gd name="T2" fmla="*/ 76 w 185"/>
                <a:gd name="T3" fmla="*/ 126 h 186"/>
                <a:gd name="T4" fmla="*/ 76 w 185"/>
                <a:gd name="T5" fmla="*/ 80 h 186"/>
                <a:gd name="T6" fmla="*/ 59 w 185"/>
                <a:gd name="T7" fmla="*/ 80 h 186"/>
                <a:gd name="T8" fmla="*/ 59 w 185"/>
                <a:gd name="T9" fmla="*/ 126 h 186"/>
                <a:gd name="T10" fmla="*/ 67 w 185"/>
                <a:gd name="T11" fmla="*/ 59 h 186"/>
                <a:gd name="T12" fmla="*/ 59 w 185"/>
                <a:gd name="T13" fmla="*/ 67 h 186"/>
                <a:gd name="T14" fmla="*/ 67 w 185"/>
                <a:gd name="T15" fmla="*/ 76 h 186"/>
                <a:gd name="T16" fmla="*/ 76 w 185"/>
                <a:gd name="T17" fmla="*/ 67 h 186"/>
                <a:gd name="T18" fmla="*/ 67 w 185"/>
                <a:gd name="T19" fmla="*/ 59 h 186"/>
                <a:gd name="T20" fmla="*/ 115 w 185"/>
                <a:gd name="T21" fmla="*/ 80 h 186"/>
                <a:gd name="T22" fmla="*/ 101 w 185"/>
                <a:gd name="T23" fmla="*/ 88 h 186"/>
                <a:gd name="T24" fmla="*/ 101 w 185"/>
                <a:gd name="T25" fmla="*/ 80 h 186"/>
                <a:gd name="T26" fmla="*/ 84 w 185"/>
                <a:gd name="T27" fmla="*/ 80 h 186"/>
                <a:gd name="T28" fmla="*/ 84 w 185"/>
                <a:gd name="T29" fmla="*/ 126 h 186"/>
                <a:gd name="T30" fmla="*/ 101 w 185"/>
                <a:gd name="T31" fmla="*/ 126 h 186"/>
                <a:gd name="T32" fmla="*/ 101 w 185"/>
                <a:gd name="T33" fmla="*/ 101 h 186"/>
                <a:gd name="T34" fmla="*/ 108 w 185"/>
                <a:gd name="T35" fmla="*/ 93 h 186"/>
                <a:gd name="T36" fmla="*/ 114 w 185"/>
                <a:gd name="T37" fmla="*/ 101 h 186"/>
                <a:gd name="T38" fmla="*/ 114 w 185"/>
                <a:gd name="T39" fmla="*/ 126 h 186"/>
                <a:gd name="T40" fmla="*/ 130 w 185"/>
                <a:gd name="T41" fmla="*/ 126 h 186"/>
                <a:gd name="T42" fmla="*/ 130 w 185"/>
                <a:gd name="T43" fmla="*/ 101 h 186"/>
                <a:gd name="T44" fmla="*/ 115 w 185"/>
                <a:gd name="T45" fmla="*/ 80 h 186"/>
                <a:gd name="T46" fmla="*/ 92 w 185"/>
                <a:gd name="T47" fmla="*/ 0 h 186"/>
                <a:gd name="T48" fmla="*/ 0 w 185"/>
                <a:gd name="T49" fmla="*/ 93 h 186"/>
                <a:gd name="T50" fmla="*/ 92 w 185"/>
                <a:gd name="T51" fmla="*/ 186 h 186"/>
                <a:gd name="T52" fmla="*/ 185 w 185"/>
                <a:gd name="T53" fmla="*/ 93 h 186"/>
                <a:gd name="T54" fmla="*/ 92 w 185"/>
                <a:gd name="T55" fmla="*/ 0 h 186"/>
                <a:gd name="T56" fmla="*/ 92 w 185"/>
                <a:gd name="T57" fmla="*/ 177 h 186"/>
                <a:gd name="T58" fmla="*/ 8 w 185"/>
                <a:gd name="T59" fmla="*/ 93 h 186"/>
                <a:gd name="T60" fmla="*/ 92 w 185"/>
                <a:gd name="T61" fmla="*/ 8 h 186"/>
                <a:gd name="T62" fmla="*/ 177 w 185"/>
                <a:gd name="T63" fmla="*/ 93 h 186"/>
                <a:gd name="T64" fmla="*/ 92 w 185"/>
                <a:gd name="T65" fmla="*/ 177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5" h="186">
                  <a:moveTo>
                    <a:pt x="59" y="126"/>
                  </a:moveTo>
                  <a:cubicBezTo>
                    <a:pt x="76" y="126"/>
                    <a:pt x="76" y="126"/>
                    <a:pt x="76" y="126"/>
                  </a:cubicBezTo>
                  <a:cubicBezTo>
                    <a:pt x="76" y="80"/>
                    <a:pt x="76" y="80"/>
                    <a:pt x="76" y="80"/>
                  </a:cubicBezTo>
                  <a:cubicBezTo>
                    <a:pt x="59" y="80"/>
                    <a:pt x="59" y="80"/>
                    <a:pt x="59" y="80"/>
                  </a:cubicBezTo>
                  <a:lnTo>
                    <a:pt x="59" y="126"/>
                  </a:lnTo>
                  <a:close/>
                  <a:moveTo>
                    <a:pt x="67" y="59"/>
                  </a:moveTo>
                  <a:cubicBezTo>
                    <a:pt x="62" y="59"/>
                    <a:pt x="59" y="63"/>
                    <a:pt x="59" y="67"/>
                  </a:cubicBezTo>
                  <a:cubicBezTo>
                    <a:pt x="59" y="72"/>
                    <a:pt x="62" y="76"/>
                    <a:pt x="67" y="76"/>
                  </a:cubicBezTo>
                  <a:cubicBezTo>
                    <a:pt x="72" y="76"/>
                    <a:pt x="76" y="72"/>
                    <a:pt x="76" y="67"/>
                  </a:cubicBezTo>
                  <a:cubicBezTo>
                    <a:pt x="76" y="63"/>
                    <a:pt x="72" y="59"/>
                    <a:pt x="67" y="59"/>
                  </a:cubicBezTo>
                  <a:close/>
                  <a:moveTo>
                    <a:pt x="115" y="80"/>
                  </a:moveTo>
                  <a:cubicBezTo>
                    <a:pt x="103" y="80"/>
                    <a:pt x="101" y="88"/>
                    <a:pt x="101" y="88"/>
                  </a:cubicBezTo>
                  <a:cubicBezTo>
                    <a:pt x="101" y="80"/>
                    <a:pt x="101" y="80"/>
                    <a:pt x="101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126"/>
                    <a:pt x="84" y="126"/>
                    <a:pt x="84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01"/>
                    <a:pt x="101" y="101"/>
                    <a:pt x="101" y="101"/>
                  </a:cubicBezTo>
                  <a:cubicBezTo>
                    <a:pt x="101" y="101"/>
                    <a:pt x="101" y="93"/>
                    <a:pt x="108" y="93"/>
                  </a:cubicBezTo>
                  <a:cubicBezTo>
                    <a:pt x="112" y="93"/>
                    <a:pt x="114" y="96"/>
                    <a:pt x="114" y="101"/>
                  </a:cubicBezTo>
                  <a:cubicBezTo>
                    <a:pt x="114" y="126"/>
                    <a:pt x="114" y="126"/>
                    <a:pt x="114" y="126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01"/>
                    <a:pt x="130" y="101"/>
                    <a:pt x="130" y="101"/>
                  </a:cubicBezTo>
                  <a:cubicBezTo>
                    <a:pt x="130" y="88"/>
                    <a:pt x="125" y="80"/>
                    <a:pt x="115" y="80"/>
                  </a:cubicBezTo>
                  <a:close/>
                  <a:moveTo>
                    <a:pt x="92" y="0"/>
                  </a:moveTo>
                  <a:cubicBezTo>
                    <a:pt x="41" y="0"/>
                    <a:pt x="0" y="41"/>
                    <a:pt x="0" y="93"/>
                  </a:cubicBezTo>
                  <a:cubicBezTo>
                    <a:pt x="0" y="144"/>
                    <a:pt x="41" y="186"/>
                    <a:pt x="92" y="186"/>
                  </a:cubicBezTo>
                  <a:cubicBezTo>
                    <a:pt x="144" y="186"/>
                    <a:pt x="185" y="144"/>
                    <a:pt x="185" y="93"/>
                  </a:cubicBezTo>
                  <a:cubicBezTo>
                    <a:pt x="185" y="41"/>
                    <a:pt x="144" y="0"/>
                    <a:pt x="92" y="0"/>
                  </a:cubicBezTo>
                  <a:close/>
                  <a:moveTo>
                    <a:pt x="92" y="177"/>
                  </a:moveTo>
                  <a:cubicBezTo>
                    <a:pt x="46" y="177"/>
                    <a:pt x="8" y="139"/>
                    <a:pt x="8" y="93"/>
                  </a:cubicBezTo>
                  <a:cubicBezTo>
                    <a:pt x="8" y="46"/>
                    <a:pt x="46" y="8"/>
                    <a:pt x="92" y="8"/>
                  </a:cubicBezTo>
                  <a:cubicBezTo>
                    <a:pt x="139" y="8"/>
                    <a:pt x="177" y="46"/>
                    <a:pt x="177" y="93"/>
                  </a:cubicBezTo>
                  <a:cubicBezTo>
                    <a:pt x="177" y="139"/>
                    <a:pt x="139" y="177"/>
                    <a:pt x="92" y="177"/>
                  </a:cubicBezTo>
                  <a:close/>
                </a:path>
              </a:pathLst>
            </a:custGeom>
            <a:solidFill>
              <a:srgbClr val="1BBAD2"/>
            </a:solidFill>
            <a:ln>
              <a:noFill/>
            </a:ln>
          </p:spPr>
          <p:txBody>
            <a:bodyPr lIns="91416" tIns="45708" rIns="91416" bIns="45708"/>
            <a:lstStyle/>
            <a:p>
              <a:pPr marL="0" marR="0" lvl="0" indent="0" algn="l" defTabSz="243730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66" b="0" i="0" u="none" strike="noStrike" kern="1200" cap="none" spc="0" normalizeH="0" baseline="0" noProof="0" dirty="0">
                <a:ln>
                  <a:noFill/>
                </a:ln>
                <a:solidFill>
                  <a:srgbClr val="607988"/>
                </a:solidFill>
                <a:effectLst/>
                <a:uLnTx/>
                <a:uFillTx/>
                <a:latin typeface="Calibri" panose="020F0502020204030204"/>
                <a:ea typeface="+mn-ea"/>
                <a:cs typeface="Lato Light"/>
              </a:endParaRPr>
            </a:p>
          </p:txBody>
        </p:sp>
        <p:sp>
          <p:nvSpPr>
            <p:cNvPr id="4" name="Freeform 16"/>
            <p:cNvSpPr>
              <a:spLocks/>
            </p:cNvSpPr>
            <p:nvPr/>
          </p:nvSpPr>
          <p:spPr bwMode="auto">
            <a:xfrm>
              <a:off x="6786302" y="5046294"/>
              <a:ext cx="177674" cy="145205"/>
            </a:xfrm>
            <a:custGeom>
              <a:avLst/>
              <a:gdLst/>
              <a:ahLst/>
              <a:cxnLst>
                <a:cxn ang="0">
                  <a:pos x="174" y="0"/>
                </a:cxn>
                <a:cxn ang="0">
                  <a:pos x="216" y="16"/>
                </a:cxn>
                <a:cxn ang="0">
                  <a:pos x="243" y="7"/>
                </a:cxn>
                <a:cxn ang="0">
                  <a:pos x="249" y="4"/>
                </a:cxn>
                <a:cxn ang="0">
                  <a:pos x="232" y="29"/>
                </a:cxn>
                <a:cxn ang="0">
                  <a:pos x="226" y="33"/>
                </a:cxn>
                <a:cxn ang="0">
                  <a:pos x="226" y="33"/>
                </a:cxn>
                <a:cxn ang="0">
                  <a:pos x="256" y="25"/>
                </a:cxn>
                <a:cxn ang="0">
                  <a:pos x="256" y="25"/>
                </a:cxn>
                <a:cxn ang="0">
                  <a:pos x="238" y="45"/>
                </a:cxn>
                <a:cxn ang="0">
                  <a:pos x="230" y="52"/>
                </a:cxn>
                <a:cxn ang="0">
                  <a:pos x="228" y="85"/>
                </a:cxn>
                <a:cxn ang="0">
                  <a:pos x="125" y="202"/>
                </a:cxn>
                <a:cxn ang="0">
                  <a:pos x="50" y="205"/>
                </a:cxn>
                <a:cxn ang="0">
                  <a:pos x="19" y="195"/>
                </a:cxn>
                <a:cxn ang="0">
                  <a:pos x="5" y="187"/>
                </a:cxn>
                <a:cxn ang="0">
                  <a:pos x="0" y="184"/>
                </a:cxn>
                <a:cxn ang="0">
                  <a:pos x="17" y="185"/>
                </a:cxn>
                <a:cxn ang="0">
                  <a:pos x="32" y="183"/>
                </a:cxn>
                <a:cxn ang="0">
                  <a:pos x="63" y="172"/>
                </a:cxn>
                <a:cxn ang="0">
                  <a:pos x="78" y="162"/>
                </a:cxn>
                <a:cxn ang="0">
                  <a:pos x="62" y="160"/>
                </a:cxn>
                <a:cxn ang="0">
                  <a:pos x="29" y="126"/>
                </a:cxn>
                <a:cxn ang="0">
                  <a:pos x="52" y="125"/>
                </a:cxn>
                <a:cxn ang="0">
                  <a:pos x="35" y="118"/>
                </a:cxn>
                <a:cxn ang="0">
                  <a:pos x="10" y="73"/>
                </a:cxn>
                <a:cxn ang="0">
                  <a:pos x="16" y="76"/>
                </a:cxn>
                <a:cxn ang="0">
                  <a:pos x="27" y="79"/>
                </a:cxn>
                <a:cxn ang="0">
                  <a:pos x="34" y="79"/>
                </a:cxn>
                <a:cxn ang="0">
                  <a:pos x="33" y="79"/>
                </a:cxn>
                <a:cxn ang="0">
                  <a:pos x="24" y="71"/>
                </a:cxn>
                <a:cxn ang="0">
                  <a:pos x="12" y="23"/>
                </a:cxn>
                <a:cxn ang="0">
                  <a:pos x="18" y="10"/>
                </a:cxn>
                <a:cxn ang="0">
                  <a:pos x="18" y="10"/>
                </a:cxn>
                <a:cxn ang="0">
                  <a:pos x="23" y="15"/>
                </a:cxn>
                <a:cxn ang="0">
                  <a:pos x="38" y="30"/>
                </a:cxn>
                <a:cxn ang="0">
                  <a:pos x="103" y="61"/>
                </a:cxn>
                <a:cxn ang="0">
                  <a:pos x="126" y="64"/>
                </a:cxn>
                <a:cxn ang="0">
                  <a:pos x="126" y="40"/>
                </a:cxn>
                <a:cxn ang="0">
                  <a:pos x="156" y="4"/>
                </a:cxn>
                <a:cxn ang="0">
                  <a:pos x="168" y="1"/>
                </a:cxn>
                <a:cxn ang="0">
                  <a:pos x="174" y="0"/>
                </a:cxn>
              </a:cxnLst>
              <a:rect l="0" t="0" r="r" b="b"/>
              <a:pathLst>
                <a:path w="256" h="210">
                  <a:moveTo>
                    <a:pt x="174" y="0"/>
                  </a:moveTo>
                  <a:cubicBezTo>
                    <a:pt x="194" y="0"/>
                    <a:pt x="205" y="7"/>
                    <a:pt x="216" y="16"/>
                  </a:cubicBezTo>
                  <a:cubicBezTo>
                    <a:pt x="224" y="16"/>
                    <a:pt x="236" y="11"/>
                    <a:pt x="243" y="7"/>
                  </a:cubicBezTo>
                  <a:cubicBezTo>
                    <a:pt x="245" y="6"/>
                    <a:pt x="247" y="5"/>
                    <a:pt x="249" y="4"/>
                  </a:cubicBezTo>
                  <a:cubicBezTo>
                    <a:pt x="245" y="14"/>
                    <a:pt x="240" y="22"/>
                    <a:pt x="232" y="29"/>
                  </a:cubicBezTo>
                  <a:cubicBezTo>
                    <a:pt x="230" y="30"/>
                    <a:pt x="229" y="32"/>
                    <a:pt x="226" y="33"/>
                  </a:cubicBezTo>
                  <a:cubicBezTo>
                    <a:pt x="226" y="33"/>
                    <a:pt x="226" y="33"/>
                    <a:pt x="226" y="33"/>
                  </a:cubicBezTo>
                  <a:cubicBezTo>
                    <a:pt x="238" y="33"/>
                    <a:pt x="247" y="27"/>
                    <a:pt x="256" y="25"/>
                  </a:cubicBezTo>
                  <a:cubicBezTo>
                    <a:pt x="256" y="25"/>
                    <a:pt x="256" y="25"/>
                    <a:pt x="256" y="25"/>
                  </a:cubicBezTo>
                  <a:cubicBezTo>
                    <a:pt x="251" y="32"/>
                    <a:pt x="245" y="40"/>
                    <a:pt x="238" y="45"/>
                  </a:cubicBezTo>
                  <a:cubicBezTo>
                    <a:pt x="235" y="47"/>
                    <a:pt x="233" y="50"/>
                    <a:pt x="230" y="52"/>
                  </a:cubicBezTo>
                  <a:cubicBezTo>
                    <a:pt x="230" y="64"/>
                    <a:pt x="230" y="75"/>
                    <a:pt x="228" y="85"/>
                  </a:cubicBezTo>
                  <a:cubicBezTo>
                    <a:pt x="214" y="144"/>
                    <a:pt x="180" y="184"/>
                    <a:pt x="125" y="202"/>
                  </a:cubicBezTo>
                  <a:cubicBezTo>
                    <a:pt x="105" y="208"/>
                    <a:pt x="73" y="210"/>
                    <a:pt x="50" y="205"/>
                  </a:cubicBezTo>
                  <a:cubicBezTo>
                    <a:pt x="39" y="202"/>
                    <a:pt x="29" y="199"/>
                    <a:pt x="19" y="195"/>
                  </a:cubicBezTo>
                  <a:cubicBezTo>
                    <a:pt x="14" y="192"/>
                    <a:pt x="9" y="190"/>
                    <a:pt x="5" y="187"/>
                  </a:cubicBezTo>
                  <a:cubicBezTo>
                    <a:pt x="3" y="186"/>
                    <a:pt x="2" y="185"/>
                    <a:pt x="0" y="184"/>
                  </a:cubicBezTo>
                  <a:cubicBezTo>
                    <a:pt x="5" y="184"/>
                    <a:pt x="11" y="186"/>
                    <a:pt x="17" y="185"/>
                  </a:cubicBezTo>
                  <a:cubicBezTo>
                    <a:pt x="22" y="184"/>
                    <a:pt x="27" y="184"/>
                    <a:pt x="32" y="183"/>
                  </a:cubicBezTo>
                  <a:cubicBezTo>
                    <a:pt x="44" y="180"/>
                    <a:pt x="54" y="177"/>
                    <a:pt x="63" y="172"/>
                  </a:cubicBezTo>
                  <a:cubicBezTo>
                    <a:pt x="68" y="169"/>
                    <a:pt x="74" y="166"/>
                    <a:pt x="78" y="162"/>
                  </a:cubicBezTo>
                  <a:cubicBezTo>
                    <a:pt x="72" y="162"/>
                    <a:pt x="66" y="161"/>
                    <a:pt x="62" y="160"/>
                  </a:cubicBezTo>
                  <a:cubicBezTo>
                    <a:pt x="45" y="154"/>
                    <a:pt x="35" y="143"/>
                    <a:pt x="29" y="126"/>
                  </a:cubicBezTo>
                  <a:cubicBezTo>
                    <a:pt x="34" y="127"/>
                    <a:pt x="49" y="128"/>
                    <a:pt x="52" y="125"/>
                  </a:cubicBezTo>
                  <a:cubicBezTo>
                    <a:pt x="46" y="125"/>
                    <a:pt x="39" y="121"/>
                    <a:pt x="35" y="118"/>
                  </a:cubicBezTo>
                  <a:cubicBezTo>
                    <a:pt x="21" y="109"/>
                    <a:pt x="10" y="95"/>
                    <a:pt x="10" y="73"/>
                  </a:cubicBezTo>
                  <a:cubicBezTo>
                    <a:pt x="12" y="74"/>
                    <a:pt x="14" y="75"/>
                    <a:pt x="16" y="76"/>
                  </a:cubicBezTo>
                  <a:cubicBezTo>
                    <a:pt x="19" y="77"/>
                    <a:pt x="22" y="78"/>
                    <a:pt x="27" y="79"/>
                  </a:cubicBezTo>
                  <a:cubicBezTo>
                    <a:pt x="28" y="79"/>
                    <a:pt x="32" y="80"/>
                    <a:pt x="34" y="79"/>
                  </a:cubicBezTo>
                  <a:cubicBezTo>
                    <a:pt x="33" y="79"/>
                    <a:pt x="33" y="79"/>
                    <a:pt x="33" y="79"/>
                  </a:cubicBezTo>
                  <a:cubicBezTo>
                    <a:pt x="31" y="76"/>
                    <a:pt x="26" y="74"/>
                    <a:pt x="24" y="71"/>
                  </a:cubicBezTo>
                  <a:cubicBezTo>
                    <a:pt x="15" y="60"/>
                    <a:pt x="7" y="43"/>
                    <a:pt x="12" y="23"/>
                  </a:cubicBezTo>
                  <a:cubicBezTo>
                    <a:pt x="13" y="18"/>
                    <a:pt x="15" y="14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12"/>
                    <a:pt x="21" y="13"/>
                    <a:pt x="23" y="15"/>
                  </a:cubicBezTo>
                  <a:cubicBezTo>
                    <a:pt x="27" y="21"/>
                    <a:pt x="33" y="26"/>
                    <a:pt x="38" y="30"/>
                  </a:cubicBezTo>
                  <a:cubicBezTo>
                    <a:pt x="57" y="45"/>
                    <a:pt x="75" y="54"/>
                    <a:pt x="103" y="61"/>
                  </a:cubicBezTo>
                  <a:cubicBezTo>
                    <a:pt x="110" y="63"/>
                    <a:pt x="118" y="64"/>
                    <a:pt x="126" y="64"/>
                  </a:cubicBezTo>
                  <a:cubicBezTo>
                    <a:pt x="124" y="57"/>
                    <a:pt x="124" y="46"/>
                    <a:pt x="126" y="40"/>
                  </a:cubicBezTo>
                  <a:cubicBezTo>
                    <a:pt x="131" y="23"/>
                    <a:pt x="141" y="11"/>
                    <a:pt x="156" y="4"/>
                  </a:cubicBezTo>
                  <a:cubicBezTo>
                    <a:pt x="160" y="3"/>
                    <a:pt x="164" y="2"/>
                    <a:pt x="168" y="1"/>
                  </a:cubicBezTo>
                  <a:cubicBezTo>
                    <a:pt x="170" y="1"/>
                    <a:pt x="172" y="0"/>
                    <a:pt x="174" y="0"/>
                  </a:cubicBezTo>
                </a:path>
              </a:pathLst>
            </a:custGeom>
            <a:solidFill>
              <a:srgbClr val="1BBAD2"/>
            </a:solidFill>
            <a:ln w="9525">
              <a:solidFill>
                <a:srgbClr val="1BBAD2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243730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66" b="0" i="0" u="none" strike="noStrike" kern="1200" cap="none" spc="0" normalizeH="0" baseline="0" noProof="0" dirty="0">
                <a:ln>
                  <a:noFill/>
                </a:ln>
                <a:solidFill>
                  <a:srgbClr val="607988"/>
                </a:solidFill>
                <a:effectLst/>
                <a:uLnTx/>
                <a:uFillTx/>
                <a:latin typeface="Calibri" panose="020F0502020204030204"/>
                <a:ea typeface="+mn-ea"/>
                <a:cs typeface="Lato Light"/>
              </a:endParaRPr>
            </a:p>
          </p:txBody>
        </p:sp>
        <p:sp>
          <p:nvSpPr>
            <p:cNvPr id="5" name="Oval 4"/>
            <p:cNvSpPr>
              <a:spLocks noChangeAspect="1"/>
            </p:cNvSpPr>
            <p:nvPr/>
          </p:nvSpPr>
          <p:spPr bwMode="auto">
            <a:xfrm>
              <a:off x="6666570" y="4903796"/>
              <a:ext cx="428754" cy="430204"/>
            </a:xfrm>
            <a:prstGeom prst="ellipse">
              <a:avLst/>
            </a:prstGeom>
            <a:noFill/>
            <a:ln w="14604" cmpd="sng">
              <a:solidFill>
                <a:srgbClr val="1BBAD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243730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66" b="0" i="0" u="none" strike="noStrike" kern="1200" cap="none" spc="0" normalizeH="0" baseline="0" noProof="0" dirty="0">
                <a:ln>
                  <a:noFill/>
                </a:ln>
                <a:solidFill>
                  <a:srgbClr val="607988"/>
                </a:solidFill>
                <a:effectLst/>
                <a:uLnTx/>
                <a:uFillTx/>
                <a:latin typeface="Calibri" panose="020F0502020204030204"/>
                <a:ea typeface="+mn-ea"/>
                <a:cs typeface="Lato Light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682949" y="1538361"/>
            <a:ext cx="7084505" cy="3735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charset="0"/>
                <a:ea typeface="Trebuchet MS" charset="0"/>
                <a:cs typeface="Trebuchet MS" charset="0"/>
              </a:rPr>
              <a:t>Conference Resources:</a:t>
            </a:r>
          </a:p>
          <a:p>
            <a:pPr marL="342900" marR="0" lvl="0" indent="-342900" algn="l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>
                <a:srgbClr val="479FDA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charset="0"/>
                <a:ea typeface="Trebuchet MS" charset="0"/>
                <a:cs typeface="Trebuchet MS" charset="0"/>
              </a:rPr>
              <a:t>To receive CPE credit, you must complete the session </a:t>
            </a:r>
            <a:b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charset="0"/>
                <a:ea typeface="Trebuchet MS" charset="0"/>
                <a:cs typeface="Trebuchet MS" charset="0"/>
              </a:rPr>
            </a:b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charset="0"/>
                <a:ea typeface="Trebuchet MS" charset="0"/>
                <a:cs typeface="Trebuchet MS" charset="0"/>
              </a:rPr>
              <a:t>survey in the Conference App</a:t>
            </a:r>
          </a:p>
          <a:p>
            <a:pPr marL="342900" marR="0" lvl="0" indent="-342900" algn="l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>
                <a:srgbClr val="479FDA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solidFill>
                  <a:srgbClr val="FFFFFF"/>
                </a:solidFill>
                <a:latin typeface="Trebuchet MS" charset="0"/>
                <a:ea typeface="Trebuchet MS" charset="0"/>
                <a:cs typeface="Trebuchet MS" charset="0"/>
              </a:rPr>
              <a:t>Presentations are in the Conference App as well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charset="0"/>
              <a:ea typeface="Trebuchet MS" charset="0"/>
              <a:cs typeface="Trebuchet MS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>
                <a:srgbClr val="479FDA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charset="0"/>
                <a:ea typeface="Trebuchet MS" charset="0"/>
                <a:cs typeface="Trebuchet MS" charset="0"/>
              </a:rPr>
              <a:t>Visit the Exhibit Hall</a:t>
            </a:r>
          </a:p>
          <a:p>
            <a:pPr marL="342900" marR="0" lvl="0" indent="-342900" algn="l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charset="0"/>
              <a:ea typeface="Trebuchet MS" charset="0"/>
              <a:cs typeface="Trebuchet MS" charset="0"/>
            </a:endParaRPr>
          </a:p>
          <a:p>
            <a:pPr marL="0" marR="0" lvl="0" indent="0" algn="l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charset="0"/>
                <a:ea typeface="Trebuchet MS" charset="0"/>
                <a:cs typeface="Trebuchet MS" charset="0"/>
              </a:rPr>
              <a:t>Online Resources:</a:t>
            </a:r>
          </a:p>
          <a:p>
            <a:pPr marL="342900" marR="0" lvl="0" indent="-342900" algn="l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>
                <a:srgbClr val="479FDA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charset="0"/>
                <a:ea typeface="Trebuchet MS" charset="0"/>
                <a:cs typeface="Trebuchet MS" charset="0"/>
              </a:rPr>
              <a:t>ClearView customer portal</a:t>
            </a:r>
          </a:p>
          <a:p>
            <a:pPr marL="342900" marR="0" lvl="0" indent="-342900" algn="l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>
                <a:srgbClr val="479FDA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charset="0"/>
                <a:ea typeface="Trebuchet MS" charset="0"/>
                <a:cs typeface="Trebuchet MS" charset="0"/>
              </a:rPr>
              <a:t>Viewpoint Learning Center</a:t>
            </a:r>
          </a:p>
          <a:p>
            <a:pPr marL="0" marR="0" lvl="0" indent="0" algn="l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charset="0"/>
              <a:ea typeface="Trebuchet MS" charset="0"/>
              <a:cs typeface="Trebuchet MS" charset="0"/>
            </a:endParaRPr>
          </a:p>
          <a:p>
            <a:pPr marL="0" marR="0" lvl="0" indent="0" algn="l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charset="0"/>
                <a:ea typeface="Trebuchet MS" charset="0"/>
                <a:cs typeface="Trebuchet MS" charset="0"/>
              </a:rPr>
              <a:t>Contact us: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charset="0"/>
                <a:ea typeface="Trebuchet MS" charset="0"/>
                <a:cs typeface="Trebuchet MS" charset="0"/>
                <a:hlinkClick r:id="rId2"/>
              </a:rPr>
              <a:t>Eric.Waser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charset="0"/>
                <a:ea typeface="Trebuchet MS" charset="0"/>
                <a:cs typeface="Trebuchet MS" charset="0"/>
                <a:hlinkClick r:id="rId2"/>
              </a:rPr>
              <a:t>@heicivil.com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charset="0"/>
                <a:ea typeface="Trebuchet MS" charset="0"/>
                <a:cs typeface="Trebuchet MS" charset="0"/>
              </a:rPr>
              <a:t> 720.470.7279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0" y="305337"/>
            <a:ext cx="12191999" cy="105588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479FDA"/>
                </a:solidFill>
                <a:effectLst/>
                <a:uLnTx/>
                <a:uFillTx/>
                <a:latin typeface="Trebuchet MS" charset="0"/>
                <a:ea typeface="Trebuchet MS" charset="0"/>
                <a:cs typeface="Trebuchet MS" charset="0"/>
              </a:rPr>
              <a:t>Next Steps &amp; Resources</a:t>
            </a:r>
          </a:p>
        </p:txBody>
      </p:sp>
    </p:spTree>
    <p:extLst>
      <p:ext uri="{BB962C8B-B14F-4D97-AF65-F5344CB8AC3E}">
        <p14:creationId xmlns:p14="http://schemas.microsoft.com/office/powerpoint/2010/main" val="1337373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601" y="762001"/>
            <a:ext cx="10969943" cy="4525963"/>
          </a:xfrm>
        </p:spPr>
        <p:txBody>
          <a:bodyPr>
            <a:normAutofit/>
          </a:bodyPr>
          <a:lstStyle/>
          <a:p>
            <a:r>
              <a:rPr lang="en-US" altLang="en-US" sz="4400" dirty="0">
                <a:ea typeface="ＭＳ Ｐゴシック" charset="-128"/>
                <a:cs typeface="ＭＳ Ｐゴシック" charset="-128"/>
              </a:rPr>
              <a:t>What does Lean Mean?</a:t>
            </a:r>
          </a:p>
          <a:p>
            <a:pPr lvl="1"/>
            <a:r>
              <a:rPr lang="en-US" sz="2800" dirty="0"/>
              <a:t>Simply, </a:t>
            </a:r>
            <a:r>
              <a:rPr lang="en-US" sz="2800" b="1" dirty="0"/>
              <a:t>lean</a:t>
            </a:r>
            <a:r>
              <a:rPr lang="en-US" sz="2800" dirty="0"/>
              <a:t> means creating more value for customers with fewer resources. </a:t>
            </a:r>
          </a:p>
          <a:p>
            <a:pPr lvl="1"/>
            <a:r>
              <a:rPr lang="en-US" sz="2800" dirty="0"/>
              <a:t>A </a:t>
            </a:r>
            <a:r>
              <a:rPr lang="en-US" sz="2800" b="1" dirty="0"/>
              <a:t>lean</a:t>
            </a:r>
            <a:r>
              <a:rPr lang="en-US" sz="2800" dirty="0"/>
              <a:t> organization understands customer value and focuses its key processes to continuously increase it. </a:t>
            </a:r>
          </a:p>
          <a:p>
            <a:pPr lvl="1"/>
            <a:r>
              <a:rPr lang="en-US" sz="2800" dirty="0"/>
              <a:t>The ultimate goal is to provide perfect value to the customer through a perfect value creation process that has zero waste.</a:t>
            </a:r>
          </a:p>
          <a:p>
            <a:pPr lvl="1"/>
            <a:endParaRPr lang="en-US" altLang="en-US" sz="2800" dirty="0"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79149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601" y="762001"/>
            <a:ext cx="10969943" cy="4525963"/>
          </a:xfrm>
        </p:spPr>
        <p:txBody>
          <a:bodyPr>
            <a:normAutofit/>
          </a:bodyPr>
          <a:lstStyle/>
          <a:p>
            <a:r>
              <a:rPr lang="en-US" altLang="en-US" sz="4400" dirty="0">
                <a:ea typeface="ＭＳ Ｐゴシック" charset="-128"/>
                <a:cs typeface="ＭＳ Ｐゴシック" charset="-128"/>
              </a:rPr>
              <a:t>Lean Terminology and Methods</a:t>
            </a:r>
          </a:p>
          <a:p>
            <a:pPr lvl="1"/>
            <a:r>
              <a:rPr lang="en-US" altLang="en-US" sz="2800" dirty="0">
                <a:ea typeface="ＭＳ Ｐゴシック" charset="-128"/>
                <a:cs typeface="ＭＳ Ｐゴシック" charset="-128"/>
              </a:rPr>
              <a:t>Six Sigma- Set of techniques and tools for process improvement</a:t>
            </a:r>
          </a:p>
          <a:p>
            <a:pPr lvl="1"/>
            <a:r>
              <a:rPr lang="en-US" altLang="en-US" sz="2800" dirty="0" err="1">
                <a:ea typeface="ＭＳ Ｐゴシック" charset="-128"/>
                <a:cs typeface="ＭＳ Ｐゴシック" charset="-128"/>
              </a:rPr>
              <a:t>Hoshin</a:t>
            </a:r>
            <a:r>
              <a:rPr lang="en-US" altLang="en-US" sz="2800" dirty="0">
                <a:ea typeface="ＭＳ Ｐゴシック" charset="-128"/>
                <a:cs typeface="ＭＳ Ｐゴシック" charset="-128"/>
              </a:rPr>
              <a:t>- Identify problems, design strategic improvements</a:t>
            </a:r>
          </a:p>
          <a:p>
            <a:pPr lvl="1"/>
            <a:r>
              <a:rPr lang="en-US" altLang="en-US" sz="2800" dirty="0">
                <a:ea typeface="ＭＳ Ｐゴシック" charset="-128"/>
                <a:cs typeface="ＭＳ Ｐゴシック" charset="-128"/>
              </a:rPr>
              <a:t>Kanban- An approach to incremental, evolutionary process and systems change.</a:t>
            </a:r>
          </a:p>
          <a:p>
            <a:pPr lvl="1"/>
            <a:r>
              <a:rPr lang="en-US" altLang="en-US" sz="2800" dirty="0">
                <a:ea typeface="ＭＳ Ｐゴシック" charset="-128"/>
                <a:cs typeface="ＭＳ Ｐゴシック" charset="-128"/>
              </a:rPr>
              <a:t>Kaizen- Practice of continuous improvement</a:t>
            </a:r>
          </a:p>
          <a:p>
            <a:pPr marL="609447" lvl="1" indent="0">
              <a:buNone/>
            </a:pPr>
            <a:endParaRPr lang="en-US" altLang="en-US" sz="2800" dirty="0"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608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601" y="762001"/>
            <a:ext cx="10969943" cy="4525963"/>
          </a:xfrm>
        </p:spPr>
        <p:txBody>
          <a:bodyPr>
            <a:normAutofit/>
          </a:bodyPr>
          <a:lstStyle/>
          <a:p>
            <a:r>
              <a:rPr lang="en-US" altLang="en-US" sz="4400" dirty="0">
                <a:ea typeface="ＭＳ Ｐゴシック" charset="-128"/>
                <a:cs typeface="ＭＳ Ｐゴシック" charset="-128"/>
              </a:rPr>
              <a:t>Applicable Lean Principles for Lean Accounting in Construction</a:t>
            </a:r>
          </a:p>
          <a:p>
            <a:pPr lvl="1"/>
            <a:r>
              <a:rPr lang="en-US" altLang="en-US" sz="2800" dirty="0">
                <a:ea typeface="ＭＳ Ｐゴシック" charset="-128"/>
                <a:cs typeface="ＭＳ Ｐゴシック" charset="-128"/>
              </a:rPr>
              <a:t>Specify value from the standpoint of the customer</a:t>
            </a:r>
          </a:p>
          <a:p>
            <a:pPr lvl="2"/>
            <a:r>
              <a:rPr lang="en-US" altLang="en-US" sz="2400" dirty="0">
                <a:ea typeface="ＭＳ Ｐゴシック" charset="-128"/>
                <a:cs typeface="ＭＳ Ｐゴシック" charset="-128"/>
              </a:rPr>
              <a:t>Improve value and timeliness of reports</a:t>
            </a:r>
          </a:p>
          <a:p>
            <a:pPr lvl="1"/>
            <a:r>
              <a:rPr lang="en-US" altLang="en-US" sz="2800" dirty="0">
                <a:ea typeface="ＭＳ Ｐゴシック" charset="-128"/>
                <a:cs typeface="ＭＳ Ｐゴシック" charset="-128"/>
              </a:rPr>
              <a:t>Create flow by eliminating waste</a:t>
            </a:r>
          </a:p>
          <a:p>
            <a:pPr lvl="1"/>
            <a:r>
              <a:rPr lang="en-US" altLang="en-US" sz="2800" dirty="0">
                <a:ea typeface="ＭＳ Ｐゴシック" charset="-128"/>
                <a:cs typeface="ＭＳ Ｐゴシック" charset="-128"/>
              </a:rPr>
              <a:t>Pursue perfection</a:t>
            </a:r>
          </a:p>
          <a:p>
            <a:pPr lvl="2"/>
            <a:r>
              <a:rPr lang="en-US" altLang="en-US" sz="2400" dirty="0">
                <a:ea typeface="ＭＳ Ｐゴシック" charset="-128"/>
                <a:cs typeface="ＭＳ Ｐゴシック" charset="-128"/>
              </a:rPr>
              <a:t>Continuous improvement</a:t>
            </a:r>
          </a:p>
          <a:p>
            <a:pPr lvl="1"/>
            <a:endParaRPr lang="en-US" altLang="en-US" sz="2800" dirty="0"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8395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601" y="762001"/>
            <a:ext cx="10969943" cy="4525963"/>
          </a:xfrm>
        </p:spPr>
        <p:txBody>
          <a:bodyPr>
            <a:normAutofit/>
          </a:bodyPr>
          <a:lstStyle/>
          <a:p>
            <a:pPr marL="609447" lvl="1" indent="0" algn="just">
              <a:buNone/>
            </a:pPr>
            <a:r>
              <a:rPr lang="en-US" altLang="en-US" sz="3600" b="1" dirty="0"/>
              <a:t>Polling Question</a:t>
            </a:r>
          </a:p>
          <a:p>
            <a:pPr marL="609447" lvl="1" indent="0" algn="just">
              <a:buNone/>
            </a:pPr>
            <a:endParaRPr lang="en-US" altLang="en-US" sz="2800" b="1" dirty="0"/>
          </a:p>
          <a:p>
            <a:pPr marL="609447" lvl="1" indent="0" algn="ctr">
              <a:buNone/>
            </a:pPr>
            <a:r>
              <a:rPr lang="en-US" sz="2800" dirty="0"/>
              <a:t>If it was easy to change your current chart of accounts would you want a do-over?</a:t>
            </a:r>
          </a:p>
          <a:p>
            <a:pPr marL="609447" lvl="1" indent="0" algn="just">
              <a:buNone/>
            </a:pPr>
            <a:endParaRPr lang="en-US" altLang="en-US" sz="2800" dirty="0"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02076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11030" y="76200"/>
            <a:ext cx="10969943" cy="1219200"/>
          </a:xfrm>
        </p:spPr>
        <p:txBody>
          <a:bodyPr>
            <a:normAutofit/>
          </a:bodyPr>
          <a:lstStyle/>
          <a:p>
            <a:pPr algn="ctr"/>
            <a:r>
              <a:rPr lang="en-US" sz="3200" dirty="0"/>
              <a:t>The Chart of Accounts convergence!</a:t>
            </a:r>
            <a:r>
              <a:rPr lang="en-US" sz="2200" dirty="0"/>
              <a:t>  </a:t>
            </a:r>
            <a:br>
              <a:rPr lang="en-US" sz="2200" dirty="0"/>
            </a:br>
            <a:r>
              <a:rPr lang="en-US" sz="2200" dirty="0"/>
              <a:t> </a:t>
            </a:r>
            <a:r>
              <a:rPr lang="en-US" sz="2200" dirty="0" err="1"/>
              <a:t>CONtractor</a:t>
            </a:r>
            <a:r>
              <a:rPr lang="en-US" sz="2200" dirty="0"/>
              <a:t>                                           CPA            .                                                      </a:t>
            </a:r>
          </a:p>
        </p:txBody>
      </p:sp>
      <p:pic>
        <p:nvPicPr>
          <p:cNvPr id="6" name="Content Placeholder 7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43000" y="1219200"/>
            <a:ext cx="9753600" cy="4586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56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601" y="762000"/>
            <a:ext cx="10969943" cy="5410200"/>
          </a:xfrm>
        </p:spPr>
        <p:txBody>
          <a:bodyPr>
            <a:normAutofit/>
          </a:bodyPr>
          <a:lstStyle/>
          <a:p>
            <a:pPr marL="609447" lvl="1" indent="0" algn="ctr">
              <a:buNone/>
            </a:pPr>
            <a:r>
              <a:rPr lang="en-US" sz="2800" dirty="0"/>
              <a:t>Create a Chart of Accounts and a Financial Statement that breaks down costs more than just Direct Costs and Overhead.</a:t>
            </a:r>
          </a:p>
          <a:p>
            <a:pPr marL="609447" lvl="1" indent="0">
              <a:buNone/>
            </a:pPr>
            <a:r>
              <a:rPr lang="en-US" altLang="en-US" sz="2800" dirty="0">
                <a:ea typeface="ＭＳ Ｐゴシック" charset="-128"/>
                <a:cs typeface="ＭＳ Ｐゴシック" charset="-128"/>
              </a:rPr>
              <a:t>	</a:t>
            </a:r>
            <a:r>
              <a:rPr lang="en-US" altLang="en-US" sz="2000" dirty="0">
                <a:ea typeface="ＭＳ Ｐゴシック" charset="-128"/>
                <a:cs typeface="ＭＳ Ｐゴシック" charset="-128"/>
              </a:rPr>
              <a:t>- Revenue</a:t>
            </a:r>
          </a:p>
          <a:p>
            <a:pPr marL="609447" lvl="1" indent="0" algn="just">
              <a:buNone/>
            </a:pPr>
            <a:r>
              <a:rPr lang="en-US" altLang="en-US" sz="2000" dirty="0">
                <a:ea typeface="ＭＳ Ｐゴシック" charset="-128"/>
                <a:cs typeface="ＭＳ Ｐゴシック" charset="-128"/>
              </a:rPr>
              <a:t>	- Direct Expenses</a:t>
            </a:r>
          </a:p>
          <a:p>
            <a:pPr marL="609447" lvl="1" indent="0">
              <a:buNone/>
            </a:pPr>
            <a:r>
              <a:rPr lang="en-US" altLang="en-US" sz="2000" dirty="0">
                <a:ea typeface="ＭＳ Ｐゴシック" charset="-128"/>
                <a:cs typeface="ＭＳ Ｐゴシック" charset="-128"/>
              </a:rPr>
              <a:t>	- Indirect Expenses</a:t>
            </a:r>
          </a:p>
          <a:p>
            <a:pPr marL="609447" lvl="1" indent="0">
              <a:buNone/>
            </a:pPr>
            <a:r>
              <a:rPr lang="en-US" altLang="en-US" sz="2000" dirty="0">
                <a:ea typeface="ＭＳ Ｐゴシック" charset="-128"/>
                <a:cs typeface="ＭＳ Ｐゴシック" charset="-128"/>
              </a:rPr>
              <a:t>		- Sub group the following and allocate during the month:</a:t>
            </a:r>
          </a:p>
          <a:p>
            <a:pPr marL="609447" lvl="1" indent="0">
              <a:buNone/>
            </a:pPr>
            <a:r>
              <a:rPr lang="en-US" altLang="en-US" sz="2000" dirty="0">
                <a:ea typeface="ＭＳ Ｐゴシック" charset="-128"/>
                <a:cs typeface="ＭＳ Ｐゴシック" charset="-128"/>
              </a:rPr>
              <a:t>			- Equipment Expenses</a:t>
            </a:r>
          </a:p>
          <a:p>
            <a:pPr marL="609447" lvl="1" indent="0">
              <a:buNone/>
            </a:pPr>
            <a:r>
              <a:rPr lang="en-US" altLang="en-US" sz="2000" dirty="0">
                <a:ea typeface="ＭＳ Ｐゴシック" charset="-128"/>
                <a:cs typeface="ＭＳ Ｐゴシック" charset="-128"/>
              </a:rPr>
              <a:t>			- Field Expenses</a:t>
            </a:r>
          </a:p>
          <a:p>
            <a:pPr marL="609447" lvl="1" indent="0">
              <a:buNone/>
            </a:pPr>
            <a:r>
              <a:rPr lang="en-US" altLang="en-US" sz="2000" dirty="0">
                <a:ea typeface="ＭＳ Ｐゴシック" charset="-128"/>
                <a:cs typeface="ＭＳ Ｐゴシック" charset="-128"/>
              </a:rPr>
              <a:t>			- Fabrication Shop Expenses</a:t>
            </a:r>
          </a:p>
          <a:p>
            <a:pPr marL="609447" lvl="1" indent="0">
              <a:buNone/>
            </a:pPr>
            <a:r>
              <a:rPr lang="en-US" altLang="en-US" sz="2000" dirty="0">
                <a:ea typeface="ＭＳ Ｐゴシック" charset="-128"/>
                <a:cs typeface="ＭＳ Ｐゴシック" charset="-128"/>
              </a:rPr>
              <a:t>			- Service Management Expenses</a:t>
            </a:r>
          </a:p>
          <a:p>
            <a:pPr marL="609447" lvl="1" indent="0">
              <a:buNone/>
            </a:pPr>
            <a:r>
              <a:rPr lang="en-US" altLang="en-US" sz="2000" dirty="0">
                <a:ea typeface="ＭＳ Ｐゴシック" charset="-128"/>
                <a:cs typeface="ＭＳ Ｐゴシック" charset="-128"/>
              </a:rPr>
              <a:t>		- Allocations can be done using various software features</a:t>
            </a:r>
          </a:p>
          <a:p>
            <a:pPr marL="609447" lvl="1" indent="0">
              <a:buNone/>
            </a:pPr>
            <a:r>
              <a:rPr lang="en-US" altLang="en-US" sz="2000" dirty="0">
                <a:ea typeface="ＭＳ Ｐゴシック" charset="-128"/>
                <a:cs typeface="ＭＳ Ｐゴシック" charset="-128"/>
              </a:rPr>
              <a:t>	-General &amp; Administrative</a:t>
            </a:r>
          </a:p>
          <a:p>
            <a:pPr marL="609447" lvl="1" indent="0">
              <a:buNone/>
            </a:pPr>
            <a:endParaRPr lang="en-US" altLang="en-US" sz="2000" dirty="0">
              <a:ea typeface="ＭＳ Ｐゴシック" charset="-128"/>
              <a:cs typeface="ＭＳ Ｐゴシック" charset="-128"/>
            </a:endParaRPr>
          </a:p>
          <a:p>
            <a:pPr marL="609447" lvl="1" indent="0">
              <a:buNone/>
            </a:pPr>
            <a:r>
              <a:rPr lang="en-US" altLang="en-US" sz="2000" dirty="0">
                <a:ea typeface="ＭＳ Ｐゴシック" charset="-128"/>
                <a:cs typeface="ＭＳ Ｐゴシック" charset="-128"/>
              </a:rPr>
              <a:t>See attached Exhibit A</a:t>
            </a:r>
          </a:p>
        </p:txBody>
      </p:sp>
    </p:spTree>
    <p:extLst>
      <p:ext uri="{BB962C8B-B14F-4D97-AF65-F5344CB8AC3E}">
        <p14:creationId xmlns:p14="http://schemas.microsoft.com/office/powerpoint/2010/main" val="132455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How to get started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589" y="1295401"/>
            <a:ext cx="12188825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399" dirty="0">
                <a:latin typeface="Trebuchet MS" panose="020B0603020202020204" pitchFamily="34" charset="0"/>
              </a:rPr>
              <a:t>	-Make a list of all the allocations you do during the month and at month end.</a:t>
            </a:r>
          </a:p>
          <a:p>
            <a:pPr marL="533266" lvl="1" indent="0">
              <a:buNone/>
            </a:pPr>
            <a:r>
              <a:rPr lang="en-US" sz="2000" dirty="0">
                <a:latin typeface="Trebuchet MS" panose="020B0603020202020204" pitchFamily="34" charset="0"/>
              </a:rPr>
              <a:t>		-Which allocations could be done with Direct Expenses or eliminated with a new</a:t>
            </a:r>
          </a:p>
          <a:p>
            <a:pPr marL="533266" lvl="1" indent="0">
              <a:buNone/>
            </a:pPr>
            <a:r>
              <a:rPr lang="en-US" sz="2000" dirty="0">
                <a:latin typeface="Trebuchet MS" panose="020B0603020202020204" pitchFamily="34" charset="0"/>
              </a:rPr>
              <a:t>		 structure?</a:t>
            </a:r>
          </a:p>
          <a:p>
            <a:pPr marL="533266" lvl="1" indent="0">
              <a:buNone/>
            </a:pPr>
            <a:endParaRPr lang="en-US" sz="2000" dirty="0">
              <a:latin typeface="Trebuchet MS" panose="020B0603020202020204" pitchFamily="34" charset="0"/>
            </a:endParaRPr>
          </a:p>
          <a:p>
            <a:pPr marL="0" indent="0">
              <a:buNone/>
            </a:pPr>
            <a:r>
              <a:rPr lang="en-US" sz="2399" dirty="0">
                <a:latin typeface="Trebuchet MS" panose="020B0603020202020204" pitchFamily="34" charset="0"/>
              </a:rPr>
              <a:t>	-Make a list of all the month end journal entries.</a:t>
            </a:r>
          </a:p>
          <a:p>
            <a:pPr marL="533266" lvl="1" indent="0">
              <a:buNone/>
            </a:pPr>
            <a:r>
              <a:rPr lang="en-US" sz="2000" dirty="0">
                <a:latin typeface="Trebuchet MS" panose="020B0603020202020204" pitchFamily="34" charset="0"/>
              </a:rPr>
              <a:t>		-Which allocations could be done with Direct Expenses or eliminated with a new</a:t>
            </a:r>
          </a:p>
          <a:p>
            <a:pPr marL="533266" lvl="1" indent="0">
              <a:buNone/>
            </a:pPr>
            <a:r>
              <a:rPr lang="en-US" sz="2000" dirty="0">
                <a:latin typeface="Trebuchet MS" panose="020B0603020202020204" pitchFamily="34" charset="0"/>
              </a:rPr>
              <a:t>		 structure?</a:t>
            </a:r>
          </a:p>
          <a:p>
            <a:pPr marL="533266" lvl="1" indent="0">
              <a:buNone/>
            </a:pPr>
            <a:endParaRPr lang="en-US" sz="2000" dirty="0">
              <a:latin typeface="Trebuchet MS" panose="020B0603020202020204" pitchFamily="34" charset="0"/>
            </a:endParaRPr>
          </a:p>
          <a:p>
            <a:pPr marL="0" indent="0">
              <a:buNone/>
            </a:pPr>
            <a:r>
              <a:rPr lang="en-US" sz="2399" dirty="0">
                <a:latin typeface="Trebuchet MS" panose="020B0603020202020204" pitchFamily="34" charset="0"/>
              </a:rPr>
              <a:t>	-Create your ideal Financial Structure and Chart of Accounts.</a:t>
            </a:r>
          </a:p>
          <a:p>
            <a:pPr marL="0" indent="0">
              <a:buNone/>
            </a:pPr>
            <a:r>
              <a:rPr lang="en-US" sz="2399" dirty="0">
                <a:latin typeface="Trebuchet MS" panose="020B0603020202020204" pitchFamily="34" charset="0"/>
              </a:rPr>
              <a:t>		</a:t>
            </a:r>
            <a:r>
              <a:rPr lang="en-US" sz="2000" dirty="0">
                <a:latin typeface="Trebuchet MS" panose="020B0603020202020204" pitchFamily="34" charset="0"/>
              </a:rPr>
              <a:t>-Modify your existing Chart of Accounts or Financial Statement.</a:t>
            </a:r>
          </a:p>
        </p:txBody>
      </p:sp>
    </p:spTree>
    <p:extLst>
      <p:ext uri="{BB962C8B-B14F-4D97-AF65-F5344CB8AC3E}">
        <p14:creationId xmlns:p14="http://schemas.microsoft.com/office/powerpoint/2010/main" val="141919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Viewpoint 3">
      <a:dk1>
        <a:srgbClr val="424342"/>
      </a:dk1>
      <a:lt1>
        <a:srgbClr val="FFFFFF"/>
      </a:lt1>
      <a:dk2>
        <a:srgbClr val="424341"/>
      </a:dk2>
      <a:lt2>
        <a:srgbClr val="E0E0E0"/>
      </a:lt2>
      <a:accent1>
        <a:srgbClr val="479FDA"/>
      </a:accent1>
      <a:accent2>
        <a:srgbClr val="0C2853"/>
      </a:accent2>
      <a:accent3>
        <a:srgbClr val="57BE8F"/>
      </a:accent3>
      <a:accent4>
        <a:srgbClr val="EAE64E"/>
      </a:accent4>
      <a:accent5>
        <a:srgbClr val="F2A73B"/>
      </a:accent5>
      <a:accent6>
        <a:srgbClr val="479FDA"/>
      </a:accent6>
      <a:hlink>
        <a:srgbClr val="479FDA"/>
      </a:hlink>
      <a:folHlink>
        <a:srgbClr val="1E2B4F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1_Office Theme">
  <a:themeElements>
    <a:clrScheme name="Viewpoint 3">
      <a:dk1>
        <a:srgbClr val="424342"/>
      </a:dk1>
      <a:lt1>
        <a:srgbClr val="FFFFFF"/>
      </a:lt1>
      <a:dk2>
        <a:srgbClr val="424341"/>
      </a:dk2>
      <a:lt2>
        <a:srgbClr val="E0E0E0"/>
      </a:lt2>
      <a:accent1>
        <a:srgbClr val="479FDA"/>
      </a:accent1>
      <a:accent2>
        <a:srgbClr val="0C2853"/>
      </a:accent2>
      <a:accent3>
        <a:srgbClr val="57BE8F"/>
      </a:accent3>
      <a:accent4>
        <a:srgbClr val="EAE64E"/>
      </a:accent4>
      <a:accent5>
        <a:srgbClr val="F2A73B"/>
      </a:accent5>
      <a:accent6>
        <a:srgbClr val="479FDA"/>
      </a:accent6>
      <a:hlink>
        <a:srgbClr val="479FDA"/>
      </a:hlink>
      <a:folHlink>
        <a:srgbClr val="1E2B4F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BF827A27B3E5241BD2D55FF27AD8CBE" ma:contentTypeVersion="8" ma:contentTypeDescription="Create a new document." ma:contentTypeScope="" ma:versionID="18c849370141e823eed13c2745ae7f88">
  <xsd:schema xmlns:xsd="http://www.w3.org/2001/XMLSchema" xmlns:xs="http://www.w3.org/2001/XMLSchema" xmlns:p="http://schemas.microsoft.com/office/2006/metadata/properties" xmlns:ns2="39e6064e-7984-436e-b6cb-f56f75ed52f7" xmlns:ns3="aef53357-2f91-42fe-a695-05775c369efc" targetNamespace="http://schemas.microsoft.com/office/2006/metadata/properties" ma:root="true" ma:fieldsID="38da0a9614cdf77c3ea0db5f4f56ad8f" ns2:_="" ns3:_="">
    <xsd:import namespace="39e6064e-7984-436e-b6cb-f56f75ed52f7"/>
    <xsd:import namespace="aef53357-2f91-42fe-a695-05775c369ef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e6064e-7984-436e-b6cb-f56f75ed52f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ef53357-2f91-42fe-a695-05775c369efc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65F101B-C068-4F50-950B-A07E8F8E46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9e6064e-7984-436e-b6cb-f56f75ed52f7"/>
    <ds:schemaRef ds:uri="aef53357-2f91-42fe-a695-05775c369ef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08C0E65-3186-4608-A3EB-FA8F3195828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5C3CDF5-12DD-47AF-B4F4-B9D3C184BB5E}">
  <ds:schemaRefs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aef53357-2f91-42fe-a695-05775c369efc"/>
    <ds:schemaRef ds:uri="39e6064e-7984-436e-b6cb-f56f75ed52f7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23919</TotalTime>
  <Words>875</Words>
  <Application>Microsoft Office PowerPoint</Application>
  <PresentationFormat>Widescreen</PresentationFormat>
  <Paragraphs>159</Paragraphs>
  <Slides>21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ＭＳ Ｐゴシック</vt:lpstr>
      <vt:lpstr>Arial</vt:lpstr>
      <vt:lpstr>Calibri</vt:lpstr>
      <vt:lpstr>Lato Light</vt:lpstr>
      <vt:lpstr>Trebuchet MS</vt:lpstr>
      <vt:lpstr>Trebuchet MS Regular</vt:lpstr>
      <vt:lpstr>Office Theme</vt:lpstr>
      <vt:lpstr>1_Office Theme</vt:lpstr>
      <vt:lpstr>PowerPoint Presentation</vt:lpstr>
      <vt:lpstr>Session objectives &amp; agenda</vt:lpstr>
      <vt:lpstr>PowerPoint Presentation</vt:lpstr>
      <vt:lpstr>PowerPoint Presentation</vt:lpstr>
      <vt:lpstr>PowerPoint Presentation</vt:lpstr>
      <vt:lpstr>PowerPoint Presentation</vt:lpstr>
      <vt:lpstr>The Chart of Accounts convergence!    CONtractor                                           CPA            .                                                      </vt:lpstr>
      <vt:lpstr>PowerPoint Presentation</vt:lpstr>
      <vt:lpstr>How to get started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OTF Insight Pitch Deck</dc:title>
  <dc:creator>Jake Boenisch</dc:creator>
  <cp:keywords/>
  <cp:lastModifiedBy>SEMA</cp:lastModifiedBy>
  <cp:revision>444</cp:revision>
  <dcterms:created xsi:type="dcterms:W3CDTF">2017-10-11T16:08:54Z</dcterms:created>
  <dcterms:modified xsi:type="dcterms:W3CDTF">2018-09-20T21:07:44Z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0x010100ABF827A27B3E5241BD2D55FF27AD8CBE</vt:lpwstr>
  </property>
  <property fmtid="{D5CDD505-2E9C-101B-9397-08002B2CF9AE}" pid="3" name="caaa2e0820134b5d9f87216fd6433051">
    <vt:lpwstr>Draft|dc8dcc14-d1f0-40b0-97af-7ec1c2a5c016</vt:lpwstr>
  </property>
  <property fmtid="{D5CDD505-2E9C-101B-9397-08002B2CF9AE}" pid="4" name="i8b8e4884cf04d5885a553eeea5b7f8f">
    <vt:lpwstr>Policy|1abf22ba-4c15-4cbf-84c4-1f09edb0b081</vt:lpwstr>
  </property>
  <property fmtid="{D5CDD505-2E9C-101B-9397-08002B2CF9AE}" pid="5" name="Viewpoint Policy Document Status">
    <vt:lpwstr>3364;#Draft|dc8dcc14-d1f0-40b0-97af-7ec1c2a5c016</vt:lpwstr>
  </property>
  <property fmtid="{D5CDD505-2E9C-101B-9397-08002B2CF9AE}" pid="6" name="Viewpoint Country">
    <vt:lpwstr/>
  </property>
  <property fmtid="{D5CDD505-2E9C-101B-9397-08002B2CF9AE}" pid="7" name="GEO">
    <vt:lpwstr/>
  </property>
  <property fmtid="{D5CDD505-2E9C-101B-9397-08002B2CF9AE}" pid="8" name="Vertical">
    <vt:lpwstr/>
  </property>
  <property fmtid="{D5CDD505-2E9C-101B-9397-08002B2CF9AE}" pid="9" name="ENR">
    <vt:lpwstr/>
  </property>
  <property fmtid="{D5CDD505-2E9C-101B-9397-08002B2CF9AE}" pid="10" name="Region">
    <vt:lpwstr/>
  </property>
  <property fmtid="{D5CDD505-2E9C-101B-9397-08002B2CF9AE}" pid="11" name="Viewpoint Policy Group">
    <vt:lpwstr/>
  </property>
  <property fmtid="{D5CDD505-2E9C-101B-9397-08002B2CF9AE}" pid="12" name="h701daaa8f8641b083b2aa723c40e2ee">
    <vt:lpwstr/>
  </property>
  <property fmtid="{D5CDD505-2E9C-101B-9397-08002B2CF9AE}" pid="13" name="d77580226c65416e8963b4938c937157">
    <vt:lpwstr/>
  </property>
  <property fmtid="{D5CDD505-2E9C-101B-9397-08002B2CF9AE}" pid="14" name="Sales Document Type">
    <vt:lpwstr>3425;#Overview PPT|ae154d3e-5f61-42e8-95c8-a7256051ef2b</vt:lpwstr>
  </property>
  <property fmtid="{D5CDD505-2E9C-101B-9397-08002B2CF9AE}" pid="15" name="Viewpoint Policy Topic">
    <vt:lpwstr/>
  </property>
  <property fmtid="{D5CDD505-2E9C-101B-9397-08002B2CF9AE}" pid="16" name="n5fb4c190bff4fa3a50519ef6e8b5c30">
    <vt:lpwstr/>
  </property>
  <property fmtid="{D5CDD505-2E9C-101B-9397-08002B2CF9AE}" pid="17" name="State">
    <vt:lpwstr/>
  </property>
  <property fmtid="{D5CDD505-2E9C-101B-9397-08002B2CF9AE}" pid="18" name="Replacement">
    <vt:lpwstr/>
  </property>
  <property fmtid="{D5CDD505-2E9C-101B-9397-08002B2CF9AE}" pid="19" name="Sales Product">
    <vt:lpwstr/>
  </property>
  <property fmtid="{D5CDD505-2E9C-101B-9397-08002B2CF9AE}" pid="20" name="Viewpoint Policy Document Type">
    <vt:lpwstr>3069;#Policy|1abf22ba-4c15-4cbf-84c4-1f09edb0b081</vt:lpwstr>
  </property>
</Properties>
</file>