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96" r:id="rId1"/>
    <p:sldMasterId id="2147483702" r:id="rId2"/>
    <p:sldMasterId id="2147483709" r:id="rId3"/>
  </p:sldMasterIdLst>
  <p:notesMasterIdLst>
    <p:notesMasterId r:id="rId39"/>
  </p:notesMasterIdLst>
  <p:handoutMasterIdLst>
    <p:handoutMasterId r:id="rId40"/>
  </p:handoutMasterIdLst>
  <p:sldIdLst>
    <p:sldId id="336" r:id="rId4"/>
    <p:sldId id="332" r:id="rId5"/>
    <p:sldId id="301" r:id="rId6"/>
    <p:sldId id="302" r:id="rId7"/>
    <p:sldId id="303" r:id="rId8"/>
    <p:sldId id="304" r:id="rId9"/>
    <p:sldId id="305" r:id="rId10"/>
    <p:sldId id="306" r:id="rId11"/>
    <p:sldId id="307" r:id="rId12"/>
    <p:sldId id="308" r:id="rId13"/>
    <p:sldId id="309" r:id="rId14"/>
    <p:sldId id="310" r:id="rId15"/>
    <p:sldId id="311" r:id="rId16"/>
    <p:sldId id="312" r:id="rId17"/>
    <p:sldId id="313" r:id="rId18"/>
    <p:sldId id="314" r:id="rId19"/>
    <p:sldId id="315" r:id="rId20"/>
    <p:sldId id="316" r:id="rId21"/>
    <p:sldId id="317" r:id="rId22"/>
    <p:sldId id="331" r:id="rId23"/>
    <p:sldId id="318" r:id="rId24"/>
    <p:sldId id="319" r:id="rId25"/>
    <p:sldId id="320" r:id="rId26"/>
    <p:sldId id="335" r:id="rId27"/>
    <p:sldId id="322" r:id="rId28"/>
    <p:sldId id="323" r:id="rId29"/>
    <p:sldId id="324" r:id="rId30"/>
    <p:sldId id="325" r:id="rId31"/>
    <p:sldId id="326" r:id="rId32"/>
    <p:sldId id="327" r:id="rId33"/>
    <p:sldId id="328" r:id="rId34"/>
    <p:sldId id="329" r:id="rId35"/>
    <p:sldId id="334" r:id="rId36"/>
    <p:sldId id="333" r:id="rId37"/>
    <p:sldId id="337" r:id="rId38"/>
  </p:sldIdLst>
  <p:sldSz cx="9144000" cy="6858000" type="screen4x3"/>
  <p:notesSz cx="6896100" cy="10033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58">
          <p15:clr>
            <a:srgbClr val="A4A3A4"/>
          </p15:clr>
        </p15:guide>
        <p15:guide id="2" orient="horz" pos="4113">
          <p15:clr>
            <a:srgbClr val="A4A3A4"/>
          </p15:clr>
        </p15:guide>
        <p15:guide id="3" orient="horz" pos="845">
          <p15:clr>
            <a:srgbClr val="A4A3A4"/>
          </p15:clr>
        </p15:guide>
        <p15:guide id="4" orient="horz" pos="1117">
          <p15:clr>
            <a:srgbClr val="A4A3A4"/>
          </p15:clr>
        </p15:guide>
        <p15:guide id="5" orient="horz" pos="2387">
          <p15:clr>
            <a:srgbClr val="A4A3A4"/>
          </p15:clr>
        </p15:guide>
        <p15:guide id="6" orient="horz" pos="3521">
          <p15:clr>
            <a:srgbClr val="A4A3A4"/>
          </p15:clr>
        </p15:guide>
        <p15:guide id="7" orient="horz" pos="3430">
          <p15:clr>
            <a:srgbClr val="A4A3A4"/>
          </p15:clr>
        </p15:guide>
        <p15:guide id="8" orient="horz" pos="504">
          <p15:clr>
            <a:srgbClr val="A4A3A4"/>
          </p15:clr>
        </p15:guide>
        <p15:guide id="9" pos="2880">
          <p15:clr>
            <a:srgbClr val="A4A3A4"/>
          </p15:clr>
        </p15:guide>
        <p15:guide id="10" pos="3107">
          <p15:clr>
            <a:srgbClr val="A4A3A4"/>
          </p15:clr>
        </p15:guide>
        <p15:guide id="11" pos="5465">
          <p15:clr>
            <a:srgbClr val="A4A3A4"/>
          </p15:clr>
        </p15:guide>
        <p15:guide id="12" pos="2651">
          <p15:clr>
            <a:srgbClr val="A4A3A4"/>
          </p15:clr>
        </p15:guide>
        <p15:guide id="13" pos="295">
          <p15:clr>
            <a:srgbClr val="A4A3A4"/>
          </p15:clr>
        </p15:guide>
      </p15:sldGuideLst>
    </p:ext>
    <p:ext uri="{2D200454-40CA-4A62-9FC3-DE9A4176ACB9}">
      <p15:notesGuideLst xmlns:p15="http://schemas.microsoft.com/office/powerpoint/2012/main" xmlns="">
        <p15:guide id="1" orient="horz" pos="3160">
          <p15:clr>
            <a:srgbClr val="A4A3A4"/>
          </p15:clr>
        </p15:guide>
        <p15:guide id="2" pos="217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E680"/>
    <a:srgbClr val="BAC3C8"/>
    <a:srgbClr val="A1A7AA"/>
    <a:srgbClr val="768692"/>
    <a:srgbClr val="80B9CB"/>
    <a:srgbClr val="007398"/>
    <a:srgbClr val="F5BA80"/>
    <a:srgbClr val="E88D21"/>
    <a:srgbClr val="CA8B93"/>
    <a:srgbClr val="95182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B301B821-A1FF-4177-AEE7-76D212191A09}">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087" autoAdjust="0"/>
    <p:restoredTop sz="77107" autoAdjust="0"/>
  </p:normalViewPr>
  <p:slideViewPr>
    <p:cSldViewPr snapToGrid="0" showGuides="1">
      <p:cViewPr>
        <p:scale>
          <a:sx n="100" d="100"/>
          <a:sy n="100" d="100"/>
        </p:scale>
        <p:origin x="-696" y="534"/>
      </p:cViewPr>
      <p:guideLst>
        <p:guide orient="horz" pos="2158"/>
        <p:guide orient="horz" pos="4113"/>
        <p:guide orient="horz" pos="845"/>
        <p:guide orient="horz" pos="1117"/>
        <p:guide orient="horz" pos="2387"/>
        <p:guide orient="horz" pos="3521"/>
        <p:guide orient="horz" pos="3430"/>
        <p:guide orient="horz" pos="504"/>
        <p:guide pos="2880"/>
        <p:guide pos="3107"/>
        <p:guide pos="5465"/>
        <p:guide pos="2651"/>
        <p:guide pos="295"/>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3" d="100"/>
          <a:sy n="73" d="100"/>
        </p:scale>
        <p:origin x="-3138" y="-114"/>
      </p:cViewPr>
      <p:guideLst>
        <p:guide orient="horz" pos="3160"/>
        <p:guide pos="2172"/>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8310" cy="501650"/>
          </a:xfrm>
          <a:prstGeom prst="rect">
            <a:avLst/>
          </a:prstGeom>
        </p:spPr>
        <p:txBody>
          <a:bodyPr vert="horz" lIns="96734" tIns="48367" rIns="96734" bIns="48367" rtlCol="0"/>
          <a:lstStyle>
            <a:lvl1pPr algn="l">
              <a:defRPr sz="1300"/>
            </a:lvl1pPr>
          </a:lstStyle>
          <a:p>
            <a:endParaRPr lang="en-GB"/>
          </a:p>
        </p:txBody>
      </p:sp>
      <p:sp>
        <p:nvSpPr>
          <p:cNvPr id="3" name="Date Placeholder 2"/>
          <p:cNvSpPr>
            <a:spLocks noGrp="1"/>
          </p:cNvSpPr>
          <p:nvPr>
            <p:ph type="dt" sz="quarter" idx="1"/>
          </p:nvPr>
        </p:nvSpPr>
        <p:spPr>
          <a:xfrm>
            <a:off x="3906194" y="0"/>
            <a:ext cx="2988310" cy="501650"/>
          </a:xfrm>
          <a:prstGeom prst="rect">
            <a:avLst/>
          </a:prstGeom>
        </p:spPr>
        <p:txBody>
          <a:bodyPr vert="horz" lIns="96734" tIns="48367" rIns="96734" bIns="48367" rtlCol="0"/>
          <a:lstStyle>
            <a:lvl1pPr algn="r">
              <a:defRPr sz="1300"/>
            </a:lvl1pPr>
          </a:lstStyle>
          <a:p>
            <a:fld id="{9A5C795E-0641-4229-B22C-21EE3405BBAE}" type="datetimeFigureOut">
              <a:rPr lang="en-GB" smtClean="0"/>
              <a:pPr/>
              <a:t>20/09/2018</a:t>
            </a:fld>
            <a:endParaRPr lang="en-GB"/>
          </a:p>
        </p:txBody>
      </p:sp>
      <p:sp>
        <p:nvSpPr>
          <p:cNvPr id="4" name="Footer Placeholder 3"/>
          <p:cNvSpPr>
            <a:spLocks noGrp="1"/>
          </p:cNvSpPr>
          <p:nvPr>
            <p:ph type="ftr" sz="quarter" idx="2"/>
          </p:nvPr>
        </p:nvSpPr>
        <p:spPr>
          <a:xfrm>
            <a:off x="0" y="9529609"/>
            <a:ext cx="2988310" cy="501650"/>
          </a:xfrm>
          <a:prstGeom prst="rect">
            <a:avLst/>
          </a:prstGeom>
        </p:spPr>
        <p:txBody>
          <a:bodyPr vert="horz" lIns="96734" tIns="48367" rIns="96734" bIns="48367" rtlCol="0" anchor="b"/>
          <a:lstStyle>
            <a:lvl1pPr algn="l">
              <a:defRPr sz="1300"/>
            </a:lvl1pPr>
          </a:lstStyle>
          <a:p>
            <a:endParaRPr lang="en-GB"/>
          </a:p>
        </p:txBody>
      </p:sp>
      <p:sp>
        <p:nvSpPr>
          <p:cNvPr id="5" name="Slide Number Placeholder 4"/>
          <p:cNvSpPr>
            <a:spLocks noGrp="1"/>
          </p:cNvSpPr>
          <p:nvPr>
            <p:ph type="sldNum" sz="quarter" idx="3"/>
          </p:nvPr>
        </p:nvSpPr>
        <p:spPr>
          <a:xfrm>
            <a:off x="3906194" y="9529609"/>
            <a:ext cx="2988310" cy="501650"/>
          </a:xfrm>
          <a:prstGeom prst="rect">
            <a:avLst/>
          </a:prstGeom>
        </p:spPr>
        <p:txBody>
          <a:bodyPr vert="horz" lIns="96734" tIns="48367" rIns="96734" bIns="48367" rtlCol="0" anchor="b"/>
          <a:lstStyle>
            <a:lvl1pPr algn="r">
              <a:defRPr sz="1300"/>
            </a:lvl1pPr>
          </a:lstStyle>
          <a:p>
            <a:fld id="{E5104667-F05A-4B32-AE0F-94352E085834}" type="slidenum">
              <a:rPr lang="en-GB" smtClean="0"/>
              <a:pPr/>
              <a:t>‹#›</a:t>
            </a:fld>
            <a:endParaRPr lang="en-GB"/>
          </a:p>
        </p:txBody>
      </p:sp>
    </p:spTree>
    <p:extLst>
      <p:ext uri="{BB962C8B-B14F-4D97-AF65-F5344CB8AC3E}">
        <p14:creationId xmlns:p14="http://schemas.microsoft.com/office/powerpoint/2010/main" xmlns="" val="30464507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8310" cy="501650"/>
          </a:xfrm>
          <a:prstGeom prst="rect">
            <a:avLst/>
          </a:prstGeom>
        </p:spPr>
        <p:txBody>
          <a:bodyPr vert="horz" lIns="96734" tIns="48367" rIns="96734" bIns="48367" rtlCol="0"/>
          <a:lstStyle>
            <a:lvl1pPr algn="l">
              <a:defRPr sz="1300"/>
            </a:lvl1pPr>
          </a:lstStyle>
          <a:p>
            <a:endParaRPr lang="en-GB"/>
          </a:p>
        </p:txBody>
      </p:sp>
      <p:sp>
        <p:nvSpPr>
          <p:cNvPr id="3" name="Date Placeholder 2"/>
          <p:cNvSpPr>
            <a:spLocks noGrp="1"/>
          </p:cNvSpPr>
          <p:nvPr>
            <p:ph type="dt" idx="1"/>
          </p:nvPr>
        </p:nvSpPr>
        <p:spPr>
          <a:xfrm>
            <a:off x="3906194" y="0"/>
            <a:ext cx="2988310" cy="501650"/>
          </a:xfrm>
          <a:prstGeom prst="rect">
            <a:avLst/>
          </a:prstGeom>
        </p:spPr>
        <p:txBody>
          <a:bodyPr vert="horz" lIns="96734" tIns="48367" rIns="96734" bIns="48367" rtlCol="0"/>
          <a:lstStyle>
            <a:lvl1pPr algn="r">
              <a:defRPr sz="1300"/>
            </a:lvl1pPr>
          </a:lstStyle>
          <a:p>
            <a:fld id="{116888DF-5E9D-4CFB-B25D-FD227B3D7E51}" type="datetimeFigureOut">
              <a:rPr lang="en-GB" smtClean="0"/>
              <a:pPr/>
              <a:t>20/09/2018</a:t>
            </a:fld>
            <a:endParaRPr lang="en-GB"/>
          </a:p>
        </p:txBody>
      </p:sp>
      <p:sp>
        <p:nvSpPr>
          <p:cNvPr id="4" name="Slide Image Placeholder 3"/>
          <p:cNvSpPr>
            <a:spLocks noGrp="1" noRot="1" noChangeAspect="1"/>
          </p:cNvSpPr>
          <p:nvPr>
            <p:ph type="sldImg" idx="2"/>
          </p:nvPr>
        </p:nvSpPr>
        <p:spPr>
          <a:xfrm>
            <a:off x="939800" y="752475"/>
            <a:ext cx="5016500" cy="3762375"/>
          </a:xfrm>
          <a:prstGeom prst="rect">
            <a:avLst/>
          </a:prstGeom>
          <a:noFill/>
          <a:ln w="12700">
            <a:solidFill>
              <a:prstClr val="black"/>
            </a:solidFill>
          </a:ln>
        </p:spPr>
        <p:txBody>
          <a:bodyPr vert="horz" lIns="96734" tIns="48367" rIns="96734" bIns="48367" rtlCol="0" anchor="ctr"/>
          <a:lstStyle/>
          <a:p>
            <a:endParaRPr lang="en-GB"/>
          </a:p>
        </p:txBody>
      </p:sp>
      <p:sp>
        <p:nvSpPr>
          <p:cNvPr id="5" name="Notes Placeholder 4"/>
          <p:cNvSpPr>
            <a:spLocks noGrp="1"/>
          </p:cNvSpPr>
          <p:nvPr>
            <p:ph type="body" sz="quarter" idx="3"/>
          </p:nvPr>
        </p:nvSpPr>
        <p:spPr>
          <a:xfrm>
            <a:off x="689610" y="4765675"/>
            <a:ext cx="5516880" cy="4514850"/>
          </a:xfrm>
          <a:prstGeom prst="rect">
            <a:avLst/>
          </a:prstGeom>
        </p:spPr>
        <p:txBody>
          <a:bodyPr vert="horz" lIns="96734" tIns="48367" rIns="96734" bIns="4836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29609"/>
            <a:ext cx="2988310" cy="501650"/>
          </a:xfrm>
          <a:prstGeom prst="rect">
            <a:avLst/>
          </a:prstGeom>
        </p:spPr>
        <p:txBody>
          <a:bodyPr vert="horz" lIns="96734" tIns="48367" rIns="96734" bIns="48367" rtlCol="0" anchor="b"/>
          <a:lstStyle>
            <a:lvl1pPr algn="l">
              <a:defRPr sz="1300"/>
            </a:lvl1pPr>
          </a:lstStyle>
          <a:p>
            <a:endParaRPr lang="en-GB"/>
          </a:p>
        </p:txBody>
      </p:sp>
      <p:sp>
        <p:nvSpPr>
          <p:cNvPr id="7" name="Slide Number Placeholder 6"/>
          <p:cNvSpPr>
            <a:spLocks noGrp="1"/>
          </p:cNvSpPr>
          <p:nvPr>
            <p:ph type="sldNum" sz="quarter" idx="5"/>
          </p:nvPr>
        </p:nvSpPr>
        <p:spPr>
          <a:xfrm>
            <a:off x="3906194" y="9529609"/>
            <a:ext cx="2988310" cy="501650"/>
          </a:xfrm>
          <a:prstGeom prst="rect">
            <a:avLst/>
          </a:prstGeom>
        </p:spPr>
        <p:txBody>
          <a:bodyPr vert="horz" lIns="96734" tIns="48367" rIns="96734" bIns="48367" rtlCol="0" anchor="b"/>
          <a:lstStyle>
            <a:lvl1pPr algn="r">
              <a:defRPr sz="1300"/>
            </a:lvl1pPr>
          </a:lstStyle>
          <a:p>
            <a:fld id="{49908495-6651-4F57-B722-ED584C511E7B}" type="slidenum">
              <a:rPr lang="en-GB" smtClean="0"/>
              <a:pPr/>
              <a:t>‹#›</a:t>
            </a:fld>
            <a:endParaRPr lang="en-GB"/>
          </a:p>
        </p:txBody>
      </p:sp>
    </p:spTree>
    <p:extLst>
      <p:ext uri="{BB962C8B-B14F-4D97-AF65-F5344CB8AC3E}">
        <p14:creationId xmlns:p14="http://schemas.microsoft.com/office/powerpoint/2010/main" xmlns="" val="2927008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908495-6651-4F57-B722-ED584C511E7B}"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xmlns="" val="20110300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A232D534-C942-421C-A0B1-CF236FEBC157}" type="slidenum">
              <a:rPr lang="en-US" altLang="en-US" sz="1200"/>
              <a:pPr eaLnBrk="1" hangingPunct="1">
                <a:spcBef>
                  <a:spcPct val="0"/>
                </a:spcBef>
              </a:pPr>
              <a:t>10</a:t>
            </a:fld>
            <a:endParaRPr lang="en-US" altLang="en-US" sz="120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130000"/>
              </a:lnSpc>
            </a:pPr>
            <a:r>
              <a:rPr lang="en-US" altLang="en-US" dirty="0">
                <a:solidFill>
                  <a:srgbClr val="000000"/>
                </a:solidFill>
                <a:ea typeface="ＭＳ Ｐゴシック" pitchFamily="34" charset="-128"/>
                <a:cs typeface="Arial" pitchFamily="34" charset="0"/>
                <a:sym typeface="Arial" pitchFamily="34" charset="0"/>
              </a:rPr>
              <a:t>High Stress, or Storms are not necessarily a bad thing, as long as we learn how to approach them:</a:t>
            </a:r>
          </a:p>
          <a:p>
            <a:pPr eaLnBrk="1" hangingPunct="1">
              <a:lnSpc>
                <a:spcPct val="130000"/>
              </a:lnSpc>
            </a:pPr>
            <a:r>
              <a:rPr lang="en-US" altLang="en-US" dirty="0">
                <a:solidFill>
                  <a:srgbClr val="000000"/>
                </a:solidFill>
                <a:ea typeface="ＭＳ Ｐゴシック" pitchFamily="34" charset="-128"/>
                <a:cs typeface="Arial" pitchFamily="34" charset="0"/>
                <a:sym typeface="Arial" pitchFamily="34" charset="0"/>
              </a:rPr>
              <a:t>It takes us out of our comfort zone, much like stressing a muscle.</a:t>
            </a:r>
          </a:p>
          <a:p>
            <a:pPr eaLnBrk="1" hangingPunct="1">
              <a:lnSpc>
                <a:spcPct val="130000"/>
              </a:lnSpc>
            </a:pPr>
            <a:r>
              <a:rPr lang="en-US" altLang="en-US" dirty="0">
                <a:solidFill>
                  <a:srgbClr val="000000"/>
                </a:solidFill>
                <a:ea typeface="ＭＳ Ｐゴシック" pitchFamily="34" charset="-128"/>
                <a:cs typeface="Arial" pitchFamily="34" charset="0"/>
                <a:sym typeface="Arial" pitchFamily="34" charset="0"/>
              </a:rPr>
              <a:t>It is also a stimulus for growth, as long as we seek quality recovery.</a:t>
            </a:r>
          </a:p>
          <a:p>
            <a:pPr eaLnBrk="1" hangingPunct="1">
              <a:lnSpc>
                <a:spcPct val="130000"/>
              </a:lnSpc>
            </a:pPr>
            <a:r>
              <a:rPr lang="en-US" altLang="en-US" dirty="0">
                <a:solidFill>
                  <a:srgbClr val="000000"/>
                </a:solidFill>
                <a:ea typeface="ＭＳ Ｐゴシック" pitchFamily="34" charset="-128"/>
                <a:cs typeface="Arial" pitchFamily="34" charset="0"/>
                <a:sym typeface="Arial" pitchFamily="34" charset="0"/>
              </a:rPr>
              <a:t>It’s important that when you have periods of high stress that you find a time to disengage and recover.</a:t>
            </a:r>
          </a:p>
          <a:p>
            <a:pPr eaLnBrk="1" hangingPunct="1">
              <a:lnSpc>
                <a:spcPct val="130000"/>
              </a:lnSpc>
            </a:pPr>
            <a:endParaRPr lang="en-US" altLang="en-US" dirty="0">
              <a:solidFill>
                <a:srgbClr val="000000"/>
              </a:solidFill>
              <a:ea typeface="ＭＳ Ｐゴシック" pitchFamily="34" charset="-128"/>
              <a:cs typeface="Arial" pitchFamily="34" charset="0"/>
              <a:sym typeface="Arial" pitchFamily="34" charset="0"/>
            </a:endParaRPr>
          </a:p>
          <a:p>
            <a:pPr eaLnBrk="1" hangingPunct="1">
              <a:lnSpc>
                <a:spcPct val="130000"/>
              </a:lnSpc>
            </a:pPr>
            <a:r>
              <a:rPr lang="en-US" altLang="en-US" b="1" dirty="0">
                <a:solidFill>
                  <a:srgbClr val="000000"/>
                </a:solidFill>
                <a:ea typeface="ＭＳ Ｐゴシック" pitchFamily="34" charset="-128"/>
                <a:cs typeface="Arial" pitchFamily="34" charset="0"/>
                <a:sym typeface="Arial" pitchFamily="34" charset="0"/>
              </a:rPr>
              <a:t>NOTE</a:t>
            </a:r>
            <a:r>
              <a:rPr lang="en-US" altLang="en-US" dirty="0">
                <a:solidFill>
                  <a:srgbClr val="000000"/>
                </a:solidFill>
                <a:ea typeface="ＭＳ Ｐゴシック" pitchFamily="34" charset="-128"/>
                <a:cs typeface="Arial" pitchFamily="34" charset="0"/>
                <a:sym typeface="Arial" pitchFamily="34" charset="0"/>
              </a:rPr>
              <a:t>: If time permits, this is an excellent opportunity to relate a storm that has happened in your life and talk about how you recovered from it and grew.</a:t>
            </a:r>
          </a:p>
          <a:p>
            <a:pPr eaLnBrk="1" hangingPunct="1"/>
            <a:endParaRPr lang="en-US" altLang="en-US" dirty="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9F1158A0-5DB7-4993-9169-53594388612D}" type="slidenum">
              <a:rPr lang="en-US" altLang="en-US" sz="1200"/>
              <a:pPr eaLnBrk="1" hangingPunct="1">
                <a:spcBef>
                  <a:spcPct val="0"/>
                </a:spcBef>
              </a:pPr>
              <a:t>11</a:t>
            </a:fld>
            <a:endParaRPr lang="en-US" altLang="en-US" sz="120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b="1" dirty="0">
                <a:ea typeface="ＭＳ Ｐゴシック" pitchFamily="34" charset="-128"/>
              </a:rPr>
              <a:t>Principal three is that we are all creatures of habit</a:t>
            </a:r>
          </a:p>
          <a:p>
            <a:pPr eaLnBrk="1" hangingPunct="1"/>
            <a:r>
              <a:rPr lang="en-US" altLang="en-US" dirty="0">
                <a:latin typeface="Helvetica" charset="0"/>
                <a:ea typeface="ＭＳ Ｐゴシック" pitchFamily="34" charset="-128"/>
                <a:sym typeface="Helvetica" charset="0"/>
              </a:rPr>
              <a:t>This graph illustrates that we are truly creatures of habit. 95% of what we do is non-conscious or automatic behavior. For example, if you think about it, the way we brush our teeth, get dressed or drive to work, are all the same because we’ve </a:t>
            </a:r>
            <a:r>
              <a:rPr lang="en-US" altLang="ja-JP" dirty="0">
                <a:latin typeface="Helvetica" charset="0"/>
                <a:ea typeface="ＭＳ Ｐゴシック" pitchFamily="34" charset="-128"/>
                <a:sym typeface="Helvetica" charset="0"/>
              </a:rPr>
              <a:t>been doing them the same way for quite awhile. </a:t>
            </a:r>
          </a:p>
          <a:p>
            <a:pPr eaLnBrk="1" hangingPunct="1"/>
            <a:r>
              <a:rPr lang="en-US" altLang="en-US" dirty="0">
                <a:latin typeface="Helvetica" charset="0"/>
                <a:ea typeface="ＭＳ Ｐゴシック" pitchFamily="34" charset="-128"/>
                <a:sym typeface="Helvetica" charset="0"/>
              </a:rPr>
              <a:t>What we can learn from elite athletes is that they use the 5% of their conscious thought to develop habits that they repeat often enough to become automatic behaviors. That</a:t>
            </a:r>
            <a:r>
              <a:rPr lang="ja-JP" altLang="en-US" dirty="0">
                <a:latin typeface="Helvetica" charset="0"/>
                <a:ea typeface="ＭＳ Ｐゴシック" pitchFamily="34" charset="-128"/>
                <a:sym typeface="Helvetica" charset="0"/>
              </a:rPr>
              <a:t>’</a:t>
            </a:r>
            <a:r>
              <a:rPr lang="en-US" altLang="ja-JP" dirty="0">
                <a:latin typeface="Helvetica" charset="0"/>
                <a:ea typeface="ＭＳ Ｐゴシック" pitchFamily="34" charset="-128"/>
                <a:sym typeface="Helvetica" charset="0"/>
              </a:rPr>
              <a:t>s why basketball players practice the same plays over and over again, or golfers hit hundreds of golf balls with the same club, so that the play becomes automatic. Then in the heat of competition, they don’t have to think about what needs to be done. </a:t>
            </a:r>
          </a:p>
          <a:p>
            <a:pPr eaLnBrk="1" hangingPunct="1"/>
            <a:endParaRPr lang="en-GB" altLang="en-US" dirty="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1FBD22B0-D106-42C5-A494-E2E3C9653123}" type="slidenum">
              <a:rPr lang="en-US" altLang="en-US" sz="1200"/>
              <a:pPr eaLnBrk="1" hangingPunct="1">
                <a:spcBef>
                  <a:spcPct val="0"/>
                </a:spcBef>
              </a:pPr>
              <a:t>12</a:t>
            </a:fld>
            <a:endParaRPr lang="en-US" altLang="en-US" sz="120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a:solidFill>
                  <a:srgbClr val="000000"/>
                </a:solidFill>
                <a:ea typeface="ＭＳ Ｐゴシック" pitchFamily="34" charset="-128"/>
                <a:cs typeface="Arial" pitchFamily="34" charset="0"/>
                <a:sym typeface="Arial" pitchFamily="34" charset="0"/>
              </a:rPr>
              <a:t>Review key take-aways from the slide.</a:t>
            </a:r>
          </a:p>
          <a:p>
            <a:pPr eaLnBrk="1" hangingPunct="1"/>
            <a:endParaRPr lang="en-US" altLang="en-US">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4E5724BF-468D-49D2-AD02-FA5B2C223390}" type="slidenum">
              <a:rPr lang="en-US" altLang="en-US" sz="1200"/>
              <a:pPr eaLnBrk="1" hangingPunct="1">
                <a:spcBef>
                  <a:spcPct val="0"/>
                </a:spcBef>
              </a:pPr>
              <a:t>13</a:t>
            </a:fld>
            <a:endParaRPr lang="en-US" altLang="en-US" sz="120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dirty="0">
                <a:solidFill>
                  <a:srgbClr val="000000"/>
                </a:solidFill>
                <a:ea typeface="ＭＳ Ｐゴシック" pitchFamily="34" charset="-128"/>
                <a:cs typeface="Arial" pitchFamily="34" charset="0"/>
                <a:sym typeface="Arial" pitchFamily="34" charset="0"/>
              </a:rPr>
              <a:t>Let’s</a:t>
            </a:r>
            <a:r>
              <a:rPr lang="en-US" altLang="ja-JP" dirty="0">
                <a:solidFill>
                  <a:srgbClr val="000000"/>
                </a:solidFill>
                <a:ea typeface="ＭＳ Ｐゴシック" pitchFamily="34" charset="-128"/>
                <a:cs typeface="Arial" pitchFamily="34" charset="0"/>
                <a:sym typeface="Arial" pitchFamily="34" charset="0"/>
              </a:rPr>
              <a:t> move on to talking about Managing Energy in Your Day to be more extraordinary.</a:t>
            </a:r>
          </a:p>
          <a:p>
            <a:pPr eaLnBrk="1" hangingPunct="1"/>
            <a:endParaRPr lang="en-US" altLang="en-US" dirty="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16EA57FB-AB42-4CE7-94E5-36DFBEDE7F0D}" type="slidenum">
              <a:rPr lang="en-US" altLang="en-US" sz="1200"/>
              <a:pPr eaLnBrk="1" hangingPunct="1">
                <a:spcBef>
                  <a:spcPct val="0"/>
                </a:spcBef>
              </a:pPr>
              <a:t>14</a:t>
            </a:fld>
            <a:endParaRPr lang="en-US" altLang="en-US" sz="120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a:solidFill>
                  <a:srgbClr val="000000"/>
                </a:solidFill>
                <a:ea typeface="ＭＳ Ｐゴシック" pitchFamily="34" charset="-128"/>
                <a:cs typeface="Arial" pitchFamily="34" charset="0"/>
                <a:sym typeface="Arial" pitchFamily="34" charset="0"/>
              </a:rPr>
              <a:t>This section is primarily about Physical Energy, there are two main concepts here:</a:t>
            </a:r>
          </a:p>
          <a:p>
            <a:pPr eaLnBrk="1" hangingPunct="1"/>
            <a:endParaRPr lang="en-US" altLang="en-US">
              <a:solidFill>
                <a:srgbClr val="000000"/>
              </a:solidFill>
              <a:ea typeface="ＭＳ Ｐゴシック" pitchFamily="34" charset="-128"/>
              <a:cs typeface="Arial" pitchFamily="34" charset="0"/>
              <a:sym typeface="Arial" pitchFamily="34" charset="0"/>
            </a:endParaRPr>
          </a:p>
          <a:p>
            <a:pPr eaLnBrk="1" hangingPunct="1"/>
            <a:r>
              <a:rPr lang="en-US" altLang="en-US">
                <a:solidFill>
                  <a:srgbClr val="000000"/>
                </a:solidFill>
                <a:ea typeface="ＭＳ Ｐゴシック" pitchFamily="34" charset="-128"/>
                <a:cs typeface="Arial" pitchFamily="34" charset="0"/>
                <a:sym typeface="Arial" pitchFamily="34" charset="0"/>
              </a:rPr>
              <a:t>First, Food is Fuel, it is nothing more than stored energy from the sun. </a:t>
            </a:r>
          </a:p>
          <a:p>
            <a:pPr eaLnBrk="1" hangingPunct="1"/>
            <a:endParaRPr lang="en-US" altLang="en-US">
              <a:solidFill>
                <a:srgbClr val="000000"/>
              </a:solidFill>
              <a:ea typeface="ＭＳ Ｐゴシック" pitchFamily="34" charset="-128"/>
              <a:cs typeface="Arial" pitchFamily="34" charset="0"/>
              <a:sym typeface="Arial" pitchFamily="34" charset="0"/>
            </a:endParaRPr>
          </a:p>
          <a:p>
            <a:pPr eaLnBrk="1" hangingPunct="1"/>
            <a:r>
              <a:rPr lang="en-US" altLang="en-US">
                <a:solidFill>
                  <a:srgbClr val="000000"/>
                </a:solidFill>
                <a:ea typeface="ＭＳ Ｐゴシック" pitchFamily="34" charset="-128"/>
                <a:cs typeface="Arial" pitchFamily="34" charset="0"/>
                <a:sym typeface="Arial" pitchFamily="34" charset="0"/>
              </a:rPr>
              <a:t>Second, Movement leads to getting more energy in blood to the right places, like our brain. </a:t>
            </a:r>
          </a:p>
          <a:p>
            <a:pPr eaLnBrk="1" hangingPunct="1"/>
            <a:endParaRPr lang="en-US" altLang="en-US">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E6FDC586-4FCA-4B52-AC36-069AD408FAF8}" type="slidenum">
              <a:rPr lang="en-US" altLang="en-US" sz="1200"/>
              <a:pPr eaLnBrk="1" hangingPunct="1">
                <a:spcBef>
                  <a:spcPct val="0"/>
                </a:spcBef>
              </a:pPr>
              <a:t>15</a:t>
            </a:fld>
            <a:endParaRPr lang="en-US" altLang="en-US" sz="120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130000"/>
              </a:lnSpc>
            </a:pPr>
            <a:r>
              <a:rPr lang="en-US" altLang="en-US" dirty="0">
                <a:solidFill>
                  <a:srgbClr val="000000"/>
                </a:solidFill>
                <a:ea typeface="ＭＳ Ｐゴシック" pitchFamily="34" charset="-128"/>
                <a:cs typeface="Arial" pitchFamily="34" charset="0"/>
                <a:sym typeface="Arial" pitchFamily="34" charset="0"/>
              </a:rPr>
              <a:t>Your body require energy 24 hours a day. The basic currency of energy is glucose. When you ingest food it is turned into glucose, </a:t>
            </a:r>
          </a:p>
          <a:p>
            <a:pPr eaLnBrk="1" hangingPunct="1">
              <a:lnSpc>
                <a:spcPct val="130000"/>
              </a:lnSpc>
            </a:pPr>
            <a:r>
              <a:rPr lang="en-US" altLang="en-US" dirty="0">
                <a:solidFill>
                  <a:srgbClr val="000000"/>
                </a:solidFill>
                <a:ea typeface="ＭＳ Ｐゴシック" pitchFamily="34" charset="-128"/>
                <a:cs typeface="Arial" pitchFamily="34" charset="0"/>
                <a:sym typeface="Arial" pitchFamily="34" charset="0"/>
              </a:rPr>
              <a:t>combined with oxygen in your blood and carried to all the places it needs to go like your muscles and your brain.</a:t>
            </a:r>
          </a:p>
          <a:p>
            <a:pPr eaLnBrk="1" hangingPunct="1">
              <a:lnSpc>
                <a:spcPct val="130000"/>
              </a:lnSpc>
            </a:pPr>
            <a:endParaRPr lang="en-US" altLang="en-US" dirty="0">
              <a:solidFill>
                <a:srgbClr val="000000"/>
              </a:solidFill>
              <a:ea typeface="ＭＳ Ｐゴシック" pitchFamily="34" charset="-128"/>
              <a:cs typeface="Arial" pitchFamily="34" charset="0"/>
              <a:sym typeface="Arial" pitchFamily="34" charset="0"/>
            </a:endParaRPr>
          </a:p>
          <a:p>
            <a:pPr eaLnBrk="1" hangingPunct="1">
              <a:lnSpc>
                <a:spcPct val="130000"/>
              </a:lnSpc>
            </a:pPr>
            <a:r>
              <a:rPr lang="en-US" altLang="en-US" dirty="0">
                <a:solidFill>
                  <a:srgbClr val="000000"/>
                </a:solidFill>
                <a:ea typeface="ＭＳ Ｐゴシック" pitchFamily="34" charset="-128"/>
                <a:cs typeface="Arial" pitchFamily="34" charset="0"/>
                <a:sym typeface="Arial" pitchFamily="34" charset="0"/>
              </a:rPr>
              <a:t>An important point to note is that if you have more glucose in your system than you need at any point, your body will store it for future use as fat. Remember human bodies have been around for several million years, and for 99% of that time famine and other periods of starvation have been common. So the body has evolved into an efficient energy storage machine.</a:t>
            </a:r>
          </a:p>
          <a:p>
            <a:pPr eaLnBrk="1" hangingPunct="1">
              <a:lnSpc>
                <a:spcPct val="130000"/>
              </a:lnSpc>
            </a:pPr>
            <a:endParaRPr lang="en-US" altLang="en-US" dirty="0">
              <a:solidFill>
                <a:srgbClr val="000000"/>
              </a:solidFill>
              <a:ea typeface="ＭＳ Ｐゴシック" pitchFamily="34" charset="-128"/>
              <a:cs typeface="Arial" pitchFamily="34" charset="0"/>
              <a:sym typeface="Arial" pitchFamily="34" charset="0"/>
            </a:endParaRPr>
          </a:p>
          <a:p>
            <a:pPr eaLnBrk="1" hangingPunct="1">
              <a:lnSpc>
                <a:spcPct val="130000"/>
              </a:lnSpc>
            </a:pPr>
            <a:r>
              <a:rPr lang="en-US" altLang="en-US" dirty="0">
                <a:solidFill>
                  <a:srgbClr val="000000"/>
                </a:solidFill>
                <a:ea typeface="ＭＳ Ｐゴシック" pitchFamily="34" charset="-128"/>
                <a:cs typeface="Arial" pitchFamily="34" charset="0"/>
                <a:sym typeface="Arial" pitchFamily="34" charset="0"/>
              </a:rPr>
              <a:t>Food is fuel</a:t>
            </a:r>
          </a:p>
          <a:p>
            <a:pPr eaLnBrk="1" hangingPunct="1">
              <a:lnSpc>
                <a:spcPct val="130000"/>
              </a:lnSpc>
            </a:pPr>
            <a:endParaRPr lang="en-US" altLang="en-US" dirty="0">
              <a:solidFill>
                <a:srgbClr val="000000"/>
              </a:solidFill>
              <a:ea typeface="ＭＳ Ｐゴシック" pitchFamily="34" charset="-128"/>
              <a:cs typeface="Arial" pitchFamily="34" charset="0"/>
              <a:sym typeface="Arial" pitchFamily="34" charset="0"/>
            </a:endParaRPr>
          </a:p>
          <a:p>
            <a:pPr eaLnBrk="1" hangingPunct="1">
              <a:lnSpc>
                <a:spcPct val="130000"/>
              </a:lnSpc>
            </a:pPr>
            <a:r>
              <a:rPr lang="en-US" altLang="en-US" dirty="0">
                <a:solidFill>
                  <a:srgbClr val="000000"/>
                </a:solidFill>
                <a:ea typeface="ＭＳ Ｐゴシック" pitchFamily="34" charset="-128"/>
                <a:cs typeface="Arial" pitchFamily="34" charset="0"/>
                <a:sym typeface="Arial" pitchFamily="34" charset="0"/>
              </a:rPr>
              <a:t>Water is oil</a:t>
            </a:r>
          </a:p>
          <a:p>
            <a:pPr eaLnBrk="1" hangingPunct="1"/>
            <a:endParaRPr lang="en-GB" altLang="en-US" dirty="0">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ACB366CB-303C-4CE7-B566-089A29739D7E}" type="slidenum">
              <a:rPr lang="en-US" altLang="en-US" sz="1200"/>
              <a:pPr eaLnBrk="1" hangingPunct="1">
                <a:spcBef>
                  <a:spcPct val="0"/>
                </a:spcBef>
              </a:pPr>
              <a:t>16</a:t>
            </a:fld>
            <a:endParaRPr lang="en-US" altLang="en-US" sz="120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130000"/>
              </a:lnSpc>
            </a:pPr>
            <a:r>
              <a:rPr lang="en-US" altLang="en-US" sz="900" dirty="0">
                <a:solidFill>
                  <a:srgbClr val="000000"/>
                </a:solidFill>
                <a:ea typeface="ＭＳ Ｐゴシック" pitchFamily="34" charset="-128"/>
                <a:cs typeface="Arial" pitchFamily="34" charset="0"/>
                <a:sym typeface="Arial" pitchFamily="34" charset="0"/>
              </a:rPr>
              <a:t>Let’s </a:t>
            </a:r>
            <a:r>
              <a:rPr lang="en-US" altLang="ja-JP" sz="900" dirty="0">
                <a:solidFill>
                  <a:srgbClr val="000000"/>
                </a:solidFill>
                <a:ea typeface="ＭＳ Ｐゴシック" pitchFamily="34" charset="-128"/>
                <a:cs typeface="Arial" pitchFamily="34" charset="0"/>
                <a:sym typeface="Arial" pitchFamily="34" charset="0"/>
              </a:rPr>
              <a:t>take a look at a common practice for many of us we call </a:t>
            </a:r>
            <a:r>
              <a:rPr lang="en-US" altLang="ja-JP" sz="900" b="1" dirty="0">
                <a:solidFill>
                  <a:srgbClr val="000000"/>
                </a:solidFill>
                <a:ea typeface="ＭＳ Ｐゴシック" pitchFamily="34" charset="-128"/>
                <a:cs typeface="Arial" pitchFamily="34" charset="0"/>
                <a:sym typeface="Arial" pitchFamily="34" charset="0"/>
              </a:rPr>
              <a:t>survival based eating</a:t>
            </a:r>
            <a:r>
              <a:rPr lang="en-US" altLang="ja-JP" sz="900" dirty="0">
                <a:solidFill>
                  <a:srgbClr val="000000"/>
                </a:solidFill>
                <a:ea typeface="ＭＳ Ｐゴシック" pitchFamily="34" charset="-128"/>
                <a:cs typeface="Arial" pitchFamily="34" charset="0"/>
                <a:sym typeface="Arial" pitchFamily="34" charset="0"/>
              </a:rPr>
              <a:t>.</a:t>
            </a:r>
          </a:p>
          <a:p>
            <a:pPr eaLnBrk="1" hangingPunct="1">
              <a:lnSpc>
                <a:spcPct val="130000"/>
              </a:lnSpc>
            </a:pPr>
            <a:r>
              <a:rPr lang="en-US" altLang="en-US" sz="900" dirty="0">
                <a:solidFill>
                  <a:srgbClr val="000000"/>
                </a:solidFill>
                <a:ea typeface="ＭＳ Ｐゴシック" pitchFamily="34" charset="-128"/>
                <a:cs typeface="Arial" pitchFamily="34" charset="0"/>
                <a:sym typeface="Arial" pitchFamily="34" charset="0"/>
              </a:rPr>
              <a:t>How many of you skip breakfast during the work week? </a:t>
            </a:r>
          </a:p>
          <a:p>
            <a:pPr eaLnBrk="1" hangingPunct="1">
              <a:lnSpc>
                <a:spcPct val="130000"/>
              </a:lnSpc>
            </a:pPr>
            <a:r>
              <a:rPr lang="en-US" altLang="en-US" sz="900" dirty="0">
                <a:solidFill>
                  <a:srgbClr val="000000"/>
                </a:solidFill>
                <a:ea typeface="ＭＳ Ｐゴシック" pitchFamily="34" charset="-128"/>
                <a:cs typeface="Arial" pitchFamily="34" charset="0"/>
                <a:sym typeface="Arial" pitchFamily="34" charset="0"/>
              </a:rPr>
              <a:t>When you eat breakfast , besides providing energy to your system, you are signaling your body that food is available.</a:t>
            </a:r>
          </a:p>
          <a:p>
            <a:pPr eaLnBrk="1" hangingPunct="1">
              <a:lnSpc>
                <a:spcPct val="130000"/>
              </a:lnSpc>
            </a:pPr>
            <a:r>
              <a:rPr lang="en-US" altLang="en-US" sz="900" dirty="0">
                <a:solidFill>
                  <a:srgbClr val="000000"/>
                </a:solidFill>
                <a:ea typeface="ＭＳ Ｐゴシック" pitchFamily="34" charset="-128"/>
                <a:cs typeface="Arial" pitchFamily="34" charset="0"/>
                <a:sym typeface="Arial" pitchFamily="34" charset="0"/>
              </a:rPr>
              <a:t>If you skip breakfast, since it has no signal that food is available, your body goes into </a:t>
            </a:r>
            <a:r>
              <a:rPr lang="ja-JP" altLang="en-US" sz="900" dirty="0">
                <a:solidFill>
                  <a:srgbClr val="000000"/>
                </a:solidFill>
                <a:ea typeface="ＭＳ Ｐゴシック" pitchFamily="34" charset="-128"/>
                <a:cs typeface="Arial" pitchFamily="34" charset="0"/>
                <a:sym typeface="Arial" pitchFamily="34" charset="0"/>
              </a:rPr>
              <a:t>“</a:t>
            </a:r>
            <a:r>
              <a:rPr lang="en-US" altLang="ja-JP" sz="900" dirty="0">
                <a:solidFill>
                  <a:srgbClr val="000000"/>
                </a:solidFill>
                <a:ea typeface="ＭＳ Ｐゴシック" pitchFamily="34" charset="-128"/>
                <a:cs typeface="Arial" pitchFamily="34" charset="0"/>
                <a:sym typeface="Arial" pitchFamily="34" charset="0"/>
              </a:rPr>
              <a:t>survival mode</a:t>
            </a:r>
            <a:r>
              <a:rPr lang="ja-JP" altLang="en-US" sz="900" dirty="0">
                <a:solidFill>
                  <a:srgbClr val="000000"/>
                </a:solidFill>
                <a:ea typeface="ＭＳ Ｐゴシック" pitchFamily="34" charset="-128"/>
                <a:cs typeface="Arial" pitchFamily="34" charset="0"/>
                <a:sym typeface="Arial" pitchFamily="34" charset="0"/>
              </a:rPr>
              <a:t>”</a:t>
            </a:r>
            <a:r>
              <a:rPr lang="en-US" altLang="ja-JP" sz="900" dirty="0">
                <a:solidFill>
                  <a:srgbClr val="000000"/>
                </a:solidFill>
                <a:ea typeface="ＭＳ Ｐゴシック" pitchFamily="34" charset="-128"/>
                <a:cs typeface="Arial" pitchFamily="34" charset="0"/>
                <a:sym typeface="Arial" pitchFamily="34" charset="0"/>
              </a:rPr>
              <a:t>. First, it slows down your metabolism in order to conserve the available energy. You still need glucose, but rather than taking it from your fat cells, it first uses Glycogen which comes from broken down muscle. Your body sees fat as a 401(k) account, while muscle is looked at as a savings account. If you have an unexpected expense that comes up, do you make a withdrawal from your 401(k) or your savings account? </a:t>
            </a:r>
          </a:p>
          <a:p>
            <a:pPr eaLnBrk="1" hangingPunct="1">
              <a:lnSpc>
                <a:spcPct val="130000"/>
              </a:lnSpc>
            </a:pPr>
            <a:endParaRPr lang="en-US" altLang="en-US" sz="900" dirty="0">
              <a:solidFill>
                <a:srgbClr val="000000"/>
              </a:solidFill>
              <a:ea typeface="ＭＳ Ｐゴシック" pitchFamily="34" charset="-128"/>
              <a:cs typeface="Arial" pitchFamily="34" charset="0"/>
              <a:sym typeface="Arial" pitchFamily="34" charset="0"/>
            </a:endParaRPr>
          </a:p>
          <a:p>
            <a:pPr eaLnBrk="1" hangingPunct="1">
              <a:lnSpc>
                <a:spcPct val="130000"/>
              </a:lnSpc>
            </a:pPr>
            <a:r>
              <a:rPr lang="en-US" altLang="en-US" sz="900" dirty="0">
                <a:solidFill>
                  <a:srgbClr val="000000"/>
                </a:solidFill>
                <a:ea typeface="ＭＳ Ｐゴシック" pitchFamily="34" charset="-128"/>
                <a:cs typeface="Arial" pitchFamily="34" charset="0"/>
                <a:sym typeface="Arial" pitchFamily="34" charset="0"/>
              </a:rPr>
              <a:t>Come late morning, you’re </a:t>
            </a:r>
            <a:r>
              <a:rPr lang="en-US" altLang="ja-JP" sz="900" dirty="0">
                <a:solidFill>
                  <a:srgbClr val="000000"/>
                </a:solidFill>
                <a:ea typeface="ＭＳ Ｐゴシック" pitchFamily="34" charset="-128"/>
                <a:cs typeface="Arial" pitchFamily="34" charset="0"/>
                <a:sym typeface="Arial" pitchFamily="34" charset="0"/>
              </a:rPr>
              <a:t>starting to get run down, energy is low, you become moody, impatient, unfocused and by lunch you</a:t>
            </a:r>
            <a:r>
              <a:rPr lang="ja-JP" altLang="en-US" sz="900" dirty="0">
                <a:solidFill>
                  <a:srgbClr val="000000"/>
                </a:solidFill>
                <a:ea typeface="ＭＳ Ｐゴシック" pitchFamily="34" charset="-128"/>
                <a:cs typeface="Arial" pitchFamily="34" charset="0"/>
                <a:sym typeface="Arial" pitchFamily="34" charset="0"/>
              </a:rPr>
              <a:t>’</a:t>
            </a:r>
            <a:r>
              <a:rPr lang="en-US" altLang="ja-JP" sz="900" dirty="0">
                <a:solidFill>
                  <a:srgbClr val="000000"/>
                </a:solidFill>
                <a:ea typeface="ＭＳ Ｐゴシック" pitchFamily="34" charset="-128"/>
                <a:cs typeface="Arial" pitchFamily="34" charset="0"/>
                <a:sym typeface="Arial" pitchFamily="34" charset="0"/>
              </a:rPr>
              <a:t>re probably pretty hungry. So come lunch time you</a:t>
            </a:r>
            <a:r>
              <a:rPr lang="ja-JP" altLang="en-US" sz="900" dirty="0">
                <a:solidFill>
                  <a:srgbClr val="000000"/>
                </a:solidFill>
                <a:ea typeface="ＭＳ Ｐゴシック" pitchFamily="34" charset="-128"/>
                <a:cs typeface="Arial" pitchFamily="34" charset="0"/>
                <a:sym typeface="Arial" pitchFamily="34" charset="0"/>
              </a:rPr>
              <a:t>’</a:t>
            </a:r>
            <a:r>
              <a:rPr lang="en-US" altLang="ja-JP" sz="900" dirty="0">
                <a:solidFill>
                  <a:srgbClr val="000000"/>
                </a:solidFill>
                <a:ea typeface="ＭＳ Ｐゴシック" pitchFamily="34" charset="-128"/>
                <a:cs typeface="Arial" pitchFamily="34" charset="0"/>
                <a:sym typeface="Arial" pitchFamily="34" charset="0"/>
              </a:rPr>
              <a:t>re ready for a pretty good meal. Maybe a double cheeseburger and fries, or a large salad with chicken and  plenty of bread. Now your body has plenty of fuel, in fact more than it needs. First thing it needs to do is digest what you’ve eaten and turn it into glucose. However, because its been conserving energy it doesn’t take much Glucose, so the rest is stored as fat. At this point, you’re probably feeling a bit tired, even sleepy, you lose motivation, feel bloated and sluggish, even unfocused. If we eat too much many of us go into a </a:t>
            </a:r>
            <a:r>
              <a:rPr lang="ja-JP" altLang="en-US" sz="900" dirty="0">
                <a:solidFill>
                  <a:srgbClr val="000000"/>
                </a:solidFill>
                <a:ea typeface="ＭＳ Ｐゴシック" pitchFamily="34" charset="-128"/>
                <a:cs typeface="Arial" pitchFamily="34" charset="0"/>
                <a:sym typeface="Arial" pitchFamily="34" charset="0"/>
              </a:rPr>
              <a:t>“</a:t>
            </a:r>
            <a:r>
              <a:rPr lang="en-US" altLang="ja-JP" sz="900" dirty="0">
                <a:solidFill>
                  <a:srgbClr val="000000"/>
                </a:solidFill>
                <a:ea typeface="ＭＳ Ｐゴシック" pitchFamily="34" charset="-128"/>
                <a:cs typeface="Arial" pitchFamily="34" charset="0"/>
                <a:sym typeface="Arial" pitchFamily="34" charset="0"/>
              </a:rPr>
              <a:t>food coma</a:t>
            </a:r>
            <a:r>
              <a:rPr lang="ja-JP" altLang="en-US" sz="900" dirty="0">
                <a:solidFill>
                  <a:srgbClr val="000000"/>
                </a:solidFill>
                <a:ea typeface="ＭＳ Ｐゴシック" pitchFamily="34" charset="-128"/>
                <a:cs typeface="Arial" pitchFamily="34" charset="0"/>
                <a:sym typeface="Arial" pitchFamily="34" charset="0"/>
              </a:rPr>
              <a:t>”</a:t>
            </a:r>
            <a:r>
              <a:rPr lang="en-US" altLang="ja-JP" sz="900" dirty="0">
                <a:solidFill>
                  <a:srgbClr val="000000"/>
                </a:solidFill>
                <a:ea typeface="ＭＳ Ｐゴシック" pitchFamily="34" charset="-128"/>
                <a:cs typeface="Arial" pitchFamily="34" charset="0"/>
                <a:sym typeface="Arial" pitchFamily="34" charset="0"/>
              </a:rPr>
              <a:t>.</a:t>
            </a:r>
          </a:p>
          <a:p>
            <a:pPr eaLnBrk="1" hangingPunct="1">
              <a:lnSpc>
                <a:spcPct val="130000"/>
              </a:lnSpc>
            </a:pPr>
            <a:r>
              <a:rPr lang="en-US" altLang="en-US" sz="900" dirty="0">
                <a:solidFill>
                  <a:srgbClr val="000000"/>
                </a:solidFill>
                <a:ea typeface="ＭＳ Ｐゴシック" pitchFamily="34" charset="-128"/>
                <a:cs typeface="Arial" pitchFamily="34" charset="0"/>
                <a:sym typeface="Arial" pitchFamily="34" charset="0"/>
              </a:rPr>
              <a:t>After a couple of hours things settle down. However in about 3 hours, all that food you consumed has been turned into glucose and either burned or converted to fat. If you eat lunch around noon your body is looking for a source of glucose around 3-4 o’clock</a:t>
            </a:r>
            <a:r>
              <a:rPr lang="en-US" altLang="ja-JP" sz="900" dirty="0">
                <a:solidFill>
                  <a:srgbClr val="000000"/>
                </a:solidFill>
                <a:ea typeface="ＭＳ Ｐゴシック" pitchFamily="34" charset="-128"/>
                <a:cs typeface="Arial" pitchFamily="34" charset="0"/>
                <a:sym typeface="Arial" pitchFamily="34" charset="0"/>
              </a:rPr>
              <a:t>, so it’s back to breaking down muscle. If you don’t have dinner until about 6 or 7 you’re going to be back in an energy deficit like the one before lunch. No wonder so many of us have become couch potatoes.</a:t>
            </a:r>
            <a:endParaRPr lang="en-US" altLang="en-US" sz="900" dirty="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1472200E-FC55-4FA7-9374-41B9E879B69E}" type="slidenum">
              <a:rPr lang="en-US" altLang="en-US" sz="1200"/>
              <a:pPr eaLnBrk="1" hangingPunct="1">
                <a:spcBef>
                  <a:spcPct val="0"/>
                </a:spcBef>
              </a:pPr>
              <a:t>17</a:t>
            </a:fld>
            <a:endParaRPr lang="en-US" altLang="en-US" sz="120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dirty="0">
                <a:latin typeface="Helvetica" charset="0"/>
                <a:ea typeface="ＭＳ Ｐゴシック" pitchFamily="34" charset="-128"/>
                <a:sym typeface="Helvetica" charset="0"/>
              </a:rPr>
              <a:t>Now, let’s take a look at what we call </a:t>
            </a:r>
            <a:r>
              <a:rPr lang="en-US" altLang="en-US" b="1" dirty="0">
                <a:latin typeface="Helvetica" charset="0"/>
                <a:ea typeface="ＭＳ Ｐゴシック" pitchFamily="34" charset="-128"/>
                <a:sym typeface="Helvetica" charset="0"/>
              </a:rPr>
              <a:t>opportunity based eating.</a:t>
            </a:r>
            <a:endParaRPr lang="en-US" altLang="en-US" dirty="0">
              <a:latin typeface="Helvetica" charset="0"/>
              <a:ea typeface="ＭＳ Ｐゴシック" pitchFamily="34" charset="-128"/>
              <a:sym typeface="Helvetica" charset="0"/>
            </a:endParaRPr>
          </a:p>
          <a:p>
            <a:pPr eaLnBrk="1" hangingPunct="1"/>
            <a:endParaRPr lang="en-US" altLang="en-US" dirty="0">
              <a:latin typeface="Helvetica" charset="0"/>
              <a:ea typeface="ＭＳ Ｐゴシック" pitchFamily="34" charset="-128"/>
              <a:sym typeface="Helvetica" charset="0"/>
            </a:endParaRPr>
          </a:p>
          <a:p>
            <a:pPr eaLnBrk="1" hangingPunct="1"/>
            <a:r>
              <a:rPr lang="en-US" altLang="en-US" dirty="0">
                <a:latin typeface="Helvetica" charset="0"/>
                <a:ea typeface="ＭＳ Ｐゴシック" pitchFamily="34" charset="-128"/>
                <a:sym typeface="Helvetica" charset="0"/>
              </a:rPr>
              <a:t>Here we fuel our body with just the right amount of food as it needs it. It allows you to stay more energized, have fewer mood swings, be more mentally focused, think clearer, be more patient. Also, because your glucose level remains in the normal range throughout the day, your metabolism rate is consistently higher so you are actually able to consume and burn more calories than if you just had two meals.</a:t>
            </a:r>
          </a:p>
          <a:p>
            <a:pPr eaLnBrk="1" hangingPunct="1"/>
            <a:endParaRPr lang="en-US" altLang="en-US" dirty="0">
              <a:latin typeface="Helvetica" charset="0"/>
              <a:ea typeface="ＭＳ Ｐゴシック" pitchFamily="34" charset="-128"/>
              <a:sym typeface="Helvetica" charset="0"/>
            </a:endParaRPr>
          </a:p>
          <a:p>
            <a:pPr eaLnBrk="1" hangingPunct="1"/>
            <a:r>
              <a:rPr lang="en-US" altLang="en-US" dirty="0">
                <a:latin typeface="Helvetica" charset="0"/>
                <a:ea typeface="ＭＳ Ｐゴシック" pitchFamily="34" charset="-128"/>
                <a:sym typeface="Helvetica" charset="0"/>
              </a:rPr>
              <a:t>How do you do it, essentially you </a:t>
            </a:r>
            <a:r>
              <a:rPr lang="en-US" altLang="en-US" b="1" dirty="0">
                <a:latin typeface="Helvetica" charset="0"/>
                <a:ea typeface="ＭＳ Ｐゴシック" pitchFamily="34" charset="-128"/>
                <a:sym typeface="Helvetica" charset="0"/>
              </a:rPr>
              <a:t>eat in a series of sprints</a:t>
            </a:r>
            <a:r>
              <a:rPr lang="en-US" altLang="en-US" dirty="0">
                <a:latin typeface="Helvetica" charset="0"/>
                <a:ea typeface="ＭＳ Ｐゴシック" pitchFamily="34" charset="-128"/>
                <a:sym typeface="Helvetica" charset="0"/>
              </a:rPr>
              <a:t>…</a:t>
            </a:r>
          </a:p>
          <a:p>
            <a:pPr eaLnBrk="1" hangingPunct="1"/>
            <a:endParaRPr lang="en-GB" altLang="en-US" dirty="0">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8B43D5A3-A2BF-4978-87ED-7E42E20B66EF}" type="slidenum">
              <a:rPr lang="en-US" altLang="en-US" sz="1200"/>
              <a:pPr eaLnBrk="1" hangingPunct="1">
                <a:spcBef>
                  <a:spcPct val="0"/>
                </a:spcBef>
              </a:pPr>
              <a:t>18</a:t>
            </a:fld>
            <a:endParaRPr lang="en-US" altLang="en-US" sz="120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dirty="0">
                <a:latin typeface="Helvetica" charset="0"/>
                <a:ea typeface="ＭＳ Ｐゴシック" pitchFamily="34" charset="-128"/>
                <a:sym typeface="Helvetica" charset="0"/>
              </a:rPr>
              <a:t>How do you put this in practice? Through </a:t>
            </a:r>
            <a:r>
              <a:rPr lang="en-US" altLang="en-US" b="1" dirty="0">
                <a:latin typeface="Helvetica" charset="0"/>
                <a:ea typeface="ＭＳ Ｐゴシック" pitchFamily="34" charset="-128"/>
                <a:sym typeface="Helvetica" charset="0"/>
              </a:rPr>
              <a:t>strategic eating</a:t>
            </a:r>
          </a:p>
          <a:p>
            <a:pPr eaLnBrk="1" hangingPunct="1"/>
            <a:r>
              <a:rPr lang="en-US" altLang="en-US" dirty="0">
                <a:latin typeface="Helvetica" charset="0"/>
                <a:ea typeface="ＭＳ Ｐゴシック" pitchFamily="34" charset="-128"/>
                <a:sym typeface="Helvetica" charset="0"/>
              </a:rPr>
              <a:t>This comes down to eating light and often. When you eat it’s</a:t>
            </a:r>
            <a:r>
              <a:rPr lang="en-US" altLang="ja-JP" dirty="0">
                <a:latin typeface="Helvetica" charset="0"/>
                <a:ea typeface="ＭＳ Ｐゴシック" pitchFamily="34" charset="-128"/>
                <a:sym typeface="Helvetica" charset="0"/>
              </a:rPr>
              <a:t> a matter of looking at your plate as a peace sign, and setting your portion sizes are as simple as looking for your hand. (Show cupped hand to audience) First, you need two cupped handfuls of grains, like rice, bread, cereal. Second, two cupped handfuls of fruits or vegetables. Third, (show palm of your hand) you want one palm size portion of protein. Those of you who are bigger with larger hands will be able to eat more while those who are smaller will be eating less, all in line with your physical needs for fuel.  </a:t>
            </a:r>
          </a:p>
          <a:p>
            <a:pPr eaLnBrk="1" hangingPunct="1"/>
            <a:endParaRPr lang="en-GB" altLang="en-US" dirty="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2ADBC3FB-9CDD-444F-8476-19D11547AE7D}" type="slidenum">
              <a:rPr lang="en-US" altLang="en-US" sz="1200"/>
              <a:pPr eaLnBrk="1" hangingPunct="1">
                <a:spcBef>
                  <a:spcPct val="0"/>
                </a:spcBef>
              </a:pPr>
              <a:t>19</a:t>
            </a:fld>
            <a:endParaRPr lang="en-US" altLang="en-US" sz="120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dirty="0">
                <a:latin typeface="Helvetica" charset="0"/>
                <a:ea typeface="ＭＳ Ｐゴシック" pitchFamily="34" charset="-128"/>
                <a:sym typeface="Helvetica" charset="0"/>
              </a:rPr>
              <a:t>In reality, each main meal is not a lot of food and remember if you go more than three hours or so between eating you’ll</a:t>
            </a:r>
            <a:r>
              <a:rPr lang="en-US" altLang="ja-JP" dirty="0">
                <a:latin typeface="Helvetica" charset="0"/>
                <a:ea typeface="ＭＳ Ｐゴシック" pitchFamily="34" charset="-128"/>
                <a:sym typeface="Helvetica" charset="0"/>
              </a:rPr>
              <a:t> be burning muscle mass, so you need to have a few snacks to bridge between meals. Picking the right snacks is important.  They should be between 100-150 calories. If you look in your workbook on page 13 you will see some snacks recommended by HPI.</a:t>
            </a:r>
          </a:p>
          <a:p>
            <a:pPr eaLnBrk="1" hangingPunct="1"/>
            <a:endParaRPr lang="en-US" altLang="en-US" dirty="0">
              <a:latin typeface="Helvetica" charset="0"/>
              <a:ea typeface="ＭＳ Ｐゴシック" pitchFamily="34" charset="-128"/>
              <a:sym typeface="Helvetica" charset="0"/>
            </a:endParaRPr>
          </a:p>
          <a:p>
            <a:pPr eaLnBrk="1" hangingPunct="1"/>
            <a:r>
              <a:rPr lang="en-US" altLang="en-US" dirty="0">
                <a:latin typeface="Helvetica" charset="0"/>
                <a:ea typeface="ＭＳ Ｐゴシック" pitchFamily="34" charset="-128"/>
                <a:sym typeface="Helvetica" charset="0"/>
              </a:rPr>
              <a:t>Note: Have some sample snacks available to show the group. Try to find some that are ideal and others that are not as good so you can show the differences.</a:t>
            </a:r>
            <a:endParaRPr lang="en-GB" altLang="en-US" dirty="0">
              <a:latin typeface="Helvetica" charset="0"/>
              <a:ea typeface="ＭＳ Ｐゴシック" pitchFamily="34" charset="-128"/>
              <a:sym typeface="Helvetica"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8309C434-407A-44E0-836B-26F3339D5069}" type="slidenum">
              <a:rPr lang="en-US" altLang="en-US" sz="1200"/>
              <a:pPr eaLnBrk="1" hangingPunct="1">
                <a:spcBef>
                  <a:spcPct val="0"/>
                </a:spcBef>
              </a:pPr>
              <a:t>2</a:t>
            </a:fld>
            <a:endParaRPr lang="en-US" altLang="en-US"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130000"/>
              </a:lnSpc>
            </a:pPr>
            <a:r>
              <a:rPr lang="en-US" altLang="en-US" sz="900" dirty="0">
                <a:solidFill>
                  <a:srgbClr val="000000"/>
                </a:solidFill>
                <a:ea typeface="ＭＳ Ｐゴシック" pitchFamily="34" charset="-128"/>
                <a:cs typeface="Arial" pitchFamily="34" charset="0"/>
                <a:sym typeface="Arial" pitchFamily="34" charset="0"/>
              </a:rPr>
              <a:t>In developing this program we spoke with performance coaches throughout the country about our ideas for connecting the techniques elite athletes use to those we can use as business professionals. Over and over again they indicated they would be building a program for us much like the one offered by Human Performance Institute in Orlando, so our decision became a no-brainer; go to HPI.</a:t>
            </a:r>
          </a:p>
          <a:p>
            <a:pPr eaLnBrk="1" hangingPunct="1">
              <a:lnSpc>
                <a:spcPct val="130000"/>
              </a:lnSpc>
            </a:pPr>
            <a:endParaRPr lang="en-US" altLang="en-US" sz="900" dirty="0">
              <a:solidFill>
                <a:srgbClr val="000000"/>
              </a:solidFill>
              <a:ea typeface="ＭＳ Ｐゴシック" pitchFamily="34" charset="-128"/>
              <a:cs typeface="Arial" pitchFamily="34" charset="0"/>
              <a:sym typeface="Arial" pitchFamily="34" charset="0"/>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en-US" altLang="en-US" sz="900" dirty="0">
                <a:solidFill>
                  <a:srgbClr val="000000"/>
                </a:solidFill>
                <a:ea typeface="ＭＳ Ｐゴシック" pitchFamily="34" charset="-128"/>
                <a:cs typeface="Arial" pitchFamily="34" charset="0"/>
                <a:sym typeface="Arial" pitchFamily="34" charset="0"/>
              </a:rPr>
              <a:t>HPI was founded over 30 years ago by renowned performance psychologist Jim </a:t>
            </a:r>
            <a:r>
              <a:rPr lang="en-US" altLang="en-US" sz="900" dirty="0" err="1">
                <a:solidFill>
                  <a:srgbClr val="000000"/>
                </a:solidFill>
                <a:ea typeface="ＭＳ Ｐゴシック" pitchFamily="34" charset="-128"/>
                <a:cs typeface="Arial" pitchFamily="34" charset="0"/>
                <a:sym typeface="Arial" pitchFamily="34" charset="0"/>
              </a:rPr>
              <a:t>Loehr</a:t>
            </a:r>
            <a:r>
              <a:rPr lang="en-US" altLang="en-US" sz="900" dirty="0">
                <a:solidFill>
                  <a:srgbClr val="000000"/>
                </a:solidFill>
                <a:ea typeface="ＭＳ Ｐゴシック" pitchFamily="34" charset="-128"/>
                <a:cs typeface="Arial" pitchFamily="34" charset="0"/>
                <a:sym typeface="Arial" pitchFamily="34" charset="0"/>
              </a:rPr>
              <a:t> and sports scientist Jack </a:t>
            </a:r>
            <a:r>
              <a:rPr lang="en-US" altLang="en-US" sz="900" dirty="0" err="1">
                <a:solidFill>
                  <a:srgbClr val="000000"/>
                </a:solidFill>
                <a:ea typeface="ＭＳ Ｐゴシック" pitchFamily="34" charset="-128"/>
                <a:cs typeface="Arial" pitchFamily="34" charset="0"/>
                <a:sym typeface="Arial" pitchFamily="34" charset="0"/>
              </a:rPr>
              <a:t>Groppel</a:t>
            </a:r>
            <a:r>
              <a:rPr lang="en-US" altLang="en-US" sz="900" dirty="0">
                <a:solidFill>
                  <a:srgbClr val="000000"/>
                </a:solidFill>
                <a:ea typeface="ＭＳ Ｐゴシック" pitchFamily="34" charset="-128"/>
                <a:cs typeface="Arial" pitchFamily="34" charset="0"/>
                <a:sym typeface="Arial" pitchFamily="34" charset="0"/>
              </a:rPr>
              <a:t>. They were the first team to combine their disciplines to help elite athletes move to the pinnacle of their sport. In that time they have worked with over 16 </a:t>
            </a:r>
            <a:r>
              <a:rPr lang="en-US" sz="1200" kern="1200" dirty="0">
                <a:solidFill>
                  <a:schemeClr val="tx1"/>
                </a:solidFill>
                <a:effectLst/>
                <a:latin typeface="+mn-lt"/>
                <a:ea typeface="+mn-ea"/>
                <a:cs typeface="+mn-cs"/>
              </a:rPr>
              <a:t>top-ranked </a:t>
            </a:r>
            <a:r>
              <a:rPr lang="en-US" altLang="en-US" sz="900" dirty="0">
                <a:solidFill>
                  <a:srgbClr val="000000"/>
                </a:solidFill>
                <a:ea typeface="ＭＳ Ｐゴシック" pitchFamily="34" charset="-128"/>
                <a:cs typeface="Arial" pitchFamily="34" charset="0"/>
                <a:sym typeface="Arial" pitchFamily="34" charset="0"/>
              </a:rPr>
              <a:t>athletes, including:</a:t>
            </a:r>
          </a:p>
          <a:p>
            <a:pPr eaLnBrk="1" hangingPunct="1">
              <a:lnSpc>
                <a:spcPct val="130000"/>
              </a:lnSpc>
              <a:buClr>
                <a:srgbClr val="000000"/>
              </a:buClr>
              <a:buFontTx/>
              <a:buChar char="•"/>
            </a:pPr>
            <a:r>
              <a:rPr lang="en-US" altLang="en-US" sz="900" dirty="0">
                <a:solidFill>
                  <a:srgbClr val="000000"/>
                </a:solidFill>
                <a:ea typeface="ＭＳ Ｐゴシック" pitchFamily="34" charset="-128"/>
                <a:cs typeface="Arial" pitchFamily="34" charset="0"/>
                <a:sym typeface="Arial" pitchFamily="34" charset="0"/>
              </a:rPr>
              <a:t>Pete Sampras</a:t>
            </a:r>
          </a:p>
          <a:p>
            <a:pPr eaLnBrk="1" hangingPunct="1">
              <a:lnSpc>
                <a:spcPct val="130000"/>
              </a:lnSpc>
              <a:buClr>
                <a:srgbClr val="000000"/>
              </a:buClr>
              <a:buFontTx/>
              <a:buChar char="•"/>
            </a:pPr>
            <a:r>
              <a:rPr lang="en-US" altLang="en-US" sz="900" dirty="0">
                <a:solidFill>
                  <a:srgbClr val="000000"/>
                </a:solidFill>
                <a:ea typeface="ＭＳ Ｐゴシック" pitchFamily="34" charset="-128"/>
                <a:cs typeface="Arial" pitchFamily="34" charset="0"/>
                <a:sym typeface="Arial" pitchFamily="34" charset="0"/>
              </a:rPr>
              <a:t>Jimmy Connors</a:t>
            </a:r>
          </a:p>
          <a:p>
            <a:pPr eaLnBrk="1" hangingPunct="1">
              <a:lnSpc>
                <a:spcPct val="130000"/>
              </a:lnSpc>
              <a:buClr>
                <a:srgbClr val="000000"/>
              </a:buClr>
              <a:buFontTx/>
              <a:buChar char="•"/>
            </a:pPr>
            <a:r>
              <a:rPr lang="en-US" altLang="en-US" sz="900" dirty="0">
                <a:solidFill>
                  <a:srgbClr val="000000"/>
                </a:solidFill>
                <a:ea typeface="ＭＳ Ｐゴシック" pitchFamily="34" charset="-128"/>
                <a:cs typeface="Arial" pitchFamily="34" charset="0"/>
                <a:sym typeface="Arial" pitchFamily="34" charset="0"/>
              </a:rPr>
              <a:t>Jim Courier</a:t>
            </a:r>
          </a:p>
          <a:p>
            <a:pPr eaLnBrk="1" hangingPunct="1">
              <a:lnSpc>
                <a:spcPct val="130000"/>
              </a:lnSpc>
              <a:buClr>
                <a:srgbClr val="000000"/>
              </a:buClr>
              <a:buFontTx/>
              <a:buChar char="•"/>
            </a:pPr>
            <a:r>
              <a:rPr lang="en-US" altLang="en-US" sz="900" dirty="0">
                <a:solidFill>
                  <a:srgbClr val="000000"/>
                </a:solidFill>
                <a:ea typeface="ＭＳ Ｐゴシック" pitchFamily="34" charset="-128"/>
                <a:cs typeface="Arial" pitchFamily="34" charset="0"/>
                <a:sym typeface="Arial" pitchFamily="34" charset="0"/>
              </a:rPr>
              <a:t>Mark O’M</a:t>
            </a:r>
            <a:r>
              <a:rPr lang="en-US" altLang="ja-JP" sz="900" dirty="0">
                <a:solidFill>
                  <a:srgbClr val="000000"/>
                </a:solidFill>
                <a:ea typeface="ＭＳ Ｐゴシック" pitchFamily="34" charset="-128"/>
                <a:cs typeface="Arial" pitchFamily="34" charset="0"/>
                <a:sym typeface="Arial" pitchFamily="34" charset="0"/>
              </a:rPr>
              <a:t>eara</a:t>
            </a:r>
          </a:p>
          <a:p>
            <a:pPr eaLnBrk="1" hangingPunct="1">
              <a:lnSpc>
                <a:spcPct val="130000"/>
              </a:lnSpc>
              <a:buClr>
                <a:srgbClr val="000000"/>
              </a:buClr>
              <a:buFontTx/>
              <a:buChar char="•"/>
            </a:pPr>
            <a:r>
              <a:rPr lang="en-US" altLang="en-US" sz="900" dirty="0">
                <a:solidFill>
                  <a:srgbClr val="000000"/>
                </a:solidFill>
                <a:ea typeface="ＭＳ Ｐゴシック" pitchFamily="34" charset="-128"/>
                <a:cs typeface="Arial" pitchFamily="34" charset="0"/>
                <a:sym typeface="Arial" pitchFamily="34" charset="0"/>
              </a:rPr>
              <a:t>Dan Jansen</a:t>
            </a:r>
          </a:p>
          <a:p>
            <a:pPr eaLnBrk="1" hangingPunct="1">
              <a:lnSpc>
                <a:spcPct val="130000"/>
              </a:lnSpc>
              <a:buClr>
                <a:srgbClr val="000000"/>
              </a:buClr>
              <a:buFontTx/>
              <a:buChar char="•"/>
            </a:pPr>
            <a:endParaRPr lang="en-US" altLang="en-US" sz="900" dirty="0">
              <a:solidFill>
                <a:srgbClr val="000000"/>
              </a:solidFill>
              <a:ea typeface="ＭＳ Ｐゴシック" pitchFamily="34" charset="-128"/>
              <a:cs typeface="Arial" pitchFamily="34" charset="0"/>
              <a:sym typeface="Arial" pitchFamily="34" charset="0"/>
            </a:endParaRPr>
          </a:p>
          <a:p>
            <a:pPr eaLnBrk="1" hangingPunct="1">
              <a:lnSpc>
                <a:spcPct val="130000"/>
              </a:lnSpc>
            </a:pPr>
            <a:endParaRPr lang="en-US" altLang="en-US" sz="900" dirty="0">
              <a:solidFill>
                <a:srgbClr val="000000"/>
              </a:solidFill>
              <a:ea typeface="ＭＳ Ｐゴシック" pitchFamily="34" charset="-128"/>
              <a:cs typeface="Arial" pitchFamily="34" charset="0"/>
              <a:sym typeface="Arial" pitchFamily="34" charset="0"/>
            </a:endParaRPr>
          </a:p>
          <a:p>
            <a:pPr eaLnBrk="1" hangingPunct="1">
              <a:lnSpc>
                <a:spcPct val="130000"/>
              </a:lnSpc>
            </a:pPr>
            <a:r>
              <a:rPr lang="en-US" altLang="en-US" sz="900" dirty="0">
                <a:solidFill>
                  <a:srgbClr val="000000"/>
                </a:solidFill>
                <a:ea typeface="ＭＳ Ｐゴシック" pitchFamily="34" charset="-128"/>
                <a:cs typeface="Arial" pitchFamily="34" charset="0"/>
                <a:sym typeface="Arial" pitchFamily="34" charset="0"/>
              </a:rPr>
              <a:t>Fifteen years ago they decided to apply much of what they had learned in working with elite athletes, and they created a program they call the Corporate Athlete. Janus Henderson</a:t>
            </a:r>
            <a:r>
              <a:rPr lang="en-US" altLang="en-US" sz="900" baseline="0" dirty="0">
                <a:solidFill>
                  <a:srgbClr val="000000"/>
                </a:solidFill>
                <a:ea typeface="ＭＳ Ｐゴシック" pitchFamily="34" charset="-128"/>
                <a:cs typeface="Arial" pitchFamily="34" charset="0"/>
                <a:sym typeface="Arial" pitchFamily="34" charset="0"/>
              </a:rPr>
              <a:t> </a:t>
            </a:r>
            <a:r>
              <a:rPr lang="en-US" altLang="en-US" sz="900" dirty="0">
                <a:solidFill>
                  <a:srgbClr val="000000"/>
                </a:solidFill>
                <a:ea typeface="ＭＳ Ｐゴシック" pitchFamily="34" charset="-128"/>
                <a:cs typeface="Arial" pitchFamily="34" charset="0"/>
                <a:sym typeface="Arial" pitchFamily="34" charset="0"/>
              </a:rPr>
              <a:t>Labs has exclusively licensed all of the content and material associated with CA and has applied it specifically to financial advisors and developed Energy for Performance.</a:t>
            </a:r>
            <a:endParaRPr lang="en-US" altLang="en-US" sz="900" dirty="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417A0E1B-5B50-4EFA-8502-D3D971626172}" type="slidenum">
              <a:rPr lang="en-US" altLang="en-US" sz="1200"/>
              <a:pPr eaLnBrk="1" hangingPunct="1">
                <a:spcBef>
                  <a:spcPct val="0"/>
                </a:spcBef>
              </a:pPr>
              <a:t>20</a:t>
            </a:fld>
            <a:endParaRPr lang="en-US" altLang="en-US" sz="120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a:solidFill>
                  <a:srgbClr val="000000"/>
                </a:solidFill>
                <a:ea typeface="ＭＳ Ｐゴシック" pitchFamily="34" charset="-128"/>
                <a:cs typeface="Arial" pitchFamily="34" charset="0"/>
                <a:sym typeface="Arial" pitchFamily="34" charset="0"/>
              </a:rPr>
              <a:t>Ask, </a:t>
            </a:r>
            <a:r>
              <a:rPr lang="ja-JP" altLang="en-US">
                <a:solidFill>
                  <a:srgbClr val="000000"/>
                </a:solidFill>
                <a:ea typeface="ＭＳ Ｐゴシック" pitchFamily="34" charset="-128"/>
                <a:cs typeface="Arial" pitchFamily="34" charset="0"/>
                <a:sym typeface="Arial" pitchFamily="34" charset="0"/>
              </a:rPr>
              <a:t>“</a:t>
            </a:r>
            <a:r>
              <a:rPr lang="en-US" altLang="ja-JP">
                <a:solidFill>
                  <a:srgbClr val="000000"/>
                </a:solidFill>
                <a:ea typeface="ＭＳ Ｐゴシック" pitchFamily="34" charset="-128"/>
                <a:cs typeface="Arial" pitchFamily="34" charset="0"/>
                <a:sym typeface="Arial" pitchFamily="34" charset="0"/>
              </a:rPr>
              <a:t>Has anyone ever heard of the glycemic index?</a:t>
            </a:r>
            <a:r>
              <a:rPr lang="ja-JP" altLang="en-US">
                <a:solidFill>
                  <a:srgbClr val="000000"/>
                </a:solidFill>
                <a:ea typeface="ＭＳ Ｐゴシック" pitchFamily="34" charset="-128"/>
                <a:cs typeface="Arial" pitchFamily="34" charset="0"/>
                <a:sym typeface="Arial" pitchFamily="34" charset="0"/>
              </a:rPr>
              <a:t>”</a:t>
            </a:r>
            <a:endParaRPr lang="en-US" altLang="ja-JP">
              <a:solidFill>
                <a:srgbClr val="000000"/>
              </a:solidFill>
              <a:ea typeface="ＭＳ Ｐゴシック" pitchFamily="34" charset="-128"/>
              <a:cs typeface="Arial" pitchFamily="34" charset="0"/>
              <a:sym typeface="Arial" pitchFamily="34" charset="0"/>
            </a:endParaRPr>
          </a:p>
          <a:p>
            <a:pPr eaLnBrk="1" hangingPunct="1"/>
            <a:endParaRPr lang="en-US" altLang="en-US">
              <a:solidFill>
                <a:srgbClr val="000000"/>
              </a:solidFill>
              <a:ea typeface="ＭＳ Ｐゴシック" pitchFamily="34" charset="-128"/>
              <a:cs typeface="Arial" pitchFamily="34" charset="0"/>
              <a:sym typeface="Arial" pitchFamily="34" charset="0"/>
            </a:endParaRPr>
          </a:p>
          <a:p>
            <a:pPr eaLnBrk="1" hangingPunct="1"/>
            <a:r>
              <a:rPr lang="en-US" altLang="en-US">
                <a:solidFill>
                  <a:srgbClr val="000000"/>
                </a:solidFill>
                <a:ea typeface="ＭＳ Ｐゴシック" pitchFamily="34" charset="-128"/>
                <a:cs typeface="Arial" pitchFamily="34" charset="0"/>
                <a:sym typeface="Arial" pitchFamily="34" charset="0"/>
              </a:rPr>
              <a:t>It was developed at the University of Toronto as a way to measure the speed that the body breaks down a particular food into glucose. The longer it takes a food to breakdown the lower the GI score. If you look at the graphs in the slide, if each represented a food with about 100 calories, each graph takes up the same area, however the higher GI food, say a good Tasty Kreme donut, will breakdown quickly and spike the level of glucose, and what goes up quickly comes down as fast, so while you may get a good sugar high, you will turn much of the unused glucose to fat and be out of fuel in about 30 minutes. Conversely, a higher GI food, like say an apple or real oat meal, will take about two hours to breakdown releasing the glucose into your system at a slower pace so the amount of glucose available stays within the normal bounds. </a:t>
            </a:r>
          </a:p>
          <a:p>
            <a:pPr eaLnBrk="1" hangingPunct="1"/>
            <a:endParaRPr lang="en-US" altLang="en-US">
              <a:solidFill>
                <a:srgbClr val="000000"/>
              </a:solidFill>
              <a:ea typeface="ＭＳ Ｐゴシック" pitchFamily="34" charset="-128"/>
              <a:cs typeface="Arial" pitchFamily="34" charset="0"/>
              <a:sym typeface="Arial" pitchFamily="34" charset="0"/>
            </a:endParaRPr>
          </a:p>
          <a:p>
            <a:pPr eaLnBrk="1" hangingPunct="1"/>
            <a:r>
              <a:rPr lang="en-US" altLang="en-US">
                <a:solidFill>
                  <a:srgbClr val="000000"/>
                </a:solidFill>
                <a:ea typeface="ＭＳ Ｐゴシック" pitchFamily="34" charset="-128"/>
                <a:cs typeface="Arial" pitchFamily="34" charset="0"/>
                <a:sym typeface="Arial" pitchFamily="34" charset="0"/>
              </a:rPr>
              <a:t>Note: GI examples in workbook, page 12</a:t>
            </a:r>
          </a:p>
          <a:p>
            <a:pPr eaLnBrk="1" hangingPunct="1"/>
            <a:endParaRPr lang="en-GB" altLang="en-US">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BA196810-9875-4537-A6E8-828D265145ED}" type="slidenum">
              <a:rPr lang="en-US" altLang="en-US" sz="1200"/>
              <a:pPr eaLnBrk="1" hangingPunct="1">
                <a:spcBef>
                  <a:spcPct val="0"/>
                </a:spcBef>
              </a:pPr>
              <a:t>21</a:t>
            </a:fld>
            <a:endParaRPr lang="en-US" altLang="en-US" sz="120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a:latin typeface="Helvetica" charset="0"/>
                <a:ea typeface="ＭＳ Ｐゴシック" pitchFamily="34" charset="-128"/>
                <a:sym typeface="Helvetica" charset="0"/>
              </a:rPr>
              <a:t>Food gives us the fuel, and moving strategically enhances your ability to efficiently mix glucose with oxygen in the blood and get it where it needs to be. This becomes the foundation for full engagement.</a:t>
            </a:r>
          </a:p>
          <a:p>
            <a:pPr eaLnBrk="1" hangingPunct="1"/>
            <a:endParaRPr lang="en-US" altLang="en-US">
              <a:latin typeface="Helvetica" charset="0"/>
              <a:ea typeface="ＭＳ Ｐゴシック" pitchFamily="34" charset="-128"/>
              <a:sym typeface="Helvetica" charset="0"/>
            </a:endParaRPr>
          </a:p>
          <a:p>
            <a:pPr eaLnBrk="1" hangingPunct="1"/>
            <a:endParaRPr lang="en-US" altLang="en-US">
              <a:latin typeface="Helvetica" charset="0"/>
              <a:ea typeface="ＭＳ Ｐゴシック" pitchFamily="34" charset="-128"/>
              <a:sym typeface="Helvetica" charset="0"/>
            </a:endParaRPr>
          </a:p>
          <a:p>
            <a:pPr eaLnBrk="1" hangingPunct="1"/>
            <a:r>
              <a:rPr lang="en-US" altLang="en-US">
                <a:latin typeface="Helvetica" charset="0"/>
                <a:ea typeface="ＭＳ Ｐゴシック" pitchFamily="34" charset="-128"/>
                <a:sym typeface="Helvetica" charset="0"/>
              </a:rPr>
              <a:t>Strategic movement during your day becomes a tool for increasing engagement, and preventing disengagement. Exercise will help increase your energy generating capacity.</a:t>
            </a:r>
          </a:p>
          <a:p>
            <a:pPr eaLnBrk="1" hangingPunct="1"/>
            <a:endParaRPr lang="en-US" altLang="en-US">
              <a:latin typeface="Helvetica" charset="0"/>
              <a:ea typeface="ＭＳ Ｐゴシック" pitchFamily="34" charset="-128"/>
              <a:sym typeface="Helvetica" charset="0"/>
            </a:endParaRPr>
          </a:p>
          <a:p>
            <a:pPr eaLnBrk="1" hangingPunct="1"/>
            <a:endParaRPr lang="en-GB" altLang="en-US">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351235AE-3020-462C-929C-016E18F9707E}" type="slidenum">
              <a:rPr lang="en-US" altLang="en-US" sz="1200"/>
              <a:pPr eaLnBrk="1" hangingPunct="1">
                <a:spcBef>
                  <a:spcPct val="0"/>
                </a:spcBef>
              </a:pPr>
              <a:t>22</a:t>
            </a:fld>
            <a:endParaRPr lang="en-US" altLang="en-US" sz="120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a:latin typeface="Helvetica" charset="0"/>
                <a:ea typeface="ＭＳ Ｐゴシック" pitchFamily="34" charset="-128"/>
                <a:sym typeface="Helvetica" charset="0"/>
              </a:rPr>
              <a:t>Movement will help;</a:t>
            </a:r>
          </a:p>
          <a:p>
            <a:pPr eaLnBrk="1" hangingPunct="1">
              <a:buSzPct val="125000"/>
              <a:buFont typeface="Helvetica" charset="0"/>
              <a:buChar char="•"/>
            </a:pPr>
            <a:r>
              <a:rPr lang="en-US" altLang="en-US">
                <a:latin typeface="Helvetica" charset="0"/>
                <a:ea typeface="ＭＳ Ｐゴシック" pitchFamily="34" charset="-128"/>
                <a:sym typeface="Helvetica" charset="0"/>
              </a:rPr>
              <a:t>Increase heart rate </a:t>
            </a:r>
          </a:p>
          <a:p>
            <a:pPr eaLnBrk="1" hangingPunct="1">
              <a:buSzPct val="125000"/>
              <a:buFont typeface="Helvetica" charset="0"/>
              <a:buChar char="•"/>
            </a:pPr>
            <a:r>
              <a:rPr lang="en-US" altLang="en-US">
                <a:latin typeface="Helvetica" charset="0"/>
                <a:ea typeface="ＭＳ Ｐゴシック" pitchFamily="34" charset="-128"/>
                <a:sym typeface="Helvetica" charset="0"/>
              </a:rPr>
              <a:t>increase blood circulation</a:t>
            </a:r>
          </a:p>
          <a:p>
            <a:pPr eaLnBrk="1" hangingPunct="1">
              <a:buSzPct val="125000"/>
              <a:buFont typeface="Helvetica" charset="0"/>
              <a:buChar char="•"/>
            </a:pPr>
            <a:r>
              <a:rPr lang="en-US" altLang="en-US">
                <a:latin typeface="Helvetica" charset="0"/>
                <a:ea typeface="ＭＳ Ｐゴシック" pitchFamily="34" charset="-128"/>
                <a:sym typeface="Helvetica" charset="0"/>
              </a:rPr>
              <a:t>in the production of hormones</a:t>
            </a:r>
          </a:p>
          <a:p>
            <a:pPr eaLnBrk="1" hangingPunct="1">
              <a:buSzPct val="125000"/>
              <a:buFont typeface="Helvetica" charset="0"/>
              <a:buChar char="•"/>
            </a:pPr>
            <a:r>
              <a:rPr lang="en-US" altLang="en-US">
                <a:latin typeface="Helvetica" charset="0"/>
                <a:ea typeface="ＭＳ Ｐゴシック" pitchFamily="34" charset="-128"/>
                <a:sym typeface="Helvetica" charset="0"/>
              </a:rPr>
              <a:t>and improve cognitive function</a:t>
            </a:r>
          </a:p>
          <a:p>
            <a:pPr eaLnBrk="1" hangingPunct="1"/>
            <a:endParaRPr lang="en-GB" altLang="en-US">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351235AE-3020-462C-929C-016E18F9707E}" type="slidenum">
              <a:rPr lang="en-US" altLang="en-US" sz="1200"/>
              <a:pPr eaLnBrk="1" hangingPunct="1">
                <a:spcBef>
                  <a:spcPct val="0"/>
                </a:spcBef>
              </a:pPr>
              <a:t>23</a:t>
            </a:fld>
            <a:endParaRPr lang="en-US" altLang="en-US" sz="120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a:latin typeface="Helvetica" charset="0"/>
                <a:ea typeface="ＭＳ Ｐゴシック" pitchFamily="34" charset="-128"/>
                <a:sym typeface="Helvetica" charset="0"/>
              </a:rPr>
              <a:t>Movement will help;</a:t>
            </a:r>
          </a:p>
          <a:p>
            <a:pPr eaLnBrk="1" hangingPunct="1">
              <a:buSzPct val="125000"/>
              <a:buFont typeface="Helvetica" charset="0"/>
              <a:buChar char="•"/>
            </a:pPr>
            <a:r>
              <a:rPr lang="en-US" altLang="en-US">
                <a:latin typeface="Helvetica" charset="0"/>
                <a:ea typeface="ＭＳ Ｐゴシック" pitchFamily="34" charset="-128"/>
                <a:sym typeface="Helvetica" charset="0"/>
              </a:rPr>
              <a:t>Increase heart rate </a:t>
            </a:r>
          </a:p>
          <a:p>
            <a:pPr eaLnBrk="1" hangingPunct="1">
              <a:buSzPct val="125000"/>
              <a:buFont typeface="Helvetica" charset="0"/>
              <a:buChar char="•"/>
            </a:pPr>
            <a:r>
              <a:rPr lang="en-US" altLang="en-US">
                <a:latin typeface="Helvetica" charset="0"/>
                <a:ea typeface="ＭＳ Ｐゴシック" pitchFamily="34" charset="-128"/>
                <a:sym typeface="Helvetica" charset="0"/>
              </a:rPr>
              <a:t>increase blood circulation</a:t>
            </a:r>
          </a:p>
          <a:p>
            <a:pPr eaLnBrk="1" hangingPunct="1">
              <a:buSzPct val="125000"/>
              <a:buFont typeface="Helvetica" charset="0"/>
              <a:buChar char="•"/>
            </a:pPr>
            <a:r>
              <a:rPr lang="en-US" altLang="en-US">
                <a:latin typeface="Helvetica" charset="0"/>
                <a:ea typeface="ＭＳ Ｐゴシック" pitchFamily="34" charset="-128"/>
                <a:sym typeface="Helvetica" charset="0"/>
              </a:rPr>
              <a:t>in the production of hormones</a:t>
            </a:r>
          </a:p>
          <a:p>
            <a:pPr eaLnBrk="1" hangingPunct="1">
              <a:buSzPct val="125000"/>
              <a:buFont typeface="Helvetica" charset="0"/>
              <a:buChar char="•"/>
            </a:pPr>
            <a:r>
              <a:rPr lang="en-US" altLang="en-US">
                <a:latin typeface="Helvetica" charset="0"/>
                <a:ea typeface="ＭＳ Ｐゴシック" pitchFamily="34" charset="-128"/>
                <a:sym typeface="Helvetica" charset="0"/>
              </a:rPr>
              <a:t>and improve cognitive function</a:t>
            </a:r>
          </a:p>
          <a:p>
            <a:pPr eaLnBrk="1" hangingPunct="1"/>
            <a:endParaRPr lang="en-GB" altLang="en-US">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5EB8D617-D1BD-4044-9BAF-B6826DCB1A51}" type="slidenum">
              <a:rPr lang="en-US" altLang="en-US" sz="1200"/>
              <a:pPr eaLnBrk="1" hangingPunct="1">
                <a:spcBef>
                  <a:spcPct val="0"/>
                </a:spcBef>
              </a:pPr>
              <a:t>24</a:t>
            </a:fld>
            <a:endParaRPr lang="en-US" altLang="en-US" sz="120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80000"/>
              </a:lnSpc>
            </a:pPr>
            <a:r>
              <a:rPr lang="en-US" altLang="en-US" sz="1000" dirty="0">
                <a:latin typeface="Helvetica" charset="0"/>
                <a:ea typeface="ＭＳ Ｐゴシック" pitchFamily="34" charset="-128"/>
                <a:sym typeface="Helvetica" charset="0"/>
              </a:rPr>
              <a:t>You don</a:t>
            </a:r>
            <a:r>
              <a:rPr lang="ja-JP" altLang="en-US" sz="1000" dirty="0">
                <a:latin typeface="Helvetica" charset="0"/>
                <a:ea typeface="ＭＳ Ｐゴシック" pitchFamily="34" charset="-128"/>
                <a:sym typeface="Helvetica" charset="0"/>
              </a:rPr>
              <a:t>’</a:t>
            </a:r>
            <a:r>
              <a:rPr lang="en-US" altLang="ja-JP" sz="1000" dirty="0">
                <a:latin typeface="Helvetica" charset="0"/>
                <a:ea typeface="ＭＳ Ｐゴシック" pitchFamily="34" charset="-128"/>
                <a:sym typeface="Helvetica" charset="0"/>
              </a:rPr>
              <a:t>t have to be an elite athlete to start moving like one. </a:t>
            </a:r>
          </a:p>
          <a:p>
            <a:pPr eaLnBrk="1" hangingPunct="1">
              <a:lnSpc>
                <a:spcPct val="80000"/>
              </a:lnSpc>
              <a:buSzPct val="125000"/>
              <a:buFont typeface="Helvetica" charset="0"/>
              <a:buChar char="•"/>
            </a:pPr>
            <a:r>
              <a:rPr lang="en-US" altLang="en-US" sz="1000" dirty="0">
                <a:latin typeface="Helvetica" charset="0"/>
                <a:ea typeface="ＭＳ Ｐゴシック" pitchFamily="34" charset="-128"/>
                <a:sym typeface="Helvetica" charset="0"/>
              </a:rPr>
              <a:t>Start with small movements by stretching every 30 to 45 minutes. </a:t>
            </a:r>
          </a:p>
          <a:p>
            <a:pPr eaLnBrk="1" hangingPunct="1">
              <a:lnSpc>
                <a:spcPct val="80000"/>
              </a:lnSpc>
              <a:buSzPct val="125000"/>
              <a:buFont typeface="Helvetica" charset="0"/>
              <a:buChar char="•"/>
            </a:pPr>
            <a:r>
              <a:rPr lang="en-US" altLang="en-US" sz="1000" dirty="0">
                <a:latin typeface="Helvetica" charset="0"/>
                <a:ea typeface="ＭＳ Ｐゴシック" pitchFamily="34" charset="-128"/>
                <a:sym typeface="Helvetica" charset="0"/>
              </a:rPr>
              <a:t>Every 90 to 120 minutes you need to get up and walk around or climb stairs between floors instead of taking the elevator. </a:t>
            </a:r>
          </a:p>
          <a:p>
            <a:pPr eaLnBrk="1" hangingPunct="1">
              <a:lnSpc>
                <a:spcPct val="80000"/>
              </a:lnSpc>
              <a:buSzPct val="125000"/>
              <a:buFont typeface="Helvetica" charset="0"/>
              <a:buChar char="•"/>
            </a:pPr>
            <a:r>
              <a:rPr lang="en-US" altLang="en-US" sz="1000" dirty="0">
                <a:latin typeface="Helvetica" charset="0"/>
                <a:ea typeface="ＭＳ Ｐゴシック" pitchFamily="34" charset="-128"/>
                <a:sym typeface="Helvetica" charset="0"/>
              </a:rPr>
              <a:t>One simple tip is to get up and get yourself a glass or bottle of water every hour and half.</a:t>
            </a:r>
          </a:p>
          <a:p>
            <a:pPr eaLnBrk="1" hangingPunct="1">
              <a:lnSpc>
                <a:spcPct val="80000"/>
              </a:lnSpc>
            </a:pPr>
            <a:endParaRPr lang="en-US" altLang="en-US" sz="1000" dirty="0">
              <a:latin typeface="Helvetica" charset="0"/>
              <a:ea typeface="ＭＳ Ｐゴシック" pitchFamily="34" charset="-128"/>
              <a:sym typeface="Helvetica" charset="0"/>
            </a:endParaRPr>
          </a:p>
          <a:p>
            <a:pPr eaLnBrk="1" hangingPunct="1">
              <a:lnSpc>
                <a:spcPct val="80000"/>
              </a:lnSpc>
            </a:pPr>
            <a:r>
              <a:rPr lang="en-US" altLang="en-US" sz="1000" dirty="0">
                <a:latin typeface="Helvetica" charset="0"/>
                <a:ea typeface="ＭＳ Ｐゴシック" pitchFamily="34" charset="-128"/>
                <a:sym typeface="Helvetica" charset="0"/>
              </a:rPr>
              <a:t>Exercise strategically;</a:t>
            </a:r>
          </a:p>
          <a:p>
            <a:pPr eaLnBrk="1" hangingPunct="1">
              <a:lnSpc>
                <a:spcPct val="80000"/>
              </a:lnSpc>
              <a:buSzPct val="125000"/>
              <a:buFont typeface="Helvetica" charset="0"/>
              <a:buChar char="•"/>
            </a:pPr>
            <a:r>
              <a:rPr lang="en-US" altLang="en-US" sz="1000" dirty="0">
                <a:latin typeface="Helvetica" charset="0"/>
                <a:ea typeface="ＭＳ Ｐゴシック" pitchFamily="34" charset="-128"/>
                <a:sym typeface="Helvetica" charset="0"/>
              </a:rPr>
              <a:t>Use </a:t>
            </a:r>
            <a:r>
              <a:rPr lang="en-US" altLang="en-US" sz="1000" b="1" dirty="0">
                <a:latin typeface="Helvetica" charset="0"/>
                <a:ea typeface="ＭＳ Ｐゴシック" pitchFamily="34" charset="-128"/>
                <a:sym typeface="Helvetica" charset="0"/>
              </a:rPr>
              <a:t>Aerobic</a:t>
            </a:r>
            <a:r>
              <a:rPr lang="en-US" altLang="en-US" sz="1000" dirty="0">
                <a:latin typeface="Helvetica" charset="0"/>
                <a:ea typeface="ＭＳ Ｐゴシック" pitchFamily="34" charset="-128"/>
                <a:sym typeface="Helvetica" charset="0"/>
              </a:rPr>
              <a:t> exercise to increase heart and lung capacity 3 times per week, and with no more than two rest days between sessions.</a:t>
            </a:r>
          </a:p>
          <a:p>
            <a:pPr eaLnBrk="1" hangingPunct="1">
              <a:lnSpc>
                <a:spcPct val="80000"/>
              </a:lnSpc>
              <a:buSzPct val="125000"/>
              <a:buFont typeface="Helvetica" charset="0"/>
              <a:buChar char="•"/>
            </a:pPr>
            <a:r>
              <a:rPr lang="en-US" altLang="en-US" sz="1000" dirty="0">
                <a:latin typeface="Helvetica" charset="0"/>
                <a:ea typeface="ＭＳ Ｐゴシック" pitchFamily="34" charset="-128"/>
                <a:sym typeface="Helvetica" charset="0"/>
              </a:rPr>
              <a:t>Resistance training to build muscle mass 2 times per week</a:t>
            </a:r>
          </a:p>
          <a:p>
            <a:pPr eaLnBrk="1" hangingPunct="1">
              <a:lnSpc>
                <a:spcPct val="80000"/>
              </a:lnSpc>
              <a:buSzPct val="125000"/>
              <a:buFont typeface="Helvetica" charset="0"/>
              <a:buChar char="•"/>
            </a:pPr>
            <a:r>
              <a:rPr lang="en-US" altLang="en-US" sz="1000" dirty="0">
                <a:latin typeface="Helvetica" charset="0"/>
                <a:ea typeface="ＭＳ Ｐゴシック" pitchFamily="34" charset="-128"/>
                <a:sym typeface="Helvetica" charset="0"/>
              </a:rPr>
              <a:t>Stretching to increase flexibility should be done every day you can.</a:t>
            </a:r>
          </a:p>
          <a:p>
            <a:pPr eaLnBrk="1" hangingPunct="1">
              <a:lnSpc>
                <a:spcPct val="80000"/>
              </a:lnSpc>
            </a:pPr>
            <a:endParaRPr lang="en-US" altLang="en-US" sz="1000" dirty="0">
              <a:latin typeface="Helvetica" charset="0"/>
              <a:ea typeface="ＭＳ Ｐゴシック" pitchFamily="34" charset="-128"/>
              <a:sym typeface="Helvetica" charset="0"/>
            </a:endParaRPr>
          </a:p>
          <a:p>
            <a:pPr eaLnBrk="1" hangingPunct="1">
              <a:lnSpc>
                <a:spcPct val="80000"/>
              </a:lnSpc>
            </a:pPr>
            <a:r>
              <a:rPr lang="en-US" altLang="en-US" sz="1000" dirty="0">
                <a:latin typeface="Helvetica" charset="0"/>
                <a:ea typeface="ＭＳ Ｐゴシック" pitchFamily="34" charset="-128"/>
                <a:sym typeface="Helvetica" charset="0"/>
              </a:rPr>
              <a:t>Intensity is the key...</a:t>
            </a:r>
          </a:p>
          <a:p>
            <a:pPr eaLnBrk="1" hangingPunct="1">
              <a:lnSpc>
                <a:spcPct val="80000"/>
              </a:lnSpc>
            </a:pPr>
            <a:r>
              <a:rPr lang="en-US" altLang="en-US" sz="1000" dirty="0">
                <a:latin typeface="Helvetica" charset="0"/>
                <a:ea typeface="ＭＳ Ｐゴシック" pitchFamily="34" charset="-128"/>
                <a:sym typeface="Helvetica" charset="0"/>
              </a:rPr>
              <a:t>Just like the sprinter you should exercise in a series of intervals of intense energy expenditure followed by periods of recovery. This does not need to be for a prolonged period, 30 minutes will do it. Here</a:t>
            </a:r>
            <a:r>
              <a:rPr lang="ja-JP" altLang="en-US" sz="1000" dirty="0">
                <a:latin typeface="Helvetica" charset="0"/>
                <a:ea typeface="ＭＳ Ｐゴシック" pitchFamily="34" charset="-128"/>
                <a:sym typeface="Helvetica" charset="0"/>
              </a:rPr>
              <a:t>’</a:t>
            </a:r>
            <a:r>
              <a:rPr lang="en-US" altLang="ja-JP" sz="1000" dirty="0">
                <a:latin typeface="Helvetica" charset="0"/>
                <a:ea typeface="ＭＳ Ｐゴシック" pitchFamily="34" charset="-128"/>
                <a:sym typeface="Helvetica" charset="0"/>
              </a:rPr>
              <a:t>s what HPI recommends </a:t>
            </a:r>
            <a:r>
              <a:rPr lang="en-US" altLang="ja-JP" sz="1000" b="1" dirty="0">
                <a:latin typeface="Helvetica" charset="0"/>
                <a:ea typeface="ＭＳ Ｐゴシック" pitchFamily="34" charset="-128"/>
                <a:sym typeface="Helvetica" charset="0"/>
              </a:rPr>
              <a:t>Interval Training</a:t>
            </a:r>
            <a:r>
              <a:rPr lang="en-US" altLang="ja-JP" sz="1000" dirty="0">
                <a:latin typeface="Helvetica" charset="0"/>
                <a:ea typeface="ＭＳ Ｐゴシック" pitchFamily="34" charset="-128"/>
                <a:sym typeface="Helvetica" charset="0"/>
              </a:rPr>
              <a:t> for aerobic exercise:</a:t>
            </a:r>
          </a:p>
          <a:p>
            <a:pPr eaLnBrk="1" hangingPunct="1">
              <a:lnSpc>
                <a:spcPct val="80000"/>
              </a:lnSpc>
              <a:buSzPct val="125000"/>
              <a:buFont typeface="Helvetica" charset="0"/>
              <a:buChar char="•"/>
            </a:pPr>
            <a:r>
              <a:rPr lang="en-US" altLang="en-US" sz="1000" dirty="0">
                <a:latin typeface="Helvetica" charset="0"/>
                <a:ea typeface="ＭＳ Ｐゴシック" pitchFamily="34" charset="-128"/>
                <a:sym typeface="Helvetica" charset="0"/>
              </a:rPr>
              <a:t>Start out with 3 minutes of warm up to get your heart rate up</a:t>
            </a:r>
          </a:p>
          <a:p>
            <a:pPr eaLnBrk="1" hangingPunct="1">
              <a:lnSpc>
                <a:spcPct val="80000"/>
              </a:lnSpc>
              <a:buSzPct val="125000"/>
              <a:buFont typeface="Helvetica" charset="0"/>
              <a:buChar char="•"/>
            </a:pPr>
            <a:r>
              <a:rPr lang="en-US" altLang="en-US" sz="1000" dirty="0">
                <a:latin typeface="Helvetica" charset="0"/>
                <a:ea typeface="ＭＳ Ｐゴシック" pitchFamily="34" charset="-128"/>
                <a:sym typeface="Helvetica" charset="0"/>
              </a:rPr>
              <a:t>Then go for three minutes of intense exercise. This should be a period of discomfort, you should be unable to carry on a conversation of more than short phrases, and by the end of this period you should feel as though you may throw up. However, if you find yourself in pain you need to reduce the intensity </a:t>
            </a:r>
          </a:p>
          <a:p>
            <a:pPr eaLnBrk="1" hangingPunct="1">
              <a:lnSpc>
                <a:spcPct val="80000"/>
              </a:lnSpc>
              <a:buSzPct val="125000"/>
              <a:buFont typeface="Helvetica" charset="0"/>
              <a:buChar char="•"/>
            </a:pPr>
            <a:r>
              <a:rPr lang="en-US" altLang="en-US" sz="1000" dirty="0">
                <a:latin typeface="Helvetica" charset="0"/>
                <a:ea typeface="ＭＳ Ｐゴシック" pitchFamily="34" charset="-128"/>
                <a:sym typeface="Helvetica" charset="0"/>
              </a:rPr>
              <a:t>Then, next three minutes should be for recovery, lower the intensity of your exercise enough so that at the end of the period you are able to reduce your heart rate by around 20 BPM. </a:t>
            </a:r>
          </a:p>
          <a:p>
            <a:pPr eaLnBrk="1" hangingPunct="1">
              <a:lnSpc>
                <a:spcPct val="80000"/>
              </a:lnSpc>
              <a:buSzPct val="125000"/>
              <a:buFont typeface="Helvetica" charset="0"/>
              <a:buChar char="•"/>
            </a:pPr>
            <a:r>
              <a:rPr lang="en-US" altLang="en-US" sz="1000" dirty="0">
                <a:latin typeface="Helvetica" charset="0"/>
                <a:ea typeface="ＭＳ Ｐゴシック" pitchFamily="34" charset="-128"/>
                <a:sym typeface="Helvetica" charset="0"/>
              </a:rPr>
              <a:t>You should do this for a total of four cycles of three minutes of high intensity and three minutes of lower intensity.</a:t>
            </a:r>
          </a:p>
          <a:p>
            <a:pPr eaLnBrk="1" hangingPunct="1">
              <a:lnSpc>
                <a:spcPct val="80000"/>
              </a:lnSpc>
              <a:buSzPct val="125000"/>
              <a:buFont typeface="Helvetica" charset="0"/>
              <a:buChar char="•"/>
            </a:pPr>
            <a:r>
              <a:rPr lang="en-US" altLang="en-US" sz="1000" dirty="0">
                <a:latin typeface="Helvetica" charset="0"/>
                <a:ea typeface="ＭＳ Ｐゴシック" pitchFamily="34" charset="-128"/>
                <a:sym typeface="Helvetica" charset="0"/>
              </a:rPr>
              <a:t>After the </a:t>
            </a:r>
            <a:r>
              <a:rPr lang="en-US" altLang="en-US" sz="1000" dirty="0" err="1">
                <a:latin typeface="Helvetica" charset="0"/>
                <a:ea typeface="ＭＳ Ｐゴシック" pitchFamily="34" charset="-128"/>
                <a:sym typeface="Helvetica" charset="0"/>
              </a:rPr>
              <a:t>the</a:t>
            </a:r>
            <a:r>
              <a:rPr lang="en-US" altLang="en-US" sz="1000" dirty="0">
                <a:latin typeface="Helvetica" charset="0"/>
                <a:ea typeface="ＭＳ Ｐゴシック" pitchFamily="34" charset="-128"/>
                <a:sym typeface="Helvetica" charset="0"/>
              </a:rPr>
              <a:t> fourth cycle you should add a three minute cool down period to help improve recovery. Try to get your heart rate down to 120 bpm by the end of the cool down.</a:t>
            </a:r>
          </a:p>
          <a:p>
            <a:pPr eaLnBrk="1" hangingPunct="1">
              <a:lnSpc>
                <a:spcPct val="80000"/>
              </a:lnSpc>
              <a:buSzPct val="125000"/>
              <a:buFont typeface="Helvetica" charset="0"/>
              <a:buChar char="•"/>
            </a:pPr>
            <a:r>
              <a:rPr lang="en-US" altLang="en-US" sz="1000" dirty="0">
                <a:latin typeface="Helvetica" charset="0"/>
                <a:ea typeface="ＭＳ Ｐゴシック" pitchFamily="34" charset="-128"/>
                <a:sym typeface="Helvetica" charset="0"/>
              </a:rPr>
              <a:t>That</a:t>
            </a:r>
            <a:r>
              <a:rPr lang="ja-JP" altLang="en-US" sz="1000" dirty="0">
                <a:latin typeface="Helvetica" charset="0"/>
                <a:ea typeface="ＭＳ Ｐゴシック" pitchFamily="34" charset="-128"/>
                <a:sym typeface="Helvetica" charset="0"/>
              </a:rPr>
              <a:t>’</a:t>
            </a:r>
            <a:r>
              <a:rPr lang="en-US" altLang="ja-JP" sz="1000" dirty="0">
                <a:latin typeface="Helvetica" charset="0"/>
                <a:ea typeface="ＭＳ Ｐゴシック" pitchFamily="34" charset="-128"/>
                <a:sym typeface="Helvetica" charset="0"/>
              </a:rPr>
              <a:t>s it, 10 three minute periods for a total of 30 minutes.</a:t>
            </a:r>
          </a:p>
          <a:p>
            <a:pPr eaLnBrk="1" hangingPunct="1">
              <a:lnSpc>
                <a:spcPct val="80000"/>
              </a:lnSpc>
            </a:pPr>
            <a:endParaRPr lang="en-US" altLang="en-US" sz="1000" dirty="0">
              <a:latin typeface="Helvetica" charset="0"/>
              <a:ea typeface="ＭＳ Ｐゴシック" pitchFamily="34" charset="-128"/>
              <a:sym typeface="Helvetica" charset="0"/>
            </a:endParaRPr>
          </a:p>
          <a:p>
            <a:pPr eaLnBrk="1" hangingPunct="1">
              <a:lnSpc>
                <a:spcPct val="80000"/>
              </a:lnSpc>
            </a:pPr>
            <a:endParaRPr lang="en-GB" altLang="en-US" sz="1000" dirty="0">
              <a:ea typeface="ＭＳ Ｐゴシック"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B00F1CE1-182F-4DA0-AC57-2387817CE3E8}" type="slidenum">
              <a:rPr lang="en-US" altLang="en-US" sz="1200"/>
              <a:pPr eaLnBrk="1" hangingPunct="1">
                <a:spcBef>
                  <a:spcPct val="0"/>
                </a:spcBef>
              </a:pPr>
              <a:t>25</a:t>
            </a:fld>
            <a:endParaRPr lang="en-US" altLang="en-US" sz="120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dirty="0">
                <a:ea typeface="ＭＳ Ｐゴシック" pitchFamily="34" charset="-128"/>
              </a:rPr>
              <a:t>Intensity is the key. </a:t>
            </a:r>
          </a:p>
          <a:p>
            <a:pPr eaLnBrk="1" hangingPunct="1"/>
            <a:r>
              <a:rPr lang="en-US" altLang="en-US" dirty="0">
                <a:ea typeface="ＭＳ Ｐゴシック" pitchFamily="34" charset="-128"/>
              </a:rPr>
              <a:t>Is this person getting the full benefits from the time she’s</a:t>
            </a:r>
            <a:r>
              <a:rPr lang="en-US" altLang="ja-JP" dirty="0">
                <a:ea typeface="ＭＳ Ｐゴシック" pitchFamily="34" charset="-128"/>
              </a:rPr>
              <a:t> putting into her workout?</a:t>
            </a:r>
          </a:p>
          <a:p>
            <a:pPr eaLnBrk="1" hangingPunct="1"/>
            <a:endParaRPr lang="en-GB" altLang="en-US" dirty="0">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DB0B4286-3FE7-45C7-9FAD-67D13D667252}" type="slidenum">
              <a:rPr lang="en-US" altLang="en-US" sz="1200"/>
              <a:pPr eaLnBrk="1" hangingPunct="1">
                <a:spcBef>
                  <a:spcPct val="0"/>
                </a:spcBef>
              </a:pPr>
              <a:t>26</a:t>
            </a:fld>
            <a:endParaRPr lang="en-US" altLang="en-US" sz="120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dirty="0">
                <a:latin typeface="Helvetica" charset="0"/>
                <a:ea typeface="ＭＳ Ｐゴシック" pitchFamily="34" charset="-128"/>
                <a:sym typeface="Helvetica" charset="0"/>
              </a:rPr>
              <a:t>Summing up this section, the critical take-</a:t>
            </a:r>
            <a:r>
              <a:rPr lang="en-US" altLang="en-US" dirty="0" err="1">
                <a:latin typeface="Helvetica" charset="0"/>
                <a:ea typeface="ＭＳ Ｐゴシック" pitchFamily="34" charset="-128"/>
                <a:sym typeface="Helvetica" charset="0"/>
              </a:rPr>
              <a:t>aways</a:t>
            </a:r>
            <a:r>
              <a:rPr lang="en-US" altLang="en-US" dirty="0">
                <a:latin typeface="Helvetica" charset="0"/>
                <a:ea typeface="ＭＳ Ｐゴシック" pitchFamily="34" charset="-128"/>
                <a:sym typeface="Helvetica" charset="0"/>
              </a:rPr>
              <a:t> are:</a:t>
            </a:r>
          </a:p>
          <a:p>
            <a:pPr eaLnBrk="1" hangingPunct="1">
              <a:buSzPct val="125000"/>
              <a:buFont typeface="Helvetica" charset="0"/>
              <a:buChar char="•"/>
            </a:pPr>
            <a:r>
              <a:rPr lang="en-US" altLang="en-US" dirty="0">
                <a:latin typeface="Helvetica" charset="0"/>
                <a:ea typeface="ＭＳ Ｐゴシック" pitchFamily="34" charset="-128"/>
                <a:sym typeface="Helvetica" charset="0"/>
              </a:rPr>
              <a:t>The body uses fat as long term energy storage, your 401(k) in case of famine, and muscle as short term energy reserves, savings account.</a:t>
            </a:r>
          </a:p>
          <a:p>
            <a:pPr eaLnBrk="1" hangingPunct="1">
              <a:buSzPct val="125000"/>
              <a:buFont typeface="Helvetica" charset="0"/>
              <a:buChar char="•"/>
            </a:pPr>
            <a:r>
              <a:rPr lang="en-US" altLang="en-US" dirty="0">
                <a:latin typeface="Helvetica" charset="0"/>
                <a:ea typeface="ＭＳ Ｐゴシック" pitchFamily="34" charset="-128"/>
                <a:sym typeface="Helvetica" charset="0"/>
              </a:rPr>
              <a:t>You need to eat something every three hours to keep your body properly fueled with glucose.</a:t>
            </a:r>
          </a:p>
          <a:p>
            <a:pPr eaLnBrk="1" hangingPunct="1">
              <a:buSzPct val="125000"/>
              <a:buFont typeface="Helvetica" charset="0"/>
              <a:buChar char="•"/>
            </a:pPr>
            <a:r>
              <a:rPr lang="en-US" altLang="en-US" dirty="0">
                <a:latin typeface="Helvetica" charset="0"/>
                <a:ea typeface="ＭＳ Ｐゴシック" pitchFamily="34" charset="-128"/>
                <a:sym typeface="Helvetica" charset="0"/>
              </a:rPr>
              <a:t>Use movement to facilitate the skillful management of energy delivery.</a:t>
            </a:r>
          </a:p>
          <a:p>
            <a:pPr eaLnBrk="1" hangingPunct="1"/>
            <a:endParaRPr lang="en-GB" altLang="en-US" dirty="0">
              <a:ea typeface="ＭＳ Ｐゴシック" pitchFamily="34"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321D7FA2-87D6-48FF-B4DB-FC456BD1F360}" type="slidenum">
              <a:rPr lang="en-US" altLang="en-US" sz="1200"/>
              <a:pPr eaLnBrk="1" hangingPunct="1">
                <a:spcBef>
                  <a:spcPct val="0"/>
                </a:spcBef>
              </a:pPr>
              <a:t>27</a:t>
            </a:fld>
            <a:endParaRPr lang="en-US" altLang="en-US" sz="120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a:latin typeface="Helvetica" charset="0"/>
                <a:ea typeface="ＭＳ Ｐゴシック" pitchFamily="34" charset="-128"/>
                <a:sym typeface="Helvetica" charset="0"/>
              </a:rPr>
              <a:t>Now, lets talk about some ideas you can use to </a:t>
            </a:r>
            <a:r>
              <a:rPr lang="en-US" altLang="en-US" b="1">
                <a:latin typeface="Helvetica" charset="0"/>
                <a:ea typeface="ＭＳ Ｐゴシック" pitchFamily="34" charset="-128"/>
                <a:sym typeface="Helvetica" charset="0"/>
              </a:rPr>
              <a:t>Take Action</a:t>
            </a:r>
            <a:r>
              <a:rPr lang="en-US" altLang="en-US">
                <a:latin typeface="Helvetica" charset="0"/>
                <a:ea typeface="ＭＳ Ｐゴシック" pitchFamily="34" charset="-128"/>
                <a:sym typeface="Helvetica" charset="0"/>
              </a:rPr>
              <a:t> and put some of these concepts into practice</a:t>
            </a:r>
          </a:p>
          <a:p>
            <a:pPr eaLnBrk="1" hangingPunct="1"/>
            <a:endParaRPr lang="en-GB" altLang="en-US">
              <a:ea typeface="ＭＳ Ｐゴシック" pitchFamily="34"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14AF9CFB-892E-4AA9-8632-CB66B63C8C70}" type="slidenum">
              <a:rPr lang="en-US" altLang="en-US" sz="1200"/>
              <a:pPr eaLnBrk="1" hangingPunct="1">
                <a:spcBef>
                  <a:spcPct val="0"/>
                </a:spcBef>
              </a:pPr>
              <a:t>28</a:t>
            </a:fld>
            <a:endParaRPr lang="en-US" altLang="en-US" sz="120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130000"/>
              </a:lnSpc>
            </a:pPr>
            <a:r>
              <a:rPr lang="en-US" altLang="en-US" sz="800" b="1" kern="800" spc="-30" baseline="0" dirty="0">
                <a:latin typeface="Helvetica" charset="0"/>
                <a:ea typeface="ＭＳ Ｐゴシック" pitchFamily="34" charset="-128"/>
                <a:sym typeface="Helvetica" charset="0"/>
              </a:rPr>
              <a:t>Ultimate Mission, </a:t>
            </a:r>
            <a:r>
              <a:rPr lang="en-US" altLang="en-US" sz="800" kern="800" spc="-30" baseline="0" dirty="0">
                <a:latin typeface="Helvetica" charset="0"/>
                <a:ea typeface="ＭＳ Ｐゴシック" pitchFamily="34" charset="-128"/>
                <a:sym typeface="Helvetica" charset="0"/>
              </a:rPr>
              <a:t>our concept is what do you want it to read on your tombstone or in your obituary? Basically, how do you want to be remembered?</a:t>
            </a:r>
          </a:p>
          <a:p>
            <a:pPr eaLnBrk="1" hangingPunct="1">
              <a:lnSpc>
                <a:spcPct val="130000"/>
              </a:lnSpc>
            </a:pPr>
            <a:r>
              <a:rPr lang="en-US" altLang="en-US" sz="800" kern="800" spc="-30" baseline="0" dirty="0">
                <a:latin typeface="Helvetica" charset="0"/>
                <a:ea typeface="ＭＳ Ｐゴシック" pitchFamily="34" charset="-128"/>
                <a:sym typeface="Helvetica" charset="0"/>
              </a:rPr>
              <a:t>As an exercise, </a:t>
            </a:r>
            <a:r>
              <a:rPr lang="ja-JP" altLang="en-US" sz="800" kern="800" spc="-30" baseline="0" dirty="0">
                <a:latin typeface="Helvetica" charset="0"/>
                <a:ea typeface="ＭＳ Ｐゴシック" pitchFamily="34" charset="-128"/>
                <a:sym typeface="Helvetica" charset="0"/>
              </a:rPr>
              <a:t>“</a:t>
            </a:r>
            <a:r>
              <a:rPr lang="en-US" altLang="ja-JP" sz="800" kern="800" spc="-30" baseline="0" dirty="0">
                <a:latin typeface="Helvetica" charset="0"/>
                <a:ea typeface="ＭＳ Ｐゴシック" pitchFamily="34" charset="-128"/>
                <a:sym typeface="Helvetica" charset="0"/>
              </a:rPr>
              <a:t>Spend ten seconds and write down your Ultimate Mission.</a:t>
            </a:r>
            <a:r>
              <a:rPr lang="ja-JP" altLang="en-US" sz="800" kern="800" spc="-30" baseline="0" dirty="0">
                <a:latin typeface="Helvetica" charset="0"/>
                <a:ea typeface="ＭＳ Ｐゴシック" pitchFamily="34" charset="-128"/>
                <a:sym typeface="Helvetica" charset="0"/>
              </a:rPr>
              <a:t>”</a:t>
            </a:r>
            <a:r>
              <a:rPr lang="en-US" altLang="ja-JP" sz="800" kern="800" spc="-30" baseline="0" dirty="0">
                <a:latin typeface="Helvetica" charset="0"/>
                <a:ea typeface="ＭＳ Ｐゴシック" pitchFamily="34" charset="-128"/>
                <a:sym typeface="Helvetica" charset="0"/>
              </a:rPr>
              <a:t>  </a:t>
            </a:r>
          </a:p>
          <a:p>
            <a:pPr eaLnBrk="1" hangingPunct="1">
              <a:lnSpc>
                <a:spcPct val="130000"/>
              </a:lnSpc>
            </a:pPr>
            <a:r>
              <a:rPr lang="en-US" altLang="en-US" sz="800" b="1" kern="800" spc="-30" baseline="0" dirty="0">
                <a:latin typeface="Helvetica" charset="0"/>
                <a:ea typeface="ＭＳ Ｐゴシック" pitchFamily="34" charset="-128"/>
                <a:sym typeface="Helvetica" charset="0"/>
              </a:rPr>
              <a:t>Note: </a:t>
            </a:r>
            <a:r>
              <a:rPr lang="en-US" altLang="en-US" sz="800" kern="800" spc="-30" baseline="0" dirty="0">
                <a:latin typeface="Helvetica" charset="0"/>
                <a:ea typeface="ＭＳ Ｐゴシック" pitchFamily="34" charset="-128"/>
                <a:sym typeface="Helvetica" charset="0"/>
              </a:rPr>
              <a:t>Wait about 10 seconds, then ask if everyone has one.</a:t>
            </a:r>
          </a:p>
          <a:p>
            <a:pPr eaLnBrk="1" hangingPunct="1">
              <a:lnSpc>
                <a:spcPct val="130000"/>
              </a:lnSpc>
            </a:pPr>
            <a:r>
              <a:rPr lang="en-US" altLang="en-US" sz="800" kern="800" spc="-30" baseline="0" dirty="0">
                <a:latin typeface="Helvetica" charset="0"/>
                <a:ea typeface="ＭＳ Ｐゴシック" pitchFamily="34" charset="-128"/>
                <a:sym typeface="Helvetica" charset="0"/>
              </a:rPr>
              <a:t>Most people at this point will ask for a bit more time, most of us don’t</a:t>
            </a:r>
            <a:r>
              <a:rPr lang="en-US" altLang="ja-JP" sz="800" kern="800" spc="-30" baseline="0" dirty="0">
                <a:latin typeface="Helvetica" charset="0"/>
                <a:ea typeface="ＭＳ Ｐゴシック" pitchFamily="34" charset="-128"/>
                <a:sym typeface="Helvetica" charset="0"/>
              </a:rPr>
              <a:t> think about this on a regular basis.  The key is that we have your current location, where you are right now. If you don</a:t>
            </a:r>
            <a:r>
              <a:rPr lang="ja-JP" altLang="en-US" sz="800" kern="800" spc="-30" baseline="0" dirty="0">
                <a:latin typeface="Helvetica" charset="0"/>
                <a:ea typeface="ＭＳ Ｐゴシック" pitchFamily="34" charset="-128"/>
                <a:sym typeface="Helvetica" charset="0"/>
              </a:rPr>
              <a:t>’</a:t>
            </a:r>
            <a:r>
              <a:rPr lang="en-US" altLang="ja-JP" sz="800" kern="800" spc="-30" baseline="0" dirty="0">
                <a:latin typeface="Helvetica" charset="0"/>
                <a:ea typeface="ＭＳ Ｐゴシック" pitchFamily="34" charset="-128"/>
                <a:sym typeface="Helvetica" charset="0"/>
              </a:rPr>
              <a:t>t have your ultimate mission, you have no way of knowing if where you are right now is heading in the direction you want to go.</a:t>
            </a:r>
          </a:p>
          <a:p>
            <a:pPr eaLnBrk="1" hangingPunct="1">
              <a:lnSpc>
                <a:spcPct val="130000"/>
              </a:lnSpc>
            </a:pPr>
            <a:r>
              <a:rPr lang="en-US" altLang="en-US" sz="800" kern="800" spc="-30" baseline="0" dirty="0">
                <a:latin typeface="Helvetica" charset="0"/>
                <a:ea typeface="ＭＳ Ｐゴシック" pitchFamily="34" charset="-128"/>
                <a:sym typeface="Helvetica" charset="0"/>
              </a:rPr>
              <a:t>For example, if I stopped you while you</a:t>
            </a:r>
            <a:r>
              <a:rPr lang="ja-JP" altLang="en-US" sz="800" kern="800" spc="-30" baseline="0" dirty="0">
                <a:latin typeface="Helvetica" charset="0"/>
                <a:ea typeface="ＭＳ Ｐゴシック" pitchFamily="34" charset="-128"/>
                <a:sym typeface="Helvetica" charset="0"/>
              </a:rPr>
              <a:t>’</a:t>
            </a:r>
            <a:r>
              <a:rPr lang="en-US" altLang="ja-JP" sz="800" kern="800" spc="-30" baseline="0" dirty="0">
                <a:latin typeface="Helvetica" charset="0"/>
                <a:ea typeface="ＭＳ Ｐゴシック" pitchFamily="34" charset="-128"/>
                <a:sym typeface="Helvetica" charset="0"/>
              </a:rPr>
              <a:t>re driving your car and you didn’t know where you are going that wouldn’t make a lot of sense. You could definitely tell me where you are going to in 10 seconds, or you wouldn’t have bothered to get in the car. Taking this back to our presentation its very important to have an idea of what</a:t>
            </a:r>
            <a:r>
              <a:rPr lang="ja-JP" altLang="en-US" sz="800" kern="800" spc="-30" baseline="0" dirty="0">
                <a:latin typeface="Helvetica" charset="0"/>
                <a:ea typeface="ＭＳ Ｐゴシック" pitchFamily="34" charset="-128"/>
                <a:sym typeface="Helvetica" charset="0"/>
              </a:rPr>
              <a:t>’</a:t>
            </a:r>
            <a:r>
              <a:rPr lang="en-US" altLang="ja-JP" sz="800" kern="800" spc="-30" baseline="0" dirty="0">
                <a:latin typeface="Helvetica" charset="0"/>
                <a:ea typeface="ＭＳ Ｐゴシック" pitchFamily="34" charset="-128"/>
                <a:sym typeface="Helvetica" charset="0"/>
              </a:rPr>
              <a:t>s really important to you before you start developing the actions steps to help you get there.</a:t>
            </a:r>
          </a:p>
          <a:p>
            <a:pPr eaLnBrk="1" hangingPunct="1">
              <a:lnSpc>
                <a:spcPct val="130000"/>
              </a:lnSpc>
            </a:pPr>
            <a:endParaRPr lang="en-US" altLang="en-US" sz="800" kern="800" spc="-30" baseline="0" dirty="0">
              <a:latin typeface="Helvetica" charset="0"/>
              <a:ea typeface="ＭＳ Ｐゴシック" pitchFamily="34" charset="-128"/>
              <a:sym typeface="Helvetica" charset="0"/>
            </a:endParaRPr>
          </a:p>
          <a:p>
            <a:pPr eaLnBrk="1" hangingPunct="1">
              <a:lnSpc>
                <a:spcPct val="130000"/>
              </a:lnSpc>
            </a:pPr>
            <a:r>
              <a:rPr lang="en-US" altLang="en-US" sz="800" kern="800" spc="-30" baseline="0" dirty="0">
                <a:latin typeface="Helvetica" charset="0"/>
                <a:ea typeface="ＭＳ Ｐゴシック" pitchFamily="34" charset="-128"/>
                <a:sym typeface="Helvetica" charset="0"/>
              </a:rPr>
              <a:t>You’ll</a:t>
            </a:r>
            <a:r>
              <a:rPr lang="en-US" altLang="ja-JP" sz="800" kern="800" spc="-30" baseline="0" dirty="0">
                <a:latin typeface="Helvetica" charset="0"/>
                <a:ea typeface="ＭＳ Ｐゴシック" pitchFamily="34" charset="-128"/>
                <a:sym typeface="Helvetica" charset="0"/>
              </a:rPr>
              <a:t> notice on this diagram there are many things that may try to steer you off course; unhealthy lifestyle, impatience, multitasking, poor work/life balance, these are just a few of the things that can get you sidetracked. However, if your ultimate mission is clear you can make course corrections to take appropriate action to get back on track.</a:t>
            </a:r>
          </a:p>
          <a:p>
            <a:pPr eaLnBrk="1" hangingPunct="1">
              <a:lnSpc>
                <a:spcPct val="130000"/>
              </a:lnSpc>
            </a:pPr>
            <a:r>
              <a:rPr lang="en-US" altLang="en-US" sz="800" b="1" kern="800" spc="-30" baseline="0" dirty="0">
                <a:latin typeface="Helvetica" charset="0"/>
                <a:ea typeface="ＭＳ Ｐゴシック" pitchFamily="34" charset="-128"/>
                <a:sym typeface="Helvetica" charset="0"/>
              </a:rPr>
              <a:t>Question for the audience:</a:t>
            </a:r>
            <a:r>
              <a:rPr lang="en-US" altLang="en-US" sz="800" kern="800" spc="-30" baseline="0" dirty="0">
                <a:latin typeface="Helvetica" charset="0"/>
                <a:ea typeface="ＭＳ Ｐゴシック" pitchFamily="34" charset="-128"/>
                <a:sym typeface="Helvetica" charset="0"/>
              </a:rPr>
              <a:t> </a:t>
            </a:r>
            <a:r>
              <a:rPr lang="ja-JP" altLang="en-US" sz="800" i="1" kern="800" spc="-30" baseline="0" dirty="0">
                <a:latin typeface="Helvetica" charset="0"/>
                <a:ea typeface="ＭＳ Ｐゴシック" pitchFamily="34" charset="-128"/>
                <a:sym typeface="Helvetica" charset="0"/>
              </a:rPr>
              <a:t>“</a:t>
            </a:r>
            <a:r>
              <a:rPr lang="en-US" altLang="ja-JP" sz="800" i="1" kern="800" spc="-30" baseline="0" dirty="0">
                <a:latin typeface="Helvetica" charset="0"/>
                <a:ea typeface="ＭＳ Ｐゴシック" pitchFamily="34" charset="-128"/>
                <a:sym typeface="Helvetica" charset="0"/>
              </a:rPr>
              <a:t>How many of you have ever flown across the Atlantic or Pacific  Oceans to Europe or Asia? On a long trip like that what percentage of the time do you think the plane is perfectly on course for its destination?</a:t>
            </a:r>
            <a:r>
              <a:rPr lang="ja-JP" altLang="en-US" sz="800" i="1" kern="800" spc="-30" baseline="0" dirty="0">
                <a:latin typeface="Helvetica" charset="0"/>
                <a:ea typeface="ＭＳ Ｐゴシック" pitchFamily="34" charset="-128"/>
                <a:sym typeface="Helvetica" charset="0"/>
              </a:rPr>
              <a:t>”</a:t>
            </a:r>
            <a:r>
              <a:rPr lang="en-US" altLang="ja-JP" sz="800" kern="800" spc="-30" baseline="0" dirty="0">
                <a:latin typeface="Helvetica" charset="0"/>
                <a:ea typeface="ＭＳ Ｐゴシック" pitchFamily="34" charset="-128"/>
                <a:sym typeface="Helvetica" charset="0"/>
              </a:rPr>
              <a:t> The answer is about 9%, that</a:t>
            </a:r>
            <a:r>
              <a:rPr lang="ja-JP" altLang="en-US" sz="800" kern="800" spc="-30" baseline="0" dirty="0">
                <a:latin typeface="Helvetica" charset="0"/>
                <a:ea typeface="ＭＳ Ｐゴシック" pitchFamily="34" charset="-128"/>
                <a:sym typeface="Helvetica" charset="0"/>
              </a:rPr>
              <a:t>’</a:t>
            </a:r>
            <a:r>
              <a:rPr lang="en-US" altLang="ja-JP" sz="800" kern="800" spc="-30" baseline="0" dirty="0">
                <a:latin typeface="Helvetica" charset="0"/>
                <a:ea typeface="ＭＳ Ｐゴシック" pitchFamily="34" charset="-128"/>
                <a:sym typeface="Helvetica" charset="0"/>
              </a:rPr>
              <a:t>s all. Why, because winds and other air currents are constantly pushing the plane in a variety of directions. However, there</a:t>
            </a:r>
            <a:r>
              <a:rPr lang="ja-JP" altLang="en-US" sz="800" kern="800" spc="-30" baseline="0" dirty="0">
                <a:latin typeface="Helvetica" charset="0"/>
                <a:ea typeface="ＭＳ Ｐゴシック" pitchFamily="34" charset="-128"/>
                <a:sym typeface="Helvetica" charset="0"/>
              </a:rPr>
              <a:t>’</a:t>
            </a:r>
            <a:r>
              <a:rPr lang="en-US" altLang="ja-JP" sz="800" kern="800" spc="-30" baseline="0" dirty="0">
                <a:latin typeface="Helvetica" charset="0"/>
                <a:ea typeface="ＭＳ Ｐゴシック" pitchFamily="34" charset="-128"/>
                <a:sym typeface="Helvetica" charset="0"/>
              </a:rPr>
              <a:t>s an on-board computer that constantly checks position and heading and makes course corrections about every minute or so to bring the plane back on course. Elite athletes are buffeted by events and distractions that come along that can keep them from achieving their ultimate mission, however the extraordinary ones use simple rituals to consistently find ways to course correct and get back on course. Here</a:t>
            </a:r>
            <a:r>
              <a:rPr lang="ja-JP" altLang="en-US" sz="800" kern="800" spc="-30" baseline="0" dirty="0">
                <a:latin typeface="Helvetica" charset="0"/>
                <a:ea typeface="ＭＳ Ｐゴシック" pitchFamily="34" charset="-128"/>
                <a:sym typeface="Helvetica" charset="0"/>
              </a:rPr>
              <a:t>’</a:t>
            </a:r>
            <a:r>
              <a:rPr lang="en-US" altLang="ja-JP" sz="800" kern="800" spc="-30" baseline="0" dirty="0">
                <a:latin typeface="Helvetica" charset="0"/>
                <a:ea typeface="ＭＳ Ｐゴシック" pitchFamily="34" charset="-128"/>
                <a:sym typeface="Helvetica" charset="0"/>
              </a:rPr>
              <a:t>s a simple example, </a:t>
            </a:r>
            <a:r>
              <a:rPr lang="ja-JP" altLang="en-US" sz="800" kern="800" spc="-30" baseline="0" dirty="0">
                <a:latin typeface="Helvetica" charset="0"/>
                <a:ea typeface="ＭＳ Ｐゴシック" pitchFamily="34" charset="-128"/>
                <a:sym typeface="Helvetica" charset="0"/>
              </a:rPr>
              <a:t>“</a:t>
            </a:r>
            <a:r>
              <a:rPr lang="en-US" altLang="ja-JP" sz="800" kern="800" spc="-30" baseline="0" dirty="0">
                <a:latin typeface="Helvetica" charset="0"/>
                <a:ea typeface="ＭＳ Ｐゴシック" pitchFamily="34" charset="-128"/>
                <a:sym typeface="Helvetica" charset="0"/>
              </a:rPr>
              <a:t>when watching a professional tennis match, do you notice how after each point the players look like they are readjusting their strings. Rarely, if ever do their strings need adjustment. What they are doing is a simple ritual created by Dr. </a:t>
            </a:r>
            <a:r>
              <a:rPr lang="en-US" altLang="ja-JP" sz="800" kern="800" spc="-30" baseline="0" dirty="0" err="1">
                <a:latin typeface="Helvetica" charset="0"/>
                <a:ea typeface="ＭＳ Ｐゴシック" pitchFamily="34" charset="-128"/>
                <a:sym typeface="Helvetica" charset="0"/>
              </a:rPr>
              <a:t>Loehr</a:t>
            </a:r>
            <a:r>
              <a:rPr lang="en-US" altLang="ja-JP" sz="800" kern="800" spc="-30" baseline="0" dirty="0">
                <a:latin typeface="Helvetica" charset="0"/>
                <a:ea typeface="ＭＳ Ｐゴシック" pitchFamily="34" charset="-128"/>
                <a:sym typeface="Helvetica" charset="0"/>
              </a:rPr>
              <a:t> that they use to help bring down their heart rate and refocus their thoughts on their opponent and how they will play the next point.</a:t>
            </a:r>
          </a:p>
          <a:p>
            <a:pPr eaLnBrk="1" hangingPunct="1">
              <a:lnSpc>
                <a:spcPct val="130000"/>
              </a:lnSpc>
            </a:pPr>
            <a:r>
              <a:rPr lang="en-US" altLang="en-US" sz="800" kern="800" spc="-30" baseline="0" dirty="0">
                <a:latin typeface="Helvetica" charset="0"/>
                <a:ea typeface="ＭＳ Ｐゴシック" pitchFamily="34" charset="-128"/>
                <a:sym typeface="Helvetica" charset="0"/>
              </a:rPr>
              <a:t>We too can develop a series of rituals that can help you stay on course.</a:t>
            </a:r>
          </a:p>
          <a:p>
            <a:pPr eaLnBrk="1" hangingPunct="1">
              <a:lnSpc>
                <a:spcPct val="130000"/>
              </a:lnSpc>
            </a:pPr>
            <a:endParaRPr lang="en-US" altLang="en-US" sz="800" kern="800" spc="-30" baseline="0" dirty="0">
              <a:latin typeface="Helvetica" charset="0"/>
              <a:ea typeface="ＭＳ Ｐゴシック" pitchFamily="34" charset="-128"/>
              <a:sym typeface="Helvetica" charset="0"/>
            </a:endParaRPr>
          </a:p>
          <a:p>
            <a:pPr eaLnBrk="1" hangingPunct="1">
              <a:lnSpc>
                <a:spcPct val="130000"/>
              </a:lnSpc>
            </a:pPr>
            <a:endParaRPr lang="en-US" altLang="en-US" sz="800" kern="800" spc="-30" baseline="0" dirty="0">
              <a:latin typeface="Helvetica" charset="0"/>
              <a:ea typeface="ＭＳ Ｐゴシック" pitchFamily="34" charset="-128"/>
              <a:sym typeface="Helvetica" charset="0"/>
            </a:endParaRPr>
          </a:p>
          <a:p>
            <a:pPr eaLnBrk="1" hangingPunct="1">
              <a:lnSpc>
                <a:spcPct val="80000"/>
              </a:lnSpc>
            </a:pPr>
            <a:endParaRPr lang="en-GB" altLang="en-US" sz="800" kern="800" spc="-30" baseline="0" dirty="0">
              <a:ea typeface="ＭＳ Ｐゴシック" pitchFamily="34"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D2B3F344-D0F3-4153-B255-E1F2C5136FE9}" type="slidenum">
              <a:rPr lang="en-US" altLang="en-US" sz="1200"/>
              <a:pPr eaLnBrk="1" hangingPunct="1">
                <a:spcBef>
                  <a:spcPct val="0"/>
                </a:spcBef>
              </a:pPr>
              <a:t>29</a:t>
            </a:fld>
            <a:endParaRPr lang="en-US" altLang="en-US" sz="120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dirty="0">
                <a:latin typeface="Helvetica" charset="0"/>
                <a:ea typeface="ＭＳ Ｐゴシック" pitchFamily="34" charset="-128"/>
                <a:sym typeface="Helvetica" charset="0"/>
              </a:rPr>
              <a:t>Remember this slide from before?</a:t>
            </a:r>
          </a:p>
          <a:p>
            <a:pPr eaLnBrk="1" hangingPunct="1"/>
            <a:endParaRPr lang="en-US" altLang="en-US" dirty="0">
              <a:latin typeface="Helvetica" charset="0"/>
              <a:ea typeface="ＭＳ Ｐゴシック" pitchFamily="34" charset="-128"/>
              <a:sym typeface="Helvetica" charset="0"/>
            </a:endParaRPr>
          </a:p>
          <a:p>
            <a:pPr eaLnBrk="1" hangingPunct="1"/>
            <a:r>
              <a:rPr lang="en-US" altLang="en-US" dirty="0">
                <a:latin typeface="Helvetica" charset="0"/>
                <a:ea typeface="ＭＳ Ｐゴシック" pitchFamily="34" charset="-128"/>
                <a:sym typeface="Helvetica" charset="0"/>
              </a:rPr>
              <a:t>Like athletes, we too can develop rituals that are important to our ultimate mission and in time those rituals will become habits. For example, if you decide that multi-tasking while you’re</a:t>
            </a:r>
            <a:r>
              <a:rPr lang="en-US" altLang="ja-JP" dirty="0">
                <a:latin typeface="Helvetica" charset="0"/>
                <a:ea typeface="ＭＳ Ｐゴシック" pitchFamily="34" charset="-128"/>
                <a:sym typeface="Helvetica" charset="0"/>
              </a:rPr>
              <a:t> on the phone is something that is taking you off course from your ultimate mission, you can identify a habit, like turning off your monitor when you take a call. </a:t>
            </a:r>
          </a:p>
          <a:p>
            <a:pPr eaLnBrk="1" hangingPunct="1"/>
            <a:endParaRPr lang="en-US" altLang="en-US" dirty="0">
              <a:latin typeface="Helvetica" charset="0"/>
              <a:ea typeface="ＭＳ Ｐゴシック" pitchFamily="34" charset="-128"/>
              <a:sym typeface="Helvetica" charset="0"/>
            </a:endParaRPr>
          </a:p>
          <a:p>
            <a:pPr eaLnBrk="1" hangingPunct="1"/>
            <a:r>
              <a:rPr lang="en-US" altLang="en-US" dirty="0">
                <a:latin typeface="Helvetica" charset="0"/>
                <a:ea typeface="ＭＳ Ｐゴシック" pitchFamily="34" charset="-128"/>
                <a:sym typeface="Helvetica" charset="0"/>
              </a:rPr>
              <a:t>You don</a:t>
            </a:r>
            <a:r>
              <a:rPr lang="ja-JP" altLang="en-US" dirty="0">
                <a:latin typeface="Helvetica" charset="0"/>
                <a:ea typeface="ＭＳ Ｐゴシック" pitchFamily="34" charset="-128"/>
                <a:sym typeface="Helvetica" charset="0"/>
              </a:rPr>
              <a:t>’</a:t>
            </a:r>
            <a:r>
              <a:rPr lang="en-US" altLang="ja-JP" dirty="0">
                <a:latin typeface="Helvetica" charset="0"/>
                <a:ea typeface="ＭＳ Ｐゴシック" pitchFamily="34" charset="-128"/>
                <a:sym typeface="Helvetica" charset="0"/>
              </a:rPr>
              <a:t>t need to start with a long list of habits, try two or three, practice them for 30-60 days and they should become automatic. Then move on and add others.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79500463-20AE-4822-AFAF-7E8D5E043862}" type="slidenum">
              <a:rPr lang="en-US" altLang="en-US" sz="1200"/>
              <a:pPr eaLnBrk="1" hangingPunct="1">
                <a:spcBef>
                  <a:spcPct val="0"/>
                </a:spcBef>
              </a:pPr>
              <a:t>3</a:t>
            </a:fld>
            <a:endParaRPr lang="en-US" altLang="en-US" sz="120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130000"/>
              </a:lnSpc>
            </a:pPr>
            <a:r>
              <a:rPr lang="en-US" altLang="en-US" i="1">
                <a:solidFill>
                  <a:srgbClr val="000000"/>
                </a:solidFill>
                <a:ea typeface="ＭＳ Ｐゴシック" pitchFamily="34" charset="-128"/>
                <a:cs typeface="Arial" pitchFamily="34" charset="0"/>
                <a:sym typeface="Arial" pitchFamily="34" charset="0"/>
              </a:rPr>
              <a:t>What can we learn from elite athletes? </a:t>
            </a:r>
          </a:p>
          <a:p>
            <a:pPr eaLnBrk="1" hangingPunct="1">
              <a:lnSpc>
                <a:spcPct val="130000"/>
              </a:lnSpc>
              <a:buFontTx/>
              <a:buChar char="•"/>
            </a:pPr>
            <a:r>
              <a:rPr lang="en-US" altLang="en-US">
                <a:solidFill>
                  <a:srgbClr val="000000"/>
                </a:solidFill>
                <a:ea typeface="ＭＳ Ｐゴシック" pitchFamily="34" charset="-128"/>
                <a:cs typeface="Arial" pitchFamily="34" charset="0"/>
                <a:sym typeface="Arial" pitchFamily="34" charset="0"/>
              </a:rPr>
              <a:t>Just like us, athletes measure everything. From batting averages, times, distances, minutes played, win-loss records</a:t>
            </a:r>
          </a:p>
          <a:p>
            <a:pPr eaLnBrk="1" hangingPunct="1">
              <a:lnSpc>
                <a:spcPct val="130000"/>
              </a:lnSpc>
              <a:buFontTx/>
              <a:buChar char="•"/>
            </a:pPr>
            <a:r>
              <a:rPr lang="en-US" altLang="en-US">
                <a:solidFill>
                  <a:srgbClr val="000000"/>
                </a:solidFill>
                <a:ea typeface="ＭＳ Ｐゴシック" pitchFamily="34" charset="-128"/>
                <a:cs typeface="Arial" pitchFamily="34" charset="0"/>
                <a:sym typeface="Arial" pitchFamily="34" charset="0"/>
              </a:rPr>
              <a:t>Athletes teach us that Repetition Builds Habit. That</a:t>
            </a:r>
            <a:r>
              <a:rPr lang="ja-JP" altLang="en-US">
                <a:solidFill>
                  <a:srgbClr val="000000"/>
                </a:solidFill>
                <a:ea typeface="ＭＳ Ｐゴシック" pitchFamily="34" charset="-128"/>
                <a:cs typeface="Arial" pitchFamily="34" charset="0"/>
                <a:sym typeface="Arial" pitchFamily="34" charset="0"/>
              </a:rPr>
              <a:t>’</a:t>
            </a:r>
            <a:r>
              <a:rPr lang="en-US" altLang="ja-JP">
                <a:solidFill>
                  <a:srgbClr val="000000"/>
                </a:solidFill>
                <a:ea typeface="ＭＳ Ｐゴシック" pitchFamily="34" charset="-128"/>
                <a:cs typeface="Arial" pitchFamily="34" charset="0"/>
                <a:sym typeface="Arial" pitchFamily="34" charset="0"/>
              </a:rPr>
              <a:t>s why athletes spend around 90% of their time practicing, and 10% actually performing, while we don</a:t>
            </a:r>
            <a:r>
              <a:rPr lang="ja-JP" altLang="en-US">
                <a:solidFill>
                  <a:srgbClr val="000000"/>
                </a:solidFill>
                <a:ea typeface="ＭＳ Ｐゴシック" pitchFamily="34" charset="-128"/>
                <a:cs typeface="Arial" pitchFamily="34" charset="0"/>
                <a:sym typeface="Arial" pitchFamily="34" charset="0"/>
              </a:rPr>
              <a:t>’</a:t>
            </a:r>
            <a:r>
              <a:rPr lang="en-US" altLang="ja-JP">
                <a:solidFill>
                  <a:srgbClr val="000000"/>
                </a:solidFill>
                <a:ea typeface="ＭＳ Ｐゴシック" pitchFamily="34" charset="-128"/>
                <a:cs typeface="Arial" pitchFamily="34" charset="0"/>
                <a:sym typeface="Arial" pitchFamily="34" charset="0"/>
              </a:rPr>
              <a:t>t get much of a chance to practice. </a:t>
            </a:r>
          </a:p>
          <a:p>
            <a:pPr eaLnBrk="1" hangingPunct="1">
              <a:lnSpc>
                <a:spcPct val="130000"/>
              </a:lnSpc>
              <a:buFontTx/>
              <a:buChar char="•"/>
            </a:pPr>
            <a:r>
              <a:rPr lang="en-US" altLang="en-US">
                <a:solidFill>
                  <a:srgbClr val="000000"/>
                </a:solidFill>
                <a:ea typeface="ＭＳ Ｐゴシック" pitchFamily="34" charset="-128"/>
                <a:cs typeface="Arial" pitchFamily="34" charset="0"/>
                <a:sym typeface="Arial" pitchFamily="34" charset="0"/>
              </a:rPr>
              <a:t>Most importantly, sport demonstrates over and over again that you can train for anything, if you are willing to put your mind and body into it.</a:t>
            </a:r>
          </a:p>
          <a:p>
            <a:pPr eaLnBrk="1" hangingPunct="1"/>
            <a:endParaRPr lang="en-US" altLang="en-US">
              <a:ea typeface="ＭＳ Ｐゴシック" pitchFamily="3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C2B347EB-D553-4EAD-8A52-986EE2A41A70}" type="slidenum">
              <a:rPr lang="en-US" altLang="en-US" sz="1200"/>
              <a:pPr eaLnBrk="1" hangingPunct="1">
                <a:spcBef>
                  <a:spcPct val="0"/>
                </a:spcBef>
              </a:pPr>
              <a:t>30</a:t>
            </a:fld>
            <a:endParaRPr lang="en-US" altLang="en-US" sz="120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dirty="0">
                <a:ea typeface="ＭＳ Ｐゴシック" pitchFamily="34" charset="-128"/>
              </a:rPr>
              <a:t>Developing rituals is very straight forward, just follow these four principals;</a:t>
            </a:r>
          </a:p>
          <a:p>
            <a:pPr eaLnBrk="1" hangingPunct="1">
              <a:buFontTx/>
              <a:buChar char="•"/>
            </a:pPr>
            <a:r>
              <a:rPr lang="en-US" altLang="en-US" dirty="0">
                <a:ea typeface="ＭＳ Ｐゴシック" pitchFamily="34" charset="-128"/>
              </a:rPr>
              <a:t>First, you need to link them to your primary value, or purpose</a:t>
            </a:r>
          </a:p>
          <a:p>
            <a:pPr eaLnBrk="1" hangingPunct="1">
              <a:buFontTx/>
              <a:buChar char="•"/>
            </a:pPr>
            <a:r>
              <a:rPr lang="en-US" altLang="en-US" dirty="0">
                <a:ea typeface="ＭＳ Ｐゴシック" pitchFamily="34" charset="-128"/>
              </a:rPr>
              <a:t>Second, be precise about time and behavior. For example, </a:t>
            </a:r>
            <a:r>
              <a:rPr lang="ja-JP" altLang="en-US" i="1" dirty="0">
                <a:ea typeface="ＭＳ Ｐゴシック" pitchFamily="34" charset="-128"/>
              </a:rPr>
              <a:t>“</a:t>
            </a:r>
            <a:r>
              <a:rPr lang="en-US" altLang="ja-JP" i="1" dirty="0">
                <a:ea typeface="ＭＳ Ｐゴシック" pitchFamily="34" charset="-128"/>
              </a:rPr>
              <a:t>I will get up  from my chair every 90 minutes to get a glass of water.</a:t>
            </a:r>
            <a:r>
              <a:rPr lang="ja-JP" altLang="en-US" i="1" dirty="0">
                <a:ea typeface="ＭＳ Ｐゴシック" pitchFamily="34" charset="-128"/>
              </a:rPr>
              <a:t>”</a:t>
            </a:r>
            <a:endParaRPr lang="en-US" altLang="ja-JP" i="1" dirty="0">
              <a:ea typeface="ＭＳ Ｐゴシック" pitchFamily="34" charset="-128"/>
            </a:endParaRPr>
          </a:p>
          <a:p>
            <a:pPr eaLnBrk="1" hangingPunct="1">
              <a:buFontTx/>
              <a:buChar char="•"/>
            </a:pPr>
            <a:r>
              <a:rPr lang="en-US" altLang="en-US" dirty="0">
                <a:ea typeface="ＭＳ Ｐゴシック" pitchFamily="34" charset="-128"/>
              </a:rPr>
              <a:t>Third, Be positive, focus your energy on what you want, rather than what you don’t</a:t>
            </a:r>
            <a:r>
              <a:rPr lang="en-US" altLang="ja-JP" dirty="0">
                <a:ea typeface="ＭＳ Ｐゴシック" pitchFamily="34" charset="-128"/>
              </a:rPr>
              <a:t> want</a:t>
            </a:r>
          </a:p>
          <a:p>
            <a:pPr eaLnBrk="1" hangingPunct="1">
              <a:buFontTx/>
              <a:buChar char="•"/>
            </a:pPr>
            <a:r>
              <a:rPr lang="en-US" altLang="en-US" dirty="0">
                <a:ea typeface="ＭＳ Ｐゴシック" pitchFamily="34" charset="-128"/>
              </a:rPr>
              <a:t>Fourth, commit to focusing your conscious effort to invest extraordinary energy on each ritual for 30 to 60 days.</a:t>
            </a:r>
          </a:p>
          <a:p>
            <a:pPr eaLnBrk="1" hangingPunct="1"/>
            <a:r>
              <a:rPr lang="en-US" altLang="en-US" dirty="0">
                <a:ea typeface="ＭＳ Ｐゴシック" pitchFamily="34" charset="-128"/>
              </a:rPr>
              <a:t>Accountability can be critical to maintaining your discipline to turning rituals into habits. Create a supportive environment, tell your family and associates. Better yet, get them involved. </a:t>
            </a:r>
          </a:p>
          <a:p>
            <a:pPr eaLnBrk="1" hangingPunct="1"/>
            <a:endParaRPr lang="en-US" altLang="en-US" dirty="0">
              <a:ea typeface="ＭＳ Ｐゴシック" pitchFamily="34" charset="-128"/>
            </a:endParaRPr>
          </a:p>
          <a:p>
            <a:pPr eaLnBrk="1" hangingPunct="1"/>
            <a:r>
              <a:rPr lang="en-US" altLang="en-US" dirty="0">
                <a:ea typeface="ＭＳ Ｐゴシック" pitchFamily="34" charset="-128"/>
              </a:rPr>
              <a:t>You could simply start by getting some snacks from our list and share them with your team, or have a set time each day when some of you go on a walk together. </a:t>
            </a:r>
          </a:p>
          <a:p>
            <a:pPr eaLnBrk="1" hangingPunct="1"/>
            <a:endParaRPr lang="en-GB" altLang="en-US" dirty="0">
              <a:ea typeface="ＭＳ Ｐゴシック" pitchFamily="34" charset="-128"/>
            </a:endParaRPr>
          </a:p>
          <a:p>
            <a:pPr eaLnBrk="1" hangingPunct="1">
              <a:buFontTx/>
              <a:buChar char="•"/>
            </a:pPr>
            <a:endParaRPr lang="en-US" altLang="en-US" dirty="0">
              <a:ea typeface="ＭＳ Ｐゴシック" pitchFamily="34" charset="-128"/>
            </a:endParaRPr>
          </a:p>
          <a:p>
            <a:pPr eaLnBrk="1" hangingPunct="1"/>
            <a:endParaRPr lang="en-US" altLang="en-US" dirty="0">
              <a:ea typeface="ＭＳ Ｐゴシック" pitchFamily="34" charset="-128"/>
            </a:endParaRPr>
          </a:p>
          <a:p>
            <a:pPr eaLnBrk="1" hangingPunct="1"/>
            <a:endParaRPr lang="en-GB" altLang="en-US" dirty="0">
              <a:ea typeface="ＭＳ Ｐゴシック" pitchFamily="34"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1F603837-99BE-47D8-BAB8-6C1DF5FCCDAC}" type="slidenum">
              <a:rPr lang="en-US" altLang="en-US" sz="1200"/>
              <a:pPr eaLnBrk="1" hangingPunct="1">
                <a:spcBef>
                  <a:spcPct val="0"/>
                </a:spcBef>
              </a:pPr>
              <a:t>31</a:t>
            </a:fld>
            <a:endParaRPr lang="en-US" altLang="en-US" sz="120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239550" indent="-239550"/>
            <a:r>
              <a:rPr lang="en-US" altLang="en-US">
                <a:ea typeface="ＭＳ Ｐゴシック" pitchFamily="34" charset="-128"/>
              </a:rPr>
              <a:t>To summarize the key take-aways from this section:</a:t>
            </a:r>
          </a:p>
          <a:p>
            <a:pPr marL="239550" indent="-239550">
              <a:lnSpc>
                <a:spcPct val="160000"/>
              </a:lnSpc>
              <a:buClr>
                <a:srgbClr val="000000"/>
              </a:buClr>
              <a:buFontTx/>
              <a:buAutoNum type="arabicPeriod"/>
            </a:pPr>
            <a:r>
              <a:rPr lang="en-US" altLang="en-US">
                <a:ea typeface="ＭＳ Ｐゴシック" pitchFamily="34" charset="-128"/>
              </a:rPr>
              <a:t>Connect your goals to Purpose</a:t>
            </a:r>
          </a:p>
          <a:p>
            <a:pPr marL="239550" indent="-239550">
              <a:lnSpc>
                <a:spcPct val="160000"/>
              </a:lnSpc>
              <a:buClr>
                <a:srgbClr val="000000"/>
              </a:buClr>
              <a:buFontTx/>
              <a:buAutoNum type="arabicPeriod"/>
            </a:pPr>
            <a:r>
              <a:rPr lang="en-US" altLang="en-US">
                <a:ea typeface="ＭＳ Ｐゴシック" pitchFamily="34" charset="-128"/>
              </a:rPr>
              <a:t>Practice rituals to build habits</a:t>
            </a:r>
          </a:p>
          <a:p>
            <a:pPr marL="239550" indent="-239550">
              <a:lnSpc>
                <a:spcPct val="160000"/>
              </a:lnSpc>
              <a:buClr>
                <a:srgbClr val="000000"/>
              </a:buClr>
              <a:buFontTx/>
              <a:buAutoNum type="arabicPeriod"/>
            </a:pPr>
            <a:r>
              <a:rPr lang="en-US" altLang="en-US">
                <a:ea typeface="ＭＳ Ｐゴシック" pitchFamily="34" charset="-128"/>
              </a:rPr>
              <a:t>Build a support network, tell your friends and family</a:t>
            </a:r>
          </a:p>
          <a:p>
            <a:pPr marL="239550" indent="-239550"/>
            <a:endParaRPr lang="en-GB" altLang="en-US">
              <a:ea typeface="ＭＳ Ｐゴシック" pitchFamily="34"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1F603837-99BE-47D8-BAB8-6C1DF5FCCDAC}" type="slidenum">
              <a:rPr lang="en-US" altLang="en-US" sz="1200"/>
              <a:pPr eaLnBrk="1" hangingPunct="1">
                <a:spcBef>
                  <a:spcPct val="0"/>
                </a:spcBef>
              </a:pPr>
              <a:t>32</a:t>
            </a:fld>
            <a:endParaRPr lang="en-US" altLang="en-US" sz="120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239550" indent="-239550"/>
            <a:r>
              <a:rPr lang="en-US" altLang="en-US">
                <a:ea typeface="ＭＳ Ｐゴシック" pitchFamily="34" charset="-128"/>
              </a:rPr>
              <a:t>To summarize the key take-aways from this section:</a:t>
            </a:r>
          </a:p>
          <a:p>
            <a:pPr marL="239550" indent="-239550">
              <a:lnSpc>
                <a:spcPct val="160000"/>
              </a:lnSpc>
              <a:buClr>
                <a:srgbClr val="000000"/>
              </a:buClr>
              <a:buFontTx/>
              <a:buAutoNum type="arabicPeriod"/>
            </a:pPr>
            <a:r>
              <a:rPr lang="en-US" altLang="en-US">
                <a:ea typeface="ＭＳ Ｐゴシック" pitchFamily="34" charset="-128"/>
              </a:rPr>
              <a:t>Connect your goals to Purpose</a:t>
            </a:r>
          </a:p>
          <a:p>
            <a:pPr marL="239550" indent="-239550">
              <a:lnSpc>
                <a:spcPct val="160000"/>
              </a:lnSpc>
              <a:buClr>
                <a:srgbClr val="000000"/>
              </a:buClr>
              <a:buFontTx/>
              <a:buAutoNum type="arabicPeriod"/>
            </a:pPr>
            <a:r>
              <a:rPr lang="en-US" altLang="en-US">
                <a:ea typeface="ＭＳ Ｐゴシック" pitchFamily="34" charset="-128"/>
              </a:rPr>
              <a:t>Practice rituals to build habits</a:t>
            </a:r>
          </a:p>
          <a:p>
            <a:pPr marL="239550" indent="-239550">
              <a:lnSpc>
                <a:spcPct val="160000"/>
              </a:lnSpc>
              <a:buClr>
                <a:srgbClr val="000000"/>
              </a:buClr>
              <a:buFontTx/>
              <a:buAutoNum type="arabicPeriod"/>
            </a:pPr>
            <a:r>
              <a:rPr lang="en-US" altLang="en-US">
                <a:ea typeface="ＭＳ Ｐゴシック" pitchFamily="34" charset="-128"/>
              </a:rPr>
              <a:t>Build a support network, tell your friends and family</a:t>
            </a:r>
          </a:p>
          <a:p>
            <a:pPr marL="239550" indent="-239550"/>
            <a:endParaRPr lang="en-GB" altLang="en-US">
              <a:ea typeface="ＭＳ Ｐゴシック" pitchFamily="3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Additional resources – website, Janus Henderson sales directors who are trained in delivering this content. </a:t>
            </a:r>
          </a:p>
          <a:p>
            <a:endParaRPr lang="en-US" dirty="0"/>
          </a:p>
        </p:txBody>
      </p:sp>
      <p:sp>
        <p:nvSpPr>
          <p:cNvPr id="4" name="Slide Number Placeholder 3"/>
          <p:cNvSpPr>
            <a:spLocks noGrp="1"/>
          </p:cNvSpPr>
          <p:nvPr>
            <p:ph type="sldNum" sz="quarter" idx="10"/>
          </p:nvPr>
        </p:nvSpPr>
        <p:spPr/>
        <p:txBody>
          <a:bodyPr/>
          <a:lstStyle/>
          <a:p>
            <a:fld id="{49908495-6651-4F57-B722-ED584C511E7B}" type="slidenum">
              <a:rPr lang="en-GB" smtClean="0"/>
              <a:pPr/>
              <a:t>33</a:t>
            </a:fld>
            <a:endParaRPr lang="en-GB"/>
          </a:p>
        </p:txBody>
      </p:sp>
    </p:spTree>
    <p:extLst>
      <p:ext uri="{BB962C8B-B14F-4D97-AF65-F5344CB8AC3E}">
        <p14:creationId xmlns:p14="http://schemas.microsoft.com/office/powerpoint/2010/main" xmlns="" val="2427393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339482D9-23A1-4533-90BD-83A959C2A247}" type="slidenum">
              <a:rPr lang="en-US" altLang="en-US" sz="1200"/>
              <a:pPr eaLnBrk="1" hangingPunct="1">
                <a:spcBef>
                  <a:spcPct val="0"/>
                </a:spcBef>
              </a:pPr>
              <a:t>4</a:t>
            </a:fld>
            <a:endParaRPr lang="en-US" altLang="en-US" sz="120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239550" indent="-239550"/>
            <a:r>
              <a:rPr lang="en-US" altLang="en-US" dirty="0">
                <a:solidFill>
                  <a:srgbClr val="000000"/>
                </a:solidFill>
                <a:ea typeface="ＭＳ Ｐゴシック" pitchFamily="34" charset="-128"/>
                <a:cs typeface="Arial" pitchFamily="34" charset="0"/>
                <a:sym typeface="Arial" pitchFamily="34" charset="0"/>
              </a:rPr>
              <a:t>Today we’r</a:t>
            </a:r>
            <a:r>
              <a:rPr lang="en-US" altLang="ja-JP" dirty="0">
                <a:solidFill>
                  <a:srgbClr val="000000"/>
                </a:solidFill>
                <a:ea typeface="ＭＳ Ｐゴシック" pitchFamily="34" charset="-128"/>
                <a:cs typeface="Arial" pitchFamily="34" charset="0"/>
                <a:sym typeface="Arial" pitchFamily="34" charset="0"/>
              </a:rPr>
              <a:t>e going to cover:</a:t>
            </a:r>
          </a:p>
          <a:p>
            <a:pPr marL="239550" indent="-239550">
              <a:buFontTx/>
              <a:buAutoNum type="arabicPeriod"/>
            </a:pPr>
            <a:r>
              <a:rPr lang="en-US" altLang="en-US" dirty="0">
                <a:solidFill>
                  <a:srgbClr val="000000"/>
                </a:solidFill>
                <a:ea typeface="ＭＳ Ｐゴシック" pitchFamily="34" charset="-128"/>
                <a:cs typeface="Arial" pitchFamily="34" charset="0"/>
                <a:sym typeface="Arial" pitchFamily="34" charset="0"/>
              </a:rPr>
              <a:t>The main principals of managing energy</a:t>
            </a:r>
          </a:p>
          <a:p>
            <a:pPr marL="239550" indent="-239550">
              <a:buFontTx/>
              <a:buAutoNum type="arabicPeriod"/>
            </a:pPr>
            <a:r>
              <a:rPr lang="en-US" altLang="en-US" dirty="0">
                <a:solidFill>
                  <a:srgbClr val="000000"/>
                </a:solidFill>
                <a:ea typeface="ＭＳ Ｐゴシック" pitchFamily="34" charset="-128"/>
                <a:cs typeface="Arial" pitchFamily="34" charset="0"/>
                <a:sym typeface="Arial" pitchFamily="34" charset="0"/>
              </a:rPr>
              <a:t>Manage your energy in your day</a:t>
            </a:r>
          </a:p>
          <a:p>
            <a:pPr marL="239550" indent="-239550">
              <a:buFontTx/>
              <a:buAutoNum type="arabicPeriod"/>
            </a:pPr>
            <a:r>
              <a:rPr lang="en-US" altLang="en-US" dirty="0">
                <a:solidFill>
                  <a:srgbClr val="000000"/>
                </a:solidFill>
                <a:ea typeface="ＭＳ Ｐゴシック" pitchFamily="34" charset="-128"/>
                <a:cs typeface="Arial" pitchFamily="34" charset="0"/>
                <a:sym typeface="Arial" pitchFamily="34" charset="0"/>
              </a:rPr>
              <a:t>Take action, by identifying a few rituals you can establish to make improvements in your life, work or home.</a:t>
            </a:r>
          </a:p>
          <a:p>
            <a:pPr marL="239550" indent="-239550">
              <a:buFontTx/>
              <a:buAutoNum type="arabicPeriod"/>
            </a:pPr>
            <a:endParaRPr lang="en-US" altLang="en-US" dirty="0">
              <a:solidFill>
                <a:srgbClr val="000000"/>
              </a:solidFill>
              <a:ea typeface="ＭＳ Ｐゴシック" pitchFamily="34" charset="-128"/>
              <a:cs typeface="Arial" pitchFamily="34" charset="0"/>
              <a:sym typeface="Arial" pitchFamily="34" charset="0"/>
            </a:endParaRPr>
          </a:p>
          <a:p>
            <a:pPr marL="239550" indent="-239550"/>
            <a:r>
              <a:rPr lang="en-US" altLang="en-US" dirty="0">
                <a:solidFill>
                  <a:srgbClr val="000000"/>
                </a:solidFill>
                <a:ea typeface="ＭＳ Ｐゴシック" pitchFamily="34" charset="-128"/>
                <a:cs typeface="Arial" pitchFamily="34" charset="0"/>
                <a:sym typeface="Arial" pitchFamily="34" charset="0"/>
              </a:rPr>
              <a:t>This is truly the tip of the iceberg, we have a lot more information on these subjects from HPI, and I’ll</a:t>
            </a:r>
            <a:r>
              <a:rPr lang="en-US" altLang="ja-JP" dirty="0">
                <a:solidFill>
                  <a:srgbClr val="000000"/>
                </a:solidFill>
                <a:ea typeface="ＭＳ Ｐゴシック" pitchFamily="34" charset="-128"/>
                <a:cs typeface="Arial" pitchFamily="34" charset="0"/>
                <a:sym typeface="Arial" pitchFamily="34" charset="0"/>
              </a:rPr>
              <a:t> be available to talk to anyone afterwards. </a:t>
            </a:r>
          </a:p>
          <a:p>
            <a:pPr marL="239550" indent="-239550"/>
            <a:r>
              <a:rPr lang="en-US" altLang="en-US" dirty="0">
                <a:solidFill>
                  <a:srgbClr val="000000"/>
                </a:solidFill>
                <a:ea typeface="ＭＳ Ｐゴシック" pitchFamily="34" charset="-128"/>
                <a:cs typeface="Arial" pitchFamily="34" charset="0"/>
                <a:sym typeface="Arial" pitchFamily="34" charset="0"/>
              </a:rPr>
              <a:t> So, let</a:t>
            </a:r>
            <a:r>
              <a:rPr lang="ja-JP" altLang="en-US" dirty="0">
                <a:solidFill>
                  <a:srgbClr val="000000"/>
                </a:solidFill>
                <a:ea typeface="ＭＳ Ｐゴシック" pitchFamily="34" charset="-128"/>
                <a:cs typeface="Arial" pitchFamily="34" charset="0"/>
                <a:sym typeface="Arial" pitchFamily="34" charset="0"/>
              </a:rPr>
              <a:t>’</a:t>
            </a:r>
            <a:r>
              <a:rPr lang="en-US" altLang="ja-JP" dirty="0">
                <a:solidFill>
                  <a:srgbClr val="000000"/>
                </a:solidFill>
                <a:ea typeface="ＭＳ Ｐゴシック" pitchFamily="34" charset="-128"/>
                <a:cs typeface="Arial" pitchFamily="34" charset="0"/>
                <a:sym typeface="Arial" pitchFamily="34" charset="0"/>
              </a:rPr>
              <a:t>s get started by understanding energy</a:t>
            </a:r>
          </a:p>
          <a:p>
            <a:pPr marL="239550" indent="-239550"/>
            <a:endParaRPr lang="en-US" altLang="en-US" dirty="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54F040D5-5E1C-4089-98C3-6F0941101ED8}" type="slidenum">
              <a:rPr lang="en-US" altLang="en-US" sz="1200"/>
              <a:pPr eaLnBrk="1" hangingPunct="1">
                <a:spcBef>
                  <a:spcPct val="0"/>
                </a:spcBef>
              </a:pPr>
              <a:t>5</a:t>
            </a:fld>
            <a:endParaRPr lang="en-US" altLang="en-US" sz="120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130000"/>
              </a:lnSpc>
            </a:pPr>
            <a:r>
              <a:rPr lang="en-US" altLang="en-US" dirty="0">
                <a:solidFill>
                  <a:srgbClr val="000000"/>
                </a:solidFill>
                <a:ea typeface="ＭＳ Ｐゴシック" pitchFamily="34" charset="-128"/>
                <a:cs typeface="Arial" pitchFamily="34" charset="0"/>
                <a:sym typeface="Arial" pitchFamily="34" charset="0"/>
              </a:rPr>
              <a:t>HPI learned by studying elite athletes that by skillfully managing fundamental principals of energy, people in business and sport can grow from ordinary to extraordinary.</a:t>
            </a:r>
          </a:p>
          <a:p>
            <a:pPr eaLnBrk="1" hangingPunct="1">
              <a:lnSpc>
                <a:spcPct val="130000"/>
              </a:lnSpc>
            </a:pPr>
            <a:r>
              <a:rPr lang="en-US" altLang="en-US" dirty="0">
                <a:solidFill>
                  <a:srgbClr val="000000"/>
                </a:solidFill>
                <a:ea typeface="ＭＳ Ｐゴシック" pitchFamily="34" charset="-128"/>
                <a:cs typeface="Arial" pitchFamily="34" charset="0"/>
                <a:sym typeface="Arial" pitchFamily="34" charset="0"/>
              </a:rPr>
              <a:t>Ask the audience, </a:t>
            </a:r>
            <a:r>
              <a:rPr lang="ja-JP" altLang="en-US" dirty="0">
                <a:solidFill>
                  <a:srgbClr val="000000"/>
                </a:solidFill>
                <a:ea typeface="ＭＳ Ｐゴシック" pitchFamily="34" charset="-128"/>
                <a:cs typeface="Arial" pitchFamily="34" charset="0"/>
                <a:sym typeface="Arial" pitchFamily="34" charset="0"/>
              </a:rPr>
              <a:t>“</a:t>
            </a:r>
            <a:r>
              <a:rPr lang="en-US" altLang="ja-JP" dirty="0">
                <a:solidFill>
                  <a:srgbClr val="000000"/>
                </a:solidFill>
                <a:ea typeface="ＭＳ Ｐゴシック" pitchFamily="34" charset="-128"/>
                <a:cs typeface="Arial" pitchFamily="34" charset="0"/>
                <a:sym typeface="Arial" pitchFamily="34" charset="0"/>
              </a:rPr>
              <a:t>how many of you use some sort of time management system?</a:t>
            </a:r>
            <a:r>
              <a:rPr lang="ja-JP" altLang="en-US" dirty="0">
                <a:solidFill>
                  <a:srgbClr val="000000"/>
                </a:solidFill>
                <a:ea typeface="ＭＳ Ｐゴシック" pitchFamily="34" charset="-128"/>
                <a:cs typeface="Arial" pitchFamily="34" charset="0"/>
                <a:sym typeface="Arial" pitchFamily="34" charset="0"/>
              </a:rPr>
              <a:t>”</a:t>
            </a:r>
            <a:endParaRPr lang="en-US" altLang="ja-JP" dirty="0">
              <a:solidFill>
                <a:srgbClr val="000000"/>
              </a:solidFill>
              <a:ea typeface="ＭＳ Ｐゴシック" pitchFamily="34" charset="-128"/>
              <a:cs typeface="Arial" pitchFamily="34" charset="0"/>
              <a:sym typeface="Arial" pitchFamily="34" charset="0"/>
            </a:endParaRPr>
          </a:p>
          <a:p>
            <a:pPr eaLnBrk="1" hangingPunct="1">
              <a:lnSpc>
                <a:spcPct val="130000"/>
              </a:lnSpc>
            </a:pPr>
            <a:r>
              <a:rPr lang="en-US" altLang="en-US" dirty="0">
                <a:solidFill>
                  <a:srgbClr val="000000"/>
                </a:solidFill>
                <a:ea typeface="ＭＳ Ｐゴシック" pitchFamily="34" charset="-128"/>
                <a:cs typeface="Arial" pitchFamily="34" charset="0"/>
                <a:sym typeface="Arial" pitchFamily="34" charset="0"/>
              </a:rPr>
              <a:t>Time management is what got you here. In your calendar you probably marked the time and place for this meeting, and so you are here. However, just being here or at any meeting will not lead you to being extraordinary. </a:t>
            </a:r>
          </a:p>
          <a:p>
            <a:pPr marL="0" marR="0" lvl="0" indent="0" algn="l" defTabSz="914400" rtl="0" eaLnBrk="1" fontAlgn="auto" latinLnBrk="0" hangingPunct="1">
              <a:lnSpc>
                <a:spcPct val="130000"/>
              </a:lnSpc>
              <a:spcBef>
                <a:spcPts val="0"/>
              </a:spcBef>
              <a:spcAft>
                <a:spcPts val="0"/>
              </a:spcAft>
              <a:buClrTx/>
              <a:buSzTx/>
              <a:buFontTx/>
              <a:buNone/>
              <a:tabLst/>
              <a:defRPr/>
            </a:pPr>
            <a:r>
              <a:rPr lang="en-US" altLang="en-US" dirty="0">
                <a:solidFill>
                  <a:srgbClr val="000000"/>
                </a:solidFill>
                <a:ea typeface="ＭＳ Ｐゴシック" pitchFamily="34" charset="-128"/>
                <a:cs typeface="Arial" pitchFamily="34" charset="0"/>
                <a:sym typeface="Arial" pitchFamily="34" charset="0"/>
              </a:rPr>
              <a:t>At HPI they learned that </a:t>
            </a:r>
            <a:r>
              <a:rPr lang="en-US" sz="1200" kern="1200" dirty="0">
                <a:solidFill>
                  <a:schemeClr val="tx1"/>
                </a:solidFill>
                <a:effectLst/>
                <a:latin typeface="+mn-lt"/>
                <a:ea typeface="+mn-ea"/>
                <a:cs typeface="+mn-cs"/>
              </a:rPr>
              <a:t>it's</a:t>
            </a:r>
            <a:r>
              <a:rPr lang="en-US" altLang="en-US" dirty="0">
                <a:solidFill>
                  <a:srgbClr val="000000"/>
                </a:solidFill>
                <a:ea typeface="ＭＳ Ｐゴシック" pitchFamily="34" charset="-128"/>
                <a:cs typeface="Arial" pitchFamily="34" charset="0"/>
                <a:sym typeface="Arial" pitchFamily="34" charset="0"/>
              </a:rPr>
              <a:t> the skillful management of your energy that will lead you from ordinary to extraordinary.</a:t>
            </a:r>
          </a:p>
          <a:p>
            <a:pPr eaLnBrk="1" hangingPunct="1">
              <a:lnSpc>
                <a:spcPct val="130000"/>
              </a:lnSpc>
            </a:pPr>
            <a:r>
              <a:rPr lang="en-US" altLang="en-US" dirty="0">
                <a:solidFill>
                  <a:srgbClr val="000000"/>
                </a:solidFill>
                <a:ea typeface="ＭＳ Ｐゴシック" pitchFamily="34" charset="-128"/>
                <a:cs typeface="Arial" pitchFamily="34" charset="0"/>
                <a:sym typeface="Arial" pitchFamily="34" charset="0"/>
              </a:rPr>
              <a:t> </a:t>
            </a:r>
          </a:p>
          <a:p>
            <a:pPr marL="0" marR="0" lvl="0" indent="0" algn="l" defTabSz="914400" rtl="0" eaLnBrk="1" fontAlgn="auto" latinLnBrk="0" hangingPunct="1">
              <a:lnSpc>
                <a:spcPct val="130000"/>
              </a:lnSpc>
              <a:spcBef>
                <a:spcPts val="0"/>
              </a:spcBef>
              <a:spcAft>
                <a:spcPts val="0"/>
              </a:spcAft>
              <a:buClrTx/>
              <a:buSzTx/>
              <a:buFontTx/>
              <a:buNone/>
              <a:tabLst/>
              <a:defRPr/>
            </a:pPr>
            <a:r>
              <a:rPr lang="en-US" altLang="en-US" dirty="0">
                <a:solidFill>
                  <a:srgbClr val="000000"/>
                </a:solidFill>
                <a:ea typeface="ＭＳ Ｐゴシック" pitchFamily="34" charset="-128"/>
                <a:cs typeface="Arial" pitchFamily="34" charset="0"/>
                <a:sym typeface="Arial" pitchFamily="34" charset="0"/>
              </a:rPr>
              <a:t>To make a sports analogy, if you have two people or teams competing against each other, both will be on the field of play for exactly the same amount of time. However </a:t>
            </a:r>
            <a:r>
              <a:rPr lang="en-US" sz="1200" kern="1200" dirty="0">
                <a:solidFill>
                  <a:schemeClr val="tx1"/>
                </a:solidFill>
                <a:effectLst/>
                <a:latin typeface="+mn-lt"/>
                <a:ea typeface="+mn-ea"/>
                <a:cs typeface="+mn-cs"/>
              </a:rPr>
              <a:t>it’s </a:t>
            </a:r>
            <a:r>
              <a:rPr lang="en-US" altLang="ja-JP" dirty="0">
                <a:solidFill>
                  <a:srgbClr val="000000"/>
                </a:solidFill>
                <a:ea typeface="ＭＳ Ｐゴシック" pitchFamily="34" charset="-128"/>
                <a:cs typeface="Arial" pitchFamily="34" charset="0"/>
                <a:sym typeface="Arial" pitchFamily="34" charset="0"/>
              </a:rPr>
              <a:t>the athlete or team who more effectively manage their energy, both physically and mentally, that will prevail.</a:t>
            </a:r>
          </a:p>
          <a:p>
            <a:pPr eaLnBrk="1" hangingPunct="1"/>
            <a:endParaRPr lang="en-US" altLang="en-US" dirty="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808C9787-1152-43C3-A7A7-3BCF61A09EBA}" type="slidenum">
              <a:rPr lang="en-US" altLang="en-US" sz="1200"/>
              <a:pPr eaLnBrk="1" hangingPunct="1">
                <a:spcBef>
                  <a:spcPct val="0"/>
                </a:spcBef>
              </a:pPr>
              <a:t>6</a:t>
            </a:fld>
            <a:endParaRPr lang="en-US" altLang="en-US" sz="120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130000"/>
              </a:lnSpc>
            </a:pPr>
            <a:r>
              <a:rPr lang="en-US" altLang="en-US" b="1">
                <a:solidFill>
                  <a:srgbClr val="000000"/>
                </a:solidFill>
                <a:ea typeface="ＭＳ Ｐゴシック" pitchFamily="34" charset="-128"/>
                <a:cs typeface="Arial" pitchFamily="34" charset="0"/>
                <a:sym typeface="Arial" pitchFamily="34" charset="0"/>
              </a:rPr>
              <a:t>After 30, its all downhill.</a:t>
            </a:r>
            <a:r>
              <a:rPr lang="en-US" altLang="en-US">
                <a:solidFill>
                  <a:srgbClr val="000000"/>
                </a:solidFill>
                <a:ea typeface="ＭＳ Ｐゴシック" pitchFamily="34" charset="-128"/>
                <a:cs typeface="Arial" pitchFamily="34" charset="0"/>
                <a:sym typeface="Arial" pitchFamily="34" charset="0"/>
              </a:rPr>
              <a:t> Scientific research tells us that after the age of about 30, our bodies start to break down, and our capacity to work, play or be engaged in anything begins to diminish. However, do the demands on our lives go down? For most of us the answer is no. In reality, demands continue to increase well into our later years. So what happens when our capacity no longer meets our demands?</a:t>
            </a:r>
          </a:p>
          <a:p>
            <a:pPr eaLnBrk="1" hangingPunct="1"/>
            <a:endParaRPr lang="en-US" altLang="en-US">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E978335D-AC5C-4E37-A86F-B1239FE9CEBD}" type="slidenum">
              <a:rPr lang="en-US" altLang="en-US" sz="1200"/>
              <a:pPr eaLnBrk="1" hangingPunct="1">
                <a:spcBef>
                  <a:spcPct val="0"/>
                </a:spcBef>
              </a:pPr>
              <a:t>7</a:t>
            </a:fld>
            <a:endParaRPr lang="en-US" altLang="en-US" sz="120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90000"/>
              </a:lnSpc>
            </a:pPr>
            <a:r>
              <a:rPr lang="en-US" altLang="en-US" b="1" dirty="0">
                <a:solidFill>
                  <a:srgbClr val="000000"/>
                </a:solidFill>
                <a:ea typeface="ＭＳ Ｐゴシック" pitchFamily="34" charset="-128"/>
                <a:cs typeface="Arial" pitchFamily="34" charset="0"/>
                <a:sym typeface="Arial" pitchFamily="34" charset="0"/>
              </a:rPr>
              <a:t>NOTE TO PRESENTER: This slide looks very busy. However in slideshow mode it becomes a series of builds.</a:t>
            </a:r>
          </a:p>
          <a:p>
            <a:pPr eaLnBrk="1" hangingPunct="1">
              <a:lnSpc>
                <a:spcPct val="90000"/>
              </a:lnSpc>
            </a:pPr>
            <a:r>
              <a:rPr lang="en-US" altLang="en-US" b="1" dirty="0">
                <a:solidFill>
                  <a:srgbClr val="000000"/>
                </a:solidFill>
                <a:ea typeface="ＭＳ Ｐゴシック" pitchFamily="34" charset="-128"/>
                <a:cs typeface="Arial" pitchFamily="34" charset="0"/>
                <a:sym typeface="Arial" pitchFamily="34" charset="0"/>
              </a:rPr>
              <a:t>Principal number 1, there are four levels of energy</a:t>
            </a:r>
          </a:p>
          <a:p>
            <a:pPr eaLnBrk="1" hangingPunct="1">
              <a:lnSpc>
                <a:spcPct val="90000"/>
              </a:lnSpc>
            </a:pPr>
            <a:r>
              <a:rPr lang="en-US" altLang="en-US" dirty="0">
                <a:solidFill>
                  <a:srgbClr val="000000"/>
                </a:solidFill>
                <a:ea typeface="ＭＳ Ｐゴシック" pitchFamily="34" charset="-128"/>
                <a:cs typeface="Arial" pitchFamily="34" charset="0"/>
                <a:sym typeface="Arial" pitchFamily="34" charset="0"/>
              </a:rPr>
              <a:t>Start with pyramid: At HPI they developed the concept that human energy comes in four dimensions; </a:t>
            </a:r>
          </a:p>
          <a:p>
            <a:pPr eaLnBrk="1" hangingPunct="1">
              <a:lnSpc>
                <a:spcPct val="90000"/>
              </a:lnSpc>
            </a:pPr>
            <a:r>
              <a:rPr lang="en-US" altLang="en-US" dirty="0">
                <a:solidFill>
                  <a:srgbClr val="000000"/>
                </a:solidFill>
                <a:ea typeface="ＭＳ Ｐゴシック" pitchFamily="34" charset="-128"/>
                <a:cs typeface="Arial" pitchFamily="34" charset="0"/>
                <a:sym typeface="Arial" pitchFamily="34" charset="0"/>
              </a:rPr>
              <a:t>Click to once: </a:t>
            </a:r>
            <a:r>
              <a:rPr lang="en-US" altLang="en-US" b="1" dirty="0">
                <a:solidFill>
                  <a:srgbClr val="000000"/>
                </a:solidFill>
                <a:ea typeface="ＭＳ Ｐゴシック" pitchFamily="34" charset="-128"/>
                <a:cs typeface="Arial" pitchFamily="34" charset="0"/>
                <a:sym typeface="Arial" pitchFamily="34" charset="0"/>
              </a:rPr>
              <a:t>Physical</a:t>
            </a:r>
            <a:r>
              <a:rPr lang="en-US" altLang="en-US" dirty="0">
                <a:solidFill>
                  <a:srgbClr val="000000"/>
                </a:solidFill>
                <a:ea typeface="ＭＳ Ｐゴシック" pitchFamily="34" charset="-128"/>
                <a:cs typeface="Arial" pitchFamily="34" charset="0"/>
                <a:sym typeface="Arial" pitchFamily="34" charset="0"/>
              </a:rPr>
              <a:t>, it’s</a:t>
            </a:r>
            <a:r>
              <a:rPr lang="en-US" altLang="ja-JP" dirty="0">
                <a:solidFill>
                  <a:srgbClr val="000000"/>
                </a:solidFill>
                <a:ea typeface="ＭＳ Ｐゴシック" pitchFamily="34" charset="-128"/>
                <a:cs typeface="Arial" pitchFamily="34" charset="0"/>
                <a:sym typeface="Arial" pitchFamily="34" charset="0"/>
              </a:rPr>
              <a:t> the fundamental source of fuel, getting energy to the muscles and brain in sufficient quantities</a:t>
            </a:r>
          </a:p>
          <a:p>
            <a:pPr eaLnBrk="1" hangingPunct="1">
              <a:lnSpc>
                <a:spcPct val="90000"/>
              </a:lnSpc>
            </a:pPr>
            <a:r>
              <a:rPr lang="en-US" altLang="en-US" dirty="0">
                <a:solidFill>
                  <a:srgbClr val="000000"/>
                </a:solidFill>
                <a:ea typeface="ＭＳ Ｐゴシック" pitchFamily="34" charset="-128"/>
                <a:cs typeface="Arial" pitchFamily="34" charset="0"/>
                <a:sym typeface="Arial" pitchFamily="34" charset="0"/>
              </a:rPr>
              <a:t>Click again: </a:t>
            </a:r>
            <a:r>
              <a:rPr lang="en-US" altLang="en-US" b="1" dirty="0">
                <a:solidFill>
                  <a:srgbClr val="000000"/>
                </a:solidFill>
                <a:ea typeface="ＭＳ Ｐゴシック" pitchFamily="34" charset="-128"/>
                <a:cs typeface="Arial" pitchFamily="34" charset="0"/>
                <a:sym typeface="Arial" pitchFamily="34" charset="0"/>
              </a:rPr>
              <a:t>Emotional,</a:t>
            </a:r>
            <a:r>
              <a:rPr lang="en-US" altLang="en-US" dirty="0">
                <a:solidFill>
                  <a:srgbClr val="000000"/>
                </a:solidFill>
                <a:ea typeface="ＭＳ Ｐゴシック" pitchFamily="34" charset="-128"/>
                <a:cs typeface="Arial" pitchFamily="34" charset="0"/>
                <a:sym typeface="Arial" pitchFamily="34" charset="0"/>
              </a:rPr>
              <a:t> the capacity to manage our emotions</a:t>
            </a:r>
          </a:p>
          <a:p>
            <a:pPr eaLnBrk="1" hangingPunct="1">
              <a:lnSpc>
                <a:spcPct val="90000"/>
              </a:lnSpc>
            </a:pPr>
            <a:r>
              <a:rPr lang="en-US" altLang="en-US" dirty="0">
                <a:solidFill>
                  <a:srgbClr val="000000"/>
                </a:solidFill>
                <a:ea typeface="ＭＳ Ｐゴシック" pitchFamily="34" charset="-128"/>
                <a:cs typeface="Arial" pitchFamily="34" charset="0"/>
                <a:sym typeface="Arial" pitchFamily="34" charset="0"/>
              </a:rPr>
              <a:t>Click again: </a:t>
            </a:r>
            <a:r>
              <a:rPr lang="en-US" altLang="en-US" b="1" dirty="0">
                <a:solidFill>
                  <a:srgbClr val="000000"/>
                </a:solidFill>
                <a:ea typeface="ＭＳ Ｐゴシック" pitchFamily="34" charset="-128"/>
                <a:cs typeface="Arial" pitchFamily="34" charset="0"/>
                <a:sym typeface="Arial" pitchFamily="34" charset="0"/>
              </a:rPr>
              <a:t>Mental</a:t>
            </a:r>
            <a:r>
              <a:rPr lang="en-US" altLang="en-US" dirty="0">
                <a:solidFill>
                  <a:srgbClr val="000000"/>
                </a:solidFill>
                <a:ea typeface="ＭＳ Ｐゴシック" pitchFamily="34" charset="-128"/>
                <a:cs typeface="Arial" pitchFamily="34" charset="0"/>
                <a:sym typeface="Arial" pitchFamily="34" charset="0"/>
              </a:rPr>
              <a:t>, the ability to organize our lives and focus our attention,</a:t>
            </a:r>
          </a:p>
          <a:p>
            <a:pPr eaLnBrk="1" hangingPunct="1">
              <a:lnSpc>
                <a:spcPct val="90000"/>
              </a:lnSpc>
            </a:pPr>
            <a:r>
              <a:rPr lang="en-US" altLang="en-US" dirty="0">
                <a:solidFill>
                  <a:srgbClr val="000000"/>
                </a:solidFill>
                <a:ea typeface="ＭＳ Ｐゴシック" pitchFamily="34" charset="-128"/>
                <a:cs typeface="Arial" pitchFamily="34" charset="0"/>
                <a:sym typeface="Arial" pitchFamily="34" charset="0"/>
              </a:rPr>
              <a:t>Click again: </a:t>
            </a:r>
            <a:r>
              <a:rPr lang="en-US" altLang="en-US" b="1" dirty="0">
                <a:solidFill>
                  <a:srgbClr val="000000"/>
                </a:solidFill>
                <a:ea typeface="ＭＳ Ｐゴシック" pitchFamily="34" charset="-128"/>
                <a:cs typeface="Arial" pitchFamily="34" charset="0"/>
                <a:sym typeface="Arial" pitchFamily="34" charset="0"/>
              </a:rPr>
              <a:t>Spiritual,</a:t>
            </a:r>
            <a:r>
              <a:rPr lang="en-US" altLang="en-US" dirty="0">
                <a:solidFill>
                  <a:srgbClr val="000000"/>
                </a:solidFill>
                <a:ea typeface="ＭＳ Ｐゴシック" pitchFamily="34" charset="-128"/>
                <a:cs typeface="Arial" pitchFamily="34" charset="0"/>
                <a:sym typeface="Arial" pitchFamily="34" charset="0"/>
              </a:rPr>
              <a:t> the ability to link purpose beyond self interest </a:t>
            </a:r>
          </a:p>
          <a:p>
            <a:pPr eaLnBrk="1" hangingPunct="1">
              <a:lnSpc>
                <a:spcPct val="90000"/>
              </a:lnSpc>
            </a:pPr>
            <a:endParaRPr lang="en-US" altLang="en-US" sz="1700" dirty="0">
              <a:latin typeface="Lucida Grande" charset="0"/>
              <a:ea typeface="ＭＳ Ｐゴシック" pitchFamily="34" charset="-128"/>
              <a:sym typeface="Lucida Grande" charset="0"/>
            </a:endParaRPr>
          </a:p>
          <a:p>
            <a:pPr eaLnBrk="1" hangingPunct="1">
              <a:lnSpc>
                <a:spcPct val="90000"/>
              </a:lnSpc>
            </a:pPr>
            <a:r>
              <a:rPr lang="en-US" altLang="en-US" dirty="0">
                <a:solidFill>
                  <a:srgbClr val="000000"/>
                </a:solidFill>
                <a:ea typeface="ＭＳ Ｐゴシック" pitchFamily="34" charset="-128"/>
                <a:cs typeface="Arial" pitchFamily="34" charset="0"/>
                <a:sym typeface="Arial" pitchFamily="34" charset="0"/>
              </a:rPr>
              <a:t>Click: </a:t>
            </a:r>
            <a:r>
              <a:rPr lang="en-US" altLang="en-US" b="1" dirty="0">
                <a:solidFill>
                  <a:srgbClr val="000000"/>
                </a:solidFill>
                <a:ea typeface="ＭＳ Ｐゴシック" pitchFamily="34" charset="-128"/>
                <a:cs typeface="Arial" pitchFamily="34" charset="0"/>
                <a:sym typeface="Arial" pitchFamily="34" charset="0"/>
              </a:rPr>
              <a:t>We develop by starting from the bottom up</a:t>
            </a:r>
            <a:r>
              <a:rPr lang="en-US" altLang="en-US" dirty="0">
                <a:solidFill>
                  <a:srgbClr val="000000"/>
                </a:solidFill>
                <a:ea typeface="ＭＳ Ｐゴシック" pitchFamily="34" charset="-128"/>
                <a:cs typeface="Arial" pitchFamily="34" charset="0"/>
                <a:sym typeface="Arial" pitchFamily="34" charset="0"/>
              </a:rPr>
              <a:t>. If you think about children participating in sports, first they develop physically, as they get better skilled and more coordinated, we coach them on managing their emotions, not being as upset when they lose or a call goes against them, then we coach them on focus, looking at little nuances in the way their competitors play the game, then finally they learn that it’s more than just a game and that they need to tie their competitive spirit to something beyond just themselves, maybe it’s their team or a goal they have in life.</a:t>
            </a:r>
          </a:p>
          <a:p>
            <a:pPr eaLnBrk="1" hangingPunct="1">
              <a:lnSpc>
                <a:spcPct val="130000"/>
              </a:lnSpc>
            </a:pPr>
            <a:r>
              <a:rPr lang="en-US" altLang="en-US" dirty="0">
                <a:solidFill>
                  <a:srgbClr val="000000"/>
                </a:solidFill>
                <a:ea typeface="ＭＳ Ｐゴシック" pitchFamily="34" charset="-128"/>
                <a:cs typeface="Arial" pitchFamily="34" charset="0"/>
                <a:sym typeface="Arial" pitchFamily="34" charset="0"/>
              </a:rPr>
              <a:t>Click again: Elite athletes learn that to become extraordinary, they need to start from the top down by connecting to their greater purpose, or spirit.</a:t>
            </a:r>
          </a:p>
          <a:p>
            <a:pPr eaLnBrk="1" hangingPunct="1">
              <a:lnSpc>
                <a:spcPct val="90000"/>
              </a:lnSpc>
            </a:pPr>
            <a:endParaRPr lang="en-US" altLang="en-US" dirty="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2AC5ED33-646D-495B-98E0-9640E92E673D}" type="slidenum">
              <a:rPr lang="en-US" altLang="en-US" sz="1200"/>
              <a:pPr eaLnBrk="1" hangingPunct="1">
                <a:spcBef>
                  <a:spcPct val="0"/>
                </a:spcBef>
              </a:pPr>
              <a:t>8</a:t>
            </a:fld>
            <a:endParaRPr lang="en-US" altLang="en-US" sz="120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130000"/>
              </a:lnSpc>
              <a:spcBef>
                <a:spcPts val="734"/>
              </a:spcBef>
            </a:pPr>
            <a:r>
              <a:rPr lang="en-US" altLang="en-US" dirty="0">
                <a:solidFill>
                  <a:srgbClr val="000000"/>
                </a:solidFill>
                <a:ea typeface="ＭＳ Ｐゴシック" pitchFamily="34" charset="-128"/>
                <a:cs typeface="Arial" pitchFamily="34" charset="0"/>
                <a:sym typeface="Arial" pitchFamily="34" charset="0"/>
              </a:rPr>
              <a:t>Let</a:t>
            </a:r>
            <a:r>
              <a:rPr lang="ja-JP" altLang="en-US" dirty="0">
                <a:solidFill>
                  <a:srgbClr val="000000"/>
                </a:solidFill>
                <a:ea typeface="ＭＳ Ｐゴシック" pitchFamily="34" charset="-128"/>
                <a:cs typeface="Arial" pitchFamily="34" charset="0"/>
                <a:sym typeface="Arial" pitchFamily="34" charset="0"/>
              </a:rPr>
              <a:t>’</a:t>
            </a:r>
            <a:r>
              <a:rPr lang="en-US" altLang="ja-JP" dirty="0">
                <a:solidFill>
                  <a:srgbClr val="000000"/>
                </a:solidFill>
                <a:ea typeface="ＭＳ Ｐゴシック" pitchFamily="34" charset="-128"/>
                <a:cs typeface="Arial" pitchFamily="34" charset="0"/>
                <a:sym typeface="Arial" pitchFamily="34" charset="0"/>
              </a:rPr>
              <a:t>s talk about the first enemy of full engagement for most of us.</a:t>
            </a:r>
          </a:p>
          <a:p>
            <a:pPr>
              <a:lnSpc>
                <a:spcPct val="130000"/>
              </a:lnSpc>
              <a:spcBef>
                <a:spcPts val="734"/>
              </a:spcBef>
            </a:pPr>
            <a:r>
              <a:rPr lang="en-US" altLang="en-US" dirty="0">
                <a:solidFill>
                  <a:srgbClr val="000000"/>
                </a:solidFill>
                <a:ea typeface="ＭＳ Ｐゴシック" pitchFamily="34" charset="-128"/>
                <a:cs typeface="Arial" pitchFamily="34" charset="0"/>
                <a:sym typeface="Arial" pitchFamily="34" charset="0"/>
              </a:rPr>
              <a:t>Multitasking -- it diffuses energy. Think of light energy going through a prism: going in it can be very focused and bright, however as it passes through it becomes much less bright.</a:t>
            </a:r>
          </a:p>
          <a:p>
            <a:pPr>
              <a:lnSpc>
                <a:spcPct val="130000"/>
              </a:lnSpc>
              <a:spcBef>
                <a:spcPts val="734"/>
              </a:spcBef>
            </a:pPr>
            <a:r>
              <a:rPr lang="ja-JP" altLang="en-US" dirty="0">
                <a:solidFill>
                  <a:srgbClr val="000000"/>
                </a:solidFill>
                <a:ea typeface="ＭＳ Ｐゴシック" pitchFamily="34" charset="-128"/>
                <a:cs typeface="Arial" pitchFamily="34" charset="0"/>
                <a:sym typeface="Arial" pitchFamily="34" charset="0"/>
              </a:rPr>
              <a:t>“</a:t>
            </a:r>
            <a:r>
              <a:rPr lang="en-US" altLang="ja-JP" dirty="0">
                <a:solidFill>
                  <a:srgbClr val="000000"/>
                </a:solidFill>
                <a:ea typeface="ＭＳ Ｐゴシック" pitchFamily="34" charset="-128"/>
                <a:cs typeface="Arial" pitchFamily="34" charset="0"/>
                <a:sym typeface="Arial" pitchFamily="34" charset="0"/>
              </a:rPr>
              <a:t>Don’t multitask when stakes are high -- Multitask when stakes are low</a:t>
            </a:r>
            <a:r>
              <a:rPr lang="ja-JP" altLang="en-US" dirty="0">
                <a:solidFill>
                  <a:srgbClr val="000000"/>
                </a:solidFill>
                <a:ea typeface="ＭＳ Ｐゴシック" pitchFamily="34" charset="-128"/>
                <a:cs typeface="Arial" pitchFamily="34" charset="0"/>
                <a:sym typeface="Arial" pitchFamily="34" charset="0"/>
              </a:rPr>
              <a:t>”</a:t>
            </a:r>
            <a:endParaRPr lang="en-US" altLang="ja-JP" dirty="0">
              <a:solidFill>
                <a:srgbClr val="000000"/>
              </a:solidFill>
              <a:ea typeface="ＭＳ Ｐゴシック" pitchFamily="34" charset="-128"/>
              <a:cs typeface="Arial" pitchFamily="34" charset="0"/>
              <a:sym typeface="Arial" pitchFamily="34" charset="0"/>
            </a:endParaRPr>
          </a:p>
          <a:p>
            <a:pPr>
              <a:lnSpc>
                <a:spcPct val="130000"/>
              </a:lnSpc>
              <a:spcBef>
                <a:spcPts val="734"/>
              </a:spcBef>
            </a:pPr>
            <a:r>
              <a:rPr lang="en-US" altLang="en-US" dirty="0">
                <a:solidFill>
                  <a:srgbClr val="000000"/>
                </a:solidFill>
                <a:ea typeface="ＭＳ Ｐゴシック" pitchFamily="34" charset="-128"/>
                <a:cs typeface="Arial" pitchFamily="34" charset="0"/>
                <a:sym typeface="Arial" pitchFamily="34" charset="0"/>
              </a:rPr>
              <a:t>Multitasking:</a:t>
            </a:r>
          </a:p>
          <a:p>
            <a:pPr>
              <a:lnSpc>
                <a:spcPct val="130000"/>
              </a:lnSpc>
              <a:spcBef>
                <a:spcPts val="734"/>
              </a:spcBef>
              <a:buFontTx/>
              <a:buChar char="•"/>
            </a:pPr>
            <a:r>
              <a:rPr lang="en-US" altLang="en-US" dirty="0">
                <a:solidFill>
                  <a:srgbClr val="000000"/>
                </a:solidFill>
                <a:ea typeface="ＭＳ Ｐゴシック" pitchFamily="34" charset="-128"/>
                <a:cs typeface="Arial" pitchFamily="34" charset="0"/>
                <a:sym typeface="Arial" pitchFamily="34" charset="0"/>
              </a:rPr>
              <a:t>Not fully engaged in anything</a:t>
            </a:r>
          </a:p>
          <a:p>
            <a:pPr>
              <a:lnSpc>
                <a:spcPct val="130000"/>
              </a:lnSpc>
              <a:spcBef>
                <a:spcPts val="734"/>
              </a:spcBef>
              <a:buFontTx/>
              <a:buChar char="•"/>
            </a:pPr>
            <a:r>
              <a:rPr lang="en-US" altLang="en-US" dirty="0">
                <a:solidFill>
                  <a:srgbClr val="000000"/>
                </a:solidFill>
                <a:ea typeface="ＭＳ Ｐゴシック" pitchFamily="34" charset="-128"/>
                <a:cs typeface="Arial" pitchFamily="34" charset="0"/>
                <a:sym typeface="Arial" pitchFamily="34" charset="0"/>
              </a:rPr>
              <a:t>Partially disengaged in everything</a:t>
            </a:r>
          </a:p>
          <a:p>
            <a:pPr>
              <a:lnSpc>
                <a:spcPct val="130000"/>
              </a:lnSpc>
              <a:spcBef>
                <a:spcPts val="734"/>
              </a:spcBef>
              <a:buFontTx/>
              <a:buChar char="•"/>
            </a:pPr>
            <a:r>
              <a:rPr lang="en-US" altLang="en-US" dirty="0">
                <a:solidFill>
                  <a:srgbClr val="000000"/>
                </a:solidFill>
                <a:ea typeface="ＭＳ Ｐゴシック" pitchFamily="34" charset="-128"/>
                <a:cs typeface="Arial" pitchFamily="34" charset="0"/>
                <a:sym typeface="Arial" pitchFamily="34" charset="0"/>
              </a:rPr>
              <a:t>Poor energy management</a:t>
            </a:r>
          </a:p>
          <a:p>
            <a:pPr eaLnBrk="1" hangingPunct="1"/>
            <a:endParaRPr lang="en-US" altLang="en-US" dirty="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8181" eaLnBrk="0" hangingPunct="0">
              <a:spcBef>
                <a:spcPct val="30000"/>
              </a:spcBef>
              <a:defRPr sz="1300">
                <a:solidFill>
                  <a:schemeClr val="tx1"/>
                </a:solidFill>
                <a:latin typeface="Arial" pitchFamily="34" charset="0"/>
                <a:ea typeface="ＭＳ Ｐゴシック" pitchFamily="34" charset="-128"/>
              </a:defRPr>
            </a:lvl1pPr>
            <a:lvl2pPr marL="778537" indent="-299437" defTabSz="968181" eaLnBrk="0" hangingPunct="0">
              <a:spcBef>
                <a:spcPct val="30000"/>
              </a:spcBef>
              <a:defRPr sz="1300">
                <a:solidFill>
                  <a:schemeClr val="tx1"/>
                </a:solidFill>
                <a:latin typeface="Arial" pitchFamily="34" charset="0"/>
                <a:ea typeface="ＭＳ Ｐゴシック" pitchFamily="34" charset="-128"/>
              </a:defRPr>
            </a:lvl2pPr>
            <a:lvl3pPr marL="1197750" indent="-239550" defTabSz="968181" eaLnBrk="0" hangingPunct="0">
              <a:spcBef>
                <a:spcPct val="30000"/>
              </a:spcBef>
              <a:defRPr sz="1300">
                <a:solidFill>
                  <a:schemeClr val="tx1"/>
                </a:solidFill>
                <a:latin typeface="Arial" pitchFamily="34" charset="0"/>
                <a:ea typeface="ＭＳ Ｐゴシック" pitchFamily="34" charset="-128"/>
              </a:defRPr>
            </a:lvl3pPr>
            <a:lvl4pPr marL="1676850" indent="-239550" defTabSz="968181" eaLnBrk="0" hangingPunct="0">
              <a:spcBef>
                <a:spcPct val="30000"/>
              </a:spcBef>
              <a:defRPr sz="1300">
                <a:solidFill>
                  <a:schemeClr val="tx1"/>
                </a:solidFill>
                <a:latin typeface="Arial" pitchFamily="34" charset="0"/>
                <a:ea typeface="ＭＳ Ｐゴシック" pitchFamily="34" charset="-128"/>
              </a:defRPr>
            </a:lvl4pPr>
            <a:lvl5pPr marL="2155949" indent="-239550" defTabSz="968181" eaLnBrk="0" hangingPunct="0">
              <a:spcBef>
                <a:spcPct val="30000"/>
              </a:spcBef>
              <a:defRPr sz="1300">
                <a:solidFill>
                  <a:schemeClr val="tx1"/>
                </a:solidFill>
                <a:latin typeface="Arial" pitchFamily="34" charset="0"/>
                <a:ea typeface="ＭＳ Ｐゴシック" pitchFamily="34" charset="-128"/>
              </a:defRPr>
            </a:lvl5pPr>
            <a:lvl6pPr marL="26350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6pPr>
            <a:lvl7pPr marL="31141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7pPr>
            <a:lvl8pPr marL="35932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8pPr>
            <a:lvl9pPr marL="4072349" indent="-239550" defTabSz="968181" eaLnBrk="0" fontAlgn="base" hangingPunct="0">
              <a:spcBef>
                <a:spcPct val="30000"/>
              </a:spcBef>
              <a:spcAft>
                <a:spcPct val="0"/>
              </a:spcAft>
              <a:defRPr sz="1300">
                <a:solidFill>
                  <a:schemeClr val="tx1"/>
                </a:solidFill>
                <a:latin typeface="Arial" pitchFamily="34" charset="0"/>
                <a:ea typeface="ＭＳ Ｐゴシック" pitchFamily="34" charset="-128"/>
              </a:defRPr>
            </a:lvl9pPr>
          </a:lstStyle>
          <a:p>
            <a:pPr eaLnBrk="1" hangingPunct="1">
              <a:spcBef>
                <a:spcPct val="0"/>
              </a:spcBef>
            </a:pPr>
            <a:fld id="{76DA75B4-0D8C-47F9-8CC0-EA0183862A16}" type="slidenum">
              <a:rPr lang="en-US" altLang="en-US" sz="1200"/>
              <a:pPr eaLnBrk="1" hangingPunct="1">
                <a:spcBef>
                  <a:spcPct val="0"/>
                </a:spcBef>
              </a:pPr>
              <a:t>9</a:t>
            </a:fld>
            <a:endParaRPr lang="en-US" altLang="en-US" sz="120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b="1" dirty="0">
                <a:solidFill>
                  <a:srgbClr val="000000"/>
                </a:solidFill>
                <a:ea typeface="ＭＳ Ｐゴシック" pitchFamily="34" charset="-128"/>
                <a:cs typeface="Arial" pitchFamily="34" charset="0"/>
                <a:sym typeface="Arial" pitchFamily="34" charset="0"/>
              </a:rPr>
              <a:t>The second principal of energy management is,</a:t>
            </a:r>
            <a:r>
              <a:rPr lang="en-US" altLang="en-US" dirty="0">
                <a:solidFill>
                  <a:srgbClr val="000000"/>
                </a:solidFill>
                <a:ea typeface="ＭＳ Ｐゴシック" pitchFamily="34" charset="-128"/>
                <a:cs typeface="Arial" pitchFamily="34" charset="0"/>
                <a:sym typeface="Arial" pitchFamily="34" charset="0"/>
              </a:rPr>
              <a:t> that Stress and Recovery are critical for growth, physically and mentally. </a:t>
            </a:r>
          </a:p>
          <a:p>
            <a:pPr eaLnBrk="1" hangingPunct="1"/>
            <a:endParaRPr lang="en-US" altLang="en-US" dirty="0">
              <a:solidFill>
                <a:srgbClr val="000000"/>
              </a:solidFill>
              <a:ea typeface="ＭＳ Ｐゴシック" pitchFamily="34" charset="-128"/>
              <a:cs typeface="Arial" pitchFamily="34" charset="0"/>
              <a:sym typeface="Arial" pitchFamily="34" charset="0"/>
            </a:endParaRPr>
          </a:p>
          <a:p>
            <a:pPr eaLnBrk="1" hangingPunct="1"/>
            <a:r>
              <a:rPr lang="en-US" altLang="en-US" dirty="0">
                <a:solidFill>
                  <a:srgbClr val="000000"/>
                </a:solidFill>
                <a:ea typeface="ＭＳ Ｐゴシック" pitchFamily="34" charset="-128"/>
                <a:cs typeface="Arial" pitchFamily="34" charset="0"/>
                <a:sym typeface="Arial" pitchFamily="34" charset="0"/>
              </a:rPr>
              <a:t>In a physical sense if you stress a muscle by lifting weights, you stimulate the body to grow the muscle so it becomes stronger. However, if you were to work that muscle everyday in the same way, it would take a lot longer for it to grow. It’s</a:t>
            </a:r>
            <a:r>
              <a:rPr lang="en-US" altLang="ja-JP" dirty="0">
                <a:solidFill>
                  <a:srgbClr val="000000"/>
                </a:solidFill>
                <a:ea typeface="ＭＳ Ｐゴシック" pitchFamily="34" charset="-128"/>
                <a:cs typeface="Arial" pitchFamily="34" charset="0"/>
                <a:sym typeface="Arial" pitchFamily="34" charset="0"/>
              </a:rPr>
              <a:t> only if you take time off between workouts to give your muscle the time to recover that it will actually grow. So stress stimulates growth, and recovery gives it the opportunity to grow. </a:t>
            </a:r>
          </a:p>
          <a:p>
            <a:pPr eaLnBrk="1" hangingPunct="1"/>
            <a:endParaRPr lang="en-US" altLang="en-US" dirty="0">
              <a:solidFill>
                <a:srgbClr val="000000"/>
              </a:solidFill>
              <a:ea typeface="ＭＳ Ｐゴシック" pitchFamily="34" charset="-128"/>
              <a:cs typeface="Arial" pitchFamily="34" charset="0"/>
              <a:sym typeface="Arial" pitchFamily="34" charset="0"/>
            </a:endParaRPr>
          </a:p>
          <a:p>
            <a:pPr eaLnBrk="1" hangingPunct="1"/>
            <a:r>
              <a:rPr lang="en-US" altLang="en-US" dirty="0">
                <a:solidFill>
                  <a:srgbClr val="000000"/>
                </a:solidFill>
                <a:ea typeface="ＭＳ Ｐゴシック" pitchFamily="34" charset="-128"/>
                <a:cs typeface="Arial" pitchFamily="34" charset="0"/>
                <a:sym typeface="Arial" pitchFamily="34" charset="0"/>
              </a:rPr>
              <a:t>The brain works much the same way. Think about the first time you experienced a very stressful event. How about the next time you experienced the same event? or the time after that? While the first time is very stressful the next is a little less so. Why? Because when we are stressed, then we step back and think about the situation to recover. Maybe think about a better way to handle the situation the next time it comes up.</a:t>
            </a:r>
          </a:p>
          <a:p>
            <a:pPr eaLnBrk="1" hangingPunct="1"/>
            <a:endParaRPr lang="en-US" altLang="en-US" dirty="0">
              <a:solidFill>
                <a:srgbClr val="000000"/>
              </a:solidFill>
              <a:ea typeface="ＭＳ Ｐゴシック" pitchFamily="34" charset="-128"/>
              <a:cs typeface="Arial" pitchFamily="34" charset="0"/>
              <a:sym typeface="Arial" pitchFamily="34" charset="0"/>
            </a:endParaRPr>
          </a:p>
          <a:p>
            <a:pPr eaLnBrk="1" hangingPunct="1"/>
            <a:endParaRPr lang="en-US" altLang="en-US" dirty="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a:noFill/>
          <a:ln>
            <a:noFill/>
          </a:ln>
        </p:spPr>
      </p:pic>
      <p:sp>
        <p:nvSpPr>
          <p:cNvPr id="7" name="Subtitle 2"/>
          <p:cNvSpPr>
            <a:spLocks noGrp="1"/>
          </p:cNvSpPr>
          <p:nvPr>
            <p:ph type="subTitle" idx="1"/>
          </p:nvPr>
        </p:nvSpPr>
        <p:spPr>
          <a:xfrm>
            <a:off x="743769" y="4383825"/>
            <a:ext cx="5774400" cy="1512000"/>
          </a:xfrm>
          <a:prstGeom prst="rect">
            <a:avLst/>
          </a:prstGeom>
        </p:spPr>
        <p:txBody>
          <a:bodyPr/>
          <a:lstStyle>
            <a:lvl1pPr marL="0" indent="0" algn="l">
              <a:buNone/>
              <a:defRPr sz="1600"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10" name="Title 1"/>
          <p:cNvSpPr>
            <a:spLocks noGrp="1"/>
          </p:cNvSpPr>
          <p:nvPr>
            <p:ph type="ctrTitle"/>
          </p:nvPr>
        </p:nvSpPr>
        <p:spPr>
          <a:xfrm>
            <a:off x="743769" y="2081850"/>
            <a:ext cx="5774400" cy="864000"/>
          </a:xfrm>
          <a:prstGeom prst="rect">
            <a:avLst/>
          </a:prstGeom>
        </p:spPr>
        <p:txBody>
          <a:bodyPr anchor="t" anchorCtr="0">
            <a:noAutofit/>
          </a:bodyPr>
          <a:lstStyle>
            <a:lvl1pPr>
              <a:defRPr sz="2800">
                <a:solidFill>
                  <a:schemeClr val="tx1"/>
                </a:solidFill>
              </a:defRPr>
            </a:lvl1pPr>
          </a:lstStyle>
          <a:p>
            <a:r>
              <a:rPr lang="en-US"/>
              <a:t>Click to edit Master title style</a:t>
            </a:r>
            <a:endParaRPr lang="en-GB" dirty="0"/>
          </a:p>
        </p:txBody>
      </p:sp>
    </p:spTree>
    <p:extLst>
      <p:ext uri="{BB962C8B-B14F-4D97-AF65-F5344CB8AC3E}">
        <p14:creationId xmlns:p14="http://schemas.microsoft.com/office/powerpoint/2010/main" xmlns="" val="586709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harts">
    <p:spTree>
      <p:nvGrpSpPr>
        <p:cNvPr id="1" name=""/>
        <p:cNvGrpSpPr/>
        <p:nvPr/>
      </p:nvGrpSpPr>
      <p:grpSpPr>
        <a:xfrm>
          <a:off x="0" y="0"/>
          <a:ext cx="0" cy="0"/>
          <a:chOff x="0" y="0"/>
          <a:chExt cx="0" cy="0"/>
        </a:xfrm>
      </p:grpSpPr>
      <p:sp>
        <p:nvSpPr>
          <p:cNvPr id="3" name="Title 1"/>
          <p:cNvSpPr>
            <a:spLocks noGrp="1"/>
          </p:cNvSpPr>
          <p:nvPr>
            <p:ph type="title"/>
          </p:nvPr>
        </p:nvSpPr>
        <p:spPr>
          <a:xfrm>
            <a:off x="438150" y="332656"/>
            <a:ext cx="8229600" cy="648072"/>
          </a:xfrm>
        </p:spPr>
        <p:txBody>
          <a:bodyPr/>
          <a:lstStyle>
            <a:lvl1pPr>
              <a:defRPr>
                <a:solidFill>
                  <a:schemeClr val="tx1"/>
                </a:solidFill>
              </a:defRPr>
            </a:lvl1pPr>
          </a:lstStyle>
          <a:p>
            <a:r>
              <a:rPr lang="en-GB" dirty="0"/>
              <a:t>Click to edit Master title style</a:t>
            </a:r>
            <a:endParaRPr lang="en-CA" dirty="0"/>
          </a:p>
        </p:txBody>
      </p:sp>
      <p:cxnSp>
        <p:nvCxnSpPr>
          <p:cNvPr id="11" name="Straight Connector 10"/>
          <p:cNvCxnSpPr/>
          <p:nvPr userDrawn="1"/>
        </p:nvCxnSpPr>
        <p:spPr>
          <a:xfrm>
            <a:off x="464660" y="978371"/>
            <a:ext cx="820814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Subtitle 2"/>
          <p:cNvSpPr>
            <a:spLocks noGrp="1"/>
          </p:cNvSpPr>
          <p:nvPr>
            <p:ph type="subTitle" idx="10"/>
          </p:nvPr>
        </p:nvSpPr>
        <p:spPr>
          <a:xfrm>
            <a:off x="457200" y="1081275"/>
            <a:ext cx="8240400" cy="338400"/>
          </a:xfrm>
          <a:prstGeom prst="rect">
            <a:avLst/>
          </a:prstGeom>
        </p:spPr>
        <p:txBody>
          <a:bodyPr/>
          <a:lstStyle>
            <a:lvl1pPr marL="0" indent="0" algn="l">
              <a:buNone/>
              <a:defRPr sz="2000" b="0">
                <a:solidFill>
                  <a:srgbClr val="00B0F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9" name="Chart Placeholder 8"/>
          <p:cNvSpPr>
            <a:spLocks noGrp="1"/>
          </p:cNvSpPr>
          <p:nvPr>
            <p:ph type="chart" sz="quarter" idx="14"/>
          </p:nvPr>
        </p:nvSpPr>
        <p:spPr>
          <a:xfrm>
            <a:off x="449263" y="1916112"/>
            <a:ext cx="3740150" cy="1509713"/>
          </a:xfrm>
          <a:prstGeom prst="rect">
            <a:avLst/>
          </a:prstGeom>
          <a:noFill/>
        </p:spPr>
        <p:txBody>
          <a:bodyPr/>
          <a:lstStyle/>
          <a:p>
            <a:r>
              <a:rPr lang="en-GB" dirty="0"/>
              <a:t>Click icon to add chart</a:t>
            </a:r>
          </a:p>
        </p:txBody>
      </p:sp>
      <p:sp>
        <p:nvSpPr>
          <p:cNvPr id="10" name="Chart Placeholder 8"/>
          <p:cNvSpPr>
            <a:spLocks noGrp="1"/>
          </p:cNvSpPr>
          <p:nvPr>
            <p:ph type="chart" sz="quarter" idx="15"/>
          </p:nvPr>
        </p:nvSpPr>
        <p:spPr>
          <a:xfrm>
            <a:off x="4913313" y="1916112"/>
            <a:ext cx="3740150" cy="1509713"/>
          </a:xfrm>
          <a:prstGeom prst="rect">
            <a:avLst/>
          </a:prstGeom>
          <a:noFill/>
        </p:spPr>
        <p:txBody>
          <a:bodyPr/>
          <a:lstStyle/>
          <a:p>
            <a:r>
              <a:rPr lang="en-GB" dirty="0"/>
              <a:t>Click icon to add chart</a:t>
            </a:r>
          </a:p>
        </p:txBody>
      </p:sp>
      <p:sp>
        <p:nvSpPr>
          <p:cNvPr id="16" name="Chart Placeholder 8"/>
          <p:cNvSpPr>
            <a:spLocks noGrp="1"/>
          </p:cNvSpPr>
          <p:nvPr>
            <p:ph type="chart" sz="quarter" idx="16"/>
          </p:nvPr>
        </p:nvSpPr>
        <p:spPr>
          <a:xfrm>
            <a:off x="449263" y="3935412"/>
            <a:ext cx="3740150" cy="1509713"/>
          </a:xfrm>
          <a:prstGeom prst="rect">
            <a:avLst/>
          </a:prstGeom>
          <a:noFill/>
        </p:spPr>
        <p:txBody>
          <a:bodyPr/>
          <a:lstStyle/>
          <a:p>
            <a:r>
              <a:rPr lang="en-GB" dirty="0"/>
              <a:t>Click icon to add chart</a:t>
            </a:r>
          </a:p>
        </p:txBody>
      </p:sp>
      <p:sp>
        <p:nvSpPr>
          <p:cNvPr id="17" name="Chart Placeholder 8"/>
          <p:cNvSpPr>
            <a:spLocks noGrp="1"/>
          </p:cNvSpPr>
          <p:nvPr>
            <p:ph type="chart" sz="quarter" idx="17"/>
          </p:nvPr>
        </p:nvSpPr>
        <p:spPr>
          <a:xfrm>
            <a:off x="4916488" y="3935412"/>
            <a:ext cx="3740150" cy="1509713"/>
          </a:xfrm>
          <a:prstGeom prst="rect">
            <a:avLst/>
          </a:prstGeom>
          <a:noFill/>
        </p:spPr>
        <p:txBody>
          <a:bodyPr/>
          <a:lstStyle/>
          <a:p>
            <a:r>
              <a:rPr lang="en-GB" dirty="0"/>
              <a:t>Click icon to add chart</a:t>
            </a:r>
          </a:p>
        </p:txBody>
      </p:sp>
    </p:spTree>
    <p:extLst>
      <p:ext uri="{BB962C8B-B14F-4D97-AF65-F5344CB8AC3E}">
        <p14:creationId xmlns:p14="http://schemas.microsoft.com/office/powerpoint/2010/main" xmlns="" val="1006609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7" name="Table Placeholder 3"/>
          <p:cNvSpPr>
            <a:spLocks noGrp="1"/>
          </p:cNvSpPr>
          <p:nvPr>
            <p:ph type="tbl" sz="quarter" idx="11"/>
          </p:nvPr>
        </p:nvSpPr>
        <p:spPr>
          <a:xfrm>
            <a:off x="449263" y="1716088"/>
            <a:ext cx="8207375" cy="3690937"/>
          </a:xfrm>
          <a:prstGeom prst="rect">
            <a:avLst/>
          </a:prstGeom>
        </p:spPr>
        <p:txBody>
          <a:bodyPr/>
          <a:lstStyle/>
          <a:p>
            <a:endParaRPr lang="en-GB" dirty="0"/>
          </a:p>
        </p:txBody>
      </p:sp>
      <p:sp>
        <p:nvSpPr>
          <p:cNvPr id="8" name="Title 1"/>
          <p:cNvSpPr>
            <a:spLocks noGrp="1"/>
          </p:cNvSpPr>
          <p:nvPr>
            <p:ph type="title"/>
          </p:nvPr>
        </p:nvSpPr>
        <p:spPr>
          <a:xfrm>
            <a:off x="438150" y="332656"/>
            <a:ext cx="8229600" cy="648072"/>
          </a:xfrm>
        </p:spPr>
        <p:txBody>
          <a:bodyPr/>
          <a:lstStyle>
            <a:lvl1pPr>
              <a:defRPr>
                <a:solidFill>
                  <a:schemeClr val="tx1"/>
                </a:solidFill>
              </a:defRPr>
            </a:lvl1pPr>
          </a:lstStyle>
          <a:p>
            <a:r>
              <a:rPr lang="en-GB" dirty="0"/>
              <a:t>Click to edit Master title style</a:t>
            </a:r>
            <a:endParaRPr lang="en-CA" dirty="0"/>
          </a:p>
        </p:txBody>
      </p:sp>
      <p:cxnSp>
        <p:nvCxnSpPr>
          <p:cNvPr id="9" name="Straight Connector 8"/>
          <p:cNvCxnSpPr/>
          <p:nvPr userDrawn="1"/>
        </p:nvCxnSpPr>
        <p:spPr>
          <a:xfrm>
            <a:off x="464660" y="978371"/>
            <a:ext cx="820814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Subtitle 2"/>
          <p:cNvSpPr>
            <a:spLocks noGrp="1"/>
          </p:cNvSpPr>
          <p:nvPr>
            <p:ph type="subTitle" idx="10"/>
          </p:nvPr>
        </p:nvSpPr>
        <p:spPr>
          <a:xfrm>
            <a:off x="457200" y="1081275"/>
            <a:ext cx="8240400" cy="338400"/>
          </a:xfrm>
          <a:prstGeom prst="rect">
            <a:avLst/>
          </a:prstGeom>
        </p:spPr>
        <p:txBody>
          <a:bodyPr/>
          <a:lstStyle>
            <a:lvl1pPr marL="0" indent="0" algn="l">
              <a:buNone/>
              <a:defRPr sz="2000" b="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Tree>
    <p:extLst>
      <p:ext uri="{BB962C8B-B14F-4D97-AF65-F5344CB8AC3E}">
        <p14:creationId xmlns:p14="http://schemas.microsoft.com/office/powerpoint/2010/main" xmlns="" val="34782212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6" name="Title 3"/>
          <p:cNvSpPr>
            <a:spLocks noGrp="1"/>
          </p:cNvSpPr>
          <p:nvPr>
            <p:ph type="title"/>
          </p:nvPr>
        </p:nvSpPr>
        <p:spPr>
          <a:xfrm>
            <a:off x="438150" y="332656"/>
            <a:ext cx="8229600" cy="648072"/>
          </a:xfrm>
        </p:spPr>
        <p:txBody>
          <a:bodyPr/>
          <a:lstStyle/>
          <a:p>
            <a:r>
              <a:rPr lang="en-US" dirty="0"/>
              <a:t>Click to edit Master title style</a:t>
            </a:r>
            <a:endParaRPr lang="en-GB" dirty="0"/>
          </a:p>
        </p:txBody>
      </p:sp>
      <p:sp>
        <p:nvSpPr>
          <p:cNvPr id="7" name="Chart Placeholder 8"/>
          <p:cNvSpPr>
            <a:spLocks noGrp="1"/>
          </p:cNvSpPr>
          <p:nvPr>
            <p:ph type="chart" sz="quarter" idx="13"/>
          </p:nvPr>
        </p:nvSpPr>
        <p:spPr>
          <a:xfrm>
            <a:off x="4913313" y="1916112"/>
            <a:ext cx="3743325" cy="3529013"/>
          </a:xfrm>
          <a:prstGeom prst="rect">
            <a:avLst/>
          </a:prstGeom>
          <a:noFill/>
        </p:spPr>
        <p:txBody>
          <a:bodyPr/>
          <a:lstStyle/>
          <a:p>
            <a:r>
              <a:rPr lang="en-GB" dirty="0"/>
              <a:t>Click icon to add chart</a:t>
            </a:r>
          </a:p>
        </p:txBody>
      </p:sp>
      <p:sp>
        <p:nvSpPr>
          <p:cNvPr id="8" name="Content Placeholder 2"/>
          <p:cNvSpPr>
            <a:spLocks noGrp="1"/>
          </p:cNvSpPr>
          <p:nvPr>
            <p:ph idx="1"/>
          </p:nvPr>
        </p:nvSpPr>
        <p:spPr>
          <a:xfrm>
            <a:off x="448950" y="1717586"/>
            <a:ext cx="3740463" cy="3727539"/>
          </a:xfrm>
          <a:prstGeom prst="rect">
            <a:avLst/>
          </a:prstGeom>
        </p:spPr>
        <p:txBody>
          <a:bodyPr/>
          <a:lstStyle>
            <a:lvl1pPr marL="285750" indent="-285750">
              <a:buFont typeface="Arial" pitchFamily="34" charset="0"/>
              <a:buChar char="•"/>
              <a:defRPr/>
            </a:lvl1pPr>
            <a:lvl2pPr marL="538163" indent="-252413">
              <a:buFont typeface="Arial" panose="020B0604020202020204" pitchFamily="34" charset="0"/>
              <a:buChar char="•"/>
              <a:defRPr sz="1600"/>
            </a:lvl2pPr>
            <a:lvl3pPr marL="1076325" indent="-269875">
              <a:buFont typeface="Arial" pitchFamily="34" charset="0"/>
              <a:buChar char="-"/>
              <a:defRPr sz="1400"/>
            </a:lvl3pPr>
            <a:lvl4pPr marL="1435100" indent="-268288">
              <a:buFont typeface="Arial" panose="020B0604020202020204" pitchFamily="34" charset="0"/>
              <a:buChar char="•"/>
              <a:defRPr sz="1200"/>
            </a:lvl4pPr>
            <a:lvl5pPr marL="1792288" indent="-228600">
              <a:buFont typeface="Arial" pitchFamily="34" charset="0"/>
              <a:buChar char="-"/>
              <a:defRPr sz="10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1" name="Subtitle 2"/>
          <p:cNvSpPr>
            <a:spLocks noGrp="1"/>
          </p:cNvSpPr>
          <p:nvPr>
            <p:ph type="subTitle" idx="10"/>
          </p:nvPr>
        </p:nvSpPr>
        <p:spPr>
          <a:xfrm>
            <a:off x="457200" y="1081275"/>
            <a:ext cx="8240400" cy="338400"/>
          </a:xfrm>
          <a:prstGeom prst="rect">
            <a:avLst/>
          </a:prstGeom>
        </p:spPr>
        <p:txBody>
          <a:bodyPr/>
          <a:lstStyle>
            <a:lvl1pPr marL="0" indent="0" algn="l">
              <a:buNone/>
              <a:defRPr sz="2000" b="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Tree>
    <p:extLst>
      <p:ext uri="{BB962C8B-B14F-4D97-AF65-F5344CB8AC3E}">
        <p14:creationId xmlns:p14="http://schemas.microsoft.com/office/powerpoint/2010/main" xmlns="" val="35551387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harts">
    <p:spTree>
      <p:nvGrpSpPr>
        <p:cNvPr id="1" name=""/>
        <p:cNvGrpSpPr/>
        <p:nvPr/>
      </p:nvGrpSpPr>
      <p:grpSpPr>
        <a:xfrm>
          <a:off x="0" y="0"/>
          <a:ext cx="0" cy="0"/>
          <a:chOff x="0" y="0"/>
          <a:chExt cx="0" cy="0"/>
        </a:xfrm>
      </p:grpSpPr>
      <p:sp>
        <p:nvSpPr>
          <p:cNvPr id="8" name="Title 1"/>
          <p:cNvSpPr>
            <a:spLocks noGrp="1"/>
          </p:cNvSpPr>
          <p:nvPr>
            <p:ph type="title"/>
          </p:nvPr>
        </p:nvSpPr>
        <p:spPr>
          <a:xfrm>
            <a:off x="438150" y="332656"/>
            <a:ext cx="8229600" cy="648072"/>
          </a:xfrm>
        </p:spPr>
        <p:txBody>
          <a:bodyPr/>
          <a:lstStyle/>
          <a:p>
            <a:r>
              <a:rPr lang="en-GB" dirty="0"/>
              <a:t>Click to edit Master title style</a:t>
            </a:r>
          </a:p>
        </p:txBody>
      </p:sp>
      <p:sp>
        <p:nvSpPr>
          <p:cNvPr id="9" name="Subtitle 2"/>
          <p:cNvSpPr>
            <a:spLocks noGrp="1"/>
          </p:cNvSpPr>
          <p:nvPr>
            <p:ph type="subTitle" idx="10"/>
          </p:nvPr>
        </p:nvSpPr>
        <p:spPr>
          <a:xfrm>
            <a:off x="457200" y="1081275"/>
            <a:ext cx="8240400" cy="338400"/>
          </a:xfrm>
          <a:prstGeom prst="rect">
            <a:avLst/>
          </a:prstGeom>
        </p:spPr>
        <p:txBody>
          <a:bodyPr/>
          <a:lstStyle>
            <a:lvl1pPr marL="0" indent="0" algn="l">
              <a:buNone/>
              <a:defRPr sz="2000" b="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10" name="Chart Placeholder 8"/>
          <p:cNvSpPr>
            <a:spLocks noGrp="1"/>
          </p:cNvSpPr>
          <p:nvPr>
            <p:ph type="chart" sz="quarter" idx="13"/>
          </p:nvPr>
        </p:nvSpPr>
        <p:spPr>
          <a:xfrm>
            <a:off x="4913313" y="1916112"/>
            <a:ext cx="3743325" cy="3529013"/>
          </a:xfrm>
          <a:prstGeom prst="rect">
            <a:avLst/>
          </a:prstGeom>
          <a:noFill/>
        </p:spPr>
        <p:txBody>
          <a:bodyPr/>
          <a:lstStyle/>
          <a:p>
            <a:r>
              <a:rPr lang="en-GB" dirty="0"/>
              <a:t>Click icon to add chart</a:t>
            </a:r>
          </a:p>
        </p:txBody>
      </p:sp>
      <p:sp>
        <p:nvSpPr>
          <p:cNvPr id="11" name="Chart Placeholder 8"/>
          <p:cNvSpPr>
            <a:spLocks noGrp="1"/>
          </p:cNvSpPr>
          <p:nvPr>
            <p:ph type="chart" sz="quarter" idx="14"/>
          </p:nvPr>
        </p:nvSpPr>
        <p:spPr>
          <a:xfrm>
            <a:off x="449263" y="1916112"/>
            <a:ext cx="3743325" cy="3529013"/>
          </a:xfrm>
          <a:prstGeom prst="rect">
            <a:avLst/>
          </a:prstGeom>
          <a:noFill/>
        </p:spPr>
        <p:txBody>
          <a:bodyPr/>
          <a:lstStyle/>
          <a:p>
            <a:r>
              <a:rPr lang="en-GB" dirty="0"/>
              <a:t>Click icon to add chart</a:t>
            </a:r>
          </a:p>
        </p:txBody>
      </p:sp>
    </p:spTree>
    <p:extLst>
      <p:ext uri="{BB962C8B-B14F-4D97-AF65-F5344CB8AC3E}">
        <p14:creationId xmlns:p14="http://schemas.microsoft.com/office/powerpoint/2010/main" xmlns="" val="169395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Size Chart">
    <p:spTree>
      <p:nvGrpSpPr>
        <p:cNvPr id="1" name=""/>
        <p:cNvGrpSpPr/>
        <p:nvPr/>
      </p:nvGrpSpPr>
      <p:grpSpPr>
        <a:xfrm>
          <a:off x="0" y="0"/>
          <a:ext cx="0" cy="0"/>
          <a:chOff x="0" y="0"/>
          <a:chExt cx="0" cy="0"/>
        </a:xfrm>
      </p:grpSpPr>
      <p:sp>
        <p:nvSpPr>
          <p:cNvPr id="8" name="Title 1"/>
          <p:cNvSpPr>
            <a:spLocks noGrp="1"/>
          </p:cNvSpPr>
          <p:nvPr>
            <p:ph type="title"/>
          </p:nvPr>
        </p:nvSpPr>
        <p:spPr>
          <a:xfrm>
            <a:off x="438150" y="332656"/>
            <a:ext cx="8229600" cy="648072"/>
          </a:xfrm>
        </p:spPr>
        <p:txBody>
          <a:bodyPr/>
          <a:lstStyle>
            <a:lvl1pPr>
              <a:defRPr>
                <a:solidFill>
                  <a:schemeClr val="tx1"/>
                </a:solidFill>
              </a:defRPr>
            </a:lvl1pPr>
          </a:lstStyle>
          <a:p>
            <a:r>
              <a:rPr lang="en-GB" dirty="0"/>
              <a:t>Click to edit Master title style</a:t>
            </a:r>
            <a:endParaRPr lang="en-CA" dirty="0"/>
          </a:p>
        </p:txBody>
      </p:sp>
      <p:cxnSp>
        <p:nvCxnSpPr>
          <p:cNvPr id="9" name="Straight Connector 8"/>
          <p:cNvCxnSpPr/>
          <p:nvPr userDrawn="1"/>
        </p:nvCxnSpPr>
        <p:spPr>
          <a:xfrm>
            <a:off x="464660" y="978371"/>
            <a:ext cx="820814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Subtitle 2"/>
          <p:cNvSpPr>
            <a:spLocks noGrp="1"/>
          </p:cNvSpPr>
          <p:nvPr>
            <p:ph type="subTitle" idx="10"/>
          </p:nvPr>
        </p:nvSpPr>
        <p:spPr>
          <a:xfrm>
            <a:off x="457200" y="1081275"/>
            <a:ext cx="8240400" cy="338400"/>
          </a:xfrm>
          <a:prstGeom prst="rect">
            <a:avLst/>
          </a:prstGeom>
        </p:spPr>
        <p:txBody>
          <a:bodyPr/>
          <a:lstStyle>
            <a:lvl1pPr marL="0" indent="0" algn="l">
              <a:buNone/>
              <a:defRPr sz="2000" b="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11" name="Chart Placeholder 8"/>
          <p:cNvSpPr>
            <a:spLocks noGrp="1"/>
          </p:cNvSpPr>
          <p:nvPr>
            <p:ph type="chart" sz="quarter" idx="14"/>
          </p:nvPr>
        </p:nvSpPr>
        <p:spPr>
          <a:xfrm>
            <a:off x="449263" y="1916112"/>
            <a:ext cx="8204490" cy="3529013"/>
          </a:xfrm>
          <a:prstGeom prst="rect">
            <a:avLst/>
          </a:prstGeom>
          <a:noFill/>
        </p:spPr>
        <p:txBody>
          <a:bodyPr/>
          <a:lstStyle/>
          <a:p>
            <a:r>
              <a:rPr lang="en-GB" dirty="0"/>
              <a:t>Click icon to add chart</a:t>
            </a:r>
          </a:p>
        </p:txBody>
      </p:sp>
    </p:spTree>
    <p:extLst>
      <p:ext uri="{BB962C8B-B14F-4D97-AF65-F5344CB8AC3E}">
        <p14:creationId xmlns:p14="http://schemas.microsoft.com/office/powerpoint/2010/main" xmlns="" val="13539912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our Charts">
    <p:spTree>
      <p:nvGrpSpPr>
        <p:cNvPr id="1" name=""/>
        <p:cNvGrpSpPr/>
        <p:nvPr/>
      </p:nvGrpSpPr>
      <p:grpSpPr>
        <a:xfrm>
          <a:off x="0" y="0"/>
          <a:ext cx="0" cy="0"/>
          <a:chOff x="0" y="0"/>
          <a:chExt cx="0" cy="0"/>
        </a:xfrm>
      </p:grpSpPr>
      <p:sp>
        <p:nvSpPr>
          <p:cNvPr id="3" name="Title 1"/>
          <p:cNvSpPr>
            <a:spLocks noGrp="1"/>
          </p:cNvSpPr>
          <p:nvPr>
            <p:ph type="title"/>
          </p:nvPr>
        </p:nvSpPr>
        <p:spPr>
          <a:xfrm>
            <a:off x="438150" y="332656"/>
            <a:ext cx="8229600" cy="648072"/>
          </a:xfrm>
        </p:spPr>
        <p:txBody>
          <a:bodyPr/>
          <a:lstStyle>
            <a:lvl1pPr>
              <a:defRPr>
                <a:solidFill>
                  <a:schemeClr val="tx1"/>
                </a:solidFill>
              </a:defRPr>
            </a:lvl1pPr>
          </a:lstStyle>
          <a:p>
            <a:r>
              <a:rPr lang="en-GB" dirty="0"/>
              <a:t>Click to edit Master title style</a:t>
            </a:r>
            <a:endParaRPr lang="en-CA" dirty="0"/>
          </a:p>
        </p:txBody>
      </p:sp>
      <p:cxnSp>
        <p:nvCxnSpPr>
          <p:cNvPr id="11" name="Straight Connector 10"/>
          <p:cNvCxnSpPr/>
          <p:nvPr userDrawn="1"/>
        </p:nvCxnSpPr>
        <p:spPr>
          <a:xfrm>
            <a:off x="464660" y="978371"/>
            <a:ext cx="820814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Subtitle 2"/>
          <p:cNvSpPr>
            <a:spLocks noGrp="1"/>
          </p:cNvSpPr>
          <p:nvPr>
            <p:ph type="subTitle" idx="10"/>
          </p:nvPr>
        </p:nvSpPr>
        <p:spPr>
          <a:xfrm>
            <a:off x="457200" y="1081275"/>
            <a:ext cx="8240400" cy="338400"/>
          </a:xfrm>
          <a:prstGeom prst="rect">
            <a:avLst/>
          </a:prstGeom>
        </p:spPr>
        <p:txBody>
          <a:bodyPr/>
          <a:lstStyle>
            <a:lvl1pPr marL="0" indent="0" algn="l">
              <a:buNone/>
              <a:defRPr sz="2000" b="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9" name="Chart Placeholder 8"/>
          <p:cNvSpPr>
            <a:spLocks noGrp="1"/>
          </p:cNvSpPr>
          <p:nvPr>
            <p:ph type="chart" sz="quarter" idx="14"/>
          </p:nvPr>
        </p:nvSpPr>
        <p:spPr>
          <a:xfrm>
            <a:off x="449263" y="1916112"/>
            <a:ext cx="3740150" cy="1509713"/>
          </a:xfrm>
          <a:prstGeom prst="rect">
            <a:avLst/>
          </a:prstGeom>
          <a:noFill/>
        </p:spPr>
        <p:txBody>
          <a:bodyPr/>
          <a:lstStyle/>
          <a:p>
            <a:r>
              <a:rPr lang="en-GB" dirty="0"/>
              <a:t>Click icon to add chart</a:t>
            </a:r>
          </a:p>
        </p:txBody>
      </p:sp>
      <p:sp>
        <p:nvSpPr>
          <p:cNvPr id="10" name="Chart Placeholder 8"/>
          <p:cNvSpPr>
            <a:spLocks noGrp="1"/>
          </p:cNvSpPr>
          <p:nvPr>
            <p:ph type="chart" sz="quarter" idx="15"/>
          </p:nvPr>
        </p:nvSpPr>
        <p:spPr>
          <a:xfrm>
            <a:off x="4913313" y="1916112"/>
            <a:ext cx="3740150" cy="1509713"/>
          </a:xfrm>
          <a:prstGeom prst="rect">
            <a:avLst/>
          </a:prstGeom>
          <a:noFill/>
        </p:spPr>
        <p:txBody>
          <a:bodyPr/>
          <a:lstStyle/>
          <a:p>
            <a:r>
              <a:rPr lang="en-GB" dirty="0"/>
              <a:t>Click icon to add chart</a:t>
            </a:r>
          </a:p>
        </p:txBody>
      </p:sp>
      <p:sp>
        <p:nvSpPr>
          <p:cNvPr id="16" name="Chart Placeholder 8"/>
          <p:cNvSpPr>
            <a:spLocks noGrp="1"/>
          </p:cNvSpPr>
          <p:nvPr>
            <p:ph type="chart" sz="quarter" idx="16"/>
          </p:nvPr>
        </p:nvSpPr>
        <p:spPr>
          <a:xfrm>
            <a:off x="449263" y="3935412"/>
            <a:ext cx="3740150" cy="1509713"/>
          </a:xfrm>
          <a:prstGeom prst="rect">
            <a:avLst/>
          </a:prstGeom>
          <a:noFill/>
        </p:spPr>
        <p:txBody>
          <a:bodyPr/>
          <a:lstStyle/>
          <a:p>
            <a:r>
              <a:rPr lang="en-GB" dirty="0"/>
              <a:t>Click icon to add chart</a:t>
            </a:r>
          </a:p>
        </p:txBody>
      </p:sp>
      <p:sp>
        <p:nvSpPr>
          <p:cNvPr id="17" name="Chart Placeholder 8"/>
          <p:cNvSpPr>
            <a:spLocks noGrp="1"/>
          </p:cNvSpPr>
          <p:nvPr>
            <p:ph type="chart" sz="quarter" idx="17"/>
          </p:nvPr>
        </p:nvSpPr>
        <p:spPr>
          <a:xfrm>
            <a:off x="4916488" y="3935412"/>
            <a:ext cx="3740150" cy="1509713"/>
          </a:xfrm>
          <a:prstGeom prst="rect">
            <a:avLst/>
          </a:prstGeom>
          <a:noFill/>
        </p:spPr>
        <p:txBody>
          <a:bodyPr/>
          <a:lstStyle/>
          <a:p>
            <a:r>
              <a:rPr lang="en-GB" dirty="0"/>
              <a:t>Click icon to add chart</a:t>
            </a:r>
          </a:p>
        </p:txBody>
      </p:sp>
    </p:spTree>
    <p:extLst>
      <p:ext uri="{BB962C8B-B14F-4D97-AF65-F5344CB8AC3E}">
        <p14:creationId xmlns:p14="http://schemas.microsoft.com/office/powerpoint/2010/main" xmlns="" val="21599116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Title Slide White">
    <p:bg>
      <p:bgPr>
        <a:solidFill>
          <a:schemeClr val="bg1"/>
        </a:solidFill>
        <a:effectLst/>
      </p:bgPr>
    </p:bg>
    <p:spTree>
      <p:nvGrpSpPr>
        <p:cNvPr id="1" name=""/>
        <p:cNvGrpSpPr/>
        <p:nvPr/>
      </p:nvGrpSpPr>
      <p:grpSpPr>
        <a:xfrm>
          <a:off x="0" y="0"/>
          <a:ext cx="0" cy="0"/>
          <a:chOff x="0" y="0"/>
          <a:chExt cx="0" cy="0"/>
        </a:xfrm>
      </p:grpSpPr>
      <p:sp>
        <p:nvSpPr>
          <p:cNvPr id="7" name="Subtitle 2"/>
          <p:cNvSpPr>
            <a:spLocks noGrp="1"/>
          </p:cNvSpPr>
          <p:nvPr>
            <p:ph type="subTitle" idx="1"/>
          </p:nvPr>
        </p:nvSpPr>
        <p:spPr>
          <a:xfrm>
            <a:off x="743769" y="4383825"/>
            <a:ext cx="5774400" cy="1512000"/>
          </a:xfrm>
          <a:prstGeom prst="rect">
            <a:avLst/>
          </a:prstGeom>
        </p:spPr>
        <p:txBody>
          <a:bodyPr/>
          <a:lstStyle>
            <a:lvl1pPr marL="0" indent="0" algn="l">
              <a:buNone/>
              <a:defRPr sz="1600"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10" name="Title 1"/>
          <p:cNvSpPr>
            <a:spLocks noGrp="1"/>
          </p:cNvSpPr>
          <p:nvPr>
            <p:ph type="ctrTitle"/>
          </p:nvPr>
        </p:nvSpPr>
        <p:spPr>
          <a:xfrm>
            <a:off x="743769" y="2081850"/>
            <a:ext cx="5774400" cy="864000"/>
          </a:xfrm>
          <a:prstGeom prst="rect">
            <a:avLst/>
          </a:prstGeom>
        </p:spPr>
        <p:txBody>
          <a:bodyPr anchor="t" anchorCtr="0">
            <a:noAutofit/>
          </a:bodyPr>
          <a:lstStyle>
            <a:lvl1pPr>
              <a:defRPr sz="2800">
                <a:solidFill>
                  <a:schemeClr val="tx1"/>
                </a:solidFill>
              </a:defRPr>
            </a:lvl1pPr>
          </a:lstStyle>
          <a:p>
            <a:r>
              <a:rPr lang="en-US"/>
              <a:t>Click to edit Master title style</a:t>
            </a:r>
            <a:endParaRPr lang="en-GB" dirty="0"/>
          </a:p>
        </p:txBody>
      </p:sp>
    </p:spTree>
    <p:extLst>
      <p:ext uri="{BB962C8B-B14F-4D97-AF65-F5344CB8AC3E}">
        <p14:creationId xmlns:p14="http://schemas.microsoft.com/office/powerpoint/2010/main" xmlns="" val="1778617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p:spTree>
      <p:nvGrpSpPr>
        <p:cNvPr id="1" name=""/>
        <p:cNvGrpSpPr/>
        <p:nvPr/>
      </p:nvGrpSpPr>
      <p:grpSpPr>
        <a:xfrm>
          <a:off x="0" y="0"/>
          <a:ext cx="0" cy="0"/>
          <a:chOff x="0" y="0"/>
          <a:chExt cx="0" cy="0"/>
        </a:xfrm>
      </p:grpSpPr>
      <p:sp>
        <p:nvSpPr>
          <p:cNvPr id="9" name="Title 1"/>
          <p:cNvSpPr>
            <a:spLocks noGrp="1"/>
          </p:cNvSpPr>
          <p:nvPr>
            <p:ph type="title"/>
          </p:nvPr>
        </p:nvSpPr>
        <p:spPr>
          <a:xfrm>
            <a:off x="438150" y="332656"/>
            <a:ext cx="8229600" cy="648072"/>
          </a:xfrm>
        </p:spPr>
        <p:txBody>
          <a:bodyPr/>
          <a:lstStyle>
            <a:lvl1pPr>
              <a:defRPr>
                <a:solidFill>
                  <a:schemeClr val="tx1"/>
                </a:solidFill>
              </a:defRPr>
            </a:lvl1pPr>
          </a:lstStyle>
          <a:p>
            <a:r>
              <a:rPr lang="en-US"/>
              <a:t>Click to edit Master title style</a:t>
            </a:r>
            <a:endParaRPr lang="en-CA" dirty="0"/>
          </a:p>
        </p:txBody>
      </p:sp>
      <p:sp>
        <p:nvSpPr>
          <p:cNvPr id="10" name="Content Placeholder 2"/>
          <p:cNvSpPr>
            <a:spLocks noGrp="1"/>
          </p:cNvSpPr>
          <p:nvPr>
            <p:ph idx="1"/>
          </p:nvPr>
        </p:nvSpPr>
        <p:spPr>
          <a:xfrm>
            <a:off x="448950" y="1717586"/>
            <a:ext cx="8229600" cy="3727539"/>
          </a:xfrm>
        </p:spPr>
        <p:txBody>
          <a:bodyPr/>
          <a:lstStyle>
            <a:lvl1pPr marL="285750" indent="-285750">
              <a:buFont typeface="Arial" pitchFamily="34" charset="0"/>
              <a:buChar char="•"/>
              <a:defRPr/>
            </a:lvl1pPr>
            <a:lvl2pPr marL="538163" indent="-252413">
              <a:buFont typeface="Arial" panose="020B0604020202020204" pitchFamily="34" charset="0"/>
              <a:buChar char="•"/>
              <a:defRPr sz="1600"/>
            </a:lvl2pPr>
            <a:lvl3pPr marL="1076325" indent="-269875">
              <a:buClr>
                <a:schemeClr val="tx2"/>
              </a:buClr>
              <a:buSzPct val="100000"/>
              <a:buFont typeface="Arial" pitchFamily="34" charset="0"/>
              <a:buChar char="-"/>
              <a:defRPr sz="1400"/>
            </a:lvl3pPr>
            <a:lvl4pPr marL="1435100" indent="-268288">
              <a:buFont typeface="Arial" panose="020B0604020202020204" pitchFamily="34" charset="0"/>
              <a:buChar char="•"/>
              <a:defRPr sz="1200"/>
            </a:lvl4pPr>
            <a:lvl5pPr marL="1792288" indent="-268288">
              <a:buFont typeface="Arial" pitchFamily="34" charset="0"/>
              <a:buChar char="-"/>
              <a:defRPr sz="1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Subtitle 2"/>
          <p:cNvSpPr>
            <a:spLocks noGrp="1"/>
          </p:cNvSpPr>
          <p:nvPr>
            <p:ph type="subTitle" idx="10"/>
          </p:nvPr>
        </p:nvSpPr>
        <p:spPr>
          <a:xfrm>
            <a:off x="457200" y="1081275"/>
            <a:ext cx="8240400" cy="338400"/>
          </a:xfrm>
        </p:spPr>
        <p:txBody>
          <a:bodyPr/>
          <a:lstStyle>
            <a:lvl1pPr marL="0" indent="0" algn="l">
              <a:buNone/>
              <a:defRPr sz="2000" b="0">
                <a:solidFill>
                  <a:srgbClr val="00B0F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cxnSp>
        <p:nvCxnSpPr>
          <p:cNvPr id="12" name="Straight Connector 11"/>
          <p:cNvCxnSpPr/>
          <p:nvPr userDrawn="1"/>
        </p:nvCxnSpPr>
        <p:spPr>
          <a:xfrm>
            <a:off x="464660" y="978371"/>
            <a:ext cx="820814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397839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a:xfrm>
            <a:off x="438150" y="332656"/>
            <a:ext cx="8229600" cy="648072"/>
          </a:xfrm>
          <a:prstGeom prst="rect">
            <a:avLst/>
          </a:prstGeom>
        </p:spPr>
        <p:txBody>
          <a:bodyPr/>
          <a:lstStyle/>
          <a:p>
            <a:r>
              <a:rPr lang="en-US"/>
              <a:t>Click to edit Master title style</a:t>
            </a:r>
            <a:endParaRPr lang="en-GB" dirty="0"/>
          </a:p>
        </p:txBody>
      </p:sp>
      <p:sp>
        <p:nvSpPr>
          <p:cNvPr id="4" name="Subtitle 2"/>
          <p:cNvSpPr>
            <a:spLocks noGrp="1"/>
          </p:cNvSpPr>
          <p:nvPr>
            <p:ph type="subTitle" idx="10"/>
          </p:nvPr>
        </p:nvSpPr>
        <p:spPr>
          <a:xfrm>
            <a:off x="457200" y="1081275"/>
            <a:ext cx="8240400" cy="338400"/>
          </a:xfrm>
          <a:prstGeom prst="rect">
            <a:avLst/>
          </a:prstGeom>
        </p:spPr>
        <p:txBody>
          <a:bodyPr/>
          <a:lstStyle>
            <a:lvl1pPr marL="0" indent="0" algn="l">
              <a:buNone/>
              <a:defRPr sz="2000" b="0">
                <a:solidFill>
                  <a:srgbClr val="00B0F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Tree>
    <p:extLst>
      <p:ext uri="{BB962C8B-B14F-4D97-AF65-F5344CB8AC3E}">
        <p14:creationId xmlns:p14="http://schemas.microsoft.com/office/powerpoint/2010/main" xmlns="" val="2315140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3864792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xmlns="" val="32280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7" name="Table Placeholder 3"/>
          <p:cNvSpPr>
            <a:spLocks noGrp="1"/>
          </p:cNvSpPr>
          <p:nvPr>
            <p:ph type="tbl" sz="quarter" idx="11"/>
          </p:nvPr>
        </p:nvSpPr>
        <p:spPr>
          <a:xfrm>
            <a:off x="449263" y="1716088"/>
            <a:ext cx="8207375" cy="3690937"/>
          </a:xfrm>
          <a:prstGeom prst="rect">
            <a:avLst/>
          </a:prstGeom>
        </p:spPr>
        <p:txBody>
          <a:bodyPr/>
          <a:lstStyle/>
          <a:p>
            <a:endParaRPr lang="en-GB" dirty="0"/>
          </a:p>
        </p:txBody>
      </p:sp>
      <p:sp>
        <p:nvSpPr>
          <p:cNvPr id="8" name="Title 1"/>
          <p:cNvSpPr>
            <a:spLocks noGrp="1"/>
          </p:cNvSpPr>
          <p:nvPr>
            <p:ph type="title"/>
          </p:nvPr>
        </p:nvSpPr>
        <p:spPr>
          <a:xfrm>
            <a:off x="438150" y="332656"/>
            <a:ext cx="8229600" cy="648072"/>
          </a:xfrm>
        </p:spPr>
        <p:txBody>
          <a:bodyPr/>
          <a:lstStyle>
            <a:lvl1pPr>
              <a:defRPr>
                <a:solidFill>
                  <a:schemeClr val="tx1"/>
                </a:solidFill>
              </a:defRPr>
            </a:lvl1pPr>
          </a:lstStyle>
          <a:p>
            <a:r>
              <a:rPr lang="en-GB" dirty="0"/>
              <a:t>Click to edit Master title style</a:t>
            </a:r>
            <a:endParaRPr lang="en-CA" dirty="0"/>
          </a:p>
        </p:txBody>
      </p:sp>
      <p:cxnSp>
        <p:nvCxnSpPr>
          <p:cNvPr id="9" name="Straight Connector 8"/>
          <p:cNvCxnSpPr/>
          <p:nvPr userDrawn="1"/>
        </p:nvCxnSpPr>
        <p:spPr>
          <a:xfrm>
            <a:off x="464660" y="978371"/>
            <a:ext cx="820814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Subtitle 2"/>
          <p:cNvSpPr>
            <a:spLocks noGrp="1"/>
          </p:cNvSpPr>
          <p:nvPr>
            <p:ph type="subTitle" idx="10"/>
          </p:nvPr>
        </p:nvSpPr>
        <p:spPr>
          <a:xfrm>
            <a:off x="457200" y="1081275"/>
            <a:ext cx="8240400" cy="338400"/>
          </a:xfrm>
          <a:prstGeom prst="rect">
            <a:avLst/>
          </a:prstGeom>
        </p:spPr>
        <p:txBody>
          <a:bodyPr/>
          <a:lstStyle>
            <a:lvl1pPr marL="0" indent="0" algn="l">
              <a:buNone/>
              <a:defRPr sz="2000" b="0">
                <a:solidFill>
                  <a:srgbClr val="00B0F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Tree>
    <p:extLst>
      <p:ext uri="{BB962C8B-B14F-4D97-AF65-F5344CB8AC3E}">
        <p14:creationId xmlns:p14="http://schemas.microsoft.com/office/powerpoint/2010/main" xmlns="" val="554897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6" name="Title 3"/>
          <p:cNvSpPr>
            <a:spLocks noGrp="1"/>
          </p:cNvSpPr>
          <p:nvPr>
            <p:ph type="title"/>
          </p:nvPr>
        </p:nvSpPr>
        <p:spPr>
          <a:xfrm>
            <a:off x="438150" y="332656"/>
            <a:ext cx="8229600" cy="648072"/>
          </a:xfrm>
        </p:spPr>
        <p:txBody>
          <a:bodyPr/>
          <a:lstStyle/>
          <a:p>
            <a:r>
              <a:rPr lang="en-US" dirty="0"/>
              <a:t>Click to edit Master title style</a:t>
            </a:r>
            <a:endParaRPr lang="en-GB" dirty="0"/>
          </a:p>
        </p:txBody>
      </p:sp>
      <p:sp>
        <p:nvSpPr>
          <p:cNvPr id="7" name="Chart Placeholder 8"/>
          <p:cNvSpPr>
            <a:spLocks noGrp="1"/>
          </p:cNvSpPr>
          <p:nvPr>
            <p:ph type="chart" sz="quarter" idx="13"/>
          </p:nvPr>
        </p:nvSpPr>
        <p:spPr>
          <a:xfrm>
            <a:off x="4913313" y="1916112"/>
            <a:ext cx="3743325" cy="3529013"/>
          </a:xfrm>
          <a:prstGeom prst="rect">
            <a:avLst/>
          </a:prstGeom>
          <a:noFill/>
        </p:spPr>
        <p:txBody>
          <a:bodyPr/>
          <a:lstStyle/>
          <a:p>
            <a:r>
              <a:rPr lang="en-GB" dirty="0"/>
              <a:t>Click icon to add chart</a:t>
            </a:r>
          </a:p>
        </p:txBody>
      </p:sp>
      <p:sp>
        <p:nvSpPr>
          <p:cNvPr id="8" name="Content Placeholder 2"/>
          <p:cNvSpPr>
            <a:spLocks noGrp="1"/>
          </p:cNvSpPr>
          <p:nvPr>
            <p:ph idx="1"/>
          </p:nvPr>
        </p:nvSpPr>
        <p:spPr>
          <a:xfrm>
            <a:off x="448950" y="1717586"/>
            <a:ext cx="3740463" cy="3727539"/>
          </a:xfrm>
          <a:prstGeom prst="rect">
            <a:avLst/>
          </a:prstGeom>
        </p:spPr>
        <p:txBody>
          <a:bodyPr/>
          <a:lstStyle>
            <a:lvl1pPr marL="285750" indent="-285750">
              <a:buFont typeface="Arial" pitchFamily="34" charset="0"/>
              <a:buChar char="•"/>
              <a:defRPr/>
            </a:lvl1pPr>
            <a:lvl2pPr marL="538163" indent="-252413">
              <a:buFont typeface="Arial" panose="020B0604020202020204" pitchFamily="34" charset="0"/>
              <a:buChar char="•"/>
              <a:defRPr sz="1600"/>
            </a:lvl2pPr>
            <a:lvl3pPr marL="1076325" indent="-269875">
              <a:buFont typeface="Arial" pitchFamily="34" charset="0"/>
              <a:buChar char="-"/>
              <a:defRPr sz="1400"/>
            </a:lvl3pPr>
            <a:lvl4pPr marL="1435100" indent="-268288">
              <a:buFont typeface="Arial" panose="020B0604020202020204" pitchFamily="34" charset="0"/>
              <a:buChar char="•"/>
              <a:defRPr sz="1200"/>
            </a:lvl4pPr>
            <a:lvl5pPr marL="1792288" indent="-228600">
              <a:buFont typeface="Arial" pitchFamily="34" charset="0"/>
              <a:buChar char="-"/>
              <a:defRPr sz="10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1" name="Subtitle 2"/>
          <p:cNvSpPr>
            <a:spLocks noGrp="1"/>
          </p:cNvSpPr>
          <p:nvPr>
            <p:ph type="subTitle" idx="10"/>
          </p:nvPr>
        </p:nvSpPr>
        <p:spPr>
          <a:xfrm>
            <a:off x="457200" y="1081275"/>
            <a:ext cx="8240400" cy="338400"/>
          </a:xfrm>
          <a:prstGeom prst="rect">
            <a:avLst/>
          </a:prstGeom>
        </p:spPr>
        <p:txBody>
          <a:bodyPr/>
          <a:lstStyle>
            <a:lvl1pPr marL="0" indent="0" algn="l">
              <a:buNone/>
              <a:defRPr sz="2000" b="0">
                <a:solidFill>
                  <a:srgbClr val="00B0F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Tree>
    <p:extLst>
      <p:ext uri="{BB962C8B-B14F-4D97-AF65-F5344CB8AC3E}">
        <p14:creationId xmlns:p14="http://schemas.microsoft.com/office/powerpoint/2010/main" xmlns="" val="4262101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harts">
    <p:spTree>
      <p:nvGrpSpPr>
        <p:cNvPr id="1" name=""/>
        <p:cNvGrpSpPr/>
        <p:nvPr/>
      </p:nvGrpSpPr>
      <p:grpSpPr>
        <a:xfrm>
          <a:off x="0" y="0"/>
          <a:ext cx="0" cy="0"/>
          <a:chOff x="0" y="0"/>
          <a:chExt cx="0" cy="0"/>
        </a:xfrm>
      </p:grpSpPr>
      <p:sp>
        <p:nvSpPr>
          <p:cNvPr id="8" name="Title 1"/>
          <p:cNvSpPr>
            <a:spLocks noGrp="1"/>
          </p:cNvSpPr>
          <p:nvPr>
            <p:ph type="title"/>
          </p:nvPr>
        </p:nvSpPr>
        <p:spPr>
          <a:xfrm>
            <a:off x="438150" y="332656"/>
            <a:ext cx="8229600" cy="648072"/>
          </a:xfrm>
        </p:spPr>
        <p:txBody>
          <a:bodyPr/>
          <a:lstStyle/>
          <a:p>
            <a:r>
              <a:rPr lang="en-GB" dirty="0"/>
              <a:t>Click to edit Master title style</a:t>
            </a:r>
          </a:p>
        </p:txBody>
      </p:sp>
      <p:sp>
        <p:nvSpPr>
          <p:cNvPr id="9" name="Subtitle 2"/>
          <p:cNvSpPr>
            <a:spLocks noGrp="1"/>
          </p:cNvSpPr>
          <p:nvPr>
            <p:ph type="subTitle" idx="10"/>
          </p:nvPr>
        </p:nvSpPr>
        <p:spPr>
          <a:xfrm>
            <a:off x="457200" y="1081275"/>
            <a:ext cx="8240400" cy="338400"/>
          </a:xfrm>
          <a:prstGeom prst="rect">
            <a:avLst/>
          </a:prstGeom>
        </p:spPr>
        <p:txBody>
          <a:bodyPr/>
          <a:lstStyle>
            <a:lvl1pPr marL="0" indent="0" algn="l">
              <a:buNone/>
              <a:defRPr sz="2000" b="0">
                <a:solidFill>
                  <a:srgbClr val="00B0F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10" name="Chart Placeholder 8"/>
          <p:cNvSpPr>
            <a:spLocks noGrp="1"/>
          </p:cNvSpPr>
          <p:nvPr>
            <p:ph type="chart" sz="quarter" idx="13"/>
          </p:nvPr>
        </p:nvSpPr>
        <p:spPr>
          <a:xfrm>
            <a:off x="4913313" y="1916112"/>
            <a:ext cx="3743325" cy="3529013"/>
          </a:xfrm>
          <a:prstGeom prst="rect">
            <a:avLst/>
          </a:prstGeom>
          <a:noFill/>
        </p:spPr>
        <p:txBody>
          <a:bodyPr/>
          <a:lstStyle/>
          <a:p>
            <a:r>
              <a:rPr lang="en-GB" dirty="0"/>
              <a:t>Click icon to add chart</a:t>
            </a:r>
          </a:p>
        </p:txBody>
      </p:sp>
      <p:sp>
        <p:nvSpPr>
          <p:cNvPr id="11" name="Chart Placeholder 8"/>
          <p:cNvSpPr>
            <a:spLocks noGrp="1"/>
          </p:cNvSpPr>
          <p:nvPr>
            <p:ph type="chart" sz="quarter" idx="14"/>
          </p:nvPr>
        </p:nvSpPr>
        <p:spPr>
          <a:xfrm>
            <a:off x="449263" y="1916112"/>
            <a:ext cx="3743325" cy="3529013"/>
          </a:xfrm>
          <a:prstGeom prst="rect">
            <a:avLst/>
          </a:prstGeom>
          <a:noFill/>
        </p:spPr>
        <p:txBody>
          <a:bodyPr/>
          <a:lstStyle/>
          <a:p>
            <a:r>
              <a:rPr lang="en-GB" dirty="0"/>
              <a:t>Click icon to add chart</a:t>
            </a:r>
          </a:p>
        </p:txBody>
      </p:sp>
    </p:spTree>
    <p:extLst>
      <p:ext uri="{BB962C8B-B14F-4D97-AF65-F5344CB8AC3E}">
        <p14:creationId xmlns:p14="http://schemas.microsoft.com/office/powerpoint/2010/main" xmlns="" val="2779962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ull Size Chart">
    <p:spTree>
      <p:nvGrpSpPr>
        <p:cNvPr id="1" name=""/>
        <p:cNvGrpSpPr/>
        <p:nvPr/>
      </p:nvGrpSpPr>
      <p:grpSpPr>
        <a:xfrm>
          <a:off x="0" y="0"/>
          <a:ext cx="0" cy="0"/>
          <a:chOff x="0" y="0"/>
          <a:chExt cx="0" cy="0"/>
        </a:xfrm>
      </p:grpSpPr>
      <p:sp>
        <p:nvSpPr>
          <p:cNvPr id="8" name="Title 1"/>
          <p:cNvSpPr>
            <a:spLocks noGrp="1"/>
          </p:cNvSpPr>
          <p:nvPr>
            <p:ph type="title"/>
          </p:nvPr>
        </p:nvSpPr>
        <p:spPr>
          <a:xfrm>
            <a:off x="438150" y="332656"/>
            <a:ext cx="8229600" cy="648072"/>
          </a:xfrm>
        </p:spPr>
        <p:txBody>
          <a:bodyPr/>
          <a:lstStyle>
            <a:lvl1pPr>
              <a:defRPr>
                <a:solidFill>
                  <a:schemeClr val="tx1"/>
                </a:solidFill>
              </a:defRPr>
            </a:lvl1pPr>
          </a:lstStyle>
          <a:p>
            <a:r>
              <a:rPr lang="en-GB" dirty="0"/>
              <a:t>Click to edit Master title style</a:t>
            </a:r>
            <a:endParaRPr lang="en-CA" dirty="0"/>
          </a:p>
        </p:txBody>
      </p:sp>
      <p:cxnSp>
        <p:nvCxnSpPr>
          <p:cNvPr id="9" name="Straight Connector 8"/>
          <p:cNvCxnSpPr/>
          <p:nvPr userDrawn="1"/>
        </p:nvCxnSpPr>
        <p:spPr>
          <a:xfrm>
            <a:off x="464660" y="978371"/>
            <a:ext cx="820814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Subtitle 2"/>
          <p:cNvSpPr>
            <a:spLocks noGrp="1"/>
          </p:cNvSpPr>
          <p:nvPr>
            <p:ph type="subTitle" idx="10"/>
          </p:nvPr>
        </p:nvSpPr>
        <p:spPr>
          <a:xfrm>
            <a:off x="457200" y="1081275"/>
            <a:ext cx="8240400" cy="338400"/>
          </a:xfrm>
          <a:prstGeom prst="rect">
            <a:avLst/>
          </a:prstGeom>
        </p:spPr>
        <p:txBody>
          <a:bodyPr/>
          <a:lstStyle>
            <a:lvl1pPr marL="0" indent="0" algn="l">
              <a:buNone/>
              <a:defRPr sz="2000" b="0">
                <a:solidFill>
                  <a:srgbClr val="00B0F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11" name="Chart Placeholder 8"/>
          <p:cNvSpPr>
            <a:spLocks noGrp="1"/>
          </p:cNvSpPr>
          <p:nvPr>
            <p:ph type="chart" sz="quarter" idx="14"/>
          </p:nvPr>
        </p:nvSpPr>
        <p:spPr>
          <a:xfrm>
            <a:off x="449263" y="1916112"/>
            <a:ext cx="8204490" cy="3529013"/>
          </a:xfrm>
          <a:prstGeom prst="rect">
            <a:avLst/>
          </a:prstGeom>
          <a:noFill/>
        </p:spPr>
        <p:txBody>
          <a:bodyPr/>
          <a:lstStyle/>
          <a:p>
            <a:r>
              <a:rPr lang="en-GB" dirty="0"/>
              <a:t>Click icon to add chart</a:t>
            </a:r>
          </a:p>
        </p:txBody>
      </p:sp>
    </p:spTree>
    <p:extLst>
      <p:ext uri="{BB962C8B-B14F-4D97-AF65-F5344CB8AC3E}">
        <p14:creationId xmlns:p14="http://schemas.microsoft.com/office/powerpoint/2010/main" xmlns="" val="24980430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1.emf"/><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10" name="Straight Connector 9"/>
          <p:cNvCxnSpPr/>
          <p:nvPr/>
        </p:nvCxnSpPr>
        <p:spPr>
          <a:xfrm>
            <a:off x="464660" y="978371"/>
            <a:ext cx="820814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Title Placeholder 1"/>
          <p:cNvSpPr>
            <a:spLocks noGrp="1"/>
          </p:cNvSpPr>
          <p:nvPr>
            <p:ph type="title"/>
          </p:nvPr>
        </p:nvSpPr>
        <p:spPr>
          <a:xfrm>
            <a:off x="438150" y="332656"/>
            <a:ext cx="8229600" cy="648072"/>
          </a:xfrm>
          <a:prstGeom prst="rect">
            <a:avLst/>
          </a:prstGeom>
        </p:spPr>
        <p:txBody>
          <a:bodyPr vert="horz" lIns="0" tIns="0" rIns="0" bIns="0" rtlCol="0" anchor="ctr" anchorCtr="0">
            <a:normAutofit/>
          </a:bodyPr>
          <a:lstStyle/>
          <a:p>
            <a:r>
              <a:rPr lang="en-US"/>
              <a:t>Click to edit Master title style</a:t>
            </a:r>
            <a:endParaRPr lang="en-GB" dirty="0"/>
          </a:p>
        </p:txBody>
      </p:sp>
      <p:sp>
        <p:nvSpPr>
          <p:cNvPr id="13" name="Text Placeholder 2"/>
          <p:cNvSpPr>
            <a:spLocks noGrp="1"/>
          </p:cNvSpPr>
          <p:nvPr>
            <p:ph type="body" idx="1"/>
          </p:nvPr>
        </p:nvSpPr>
        <p:spPr>
          <a:xfrm>
            <a:off x="448950" y="1714575"/>
            <a:ext cx="8229600" cy="345638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5" name="Straight Connector 14"/>
          <p:cNvCxnSpPr/>
          <p:nvPr/>
        </p:nvCxnSpPr>
        <p:spPr>
          <a:xfrm>
            <a:off x="468313" y="6093296"/>
            <a:ext cx="820814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Slide Number Placeholder 5"/>
          <p:cNvSpPr txBox="1">
            <a:spLocks/>
          </p:cNvSpPr>
          <p:nvPr/>
        </p:nvSpPr>
        <p:spPr>
          <a:xfrm>
            <a:off x="8604448" y="6448251"/>
            <a:ext cx="349696" cy="365125"/>
          </a:xfrm>
          <a:prstGeom prst="rect">
            <a:avLst/>
          </a:prstGeom>
        </p:spPr>
        <p:txBody>
          <a:bodyPr vert="horz" lIns="0" tIns="0" rIns="0" bIns="0" rtlCol="0" anchor="ctr"/>
          <a:lstStyle>
            <a:defPPr>
              <a:defRPr lang="en-US"/>
            </a:defPPr>
            <a:lvl1pPr marL="0" algn="r" defTabSz="914400" rtl="0" eaLnBrk="1" latinLnBrk="0" hangingPunct="1">
              <a:defRPr sz="8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3190140-9F82-41AD-9D36-D0A97763719F}" type="slidenum">
              <a:rPr lang="en-GB" smtClean="0">
                <a:solidFill>
                  <a:schemeClr val="accent1"/>
                </a:solidFill>
              </a:rPr>
              <a:pPr/>
              <a:t>‹#›</a:t>
            </a:fld>
            <a:endParaRPr lang="en-GB" dirty="0">
              <a:solidFill>
                <a:schemeClr val="accent1"/>
              </a:solidFill>
            </a:endParaRPr>
          </a:p>
        </p:txBody>
      </p:sp>
      <p:pic>
        <p:nvPicPr>
          <p:cNvPr id="17" name="Picture 16"/>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6912132" y="6326967"/>
            <a:ext cx="1721341" cy="318767"/>
          </a:xfrm>
          <a:prstGeom prst="rect">
            <a:avLst/>
          </a:prstGeom>
        </p:spPr>
      </p:pic>
    </p:spTree>
    <p:extLst>
      <p:ext uri="{BB962C8B-B14F-4D97-AF65-F5344CB8AC3E}">
        <p14:creationId xmlns:p14="http://schemas.microsoft.com/office/powerpoint/2010/main" xmlns="" val="2762758629"/>
      </p:ext>
    </p:extLst>
  </p:cSld>
  <p:clrMap bg1="lt1" tx1="dk1" bg2="lt2" tx2="dk2" accent1="accent1" accent2="accent2" accent3="accent3" accent4="accent4" accent5="accent5" accent6="accent6" hlink="hlink" folHlink="folHlink"/>
  <p:sldLayoutIdLst>
    <p:sldLayoutId id="2147483697" r:id="rId1"/>
    <p:sldLayoutId id="2147483699" r:id="rId2"/>
    <p:sldLayoutId id="2147483700" r:id="rId3"/>
    <p:sldLayoutId id="2147483701" r:id="rId4"/>
    <p:sldLayoutId id="2147483708" r:id="rId5"/>
  </p:sldLayoutIdLst>
  <p:txStyles>
    <p:titleStyle>
      <a:lvl1pPr algn="l" defTabSz="914400" rtl="0" eaLnBrk="1" latinLnBrk="0" hangingPunct="1">
        <a:spcBef>
          <a:spcPct val="0"/>
        </a:spcBef>
        <a:buNone/>
        <a:defRPr sz="2800" b="1" kern="1200">
          <a:solidFill>
            <a:schemeClr val="tx1"/>
          </a:solidFill>
          <a:latin typeface="+mj-lt"/>
          <a:ea typeface="+mj-ea"/>
          <a:cs typeface="+mj-cs"/>
        </a:defRPr>
      </a:lvl1pPr>
    </p:titleStyle>
    <p:bodyStyle>
      <a:lvl1pPr marL="285750" indent="-285750" algn="l" defTabSz="914400" rtl="0" eaLnBrk="1" latinLnBrk="0" hangingPunct="1">
        <a:lnSpc>
          <a:spcPct val="100000"/>
        </a:lnSpc>
        <a:spcBef>
          <a:spcPts val="0"/>
        </a:spcBef>
        <a:spcAft>
          <a:spcPts val="0"/>
        </a:spcAft>
        <a:buClr>
          <a:schemeClr val="tx2"/>
        </a:buClr>
        <a:buFont typeface="Arial" pitchFamily="34" charset="0"/>
        <a:buChar char="•"/>
        <a:defRPr sz="1800" b="0" kern="1200">
          <a:solidFill>
            <a:schemeClr val="tx1"/>
          </a:solidFill>
          <a:latin typeface="+mn-lt"/>
          <a:ea typeface="+mn-ea"/>
          <a:cs typeface="+mn-cs"/>
        </a:defRPr>
      </a:lvl1pPr>
      <a:lvl2pPr marL="538163" indent="-252413" algn="l" defTabSz="914400" rtl="0" eaLnBrk="1" latinLnBrk="0" hangingPunct="1">
        <a:lnSpc>
          <a:spcPct val="100000"/>
        </a:lnSpc>
        <a:spcBef>
          <a:spcPts val="0"/>
        </a:spcBef>
        <a:buClr>
          <a:schemeClr val="tx2"/>
        </a:buClr>
        <a:buSzPct val="100000"/>
        <a:buFont typeface="Arial" pitchFamily="34" charset="0"/>
        <a:buChar char="•"/>
        <a:defRPr sz="1600" kern="1200">
          <a:solidFill>
            <a:schemeClr val="tx1"/>
          </a:solidFill>
          <a:latin typeface="+mn-lt"/>
          <a:ea typeface="+mn-ea"/>
          <a:cs typeface="+mn-cs"/>
        </a:defRPr>
      </a:lvl2pPr>
      <a:lvl3pPr marL="1076325" indent="-269875" algn="l" defTabSz="914400" rtl="0" eaLnBrk="1" latinLnBrk="0" hangingPunct="1">
        <a:lnSpc>
          <a:spcPct val="100000"/>
        </a:lnSpc>
        <a:spcBef>
          <a:spcPts val="0"/>
        </a:spcBef>
        <a:buClr>
          <a:schemeClr val="accent1"/>
        </a:buClr>
        <a:buSzPct val="100000"/>
        <a:buFont typeface="Arial" pitchFamily="34" charset="0"/>
        <a:buChar char="-"/>
        <a:defRPr sz="1400" kern="1200">
          <a:solidFill>
            <a:schemeClr val="tx1"/>
          </a:solidFill>
          <a:latin typeface="+mn-lt"/>
          <a:ea typeface="+mn-ea"/>
          <a:cs typeface="+mn-cs"/>
        </a:defRPr>
      </a:lvl3pPr>
      <a:lvl4pPr marL="1435100" indent="-268288" algn="l" defTabSz="914400" rtl="0" eaLnBrk="1" latinLnBrk="0" hangingPunct="1">
        <a:lnSpc>
          <a:spcPct val="100000"/>
        </a:lnSpc>
        <a:spcBef>
          <a:spcPts val="0"/>
        </a:spcBef>
        <a:buClr>
          <a:schemeClr val="tx2"/>
        </a:buClr>
        <a:buFont typeface="Arial" pitchFamily="34" charset="0"/>
        <a:buChar char="•"/>
        <a:defRPr sz="1200" kern="1200">
          <a:solidFill>
            <a:schemeClr val="tx1"/>
          </a:solidFill>
          <a:latin typeface="+mn-lt"/>
          <a:ea typeface="+mn-ea"/>
          <a:cs typeface="+mn-cs"/>
        </a:defRPr>
      </a:lvl4pPr>
      <a:lvl5pPr marL="1792288" indent="-268288" algn="l" defTabSz="914400" rtl="0" eaLnBrk="1" latinLnBrk="0" hangingPunct="1">
        <a:lnSpc>
          <a:spcPct val="100000"/>
        </a:lnSpc>
        <a:spcBef>
          <a:spcPts val="0"/>
        </a:spcBef>
        <a:buClr>
          <a:schemeClr val="accent1"/>
        </a:buClr>
        <a:buFont typeface="Arial" pitchFamily="34" charset="0"/>
        <a:buChar char="-"/>
        <a:tabLst/>
        <a:defRPr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8150" y="332656"/>
            <a:ext cx="8229600" cy="648072"/>
          </a:xfrm>
          <a:prstGeom prst="rect">
            <a:avLst/>
          </a:prstGeom>
        </p:spPr>
        <p:txBody>
          <a:bodyPr vert="horz" lIns="0" tIns="0" rIns="0" bIns="0" rtlCol="0" anchor="ctr" anchorCtr="0">
            <a:normAutofit/>
          </a:bodyPr>
          <a:lstStyle/>
          <a:p>
            <a:r>
              <a:rPr lang="en-GB" dirty="0"/>
              <a:t>Click to edit Master title style</a:t>
            </a:r>
          </a:p>
        </p:txBody>
      </p:sp>
      <p:cxnSp>
        <p:nvCxnSpPr>
          <p:cNvPr id="14" name="Straight Connector 13"/>
          <p:cNvCxnSpPr/>
          <p:nvPr/>
        </p:nvCxnSpPr>
        <p:spPr>
          <a:xfrm>
            <a:off x="468313" y="6093296"/>
            <a:ext cx="820814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txBox="1">
            <a:spLocks/>
          </p:cNvSpPr>
          <p:nvPr/>
        </p:nvSpPr>
        <p:spPr>
          <a:xfrm>
            <a:off x="8604448" y="6448251"/>
            <a:ext cx="349696" cy="365125"/>
          </a:xfrm>
          <a:prstGeom prst="rect">
            <a:avLst/>
          </a:prstGeom>
        </p:spPr>
        <p:txBody>
          <a:bodyPr vert="horz" lIns="0" tIns="0" rIns="0" bIns="0" rtlCol="0" anchor="ctr"/>
          <a:lstStyle>
            <a:defPPr>
              <a:defRPr lang="en-US"/>
            </a:defPPr>
            <a:lvl1pPr marL="0" algn="r" defTabSz="914400" rtl="0" eaLnBrk="1" latinLnBrk="0" hangingPunct="1">
              <a:defRPr sz="8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3190140-9F82-41AD-9D36-D0A97763719F}" type="slidenum">
              <a:rPr lang="en-GB" smtClean="0">
                <a:solidFill>
                  <a:schemeClr val="tx1"/>
                </a:solidFill>
              </a:rPr>
              <a:pPr/>
              <a:t>‹#›</a:t>
            </a:fld>
            <a:endParaRPr lang="en-GB" dirty="0">
              <a:solidFill>
                <a:schemeClr val="tx1"/>
              </a:solidFill>
            </a:endParaRPr>
          </a:p>
        </p:txBody>
      </p:sp>
      <p:cxnSp>
        <p:nvCxnSpPr>
          <p:cNvPr id="8" name="Straight Connector 7"/>
          <p:cNvCxnSpPr/>
          <p:nvPr/>
        </p:nvCxnSpPr>
        <p:spPr>
          <a:xfrm>
            <a:off x="464660" y="978371"/>
            <a:ext cx="820814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Text Placeholder 2"/>
          <p:cNvSpPr>
            <a:spLocks noGrp="1"/>
          </p:cNvSpPr>
          <p:nvPr>
            <p:ph type="body" idx="1"/>
          </p:nvPr>
        </p:nvSpPr>
        <p:spPr>
          <a:xfrm>
            <a:off x="448950" y="1714575"/>
            <a:ext cx="8229600" cy="345638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3" name="Picture 12"/>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6912132" y="6326967"/>
            <a:ext cx="1721341" cy="318767"/>
          </a:xfrm>
          <a:prstGeom prst="rect">
            <a:avLst/>
          </a:prstGeom>
        </p:spPr>
      </p:pic>
    </p:spTree>
    <p:extLst>
      <p:ext uri="{BB962C8B-B14F-4D97-AF65-F5344CB8AC3E}">
        <p14:creationId xmlns:p14="http://schemas.microsoft.com/office/powerpoint/2010/main" xmlns="" val="3740594352"/>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Lst>
  <p:txStyles>
    <p:titleStyle>
      <a:lvl1pPr algn="l" defTabSz="914400" rtl="0" eaLnBrk="1" latinLnBrk="0" hangingPunct="1">
        <a:spcBef>
          <a:spcPct val="0"/>
        </a:spcBef>
        <a:buNone/>
        <a:defRPr sz="2800" b="1" kern="1200">
          <a:solidFill>
            <a:schemeClr val="tx1"/>
          </a:solidFill>
          <a:latin typeface="+mj-lt"/>
          <a:ea typeface="+mj-ea"/>
          <a:cs typeface="+mj-cs"/>
        </a:defRPr>
      </a:lvl1pPr>
    </p:titleStyle>
    <p:bodyStyle>
      <a:lvl1pPr marL="285750" indent="-285750" algn="l" defTabSz="914400" rtl="0" eaLnBrk="1" latinLnBrk="0" hangingPunct="1">
        <a:lnSpc>
          <a:spcPct val="100000"/>
        </a:lnSpc>
        <a:spcBef>
          <a:spcPts val="0"/>
        </a:spcBef>
        <a:spcAft>
          <a:spcPts val="0"/>
        </a:spcAft>
        <a:buClr>
          <a:schemeClr val="tx2"/>
        </a:buClr>
        <a:buFont typeface="Arial" pitchFamily="34" charset="0"/>
        <a:buChar char="•"/>
        <a:defRPr sz="1800" b="0" kern="1200">
          <a:solidFill>
            <a:schemeClr val="tx1"/>
          </a:solidFill>
          <a:latin typeface="+mn-lt"/>
          <a:ea typeface="+mn-ea"/>
          <a:cs typeface="+mn-cs"/>
        </a:defRPr>
      </a:lvl1pPr>
      <a:lvl2pPr marL="538163" indent="-252413" algn="l" defTabSz="914400" rtl="0" eaLnBrk="1" latinLnBrk="0" hangingPunct="1">
        <a:lnSpc>
          <a:spcPct val="100000"/>
        </a:lnSpc>
        <a:spcBef>
          <a:spcPts val="0"/>
        </a:spcBef>
        <a:buClr>
          <a:schemeClr val="tx2"/>
        </a:buClr>
        <a:buSzPct val="100000"/>
        <a:buFont typeface="Arial" pitchFamily="34" charset="0"/>
        <a:buChar char="•"/>
        <a:defRPr sz="1600" kern="1200">
          <a:solidFill>
            <a:schemeClr val="tx1"/>
          </a:solidFill>
          <a:latin typeface="+mn-lt"/>
          <a:ea typeface="+mn-ea"/>
          <a:cs typeface="+mn-cs"/>
        </a:defRPr>
      </a:lvl2pPr>
      <a:lvl3pPr marL="1076325" indent="-269875" algn="l" defTabSz="914400" rtl="0" eaLnBrk="1" latinLnBrk="0" hangingPunct="1">
        <a:lnSpc>
          <a:spcPct val="100000"/>
        </a:lnSpc>
        <a:spcBef>
          <a:spcPts val="0"/>
        </a:spcBef>
        <a:buClr>
          <a:schemeClr val="accent1"/>
        </a:buClr>
        <a:buSzPct val="100000"/>
        <a:buFont typeface="Arial" pitchFamily="34" charset="0"/>
        <a:buChar char="-"/>
        <a:defRPr sz="1400" kern="1200">
          <a:solidFill>
            <a:schemeClr val="tx1"/>
          </a:solidFill>
          <a:latin typeface="+mn-lt"/>
          <a:ea typeface="+mn-ea"/>
          <a:cs typeface="+mn-cs"/>
        </a:defRPr>
      </a:lvl3pPr>
      <a:lvl4pPr marL="1435100" indent="-268288" algn="l" defTabSz="914400" rtl="0" eaLnBrk="1" latinLnBrk="0" hangingPunct="1">
        <a:lnSpc>
          <a:spcPct val="100000"/>
        </a:lnSpc>
        <a:spcBef>
          <a:spcPts val="0"/>
        </a:spcBef>
        <a:buClr>
          <a:schemeClr val="tx2"/>
        </a:buClr>
        <a:buFont typeface="Arial" pitchFamily="34" charset="0"/>
        <a:buChar char="•"/>
        <a:defRPr sz="1200" kern="1200">
          <a:solidFill>
            <a:schemeClr val="tx1"/>
          </a:solidFill>
          <a:latin typeface="+mn-lt"/>
          <a:ea typeface="+mn-ea"/>
          <a:cs typeface="+mn-cs"/>
        </a:defRPr>
      </a:lvl4pPr>
      <a:lvl5pPr marL="1792288" indent="-228600" algn="l" defTabSz="914400" rtl="0" eaLnBrk="1" latinLnBrk="0" hangingPunct="1">
        <a:lnSpc>
          <a:spcPct val="100000"/>
        </a:lnSpc>
        <a:spcBef>
          <a:spcPts val="0"/>
        </a:spcBef>
        <a:buClr>
          <a:schemeClr val="accent1"/>
        </a:buClr>
        <a:buFont typeface="Arial" pitchFamily="34" charset="0"/>
        <a:buChar char="-"/>
        <a:tabLst/>
        <a:defRPr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8150" y="332656"/>
            <a:ext cx="8229600" cy="648072"/>
          </a:xfrm>
          <a:prstGeom prst="rect">
            <a:avLst/>
          </a:prstGeom>
        </p:spPr>
        <p:txBody>
          <a:bodyPr vert="horz" lIns="0" tIns="0" rIns="0" bIns="0" rtlCol="0" anchor="ctr" anchorCtr="0">
            <a:normAutofit/>
          </a:bodyPr>
          <a:lstStyle/>
          <a:p>
            <a:r>
              <a:rPr lang="en-GB" dirty="0"/>
              <a:t>Click to edit Master title style</a:t>
            </a:r>
          </a:p>
        </p:txBody>
      </p:sp>
      <p:cxnSp>
        <p:nvCxnSpPr>
          <p:cNvPr id="14" name="Straight Connector 13"/>
          <p:cNvCxnSpPr/>
          <p:nvPr/>
        </p:nvCxnSpPr>
        <p:spPr>
          <a:xfrm>
            <a:off x="468313" y="6093296"/>
            <a:ext cx="820814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txBox="1">
            <a:spLocks/>
          </p:cNvSpPr>
          <p:nvPr/>
        </p:nvSpPr>
        <p:spPr>
          <a:xfrm>
            <a:off x="8604448" y="6448251"/>
            <a:ext cx="349696" cy="365125"/>
          </a:xfrm>
          <a:prstGeom prst="rect">
            <a:avLst/>
          </a:prstGeom>
        </p:spPr>
        <p:txBody>
          <a:bodyPr vert="horz" lIns="0" tIns="0" rIns="0" bIns="0" rtlCol="0" anchor="ctr"/>
          <a:lstStyle>
            <a:defPPr>
              <a:defRPr lang="en-US"/>
            </a:defPPr>
            <a:lvl1pPr marL="0" algn="r" defTabSz="914400" rtl="0" eaLnBrk="1" latinLnBrk="0" hangingPunct="1">
              <a:defRPr sz="8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3190140-9F82-41AD-9D36-D0A97763719F}" type="slidenum">
              <a:rPr lang="en-GB" smtClean="0">
                <a:solidFill>
                  <a:srgbClr val="444E55"/>
                </a:solidFill>
              </a:rPr>
              <a:pPr/>
              <a:t>‹#›</a:t>
            </a:fld>
            <a:endParaRPr lang="en-GB" dirty="0">
              <a:solidFill>
                <a:srgbClr val="444E55"/>
              </a:solidFill>
            </a:endParaRPr>
          </a:p>
        </p:txBody>
      </p:sp>
      <p:cxnSp>
        <p:nvCxnSpPr>
          <p:cNvPr id="8" name="Straight Connector 7"/>
          <p:cNvCxnSpPr/>
          <p:nvPr/>
        </p:nvCxnSpPr>
        <p:spPr>
          <a:xfrm>
            <a:off x="464660" y="978371"/>
            <a:ext cx="820814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Text Placeholder 2"/>
          <p:cNvSpPr>
            <a:spLocks noGrp="1"/>
          </p:cNvSpPr>
          <p:nvPr>
            <p:ph type="body" idx="1"/>
          </p:nvPr>
        </p:nvSpPr>
        <p:spPr>
          <a:xfrm>
            <a:off x="448950" y="1714575"/>
            <a:ext cx="8229600" cy="345638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xmlns="" val="2961661533"/>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Lst>
  <p:txStyles>
    <p:titleStyle>
      <a:lvl1pPr algn="l" defTabSz="914400" rtl="0" eaLnBrk="1" latinLnBrk="0" hangingPunct="1">
        <a:spcBef>
          <a:spcPct val="0"/>
        </a:spcBef>
        <a:buNone/>
        <a:defRPr sz="2800" b="1" kern="1200">
          <a:solidFill>
            <a:schemeClr val="tx1"/>
          </a:solidFill>
          <a:latin typeface="+mj-lt"/>
          <a:ea typeface="+mj-ea"/>
          <a:cs typeface="+mj-cs"/>
        </a:defRPr>
      </a:lvl1pPr>
    </p:titleStyle>
    <p:bodyStyle>
      <a:lvl1pPr marL="285750" indent="-285750" algn="l" defTabSz="914400" rtl="0" eaLnBrk="1" latinLnBrk="0" hangingPunct="1">
        <a:lnSpc>
          <a:spcPct val="100000"/>
        </a:lnSpc>
        <a:spcBef>
          <a:spcPts val="0"/>
        </a:spcBef>
        <a:spcAft>
          <a:spcPts val="0"/>
        </a:spcAft>
        <a:buClr>
          <a:schemeClr val="tx2"/>
        </a:buClr>
        <a:buFont typeface="Arial" pitchFamily="34" charset="0"/>
        <a:buChar char="•"/>
        <a:defRPr sz="1800" b="0" kern="1200">
          <a:solidFill>
            <a:schemeClr val="tx1"/>
          </a:solidFill>
          <a:latin typeface="+mn-lt"/>
          <a:ea typeface="+mn-ea"/>
          <a:cs typeface="+mn-cs"/>
        </a:defRPr>
      </a:lvl1pPr>
      <a:lvl2pPr marL="538163" indent="-252413" algn="l" defTabSz="914400" rtl="0" eaLnBrk="1" latinLnBrk="0" hangingPunct="1">
        <a:lnSpc>
          <a:spcPct val="100000"/>
        </a:lnSpc>
        <a:spcBef>
          <a:spcPts val="0"/>
        </a:spcBef>
        <a:buClr>
          <a:schemeClr val="tx2"/>
        </a:buClr>
        <a:buSzPct val="100000"/>
        <a:buFont typeface="Arial" pitchFamily="34" charset="0"/>
        <a:buChar char="•"/>
        <a:defRPr sz="1600" kern="1200">
          <a:solidFill>
            <a:schemeClr val="tx1"/>
          </a:solidFill>
          <a:latin typeface="+mn-lt"/>
          <a:ea typeface="+mn-ea"/>
          <a:cs typeface="+mn-cs"/>
        </a:defRPr>
      </a:lvl2pPr>
      <a:lvl3pPr marL="1076325" indent="-269875" algn="l" defTabSz="914400" rtl="0" eaLnBrk="1" latinLnBrk="0" hangingPunct="1">
        <a:lnSpc>
          <a:spcPct val="100000"/>
        </a:lnSpc>
        <a:spcBef>
          <a:spcPts val="0"/>
        </a:spcBef>
        <a:buClr>
          <a:schemeClr val="accent1"/>
        </a:buClr>
        <a:buSzPct val="100000"/>
        <a:buFont typeface="Arial" pitchFamily="34" charset="0"/>
        <a:buChar char="-"/>
        <a:defRPr sz="1400" kern="1200">
          <a:solidFill>
            <a:schemeClr val="tx1"/>
          </a:solidFill>
          <a:latin typeface="+mn-lt"/>
          <a:ea typeface="+mn-ea"/>
          <a:cs typeface="+mn-cs"/>
        </a:defRPr>
      </a:lvl3pPr>
      <a:lvl4pPr marL="1435100" indent="-268288" algn="l" defTabSz="914400" rtl="0" eaLnBrk="1" latinLnBrk="0" hangingPunct="1">
        <a:lnSpc>
          <a:spcPct val="100000"/>
        </a:lnSpc>
        <a:spcBef>
          <a:spcPts val="0"/>
        </a:spcBef>
        <a:buClr>
          <a:schemeClr val="tx2"/>
        </a:buClr>
        <a:buFont typeface="Arial" pitchFamily="34" charset="0"/>
        <a:buChar char="•"/>
        <a:defRPr sz="1200" kern="1200">
          <a:solidFill>
            <a:schemeClr val="tx1"/>
          </a:solidFill>
          <a:latin typeface="+mn-lt"/>
          <a:ea typeface="+mn-ea"/>
          <a:cs typeface="+mn-cs"/>
        </a:defRPr>
      </a:lvl4pPr>
      <a:lvl5pPr marL="1792288" indent="-228600" algn="l" defTabSz="914400" rtl="0" eaLnBrk="1" latinLnBrk="0" hangingPunct="1">
        <a:lnSpc>
          <a:spcPct val="100000"/>
        </a:lnSpc>
        <a:spcBef>
          <a:spcPts val="0"/>
        </a:spcBef>
        <a:buClr>
          <a:schemeClr val="accent1"/>
        </a:buClr>
        <a:buFont typeface="Arial" pitchFamily="34" charset="0"/>
        <a:buChar char="-"/>
        <a:tabLst/>
        <a:defRPr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2.xml"/><Relationship Id="rId1" Type="http://schemas.openxmlformats.org/officeDocument/2006/relationships/slideLayout" Target="../slideLayouts/slideLayout5.xml"/><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a:extLst>
              <a:ext uri="{FF2B5EF4-FFF2-40B4-BE49-F238E27FC236}">
                <a16:creationId xmlns="" xmlns:a16="http://schemas.microsoft.com/office/drawing/2014/main" xmlns:lc="http://schemas.openxmlformats.org/drawingml/2006/lockedCanvas" id="{5CB6F86B-2627-4D94-96B8-477995654B23}"/>
              </a:ext>
            </a:extLst>
          </p:cNvPr>
          <p:cNvSpPr>
            <a:spLocks noGrp="1"/>
          </p:cNvSpPr>
          <p:nvPr/>
        </p:nvSpPr>
        <p:spPr>
          <a:xfrm>
            <a:off x="1585755" y="1761067"/>
            <a:ext cx="6352591" cy="988907"/>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4000" dirty="0">
                <a:solidFill>
                  <a:schemeClr val="accent6">
                    <a:lumMod val="75000"/>
                  </a:schemeClr>
                </a:solidFill>
                <a:latin typeface="Arial Rounded MT Bold" panose="020F0704030504030204" pitchFamily="34" charset="0"/>
              </a:rPr>
              <a:t>CFMA</a:t>
            </a:r>
            <a:r>
              <a:rPr lang="en-US" dirty="0">
                <a:solidFill>
                  <a:schemeClr val="accent6">
                    <a:lumMod val="75000"/>
                  </a:schemeClr>
                </a:solidFill>
                <a:latin typeface="Arial Rounded MT Bold" panose="020F0704030504030204" pitchFamily="34" charset="0"/>
              </a:rPr>
              <a:t> </a:t>
            </a:r>
            <a:r>
              <a:rPr lang="en-US" sz="4000" dirty="0">
                <a:solidFill>
                  <a:schemeClr val="accent6">
                    <a:lumMod val="75000"/>
                  </a:schemeClr>
                </a:solidFill>
                <a:latin typeface="Arial Rounded MT Bold" panose="020F0704030504030204" pitchFamily="34" charset="0"/>
              </a:rPr>
              <a:t>Rocky</a:t>
            </a:r>
            <a:r>
              <a:rPr lang="en-US" dirty="0">
                <a:solidFill>
                  <a:schemeClr val="accent6">
                    <a:lumMod val="75000"/>
                  </a:schemeClr>
                </a:solidFill>
                <a:latin typeface="Arial Rounded MT Bold" panose="020F0704030504030204" pitchFamily="34" charset="0"/>
              </a:rPr>
              <a:t> </a:t>
            </a:r>
            <a:r>
              <a:rPr lang="en-US" sz="4000" dirty="0">
                <a:solidFill>
                  <a:schemeClr val="accent6">
                    <a:lumMod val="75000"/>
                  </a:schemeClr>
                </a:solidFill>
                <a:latin typeface="Arial Rounded MT Bold" panose="020F0704030504030204" pitchFamily="34" charset="0"/>
              </a:rPr>
              <a:t>Mountain</a:t>
            </a:r>
          </a:p>
        </p:txBody>
      </p:sp>
      <p:sp>
        <p:nvSpPr>
          <p:cNvPr id="5" name="Subtitle 2">
            <a:extLst>
              <a:ext uri="{FF2B5EF4-FFF2-40B4-BE49-F238E27FC236}">
                <a16:creationId xmlns="" xmlns:a16="http://schemas.microsoft.com/office/drawing/2014/main" xmlns:lc="http://schemas.openxmlformats.org/drawingml/2006/lockedCanvas" id="{E4F1E042-BC39-4E3C-BF08-F43813BE7E84}"/>
              </a:ext>
            </a:extLst>
          </p:cNvPr>
          <p:cNvSpPr>
            <a:spLocks noGrp="1"/>
          </p:cNvSpPr>
          <p:nvPr/>
        </p:nvSpPr>
        <p:spPr>
          <a:xfrm>
            <a:off x="6359556" y="4734579"/>
            <a:ext cx="2446753" cy="341008"/>
          </a:xfrm>
          <a:prstGeom prst="rect">
            <a:avLst/>
          </a:prstGeom>
        </p:spPr>
        <p:txBody>
          <a:bodyPr vert="horz" lIns="91440" tIns="45720" rIns="91440" bIns="45720" rtlCol="0" anchor="t">
            <a:normAutofit fontScale="25000" lnSpcReduction="20000"/>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r>
              <a:rPr lang="en-US" sz="6400" dirty="0">
                <a:solidFill>
                  <a:schemeClr val="tx1"/>
                </a:solidFill>
              </a:rPr>
              <a:t>Wi-Fi Network Login</a:t>
            </a:r>
          </a:p>
          <a:p>
            <a:pPr algn="l"/>
            <a:r>
              <a:rPr lang="en-US" sz="6400" dirty="0">
                <a:solidFill>
                  <a:schemeClr val="tx1"/>
                </a:solidFill>
              </a:rPr>
              <a:t>Network Name: </a:t>
            </a:r>
            <a:r>
              <a:rPr lang="en-US" sz="6400" dirty="0" err="1">
                <a:solidFill>
                  <a:schemeClr val="tx1"/>
                </a:solidFill>
              </a:rPr>
              <a:t>Ritz_Carlton</a:t>
            </a:r>
            <a:r>
              <a:rPr lang="en-US" sz="6400" dirty="0">
                <a:solidFill>
                  <a:schemeClr val="tx1"/>
                </a:solidFill>
              </a:rPr>
              <a:t> Conference</a:t>
            </a:r>
          </a:p>
          <a:p>
            <a:pPr algn="l"/>
            <a:r>
              <a:rPr lang="en-US" sz="6400" dirty="0">
                <a:solidFill>
                  <a:schemeClr val="tx1"/>
                </a:solidFill>
              </a:rPr>
              <a:t>Password: B2WSoftware</a:t>
            </a:r>
          </a:p>
          <a:p>
            <a:pPr algn="l"/>
            <a:endParaRPr lang="en-US" dirty="0">
              <a:solidFill>
                <a:schemeClr val="tx1"/>
              </a:solidFill>
            </a:endParaRPr>
          </a:p>
        </p:txBody>
      </p:sp>
      <p:sp>
        <p:nvSpPr>
          <p:cNvPr id="6" name="TextBox 3">
            <a:extLst>
              <a:ext uri="{FF2B5EF4-FFF2-40B4-BE49-F238E27FC236}">
                <a16:creationId xmlns="" xmlns:a16="http://schemas.microsoft.com/office/drawing/2014/main" xmlns:lc="http://schemas.openxmlformats.org/drawingml/2006/lockedCanvas" id="{F670EE50-500C-463F-9CAF-2FDC753D7822}"/>
              </a:ext>
            </a:extLst>
          </p:cNvPr>
          <p:cNvSpPr txBox="1"/>
          <p:nvPr/>
        </p:nvSpPr>
        <p:spPr>
          <a:xfrm>
            <a:off x="3109080" y="2907817"/>
            <a:ext cx="2845479"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dirty="0">
                <a:solidFill>
                  <a:schemeClr val="accent6">
                    <a:lumMod val="75000"/>
                  </a:schemeClr>
                </a:solidFill>
              </a:rPr>
              <a:t>Principle Sponsors</a:t>
            </a:r>
          </a:p>
        </p:txBody>
      </p:sp>
      <p:pic>
        <p:nvPicPr>
          <p:cNvPr id="7" name="Picture 6">
            <a:extLst>
              <a:ext uri="{FF2B5EF4-FFF2-40B4-BE49-F238E27FC236}">
                <a16:creationId xmlns="" xmlns:a16="http://schemas.microsoft.com/office/drawing/2014/main" xmlns:lc="http://schemas.openxmlformats.org/drawingml/2006/lockedCanvas" id="{23C54068-86AB-4463-8140-4F9D02790724}"/>
              </a:ext>
            </a:extLst>
          </p:cNvPr>
          <p:cNvPicPr>
            <a:picLocks noChangeAspect="1"/>
          </p:cNvPicPr>
          <p:nvPr/>
        </p:nvPicPr>
        <p:blipFill>
          <a:blip r:embed="rId2" cstate="print">
            <a:extLst>
              <a:ext uri="{28A0092B-C50C-407E-A947-70E740481C1C}">
                <a14:useLocalDpi xmlns="" xmlns:a14="http://schemas.microsoft.com/office/drawing/2010/main" xmlns:lc="http://schemas.openxmlformats.org/drawingml/2006/lockedCanvas" val="0"/>
              </a:ext>
            </a:extLst>
          </a:blip>
          <a:stretch>
            <a:fillRect/>
          </a:stretch>
        </p:blipFill>
        <p:spPr>
          <a:xfrm>
            <a:off x="3909664" y="4347143"/>
            <a:ext cx="1278709" cy="818374"/>
          </a:xfrm>
          <a:prstGeom prst="rect">
            <a:avLst/>
          </a:prstGeom>
        </p:spPr>
      </p:pic>
      <p:pic>
        <p:nvPicPr>
          <p:cNvPr id="8" name="Picture 7" descr="A picture containing clipart&#10;&#10;Description generated with very high confidence">
            <a:extLst>
              <a:ext uri="{FF2B5EF4-FFF2-40B4-BE49-F238E27FC236}">
                <a16:creationId xmlns="" xmlns:a16="http://schemas.microsoft.com/office/drawing/2014/main" xmlns:lc="http://schemas.openxmlformats.org/drawingml/2006/lockedCanvas" id="{8D95B9C2-6378-4F0E-BF09-A029AA31B3B9}"/>
              </a:ext>
            </a:extLst>
          </p:cNvPr>
          <p:cNvPicPr>
            <a:picLocks noChangeAspect="1"/>
          </p:cNvPicPr>
          <p:nvPr/>
        </p:nvPicPr>
        <p:blipFill>
          <a:blip r:embed="rId3" cstate="print">
            <a:extLst>
              <a:ext uri="{28A0092B-C50C-407E-A947-70E740481C1C}">
                <a14:useLocalDpi xmlns="" xmlns:a14="http://schemas.microsoft.com/office/drawing/2010/main" xmlns:lc="http://schemas.openxmlformats.org/drawingml/2006/lockedCanvas" val="0"/>
              </a:ext>
            </a:extLst>
          </a:blip>
          <a:stretch>
            <a:fillRect/>
          </a:stretch>
        </p:blipFill>
        <p:spPr>
          <a:xfrm>
            <a:off x="2859300" y="3247758"/>
            <a:ext cx="3001783" cy="942748"/>
          </a:xfrm>
          <a:prstGeom prst="rect">
            <a:avLst/>
          </a:prstGeom>
        </p:spPr>
      </p:pic>
      <p:sp>
        <p:nvSpPr>
          <p:cNvPr id="9" name="TextBox 8">
            <a:extLst>
              <a:ext uri="{FF2B5EF4-FFF2-40B4-BE49-F238E27FC236}">
                <a16:creationId xmlns="" xmlns:a16="http://schemas.microsoft.com/office/drawing/2014/main" xmlns:lc="http://schemas.openxmlformats.org/drawingml/2006/lockedCanvas" id="{2C0C429D-DF59-4B7D-A3DC-A50568BE8EE6}"/>
              </a:ext>
            </a:extLst>
          </p:cNvPr>
          <p:cNvSpPr txBox="1"/>
          <p:nvPr/>
        </p:nvSpPr>
        <p:spPr>
          <a:xfrm>
            <a:off x="826347" y="5270017"/>
            <a:ext cx="224506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#CFMARM2018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jm29368\Desktop\For Sherri\Energy Performance\stress and recovery.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2549" y="1577143"/>
            <a:ext cx="8250018" cy="3919766"/>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itle 2"/>
          <p:cNvSpPr>
            <a:spLocks noGrp="1"/>
          </p:cNvSpPr>
          <p:nvPr>
            <p:ph type="title"/>
          </p:nvPr>
        </p:nvSpPr>
        <p:spPr/>
        <p:txBody>
          <a:bodyPr/>
          <a:lstStyle/>
          <a:p>
            <a:pPr>
              <a:lnSpc>
                <a:spcPct val="80000"/>
              </a:lnSpc>
            </a:pPr>
            <a:r>
              <a:rPr lang="en-US" altLang="en-US" dirty="0"/>
              <a:t>#2: Stress and Recovery: Critical for Growth</a:t>
            </a:r>
          </a:p>
        </p:txBody>
      </p:sp>
    </p:spTree>
    <p:extLst>
      <p:ext uri="{BB962C8B-B14F-4D97-AF65-F5344CB8AC3E}">
        <p14:creationId xmlns:p14="http://schemas.microsoft.com/office/powerpoint/2010/main" xmlns="" val="662516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9"/>
          <p:cNvPicPr>
            <a:picLocks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486400" y="1652587"/>
            <a:ext cx="3657600" cy="3748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13315" name="Title 1"/>
          <p:cNvSpPr>
            <a:spLocks noGrp="1"/>
          </p:cNvSpPr>
          <p:nvPr>
            <p:ph type="title"/>
          </p:nvPr>
        </p:nvSpPr>
        <p:spPr>
          <a:xfrm>
            <a:off x="426861" y="284772"/>
            <a:ext cx="8229600" cy="648072"/>
          </a:xfrm>
        </p:spPr>
        <p:txBody>
          <a:bodyPr>
            <a:noAutofit/>
          </a:bodyPr>
          <a:lstStyle/>
          <a:p>
            <a:r>
              <a:rPr lang="en-US" altLang="en-US" dirty="0">
                <a:ea typeface="ＭＳ Ｐゴシック" pitchFamily="34" charset="-128"/>
              </a:rPr>
              <a:t>Storms: High Stress Requires Recovery</a:t>
            </a:r>
          </a:p>
        </p:txBody>
      </p:sp>
      <p:sp>
        <p:nvSpPr>
          <p:cNvPr id="13316" name="Rectangle 3"/>
          <p:cNvSpPr>
            <a:spLocks noGrp="1" noChangeArrowheads="1"/>
          </p:cNvSpPr>
          <p:nvPr>
            <p:ph idx="1"/>
          </p:nvPr>
        </p:nvSpPr>
        <p:spPr>
          <a:xfrm>
            <a:off x="428747" y="1902227"/>
            <a:ext cx="4217987" cy="2582862"/>
          </a:xfrm>
        </p:spPr>
        <p:txBody>
          <a:bodyPr/>
          <a:lstStyle/>
          <a:p>
            <a:pPr marL="457200" indent="-457200" eaLnBrk="1" hangingPunct="1">
              <a:spcAft>
                <a:spcPct val="25000"/>
              </a:spcAft>
            </a:pPr>
            <a:r>
              <a:rPr lang="en-US" altLang="en-US" sz="2400" b="1" dirty="0">
                <a:solidFill>
                  <a:srgbClr val="5F5F5F"/>
                </a:solidFill>
                <a:ea typeface="ＭＳ Ｐゴシック" pitchFamily="34" charset="-128"/>
              </a:rPr>
              <a:t>Take us out of our </a:t>
            </a:r>
            <a:br>
              <a:rPr lang="en-US" altLang="en-US" sz="2400" b="1" dirty="0">
                <a:solidFill>
                  <a:srgbClr val="5F5F5F"/>
                </a:solidFill>
                <a:ea typeface="ＭＳ Ｐゴシック" pitchFamily="34" charset="-128"/>
              </a:rPr>
            </a:br>
            <a:r>
              <a:rPr lang="en-US" altLang="en-US" sz="2400" b="1" dirty="0">
                <a:solidFill>
                  <a:srgbClr val="5F5F5F"/>
                </a:solidFill>
                <a:ea typeface="ＭＳ Ｐゴシック" pitchFamily="34" charset="-128"/>
              </a:rPr>
              <a:t> comfort zone</a:t>
            </a:r>
          </a:p>
          <a:p>
            <a:pPr marL="457200" indent="-457200" eaLnBrk="1" hangingPunct="1">
              <a:spcAft>
                <a:spcPct val="25000"/>
              </a:spcAft>
            </a:pPr>
            <a:r>
              <a:rPr lang="en-US" altLang="en-US" sz="2400" b="1" dirty="0">
                <a:solidFill>
                  <a:srgbClr val="5F5F5F"/>
                </a:solidFill>
                <a:ea typeface="ＭＳ Ｐゴシック" pitchFamily="34" charset="-128"/>
              </a:rPr>
              <a:t>Stimuli for growth</a:t>
            </a:r>
          </a:p>
          <a:p>
            <a:pPr marL="457200" indent="-457200" eaLnBrk="1" hangingPunct="1">
              <a:spcAft>
                <a:spcPct val="25000"/>
              </a:spcAft>
            </a:pPr>
            <a:r>
              <a:rPr lang="en-US" altLang="en-US" sz="2400" b="1" dirty="0">
                <a:solidFill>
                  <a:srgbClr val="5F5F5F"/>
                </a:solidFill>
                <a:ea typeface="ＭＳ Ｐゴシック" pitchFamily="34" charset="-128"/>
              </a:rPr>
              <a:t>Seek quality recovery </a:t>
            </a:r>
            <a:br>
              <a:rPr lang="en-US" altLang="en-US" sz="2400" b="1" dirty="0">
                <a:solidFill>
                  <a:srgbClr val="5F5F5F"/>
                </a:solidFill>
                <a:ea typeface="ＭＳ Ｐゴシック" pitchFamily="34" charset="-128"/>
              </a:rPr>
            </a:br>
            <a:r>
              <a:rPr lang="en-US" altLang="en-US" sz="2400" b="1" dirty="0">
                <a:solidFill>
                  <a:srgbClr val="5F5F5F"/>
                </a:solidFill>
                <a:ea typeface="ＭＳ Ｐゴシック" pitchFamily="34" charset="-128"/>
              </a:rPr>
              <a:t> from storms</a:t>
            </a:r>
          </a:p>
        </p:txBody>
      </p:sp>
    </p:spTree>
    <p:extLst>
      <p:ext uri="{BB962C8B-B14F-4D97-AF65-F5344CB8AC3E}">
        <p14:creationId xmlns:p14="http://schemas.microsoft.com/office/powerpoint/2010/main" xmlns="" val="3668983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
          <p:cNvSpPr>
            <a:spLocks noGrp="1"/>
          </p:cNvSpPr>
          <p:nvPr>
            <p:ph type="title"/>
          </p:nvPr>
        </p:nvSpPr>
        <p:spPr/>
        <p:txBody>
          <a:bodyPr/>
          <a:lstStyle/>
          <a:p>
            <a:r>
              <a:rPr lang="en-US" altLang="en-US" dirty="0">
                <a:ea typeface="ＭＳ Ｐゴシック" pitchFamily="34" charset="-128"/>
              </a:rPr>
              <a:t>#3: We are Creatures of Habit</a:t>
            </a:r>
          </a:p>
        </p:txBody>
      </p:sp>
      <p:pic>
        <p:nvPicPr>
          <p:cNvPr id="3074" name="Picture 2" descr="C:\Users\jm29368\Desktop\For Sherri\Energy Performance\building rituals.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4177" y="1606300"/>
            <a:ext cx="8274648" cy="363174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43796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dirty="0">
                <a:ea typeface="ＭＳ Ｐゴシック" pitchFamily="34" charset="-128"/>
              </a:rPr>
              <a:t>Key Takeaways</a:t>
            </a:r>
          </a:p>
        </p:txBody>
      </p:sp>
      <p:sp>
        <p:nvSpPr>
          <p:cNvPr id="15363" name="Rectangle 3"/>
          <p:cNvSpPr>
            <a:spLocks noGrp="1" noChangeArrowheads="1"/>
          </p:cNvSpPr>
          <p:nvPr>
            <p:ph idx="1"/>
          </p:nvPr>
        </p:nvSpPr>
        <p:spPr/>
        <p:txBody>
          <a:bodyPr/>
          <a:lstStyle/>
          <a:p>
            <a:pPr marL="457200" indent="-457200" eaLnBrk="1" hangingPunct="1">
              <a:lnSpc>
                <a:spcPct val="110000"/>
              </a:lnSpc>
              <a:spcAft>
                <a:spcPct val="25000"/>
              </a:spcAft>
            </a:pPr>
            <a:r>
              <a:rPr lang="en-US" altLang="en-US" sz="2400" b="1">
                <a:solidFill>
                  <a:srgbClr val="5F5F5F"/>
                </a:solidFill>
                <a:ea typeface="ＭＳ Ｐゴシック" pitchFamily="34" charset="-128"/>
              </a:rPr>
              <a:t>Manage energy, not time, for full engagement</a:t>
            </a:r>
          </a:p>
          <a:p>
            <a:pPr marL="457200" indent="-457200" eaLnBrk="1" hangingPunct="1">
              <a:lnSpc>
                <a:spcPct val="110000"/>
              </a:lnSpc>
              <a:spcAft>
                <a:spcPct val="25000"/>
              </a:spcAft>
            </a:pPr>
            <a:r>
              <a:rPr lang="en-US" altLang="en-US" sz="2400" b="1">
                <a:solidFill>
                  <a:srgbClr val="5F5F5F"/>
                </a:solidFill>
                <a:ea typeface="ＭＳ Ｐゴシック" pitchFamily="34" charset="-128"/>
              </a:rPr>
              <a:t>Managing your four levels of energy leads to greater engagement</a:t>
            </a:r>
          </a:p>
          <a:p>
            <a:pPr marL="457200" indent="-457200" eaLnBrk="1" hangingPunct="1">
              <a:lnSpc>
                <a:spcPct val="110000"/>
              </a:lnSpc>
              <a:spcAft>
                <a:spcPct val="25000"/>
              </a:spcAft>
            </a:pPr>
            <a:r>
              <a:rPr lang="en-US" altLang="en-US" sz="2400" b="1">
                <a:solidFill>
                  <a:srgbClr val="5F5F5F"/>
                </a:solidFill>
                <a:ea typeface="ＭＳ Ｐゴシック" pitchFamily="34" charset="-128"/>
              </a:rPr>
              <a:t>With the proper recovery, stress leads to growth</a:t>
            </a:r>
          </a:p>
          <a:p>
            <a:pPr marL="457200" indent="-457200" eaLnBrk="1" hangingPunct="1">
              <a:lnSpc>
                <a:spcPct val="110000"/>
              </a:lnSpc>
              <a:spcAft>
                <a:spcPct val="25000"/>
              </a:spcAft>
            </a:pPr>
            <a:r>
              <a:rPr lang="en-US" altLang="en-US" sz="2400" b="1">
                <a:solidFill>
                  <a:srgbClr val="5F5F5F"/>
                </a:solidFill>
                <a:ea typeface="ＭＳ Ｐゴシック" pitchFamily="34" charset="-128"/>
              </a:rPr>
              <a:t>We are creatures of habit</a:t>
            </a:r>
          </a:p>
        </p:txBody>
      </p:sp>
      <p:sp>
        <p:nvSpPr>
          <p:cNvPr id="15364" name="Rectangle 12"/>
          <p:cNvSpPr>
            <a:spLocks noChangeArrowheads="1"/>
          </p:cNvSpPr>
          <p:nvPr/>
        </p:nvSpPr>
        <p:spPr bwMode="auto">
          <a:xfrm>
            <a:off x="458788" y="546100"/>
            <a:ext cx="7770812" cy="71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88" tIns="44450" rIns="90488" bIns="44450" anchor="ct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a:lnSpc>
                <a:spcPct val="100000"/>
              </a:lnSpc>
              <a:spcBef>
                <a:spcPct val="0"/>
              </a:spcBef>
              <a:buClrTx/>
              <a:buFontTx/>
              <a:buNone/>
            </a:pPr>
            <a:endParaRPr lang="en-US" altLang="en-US" sz="3200" b="1">
              <a:solidFill>
                <a:schemeClr val="bg1"/>
              </a:solidFill>
            </a:endParaRPr>
          </a:p>
        </p:txBody>
      </p:sp>
    </p:spTree>
    <p:extLst>
      <p:ext uri="{BB962C8B-B14F-4D97-AF65-F5344CB8AC3E}">
        <p14:creationId xmlns:p14="http://schemas.microsoft.com/office/powerpoint/2010/main" xmlns="" val="3220217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3"/>
          <p:cNvSpPr>
            <a:spLocks noChangeArrowheads="1"/>
          </p:cNvSpPr>
          <p:nvPr/>
        </p:nvSpPr>
        <p:spPr bwMode="auto">
          <a:xfrm>
            <a:off x="458788" y="520700"/>
            <a:ext cx="7770812" cy="71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88" tIns="44450" rIns="90488" bIns="44450" anchor="ct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a:lnSpc>
                <a:spcPct val="100000"/>
              </a:lnSpc>
              <a:spcBef>
                <a:spcPct val="0"/>
              </a:spcBef>
              <a:buClrTx/>
              <a:buFontTx/>
              <a:buNone/>
            </a:pPr>
            <a:endParaRPr lang="en-US" altLang="en-US" sz="3200" b="1">
              <a:solidFill>
                <a:schemeClr val="bg1"/>
              </a:solidFill>
            </a:endParaRPr>
          </a:p>
        </p:txBody>
      </p:sp>
      <p:sp>
        <p:nvSpPr>
          <p:cNvPr id="16387" name="Title 1"/>
          <p:cNvSpPr>
            <a:spLocks noGrp="1"/>
          </p:cNvSpPr>
          <p:nvPr>
            <p:ph type="title"/>
          </p:nvPr>
        </p:nvSpPr>
        <p:spPr/>
        <p:txBody>
          <a:bodyPr/>
          <a:lstStyle/>
          <a:p>
            <a:r>
              <a:rPr lang="en-US" altLang="en-US" dirty="0">
                <a:ea typeface="ＭＳ Ｐゴシック" pitchFamily="34" charset="-128"/>
              </a:rPr>
              <a:t>Agenda</a:t>
            </a:r>
          </a:p>
        </p:txBody>
      </p:sp>
      <p:sp>
        <p:nvSpPr>
          <p:cNvPr id="16388" name="Rectangle 139"/>
          <p:cNvSpPr>
            <a:spLocks noGrp="1" noChangeArrowheads="1"/>
          </p:cNvSpPr>
          <p:nvPr>
            <p:ph idx="1"/>
          </p:nvPr>
        </p:nvSpPr>
        <p:spPr/>
        <p:txBody>
          <a:bodyPr/>
          <a:lstStyle/>
          <a:p>
            <a:pPr marL="457200" indent="-457200" eaLnBrk="1" hangingPunct="1">
              <a:lnSpc>
                <a:spcPct val="150000"/>
              </a:lnSpc>
              <a:spcAft>
                <a:spcPct val="25000"/>
              </a:spcAft>
            </a:pPr>
            <a:r>
              <a:rPr lang="en-GB" altLang="en-US" sz="2400" b="1" dirty="0">
                <a:solidFill>
                  <a:srgbClr val="5F5F5F"/>
                </a:solidFill>
                <a:ea typeface="ＭＳ Ｐゴシック" pitchFamily="34" charset="-128"/>
              </a:rPr>
              <a:t>Principles of managing energy</a:t>
            </a:r>
          </a:p>
          <a:p>
            <a:pPr marL="457200" indent="-457200" eaLnBrk="1" hangingPunct="1">
              <a:lnSpc>
                <a:spcPct val="150000"/>
              </a:lnSpc>
              <a:spcAft>
                <a:spcPct val="25000"/>
              </a:spcAft>
            </a:pPr>
            <a:r>
              <a:rPr lang="en-GB" altLang="en-US" sz="2400" b="1" dirty="0">
                <a:solidFill>
                  <a:srgbClr val="00B0F0"/>
                </a:solidFill>
                <a:ea typeface="ＭＳ Ｐゴシック" pitchFamily="34" charset="-128"/>
              </a:rPr>
              <a:t>Manage your energy through your day</a:t>
            </a:r>
          </a:p>
          <a:p>
            <a:pPr marL="457200" indent="-457200" eaLnBrk="1" hangingPunct="1">
              <a:lnSpc>
                <a:spcPct val="150000"/>
              </a:lnSpc>
              <a:spcAft>
                <a:spcPct val="25000"/>
              </a:spcAft>
            </a:pPr>
            <a:r>
              <a:rPr lang="en-GB" altLang="en-US" sz="2400" b="1" dirty="0">
                <a:solidFill>
                  <a:srgbClr val="5F5F5F"/>
                </a:solidFill>
                <a:ea typeface="ＭＳ Ｐゴシック" pitchFamily="34" charset="-128"/>
              </a:rPr>
              <a:t>Take action: complete the mission</a:t>
            </a:r>
          </a:p>
        </p:txBody>
      </p:sp>
    </p:spTree>
    <p:extLst>
      <p:ext uri="{BB962C8B-B14F-4D97-AF65-F5344CB8AC3E}">
        <p14:creationId xmlns:p14="http://schemas.microsoft.com/office/powerpoint/2010/main" xmlns="" val="3924864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3"/>
          <p:cNvSpPr>
            <a:spLocks noChangeArrowheads="1"/>
          </p:cNvSpPr>
          <p:nvPr/>
        </p:nvSpPr>
        <p:spPr bwMode="auto">
          <a:xfrm>
            <a:off x="458788" y="530225"/>
            <a:ext cx="7770812" cy="71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88" tIns="44450" rIns="90488" bIns="44450" anchor="ct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a:lnSpc>
                <a:spcPct val="100000"/>
              </a:lnSpc>
              <a:spcBef>
                <a:spcPct val="0"/>
              </a:spcBef>
              <a:buClrTx/>
              <a:buFontTx/>
              <a:buNone/>
            </a:pPr>
            <a:endParaRPr lang="en-US" altLang="en-US" sz="3200" b="1">
              <a:solidFill>
                <a:schemeClr val="bg1"/>
              </a:solidFill>
            </a:endParaRPr>
          </a:p>
        </p:txBody>
      </p:sp>
      <p:sp>
        <p:nvSpPr>
          <p:cNvPr id="17411" name="Title 1"/>
          <p:cNvSpPr>
            <a:spLocks noGrp="1"/>
          </p:cNvSpPr>
          <p:nvPr>
            <p:ph type="title"/>
          </p:nvPr>
        </p:nvSpPr>
        <p:spPr/>
        <p:txBody>
          <a:bodyPr/>
          <a:lstStyle/>
          <a:p>
            <a:r>
              <a:rPr lang="en-US" altLang="en-US" dirty="0">
                <a:ea typeface="ＭＳ Ｐゴシック" pitchFamily="34" charset="-128"/>
              </a:rPr>
              <a:t>Managing Physical Energy  </a:t>
            </a:r>
          </a:p>
        </p:txBody>
      </p:sp>
      <p:sp>
        <p:nvSpPr>
          <p:cNvPr id="17412" name="Rectangle 40"/>
          <p:cNvSpPr>
            <a:spLocks noGrp="1" noChangeArrowheads="1"/>
          </p:cNvSpPr>
          <p:nvPr>
            <p:ph idx="1"/>
          </p:nvPr>
        </p:nvSpPr>
        <p:spPr/>
        <p:txBody>
          <a:bodyPr/>
          <a:lstStyle/>
          <a:p>
            <a:pPr marL="457200" indent="-457200" eaLnBrk="1" hangingPunct="1">
              <a:lnSpc>
                <a:spcPct val="150000"/>
              </a:lnSpc>
              <a:spcAft>
                <a:spcPct val="25000"/>
              </a:spcAft>
            </a:pPr>
            <a:r>
              <a:rPr lang="en-GB" altLang="en-US" sz="2400" b="1" dirty="0">
                <a:solidFill>
                  <a:srgbClr val="5F5F5F"/>
                </a:solidFill>
                <a:ea typeface="ＭＳ Ｐゴシック" pitchFamily="34" charset="-128"/>
              </a:rPr>
              <a:t>Food is Fuel</a:t>
            </a:r>
          </a:p>
          <a:p>
            <a:pPr marL="457200" indent="-457200" eaLnBrk="1" hangingPunct="1">
              <a:spcAft>
                <a:spcPct val="25000"/>
              </a:spcAft>
            </a:pPr>
            <a:r>
              <a:rPr lang="en-GB" altLang="en-US" sz="2400" b="1" dirty="0">
                <a:solidFill>
                  <a:srgbClr val="5F5F5F"/>
                </a:solidFill>
                <a:ea typeface="ＭＳ Ｐゴシック" pitchFamily="34" charset="-128"/>
              </a:rPr>
              <a:t>Movement: Getting more energy </a:t>
            </a:r>
            <a:br>
              <a:rPr lang="en-GB" altLang="en-US" sz="2400" b="1" dirty="0">
                <a:solidFill>
                  <a:srgbClr val="5F5F5F"/>
                </a:solidFill>
                <a:ea typeface="ＭＳ Ｐゴシック" pitchFamily="34" charset="-128"/>
              </a:rPr>
            </a:br>
            <a:r>
              <a:rPr lang="en-GB" altLang="en-US" sz="2400" b="1" dirty="0">
                <a:solidFill>
                  <a:srgbClr val="5F5F5F"/>
                </a:solidFill>
                <a:ea typeface="ＭＳ Ｐゴシック" pitchFamily="34" charset="-128"/>
              </a:rPr>
              <a:t>where it needs to go</a:t>
            </a:r>
          </a:p>
        </p:txBody>
      </p:sp>
      <p:pic>
        <p:nvPicPr>
          <p:cNvPr id="4099" name="Picture 3" descr="C:\Users\jm29368\Desktop\For Sherri\Energy Performance\Graph_4energy_pyramid.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531476" y="3288218"/>
            <a:ext cx="4992414" cy="25580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81154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p:cNvSpPr>
            <a:spLocks noChangeArrowheads="1"/>
          </p:cNvSpPr>
          <p:nvPr/>
        </p:nvSpPr>
        <p:spPr bwMode="auto">
          <a:xfrm>
            <a:off x="458788" y="503238"/>
            <a:ext cx="8135937" cy="715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88" tIns="44450" rIns="90488" bIns="44450" anchor="ct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a:lnSpc>
                <a:spcPct val="100000"/>
              </a:lnSpc>
              <a:spcBef>
                <a:spcPct val="0"/>
              </a:spcBef>
              <a:buClrTx/>
              <a:buFontTx/>
              <a:buNone/>
            </a:pPr>
            <a:endParaRPr lang="en-US" altLang="en-US" sz="3200" b="1">
              <a:solidFill>
                <a:schemeClr val="bg1"/>
              </a:solidFill>
            </a:endParaRPr>
          </a:p>
        </p:txBody>
      </p:sp>
      <p:pic>
        <p:nvPicPr>
          <p:cNvPr id="18435"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829019" y="1467882"/>
            <a:ext cx="7412938" cy="42730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36" name="Title 1"/>
          <p:cNvSpPr>
            <a:spLocks noGrp="1"/>
          </p:cNvSpPr>
          <p:nvPr>
            <p:ph type="title"/>
          </p:nvPr>
        </p:nvSpPr>
        <p:spPr/>
        <p:txBody>
          <a:bodyPr/>
          <a:lstStyle/>
          <a:p>
            <a:r>
              <a:rPr lang="en-US" altLang="en-US" dirty="0">
                <a:ea typeface="ＭＳ Ｐゴシック" pitchFamily="34" charset="-128"/>
              </a:rPr>
              <a:t>Energy is Required 24/7</a:t>
            </a:r>
          </a:p>
        </p:txBody>
      </p:sp>
    </p:spTree>
    <p:extLst>
      <p:ext uri="{BB962C8B-B14F-4D97-AF65-F5344CB8AC3E}">
        <p14:creationId xmlns:p14="http://schemas.microsoft.com/office/powerpoint/2010/main" xmlns="" val="1620854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5"/>
          <p:cNvSpPr>
            <a:spLocks noChangeArrowheads="1"/>
          </p:cNvSpPr>
          <p:nvPr/>
        </p:nvSpPr>
        <p:spPr bwMode="auto">
          <a:xfrm>
            <a:off x="458788" y="533400"/>
            <a:ext cx="7770812" cy="71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88" tIns="44450" rIns="90488" bIns="44450" anchor="ct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a:lnSpc>
                <a:spcPct val="100000"/>
              </a:lnSpc>
              <a:spcBef>
                <a:spcPct val="0"/>
              </a:spcBef>
              <a:buClrTx/>
              <a:buFontTx/>
              <a:buNone/>
            </a:pPr>
            <a:endParaRPr lang="en-US" altLang="en-US" sz="3200" b="1">
              <a:solidFill>
                <a:schemeClr val="bg1"/>
              </a:solidFill>
            </a:endParaRPr>
          </a:p>
        </p:txBody>
      </p:sp>
      <p:sp>
        <p:nvSpPr>
          <p:cNvPr id="19459" name="Text Box 8"/>
          <p:cNvSpPr txBox="1">
            <a:spLocks noChangeArrowheads="1"/>
          </p:cNvSpPr>
          <p:nvPr/>
        </p:nvSpPr>
        <p:spPr bwMode="auto">
          <a:xfrm>
            <a:off x="434975" y="1525588"/>
            <a:ext cx="7040563"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50000"/>
              </a:spcBef>
              <a:buClrTx/>
              <a:buFontTx/>
              <a:buNone/>
            </a:pPr>
            <a:r>
              <a:rPr lang="en-GB" altLang="en-US" sz="1800" b="1" dirty="0">
                <a:solidFill>
                  <a:srgbClr val="00B0F0"/>
                </a:solidFill>
              </a:rPr>
              <a:t>Over-</a:t>
            </a:r>
            <a:r>
              <a:rPr lang="en-GB" altLang="en-US" sz="1800" b="1" dirty="0" err="1">
                <a:solidFill>
                  <a:srgbClr val="00B0F0"/>
                </a:solidFill>
              </a:rPr>
              <a:t>fueled</a:t>
            </a:r>
            <a:r>
              <a:rPr lang="en-GB" altLang="en-US" sz="1800" dirty="0">
                <a:solidFill>
                  <a:srgbClr val="00B0F0"/>
                </a:solidFill>
              </a:rPr>
              <a:t>:</a:t>
            </a:r>
            <a:r>
              <a:rPr lang="en-GB" altLang="en-US" sz="1800" dirty="0">
                <a:solidFill>
                  <a:srgbClr val="E3821B"/>
                </a:solidFill>
              </a:rPr>
              <a:t> </a:t>
            </a:r>
            <a:r>
              <a:rPr lang="en-GB" altLang="en-US" sz="1800" dirty="0">
                <a:solidFill>
                  <a:srgbClr val="414343"/>
                </a:solidFill>
              </a:rPr>
              <a:t>Tired, sleepy, unmotivated, bloated, sluggish, unfocused and storing fat</a:t>
            </a:r>
          </a:p>
        </p:txBody>
      </p:sp>
      <p:sp>
        <p:nvSpPr>
          <p:cNvPr id="19460" name="Text Box 9"/>
          <p:cNvSpPr txBox="1">
            <a:spLocks noChangeArrowheads="1"/>
          </p:cNvSpPr>
          <p:nvPr/>
        </p:nvSpPr>
        <p:spPr bwMode="auto">
          <a:xfrm>
            <a:off x="444500" y="5464175"/>
            <a:ext cx="7589838"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50000"/>
              </a:spcBef>
              <a:buClrTx/>
              <a:buFontTx/>
              <a:buNone/>
            </a:pPr>
            <a:r>
              <a:rPr lang="en-GB" altLang="en-US" sz="1800" b="1" dirty="0">
                <a:solidFill>
                  <a:srgbClr val="00B0F0"/>
                </a:solidFill>
              </a:rPr>
              <a:t>Under-</a:t>
            </a:r>
            <a:r>
              <a:rPr lang="en-GB" altLang="en-US" sz="1800" b="1" dirty="0" err="1">
                <a:solidFill>
                  <a:srgbClr val="00B0F0"/>
                </a:solidFill>
              </a:rPr>
              <a:t>fueled</a:t>
            </a:r>
            <a:r>
              <a:rPr lang="en-GB" altLang="en-US" sz="1800" dirty="0">
                <a:solidFill>
                  <a:srgbClr val="00B0F0"/>
                </a:solidFill>
              </a:rPr>
              <a:t>:</a:t>
            </a:r>
            <a:r>
              <a:rPr lang="en-GB" altLang="en-US" sz="1800" dirty="0">
                <a:solidFill>
                  <a:srgbClr val="414343"/>
                </a:solidFill>
              </a:rPr>
              <a:t> Low energy, moody, impatient, unfocused</a:t>
            </a:r>
          </a:p>
        </p:txBody>
      </p:sp>
      <p:sp>
        <p:nvSpPr>
          <p:cNvPr id="19462" name="Title 1"/>
          <p:cNvSpPr>
            <a:spLocks noGrp="1"/>
          </p:cNvSpPr>
          <p:nvPr>
            <p:ph type="title"/>
          </p:nvPr>
        </p:nvSpPr>
        <p:spPr/>
        <p:txBody>
          <a:bodyPr/>
          <a:lstStyle/>
          <a:p>
            <a:r>
              <a:rPr lang="en-US" altLang="en-US" dirty="0">
                <a:ea typeface="ＭＳ Ｐゴシック" pitchFamily="34" charset="-128"/>
              </a:rPr>
              <a:t>Survival-Based Eating</a:t>
            </a:r>
          </a:p>
        </p:txBody>
      </p:sp>
      <p:pic>
        <p:nvPicPr>
          <p:cNvPr id="5122" name="Picture 2" descr="C:\Users\jm29368\Desktop\For Sherri\Energy Performance\survival and opportunity eating_blue.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8788" y="2166938"/>
            <a:ext cx="7225041" cy="314209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979224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GB" altLang="en-US" dirty="0">
                <a:ea typeface="ＭＳ Ｐゴシック" pitchFamily="34" charset="-128"/>
              </a:rPr>
              <a:t>Opportunity-Based Eating</a:t>
            </a:r>
          </a:p>
        </p:txBody>
      </p:sp>
      <p:sp>
        <p:nvSpPr>
          <p:cNvPr id="20483" name="Text Box 6"/>
          <p:cNvSpPr txBox="1">
            <a:spLocks noChangeArrowheads="1"/>
          </p:cNvSpPr>
          <p:nvPr/>
        </p:nvSpPr>
        <p:spPr bwMode="auto">
          <a:xfrm>
            <a:off x="366765" y="1524000"/>
            <a:ext cx="8047038"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0"/>
              </a:spcBef>
              <a:buClrTx/>
              <a:buFontTx/>
              <a:buNone/>
            </a:pPr>
            <a:r>
              <a:rPr lang="en-GB" altLang="en-US" sz="1800" b="1" dirty="0">
                <a:solidFill>
                  <a:srgbClr val="00B0F0"/>
                </a:solidFill>
              </a:rPr>
              <a:t>Strategic </a:t>
            </a:r>
            <a:r>
              <a:rPr lang="en-GB" altLang="en-US" sz="1800" b="1" dirty="0" err="1">
                <a:solidFill>
                  <a:srgbClr val="00B0F0"/>
                </a:solidFill>
              </a:rPr>
              <a:t>fueling</a:t>
            </a:r>
            <a:r>
              <a:rPr lang="en-GB" altLang="en-US" sz="1800" b="1" dirty="0">
                <a:solidFill>
                  <a:srgbClr val="00B0F0"/>
                </a:solidFill>
              </a:rPr>
              <a:t>:</a:t>
            </a:r>
            <a:r>
              <a:rPr lang="en-GB" altLang="en-US" sz="1800" dirty="0">
                <a:solidFill>
                  <a:srgbClr val="00B0F0"/>
                </a:solidFill>
              </a:rPr>
              <a:t> </a:t>
            </a:r>
            <a:r>
              <a:rPr lang="en-GB" altLang="en-US" sz="1800" dirty="0">
                <a:solidFill>
                  <a:srgbClr val="414343"/>
                </a:solidFill>
              </a:rPr>
              <a:t>Energized, stable moods, focused, in control, patient, </a:t>
            </a:r>
            <a:r>
              <a:rPr lang="en-GB" altLang="en-US" sz="1800" dirty="0" err="1">
                <a:solidFill>
                  <a:srgbClr val="414343"/>
                </a:solidFill>
              </a:rPr>
              <a:t>fueling</a:t>
            </a:r>
            <a:r>
              <a:rPr lang="en-GB" altLang="en-US" sz="1800" dirty="0">
                <a:solidFill>
                  <a:srgbClr val="414343"/>
                </a:solidFill>
              </a:rPr>
              <a:t> brain &amp; muscles, burning fat</a:t>
            </a:r>
          </a:p>
        </p:txBody>
      </p:sp>
      <p:sp>
        <p:nvSpPr>
          <p:cNvPr id="20484" name="Text Box 7"/>
          <p:cNvSpPr txBox="1">
            <a:spLocks noChangeArrowheads="1"/>
          </p:cNvSpPr>
          <p:nvPr/>
        </p:nvSpPr>
        <p:spPr bwMode="auto">
          <a:xfrm>
            <a:off x="9601200" y="3160713"/>
            <a:ext cx="18415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0"/>
              </a:spcBef>
              <a:buClrTx/>
              <a:buFontTx/>
              <a:buNone/>
            </a:pPr>
            <a:endParaRPr lang="en-GB" altLang="en-US" sz="1800"/>
          </a:p>
        </p:txBody>
      </p:sp>
      <p:sp>
        <p:nvSpPr>
          <p:cNvPr id="20485" name="Text Box 10"/>
          <p:cNvSpPr txBox="1">
            <a:spLocks noChangeArrowheads="1"/>
          </p:cNvSpPr>
          <p:nvPr/>
        </p:nvSpPr>
        <p:spPr bwMode="auto">
          <a:xfrm>
            <a:off x="457200" y="5471319"/>
            <a:ext cx="452755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50000"/>
              </a:spcBef>
              <a:buClrTx/>
              <a:buFontTx/>
              <a:buNone/>
            </a:pPr>
            <a:r>
              <a:rPr lang="en-GB" altLang="en-US" sz="1800" dirty="0">
                <a:solidFill>
                  <a:srgbClr val="00B0F0"/>
                </a:solidFill>
              </a:rPr>
              <a:t>Eat in a series of sprints!</a:t>
            </a:r>
          </a:p>
        </p:txBody>
      </p:sp>
      <p:pic>
        <p:nvPicPr>
          <p:cNvPr id="6146" name="Picture 2" descr="C:\Users\jm29368\Desktop\For Sherri\Energy Performance\survival and opportunity eating_blue_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7200" y="2194213"/>
            <a:ext cx="8167635" cy="30937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252476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GB" altLang="en-US" dirty="0">
                <a:ea typeface="ＭＳ Ｐゴシック" pitchFamily="34" charset="-128"/>
              </a:rPr>
              <a:t>Strategic Eating</a:t>
            </a:r>
          </a:p>
        </p:txBody>
      </p:sp>
      <p:sp>
        <p:nvSpPr>
          <p:cNvPr id="21507" name="Rectangle 4"/>
          <p:cNvSpPr>
            <a:spLocks noGrp="1" noChangeArrowheads="1"/>
          </p:cNvSpPr>
          <p:nvPr>
            <p:ph idx="1"/>
          </p:nvPr>
        </p:nvSpPr>
        <p:spPr/>
        <p:txBody>
          <a:bodyPr/>
          <a:lstStyle/>
          <a:p>
            <a:pPr marL="457200" indent="-457200" eaLnBrk="1" hangingPunct="1">
              <a:spcAft>
                <a:spcPct val="25000"/>
              </a:spcAft>
            </a:pPr>
            <a:r>
              <a:rPr lang="en-GB" altLang="en-US" sz="2400" b="1">
                <a:solidFill>
                  <a:srgbClr val="5F5F5F"/>
                </a:solidFill>
                <a:ea typeface="ＭＳ Ｐゴシック" pitchFamily="34" charset="-128"/>
              </a:rPr>
              <a:t>Eat light and often</a:t>
            </a:r>
          </a:p>
          <a:p>
            <a:pPr marL="457200" indent="-457200" eaLnBrk="1" hangingPunct="1">
              <a:spcAft>
                <a:spcPct val="25000"/>
              </a:spcAft>
            </a:pPr>
            <a:r>
              <a:rPr lang="en-GB" altLang="en-US" sz="2400" b="1">
                <a:solidFill>
                  <a:srgbClr val="5F5F5F"/>
                </a:solidFill>
                <a:ea typeface="ＭＳ Ｐゴシック" pitchFamily="34" charset="-128"/>
              </a:rPr>
              <a:t>“Peace Sign” Meals</a:t>
            </a:r>
          </a:p>
          <a:p>
            <a:pPr marL="457200" indent="-457200" eaLnBrk="1" hangingPunct="1">
              <a:spcAft>
                <a:spcPct val="25000"/>
              </a:spcAft>
            </a:pPr>
            <a:r>
              <a:rPr lang="en-GB" altLang="en-US" sz="2400" b="1">
                <a:solidFill>
                  <a:srgbClr val="5F5F5F"/>
                </a:solidFill>
                <a:ea typeface="ＭＳ Ｐゴシック" pitchFamily="34" charset="-128"/>
              </a:rPr>
              <a:t>Meal Portion: </a:t>
            </a:r>
            <a:br>
              <a:rPr lang="en-GB" altLang="en-US" sz="2400" b="1">
                <a:solidFill>
                  <a:srgbClr val="5F5F5F"/>
                </a:solidFill>
                <a:ea typeface="ＭＳ Ｐゴシック" pitchFamily="34" charset="-128"/>
              </a:rPr>
            </a:br>
            <a:r>
              <a:rPr lang="en-GB" altLang="en-US" sz="2400" b="1">
                <a:solidFill>
                  <a:srgbClr val="5F5F5F"/>
                </a:solidFill>
                <a:ea typeface="ＭＳ Ｐゴシック" pitchFamily="34" charset="-128"/>
              </a:rPr>
              <a:t> Five handfuls of food</a:t>
            </a:r>
          </a:p>
          <a:p>
            <a:pPr marL="457200" indent="-457200" eaLnBrk="1" hangingPunct="1">
              <a:spcAft>
                <a:spcPct val="25000"/>
              </a:spcAft>
            </a:pPr>
            <a:r>
              <a:rPr lang="en-GB" altLang="en-US" sz="2400" b="1">
                <a:solidFill>
                  <a:srgbClr val="5F5F5F"/>
                </a:solidFill>
                <a:ea typeface="ＭＳ Ｐゴシック" pitchFamily="34" charset="-128"/>
              </a:rPr>
              <a:t>Use hand to measure</a:t>
            </a:r>
          </a:p>
        </p:txBody>
      </p:sp>
      <p:pic>
        <p:nvPicPr>
          <p:cNvPr id="7170" name="Picture 2" descr="C:\Users\jm29368\Desktop\For Sherri\Energy Performance\hands-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70310" y="1430867"/>
            <a:ext cx="3395663" cy="339566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62801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a:noFill/>
          <a:ln>
            <a:noFill/>
          </a:ln>
        </p:spPr>
      </p:pic>
      <p:sp>
        <p:nvSpPr>
          <p:cNvPr id="11" name="Text Placeholder 7"/>
          <p:cNvSpPr>
            <a:spLocks noGrp="1"/>
          </p:cNvSpPr>
          <p:nvPr>
            <p:ph type="subTitle" idx="1"/>
          </p:nvPr>
        </p:nvSpPr>
        <p:spPr>
          <a:xfrm>
            <a:off x="662071" y="4372076"/>
            <a:ext cx="5774400" cy="1409599"/>
          </a:xfrm>
        </p:spPr>
        <p:txBody>
          <a:bodyPr>
            <a:normAutofit/>
          </a:bodyPr>
          <a:lstStyle/>
          <a:p>
            <a:pPr marL="0" indent="0">
              <a:buNone/>
            </a:pPr>
            <a:endParaRPr lang="en-GB" sz="1800" dirty="0"/>
          </a:p>
          <a:p>
            <a:pPr marL="0" indent="0">
              <a:buNone/>
            </a:pPr>
            <a:endParaRPr lang="en-GB" sz="1200" dirty="0"/>
          </a:p>
          <a:p>
            <a:pPr marL="0" indent="0">
              <a:buNone/>
            </a:pPr>
            <a:endParaRPr lang="en-GB" sz="1200" dirty="0"/>
          </a:p>
          <a:p>
            <a:pPr marL="0" indent="0">
              <a:buNone/>
            </a:pPr>
            <a:endParaRPr lang="en-GB" sz="1200" dirty="0"/>
          </a:p>
          <a:p>
            <a:pPr marL="0" indent="0">
              <a:buNone/>
            </a:pPr>
            <a:endParaRPr lang="en-GB" sz="1200" dirty="0"/>
          </a:p>
          <a:p>
            <a:pPr marL="0" indent="0">
              <a:buNone/>
            </a:pPr>
            <a:endParaRPr lang="en-GB" sz="1200" b="1" dirty="0"/>
          </a:p>
          <a:p>
            <a:pPr marL="0" indent="0">
              <a:buNone/>
            </a:pPr>
            <a:endParaRPr lang="en-GB" sz="1200" dirty="0"/>
          </a:p>
        </p:txBody>
      </p:sp>
      <p:sp>
        <p:nvSpPr>
          <p:cNvPr id="13" name="Title 1"/>
          <p:cNvSpPr>
            <a:spLocks noGrp="1"/>
          </p:cNvSpPr>
          <p:nvPr>
            <p:ph type="ctrTitle"/>
          </p:nvPr>
        </p:nvSpPr>
        <p:spPr>
          <a:xfrm>
            <a:off x="662071" y="2089151"/>
            <a:ext cx="5786351" cy="864000"/>
          </a:xfrm>
          <a:ln>
            <a:noFill/>
          </a:ln>
        </p:spPr>
        <p:txBody>
          <a:bodyPr/>
          <a:lstStyle/>
          <a:p>
            <a:r>
              <a:rPr lang="en-GB" dirty="0"/>
              <a:t>ENERGY FOR </a:t>
            </a:r>
            <a:br>
              <a:rPr lang="en-GB" dirty="0"/>
            </a:br>
            <a:r>
              <a:rPr lang="en-GB" dirty="0"/>
              <a:t>PERFORMANCE</a:t>
            </a:r>
          </a:p>
        </p:txBody>
      </p:sp>
      <p:sp>
        <p:nvSpPr>
          <p:cNvPr id="14" name="Subtitle 2"/>
          <p:cNvSpPr txBox="1">
            <a:spLocks/>
          </p:cNvSpPr>
          <p:nvPr/>
        </p:nvSpPr>
        <p:spPr>
          <a:xfrm>
            <a:off x="659219" y="3384508"/>
            <a:ext cx="5866152" cy="247691"/>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Font typeface="Arial" pitchFamily="34" charset="0"/>
              <a:buNone/>
              <a:defRPr sz="1600" b="0" kern="1200">
                <a:solidFill>
                  <a:schemeClr val="bg1"/>
                </a:solidFill>
                <a:latin typeface="+mn-lt"/>
                <a:ea typeface="+mn-ea"/>
                <a:cs typeface="+mn-cs"/>
              </a:defRPr>
            </a:lvl1pPr>
            <a:lvl2pPr marL="457200" indent="0" algn="ctr" defTabSz="914400" rtl="0" eaLnBrk="1" latinLnBrk="0" hangingPunct="1">
              <a:spcBef>
                <a:spcPts val="0"/>
              </a:spcBef>
              <a:buSzPct val="90000"/>
              <a:buFont typeface="Arial" pitchFamily="34" charset="0"/>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0"/>
              </a:spcBef>
              <a:buSzPct val="90000"/>
              <a:buFont typeface="Arial" pitchFamily="34" charset="0"/>
              <a:buNone/>
              <a:defRPr sz="1400" kern="1200">
                <a:solidFill>
                  <a:schemeClr val="tx1">
                    <a:tint val="75000"/>
                  </a:schemeClr>
                </a:solidFill>
                <a:latin typeface="+mn-lt"/>
                <a:ea typeface="+mn-ea"/>
                <a:cs typeface="+mn-cs"/>
              </a:defRPr>
            </a:lvl3pPr>
            <a:lvl4pPr marL="1371600" indent="0" algn="ctr" defTabSz="914400" rtl="0" eaLnBrk="1" latinLnBrk="0" hangingPunct="1">
              <a:spcBef>
                <a:spcPts val="0"/>
              </a:spcBef>
              <a:buFont typeface="Courier New" pitchFamily="49" charset="0"/>
              <a:buNone/>
              <a:defRPr sz="1200"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Courier New" pitchFamily="49" charset="0"/>
              <a:buNone/>
              <a:tabLst/>
              <a:defRPr sz="1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GB" sz="1400" b="1" dirty="0">
              <a:solidFill>
                <a:srgbClr val="444E55"/>
              </a:solidFill>
            </a:endParaRPr>
          </a:p>
        </p:txBody>
      </p:sp>
    </p:spTree>
    <p:extLst>
      <p:ext uri="{BB962C8B-B14F-4D97-AF65-F5344CB8AC3E}">
        <p14:creationId xmlns:p14="http://schemas.microsoft.com/office/powerpoint/2010/main" xmlns="" val="6754778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GB" altLang="en-US" dirty="0">
                <a:ea typeface="ＭＳ Ｐゴシック" pitchFamily="34" charset="-128"/>
              </a:rPr>
              <a:t>Snack Strategically</a:t>
            </a:r>
          </a:p>
        </p:txBody>
      </p:sp>
      <p:sp>
        <p:nvSpPr>
          <p:cNvPr id="22531" name="Text Box 6"/>
          <p:cNvSpPr txBox="1">
            <a:spLocks noChangeArrowheads="1"/>
          </p:cNvSpPr>
          <p:nvPr/>
        </p:nvSpPr>
        <p:spPr bwMode="auto">
          <a:xfrm>
            <a:off x="457200" y="4819650"/>
            <a:ext cx="5851525"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50000"/>
              </a:spcBef>
              <a:buClrTx/>
              <a:buFontTx/>
              <a:buNone/>
            </a:pPr>
            <a:r>
              <a:rPr lang="en-GB" altLang="en-US" sz="2000">
                <a:solidFill>
                  <a:srgbClr val="414343"/>
                </a:solidFill>
              </a:rPr>
              <a:t>Snacks are the bridges between meals</a:t>
            </a:r>
          </a:p>
          <a:p>
            <a:pPr eaLnBrk="1" hangingPunct="1">
              <a:lnSpc>
                <a:spcPct val="50000"/>
              </a:lnSpc>
              <a:spcBef>
                <a:spcPct val="50000"/>
              </a:spcBef>
              <a:buClrTx/>
              <a:buFontTx/>
              <a:buNone/>
            </a:pPr>
            <a:r>
              <a:rPr lang="en-GB" altLang="en-US" sz="2000">
                <a:solidFill>
                  <a:srgbClr val="414343"/>
                </a:solidFill>
              </a:rPr>
              <a:t>Snacks should be between 100-150 calories</a:t>
            </a:r>
          </a:p>
        </p:txBody>
      </p:sp>
      <p:pic>
        <p:nvPicPr>
          <p:cNvPr id="8194" name="Picture 2" descr="C:\Users\jm29368\Desktop\For Sherri\Energy Performance\strategic snacking.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7199" y="1394866"/>
            <a:ext cx="7826953" cy="298794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99821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jm29368\Desktop\For Sherri\Energy Performance\strategic snacking_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6400" y="2190880"/>
            <a:ext cx="8455377" cy="2074027"/>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r>
              <a:rPr lang="en-GB" altLang="en-US" dirty="0">
                <a:ea typeface="ＭＳ Ｐゴシック" pitchFamily="34" charset="-128"/>
              </a:rPr>
              <a:t>Use </a:t>
            </a:r>
            <a:r>
              <a:rPr lang="en-GB" altLang="en-US" dirty="0" err="1">
                <a:ea typeface="ＭＳ Ｐゴシック" pitchFamily="34" charset="-128"/>
              </a:rPr>
              <a:t>Glycemic</a:t>
            </a:r>
            <a:r>
              <a:rPr lang="en-GB" altLang="en-US" dirty="0">
                <a:ea typeface="ＭＳ Ｐゴシック" pitchFamily="34" charset="-128"/>
              </a:rPr>
              <a:t> Index for Sustained Energy</a:t>
            </a:r>
            <a:endParaRPr lang="en-US" dirty="0"/>
          </a:p>
        </p:txBody>
      </p:sp>
    </p:spTree>
    <p:extLst>
      <p:ext uri="{BB962C8B-B14F-4D97-AF65-F5344CB8AC3E}">
        <p14:creationId xmlns:p14="http://schemas.microsoft.com/office/powerpoint/2010/main" xmlns="" val="33038054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p:txBody>
          <a:bodyPr/>
          <a:lstStyle/>
          <a:p>
            <a:pPr marL="533400" indent="-533400" eaLnBrk="1" hangingPunct="1">
              <a:lnSpc>
                <a:spcPct val="100000"/>
              </a:lnSpc>
              <a:spcBef>
                <a:spcPct val="50000"/>
              </a:spcBef>
            </a:pPr>
            <a:r>
              <a:rPr lang="en-GB" altLang="en-US" sz="2400" b="1" dirty="0">
                <a:solidFill>
                  <a:srgbClr val="5F5F5F"/>
                </a:solidFill>
                <a:ea typeface="ＭＳ Ｐゴシック" pitchFamily="34" charset="-128"/>
              </a:rPr>
              <a:t>Foundation for full engagement</a:t>
            </a:r>
          </a:p>
          <a:p>
            <a:pPr marL="533400" indent="-533400" eaLnBrk="1" hangingPunct="1">
              <a:lnSpc>
                <a:spcPct val="100000"/>
              </a:lnSpc>
              <a:spcBef>
                <a:spcPct val="50000"/>
              </a:spcBef>
            </a:pPr>
            <a:r>
              <a:rPr lang="en-GB" altLang="en-US" sz="2400" b="1" dirty="0">
                <a:solidFill>
                  <a:srgbClr val="5F5F5F"/>
                </a:solidFill>
                <a:ea typeface="ＭＳ Ｐゴシック" pitchFamily="34" charset="-128"/>
              </a:rPr>
              <a:t>Movement</a:t>
            </a:r>
          </a:p>
          <a:p>
            <a:pPr marL="533400" indent="-533400" eaLnBrk="1" hangingPunct="1">
              <a:lnSpc>
                <a:spcPct val="100000"/>
              </a:lnSpc>
              <a:buFont typeface="Wingdings" pitchFamily="2" charset="2"/>
              <a:buNone/>
            </a:pPr>
            <a:r>
              <a:rPr lang="en-GB" altLang="en-US" sz="2400" dirty="0">
                <a:solidFill>
                  <a:srgbClr val="5F5F5F"/>
                </a:solidFill>
                <a:ea typeface="ＭＳ Ｐゴシック" pitchFamily="34" charset="-128"/>
              </a:rPr>
              <a:t>       </a:t>
            </a:r>
            <a:r>
              <a:rPr lang="en-GB" altLang="en-US" sz="2200" dirty="0">
                <a:solidFill>
                  <a:srgbClr val="5F5F5F"/>
                </a:solidFill>
                <a:ea typeface="ＭＳ Ｐゴシック" pitchFamily="34" charset="-128"/>
              </a:rPr>
              <a:t>Tool for increasing engagement</a:t>
            </a:r>
            <a:br>
              <a:rPr lang="en-GB" altLang="en-US" sz="2200" dirty="0">
                <a:solidFill>
                  <a:srgbClr val="5F5F5F"/>
                </a:solidFill>
                <a:ea typeface="ＭＳ Ｐゴシック" pitchFamily="34" charset="-128"/>
              </a:rPr>
            </a:br>
            <a:r>
              <a:rPr lang="en-GB" altLang="en-US" sz="2200" dirty="0">
                <a:solidFill>
                  <a:srgbClr val="5F5F5F"/>
                </a:solidFill>
                <a:ea typeface="ＭＳ Ｐゴシック" pitchFamily="34" charset="-128"/>
              </a:rPr>
              <a:t> Prevents disengagement</a:t>
            </a:r>
          </a:p>
          <a:p>
            <a:pPr marL="533400" indent="-533400" eaLnBrk="1" hangingPunct="1">
              <a:lnSpc>
                <a:spcPct val="100000"/>
              </a:lnSpc>
              <a:spcBef>
                <a:spcPct val="50000"/>
              </a:spcBef>
            </a:pPr>
            <a:r>
              <a:rPr lang="en-GB" altLang="en-US" sz="2200" b="1" dirty="0">
                <a:solidFill>
                  <a:srgbClr val="5F5F5F"/>
                </a:solidFill>
                <a:ea typeface="ＭＳ Ｐゴシック" pitchFamily="34" charset="-128"/>
              </a:rPr>
              <a:t>Exercise</a:t>
            </a:r>
          </a:p>
          <a:p>
            <a:pPr marL="533400" indent="-533400" eaLnBrk="1" hangingPunct="1">
              <a:lnSpc>
                <a:spcPct val="100000"/>
              </a:lnSpc>
              <a:buFont typeface="Wingdings" pitchFamily="2" charset="2"/>
              <a:buNone/>
            </a:pPr>
            <a:r>
              <a:rPr lang="en-GB" altLang="en-US" sz="2200" b="1" dirty="0">
                <a:solidFill>
                  <a:srgbClr val="5F5F5F"/>
                </a:solidFill>
                <a:ea typeface="ＭＳ Ｐゴシック" pitchFamily="34" charset="-128"/>
              </a:rPr>
              <a:t>	 </a:t>
            </a:r>
            <a:r>
              <a:rPr lang="en-GB" altLang="en-US" sz="2200" dirty="0">
                <a:solidFill>
                  <a:srgbClr val="5F5F5F"/>
                </a:solidFill>
                <a:ea typeface="ＭＳ Ｐゴシック" pitchFamily="34" charset="-128"/>
              </a:rPr>
              <a:t>Increases energy-generating capacity</a:t>
            </a:r>
          </a:p>
          <a:p>
            <a:pPr marL="533400" indent="-533400" eaLnBrk="1" hangingPunct="1">
              <a:lnSpc>
                <a:spcPct val="65000"/>
              </a:lnSpc>
              <a:spcAft>
                <a:spcPct val="5000"/>
              </a:spcAft>
              <a:buFont typeface="Wingdings" pitchFamily="2" charset="2"/>
              <a:buNone/>
            </a:pPr>
            <a:endParaRPr lang="en-GB" altLang="en-US" sz="2200" b="1" dirty="0">
              <a:solidFill>
                <a:srgbClr val="5F5F5F"/>
              </a:solidFill>
              <a:ea typeface="ＭＳ Ｐゴシック" pitchFamily="34" charset="-128"/>
            </a:endParaRPr>
          </a:p>
        </p:txBody>
      </p:sp>
      <p:sp>
        <p:nvSpPr>
          <p:cNvPr id="2" name="Title 1"/>
          <p:cNvSpPr>
            <a:spLocks noGrp="1"/>
          </p:cNvSpPr>
          <p:nvPr>
            <p:ph type="title"/>
          </p:nvPr>
        </p:nvSpPr>
        <p:spPr/>
        <p:txBody>
          <a:bodyPr/>
          <a:lstStyle/>
          <a:p>
            <a:r>
              <a:rPr lang="en-GB" altLang="en-US" dirty="0">
                <a:ea typeface="ＭＳ Ｐゴシック" pitchFamily="34" charset="-128"/>
              </a:rPr>
              <a:t>Strategic Movement: Physical Energy</a:t>
            </a:r>
            <a:endParaRPr lang="en-US" dirty="0"/>
          </a:p>
        </p:txBody>
      </p:sp>
    </p:spTree>
    <p:extLst>
      <p:ext uri="{BB962C8B-B14F-4D97-AF65-F5344CB8AC3E}">
        <p14:creationId xmlns:p14="http://schemas.microsoft.com/office/powerpoint/2010/main" xmlns="" val="35192384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jm29368\Desktop\For Sherri\Energy Performance\strategic movement.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3822" y="1446718"/>
            <a:ext cx="8319911" cy="4050969"/>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r>
              <a:rPr lang="en-GB" altLang="en-US" dirty="0">
                <a:ea typeface="ＭＳ Ｐゴシック" pitchFamily="34" charset="-128"/>
              </a:rPr>
              <a:t>Movement Stimulates Energy Production</a:t>
            </a:r>
            <a:endParaRPr lang="en-US" dirty="0"/>
          </a:p>
        </p:txBody>
      </p:sp>
    </p:spTree>
    <p:extLst>
      <p:ext uri="{BB962C8B-B14F-4D97-AF65-F5344CB8AC3E}">
        <p14:creationId xmlns:p14="http://schemas.microsoft.com/office/powerpoint/2010/main" xmlns="" val="2908004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p:txBody>
          <a:bodyPr>
            <a:noAutofit/>
          </a:bodyPr>
          <a:lstStyle/>
          <a:p>
            <a:pPr eaLnBrk="1" hangingPunct="1"/>
            <a:r>
              <a:rPr lang="en-GB" altLang="en-US" dirty="0">
                <a:ea typeface="ＭＳ Ｐゴシック" pitchFamily="34" charset="-128"/>
              </a:rPr>
              <a:t>Live Like a Sprinter, Not a Marathoner</a:t>
            </a:r>
          </a:p>
        </p:txBody>
      </p:sp>
      <p:sp>
        <p:nvSpPr>
          <p:cNvPr id="6" name="Rectangle 4"/>
          <p:cNvSpPr>
            <a:spLocks noGrp="1" noChangeArrowheads="1"/>
          </p:cNvSpPr>
          <p:nvPr>
            <p:ph idx="1"/>
          </p:nvPr>
        </p:nvSpPr>
        <p:spPr>
          <a:xfrm>
            <a:off x="448950" y="1714575"/>
            <a:ext cx="8229600" cy="3456383"/>
          </a:xfrm>
        </p:spPr>
        <p:txBody>
          <a:bodyPr/>
          <a:lstStyle/>
          <a:p>
            <a:pPr marL="457200" indent="-457200" eaLnBrk="1" hangingPunct="1">
              <a:lnSpc>
                <a:spcPct val="100000"/>
              </a:lnSpc>
              <a:spcBef>
                <a:spcPct val="50000"/>
              </a:spcBef>
              <a:buFont typeface="Wingdings" pitchFamily="2" charset="2"/>
              <a:buNone/>
            </a:pPr>
            <a:r>
              <a:rPr lang="en-GB" altLang="en-US" sz="2400" b="1" dirty="0">
                <a:solidFill>
                  <a:srgbClr val="5F5F5F"/>
                </a:solidFill>
                <a:ea typeface="ＭＳ Ｐゴシック" pitchFamily="34" charset="-128"/>
              </a:rPr>
              <a:t>Sprinter</a:t>
            </a:r>
          </a:p>
          <a:p>
            <a:pPr marL="457200" indent="-457200" eaLnBrk="1" hangingPunct="1">
              <a:lnSpc>
                <a:spcPct val="100000"/>
              </a:lnSpc>
              <a:spcBef>
                <a:spcPct val="50000"/>
              </a:spcBef>
            </a:pPr>
            <a:r>
              <a:rPr lang="en-GB" altLang="en-US" sz="2200" dirty="0">
                <a:solidFill>
                  <a:srgbClr val="5F5F5F"/>
                </a:solidFill>
                <a:ea typeface="ＭＳ Ｐゴシック" pitchFamily="34" charset="-128"/>
              </a:rPr>
              <a:t>Expend energy fully</a:t>
            </a:r>
          </a:p>
          <a:p>
            <a:pPr marL="457200" indent="-457200" eaLnBrk="1" hangingPunct="1">
              <a:lnSpc>
                <a:spcPct val="100000"/>
              </a:lnSpc>
              <a:spcBef>
                <a:spcPct val="50000"/>
              </a:spcBef>
            </a:pPr>
            <a:r>
              <a:rPr lang="en-GB" altLang="en-US" sz="2200" dirty="0">
                <a:solidFill>
                  <a:srgbClr val="5F5F5F"/>
                </a:solidFill>
                <a:ea typeface="ＭＳ Ｐゴシック" pitchFamily="34" charset="-128"/>
              </a:rPr>
              <a:t>Rest and recover</a:t>
            </a:r>
          </a:p>
        </p:txBody>
      </p:sp>
      <p:pic>
        <p:nvPicPr>
          <p:cNvPr id="7" name="Picture 9"/>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3567113" y="1817368"/>
            <a:ext cx="5394325" cy="30189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7"/>
          <p:cNvSpPr txBox="1">
            <a:spLocks noChangeArrowheads="1"/>
          </p:cNvSpPr>
          <p:nvPr/>
        </p:nvSpPr>
        <p:spPr bwMode="auto">
          <a:xfrm>
            <a:off x="457200" y="5165725"/>
            <a:ext cx="6173788" cy="427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50000"/>
              </a:spcBef>
              <a:buClrTx/>
              <a:buFontTx/>
              <a:buNone/>
            </a:pPr>
            <a:r>
              <a:rPr lang="en-GB" altLang="en-US" sz="2200" b="1" dirty="0">
                <a:solidFill>
                  <a:srgbClr val="5F5F5F"/>
                </a:solidFill>
              </a:rPr>
              <a:t>The more fit you are, the faster you recover</a:t>
            </a:r>
          </a:p>
        </p:txBody>
      </p:sp>
    </p:spTree>
    <p:extLst>
      <p:ext uri="{BB962C8B-B14F-4D97-AF65-F5344CB8AC3E}">
        <p14:creationId xmlns:p14="http://schemas.microsoft.com/office/powerpoint/2010/main" xmlns="" val="25090353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p:txBody>
          <a:bodyPr/>
          <a:lstStyle/>
          <a:p>
            <a:pPr marL="457200" indent="-457200" eaLnBrk="1" hangingPunct="1">
              <a:lnSpc>
                <a:spcPct val="100000"/>
              </a:lnSpc>
              <a:spcBef>
                <a:spcPct val="50000"/>
              </a:spcBef>
            </a:pPr>
            <a:r>
              <a:rPr lang="en-GB" altLang="en-US" sz="2400" b="1" dirty="0">
                <a:solidFill>
                  <a:srgbClr val="5F5F5F"/>
                </a:solidFill>
                <a:ea typeface="ＭＳ Ｐゴシック" pitchFamily="34" charset="-128"/>
              </a:rPr>
              <a:t>Every 30 to 45 minutes</a:t>
            </a:r>
          </a:p>
          <a:p>
            <a:pPr marL="457200" indent="-457200" eaLnBrk="1" hangingPunct="1">
              <a:lnSpc>
                <a:spcPct val="100000"/>
              </a:lnSpc>
              <a:buFont typeface="Wingdings" pitchFamily="2" charset="2"/>
              <a:buNone/>
            </a:pPr>
            <a:r>
              <a:rPr lang="en-GB" altLang="en-US" sz="2400" b="1" dirty="0">
                <a:solidFill>
                  <a:srgbClr val="5F5F5F"/>
                </a:solidFill>
                <a:ea typeface="ＭＳ Ｐゴシック" pitchFamily="34" charset="-128"/>
              </a:rPr>
              <a:t>	</a:t>
            </a:r>
            <a:r>
              <a:rPr lang="en-GB" altLang="en-US" sz="2200" dirty="0">
                <a:solidFill>
                  <a:srgbClr val="5F5F5F"/>
                </a:solidFill>
                <a:ea typeface="ＭＳ Ｐゴシック" pitchFamily="34" charset="-128"/>
              </a:rPr>
              <a:t>- Stretch</a:t>
            </a:r>
            <a:br>
              <a:rPr lang="en-GB" altLang="en-US" sz="2200" dirty="0">
                <a:solidFill>
                  <a:srgbClr val="5F5F5F"/>
                </a:solidFill>
                <a:ea typeface="ＭＳ Ｐゴシック" pitchFamily="34" charset="-128"/>
              </a:rPr>
            </a:br>
            <a:r>
              <a:rPr lang="en-GB" altLang="en-US" sz="2200" dirty="0">
                <a:solidFill>
                  <a:srgbClr val="5F5F5F"/>
                </a:solidFill>
                <a:ea typeface="ＭＳ Ｐゴシック" pitchFamily="34" charset="-128"/>
              </a:rPr>
              <a:t>- Small movements</a:t>
            </a:r>
          </a:p>
          <a:p>
            <a:pPr marL="457200" indent="-457200" eaLnBrk="1" hangingPunct="1">
              <a:lnSpc>
                <a:spcPct val="100000"/>
              </a:lnSpc>
              <a:spcBef>
                <a:spcPct val="50000"/>
              </a:spcBef>
            </a:pPr>
            <a:r>
              <a:rPr lang="en-GB" altLang="en-US" sz="2400" b="1" dirty="0">
                <a:solidFill>
                  <a:srgbClr val="5F5F5F"/>
                </a:solidFill>
                <a:ea typeface="ＭＳ Ｐゴシック" pitchFamily="34" charset="-128"/>
              </a:rPr>
              <a:t>Every 90 to 120 minutes</a:t>
            </a:r>
          </a:p>
          <a:p>
            <a:pPr marL="457200" indent="-457200" eaLnBrk="1" hangingPunct="1">
              <a:lnSpc>
                <a:spcPct val="100000"/>
              </a:lnSpc>
              <a:buFont typeface="Wingdings" pitchFamily="2" charset="2"/>
              <a:buNone/>
            </a:pPr>
            <a:r>
              <a:rPr lang="en-GB" altLang="en-US" sz="2400" dirty="0">
                <a:solidFill>
                  <a:srgbClr val="5F5F5F"/>
                </a:solidFill>
                <a:ea typeface="ＭＳ Ｐゴシック" pitchFamily="34" charset="-128"/>
              </a:rPr>
              <a:t>	- </a:t>
            </a:r>
            <a:r>
              <a:rPr lang="en-GB" altLang="en-US" sz="2200" dirty="0">
                <a:solidFill>
                  <a:srgbClr val="5F5F5F"/>
                </a:solidFill>
                <a:ea typeface="ＭＳ Ｐゴシック" pitchFamily="34" charset="-128"/>
              </a:rPr>
              <a:t>Walk, climb stairs</a:t>
            </a:r>
            <a:br>
              <a:rPr lang="en-GB" altLang="en-US" sz="2200" dirty="0">
                <a:solidFill>
                  <a:srgbClr val="5F5F5F"/>
                </a:solidFill>
                <a:ea typeface="ＭＳ Ｐゴシック" pitchFamily="34" charset="-128"/>
              </a:rPr>
            </a:br>
            <a:r>
              <a:rPr lang="en-GB" altLang="en-US" sz="2200" dirty="0">
                <a:solidFill>
                  <a:srgbClr val="5F5F5F"/>
                </a:solidFill>
                <a:ea typeface="ＭＳ Ｐゴシック" pitchFamily="34" charset="-128"/>
              </a:rPr>
              <a:t>- Major movements</a:t>
            </a:r>
          </a:p>
          <a:p>
            <a:pPr marL="457200" indent="-457200" eaLnBrk="1" hangingPunct="1">
              <a:lnSpc>
                <a:spcPct val="100000"/>
              </a:lnSpc>
              <a:spcBef>
                <a:spcPct val="50000"/>
              </a:spcBef>
            </a:pPr>
            <a:r>
              <a:rPr lang="en-GB" altLang="en-US" sz="2400" b="1" dirty="0">
                <a:solidFill>
                  <a:srgbClr val="5F5F5F"/>
                </a:solidFill>
                <a:ea typeface="ＭＳ Ｐゴシック" pitchFamily="34" charset="-128"/>
              </a:rPr>
              <a:t>Exercise strategically</a:t>
            </a:r>
          </a:p>
          <a:p>
            <a:pPr marL="571500" lvl="1" indent="0" eaLnBrk="1" hangingPunct="1">
              <a:lnSpc>
                <a:spcPct val="100000"/>
              </a:lnSpc>
              <a:buFont typeface="Wingdings" pitchFamily="2" charset="2"/>
              <a:buNone/>
            </a:pPr>
            <a:r>
              <a:rPr lang="en-GB" altLang="en-US" sz="2200" dirty="0">
                <a:solidFill>
                  <a:srgbClr val="5F5F5F"/>
                </a:solidFill>
                <a:ea typeface="ＭＳ Ｐゴシック" pitchFamily="34" charset="-128"/>
              </a:rPr>
              <a:t>- Aerobic</a:t>
            </a:r>
            <a:br>
              <a:rPr lang="en-GB" altLang="en-US" sz="2200" dirty="0">
                <a:solidFill>
                  <a:srgbClr val="5F5F5F"/>
                </a:solidFill>
                <a:ea typeface="ＭＳ Ｐゴシック" pitchFamily="34" charset="-128"/>
              </a:rPr>
            </a:br>
            <a:r>
              <a:rPr lang="en-GB" altLang="en-US" sz="2200" dirty="0">
                <a:solidFill>
                  <a:srgbClr val="5F5F5F"/>
                </a:solidFill>
                <a:ea typeface="ＭＳ Ｐゴシック" pitchFamily="34" charset="-128"/>
              </a:rPr>
              <a:t>- Resistance</a:t>
            </a:r>
            <a:br>
              <a:rPr lang="en-GB" altLang="en-US" sz="2200" dirty="0">
                <a:solidFill>
                  <a:srgbClr val="5F5F5F"/>
                </a:solidFill>
                <a:ea typeface="ＭＳ Ｐゴシック" pitchFamily="34" charset="-128"/>
              </a:rPr>
            </a:br>
            <a:r>
              <a:rPr lang="en-GB" altLang="en-US" sz="2200" dirty="0">
                <a:solidFill>
                  <a:srgbClr val="5F5F5F"/>
                </a:solidFill>
                <a:ea typeface="ＭＳ Ｐゴシック" pitchFamily="34" charset="-128"/>
              </a:rPr>
              <a:t>- Flexibility</a:t>
            </a:r>
          </a:p>
          <a:p>
            <a:pPr marL="571500" lvl="1" indent="0" eaLnBrk="1" hangingPunct="1">
              <a:buFont typeface="Wingdings" pitchFamily="2" charset="2"/>
              <a:buNone/>
            </a:pPr>
            <a:endParaRPr lang="en-GB" altLang="en-US" sz="2200" dirty="0">
              <a:solidFill>
                <a:srgbClr val="5F5F5F"/>
              </a:solidFill>
              <a:ea typeface="ＭＳ Ｐゴシック" pitchFamily="34" charset="-128"/>
            </a:endParaRPr>
          </a:p>
        </p:txBody>
      </p:sp>
      <p:sp>
        <p:nvSpPr>
          <p:cNvPr id="2" name="Title 1"/>
          <p:cNvSpPr>
            <a:spLocks noGrp="1"/>
          </p:cNvSpPr>
          <p:nvPr>
            <p:ph type="title"/>
          </p:nvPr>
        </p:nvSpPr>
        <p:spPr/>
        <p:txBody>
          <a:bodyPr/>
          <a:lstStyle/>
          <a:p>
            <a:r>
              <a:rPr lang="en-GB" altLang="en-US" dirty="0">
                <a:ea typeface="ＭＳ Ｐゴシック" pitchFamily="34" charset="-128"/>
              </a:rPr>
              <a:t>You Don’t Have to be an Elite Athlete…</a:t>
            </a:r>
            <a:endParaRPr lang="en-US" dirty="0"/>
          </a:p>
        </p:txBody>
      </p:sp>
    </p:spTree>
    <p:extLst>
      <p:ext uri="{BB962C8B-B14F-4D97-AF65-F5344CB8AC3E}">
        <p14:creationId xmlns:p14="http://schemas.microsoft.com/office/powerpoint/2010/main" xmlns="" val="4713755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GB" altLang="en-US" dirty="0">
                <a:ea typeface="ＭＳ Ｐゴシック" pitchFamily="34" charset="-128"/>
              </a:rPr>
              <a:t>Intensity is the Key</a:t>
            </a:r>
          </a:p>
        </p:txBody>
      </p:sp>
      <p:pic>
        <p:nvPicPr>
          <p:cNvPr id="28675" name="Picture 4" descr="becky"/>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t="15115" b="15115"/>
          <a:stretch>
            <a:fillRect/>
          </a:stretch>
        </p:blipFill>
        <p:spPr>
          <a:xfrm>
            <a:off x="0" y="1586581"/>
            <a:ext cx="8286750" cy="4149725"/>
          </a:xfrm>
        </p:spPr>
      </p:pic>
    </p:spTree>
    <p:extLst>
      <p:ext uri="{BB962C8B-B14F-4D97-AF65-F5344CB8AC3E}">
        <p14:creationId xmlns:p14="http://schemas.microsoft.com/office/powerpoint/2010/main" xmlns="" val="17469917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GB" altLang="en-US" dirty="0">
                <a:ea typeface="ＭＳ Ｐゴシック" pitchFamily="34" charset="-128"/>
              </a:rPr>
              <a:t>Key Takeaways</a:t>
            </a:r>
          </a:p>
        </p:txBody>
      </p:sp>
      <p:sp>
        <p:nvSpPr>
          <p:cNvPr id="29699" name="Rectangle 3"/>
          <p:cNvSpPr>
            <a:spLocks noGrp="1" noChangeArrowheads="1"/>
          </p:cNvSpPr>
          <p:nvPr>
            <p:ph idx="1"/>
          </p:nvPr>
        </p:nvSpPr>
        <p:spPr/>
        <p:txBody>
          <a:bodyPr/>
          <a:lstStyle/>
          <a:p>
            <a:pPr marL="457200" indent="-457200" eaLnBrk="1" hangingPunct="1">
              <a:lnSpc>
                <a:spcPct val="100000"/>
              </a:lnSpc>
              <a:spcAft>
                <a:spcPct val="25000"/>
              </a:spcAft>
            </a:pPr>
            <a:r>
              <a:rPr lang="en-GB" altLang="en-US" sz="2400" b="1" dirty="0">
                <a:solidFill>
                  <a:srgbClr val="5F5F5F"/>
                </a:solidFill>
                <a:ea typeface="ＭＳ Ｐゴシック" pitchFamily="34" charset="-128"/>
              </a:rPr>
              <a:t>Fat: 401(k) account </a:t>
            </a:r>
            <a:br>
              <a:rPr lang="en-GB" altLang="en-US" sz="2400" b="1" dirty="0">
                <a:solidFill>
                  <a:srgbClr val="5F5F5F"/>
                </a:solidFill>
                <a:ea typeface="ＭＳ Ｐゴシック" pitchFamily="34" charset="-128"/>
              </a:rPr>
            </a:br>
            <a:r>
              <a:rPr lang="en-GB" altLang="en-US" sz="2400" b="1" dirty="0">
                <a:solidFill>
                  <a:srgbClr val="5F5F5F"/>
                </a:solidFill>
                <a:ea typeface="ＭＳ Ｐゴシック" pitchFamily="34" charset="-128"/>
              </a:rPr>
              <a:t>Muscle: savings account</a:t>
            </a:r>
          </a:p>
          <a:p>
            <a:pPr marL="457200" indent="-457200" eaLnBrk="1" hangingPunct="1">
              <a:spcAft>
                <a:spcPct val="25000"/>
              </a:spcAft>
            </a:pPr>
            <a:r>
              <a:rPr lang="en-GB" altLang="en-US" sz="2400" b="1" dirty="0">
                <a:solidFill>
                  <a:srgbClr val="5F5F5F"/>
                </a:solidFill>
                <a:ea typeface="ＭＳ Ｐゴシック" pitchFamily="34" charset="-128"/>
              </a:rPr>
              <a:t>Eat in a series of sprints: every three hours</a:t>
            </a:r>
          </a:p>
          <a:p>
            <a:pPr marL="457200" indent="-457200" eaLnBrk="1" hangingPunct="1">
              <a:spcAft>
                <a:spcPct val="25000"/>
              </a:spcAft>
            </a:pPr>
            <a:r>
              <a:rPr lang="en-GB" altLang="en-US" sz="2400" b="1" dirty="0">
                <a:solidFill>
                  <a:srgbClr val="5F5F5F"/>
                </a:solidFill>
                <a:ea typeface="ＭＳ Ｐゴシック" pitchFamily="34" charset="-128"/>
              </a:rPr>
              <a:t>Movement stimulates energy delivery </a:t>
            </a:r>
            <a:br>
              <a:rPr lang="en-GB" altLang="en-US" sz="2400" b="1" dirty="0">
                <a:solidFill>
                  <a:srgbClr val="5F5F5F"/>
                </a:solidFill>
                <a:ea typeface="ＭＳ Ｐゴシック" pitchFamily="34" charset="-128"/>
              </a:rPr>
            </a:br>
            <a:r>
              <a:rPr lang="en-GB" altLang="en-US" sz="2400" b="1" dirty="0">
                <a:solidFill>
                  <a:srgbClr val="5F5F5F"/>
                </a:solidFill>
                <a:ea typeface="ＭＳ Ｐゴシック" pitchFamily="34" charset="-128"/>
              </a:rPr>
              <a:t>to critical areas</a:t>
            </a:r>
          </a:p>
        </p:txBody>
      </p:sp>
    </p:spTree>
    <p:extLst>
      <p:ext uri="{BB962C8B-B14F-4D97-AF65-F5344CB8AC3E}">
        <p14:creationId xmlns:p14="http://schemas.microsoft.com/office/powerpoint/2010/main" xmlns="" val="19870072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GB" altLang="en-US" dirty="0">
                <a:ea typeface="ＭＳ Ｐゴシック" pitchFamily="34" charset="-128"/>
              </a:rPr>
              <a:t>Agenda</a:t>
            </a:r>
          </a:p>
        </p:txBody>
      </p:sp>
      <p:sp>
        <p:nvSpPr>
          <p:cNvPr id="30723" name="Rectangle 3"/>
          <p:cNvSpPr>
            <a:spLocks noGrp="1" noChangeArrowheads="1"/>
          </p:cNvSpPr>
          <p:nvPr>
            <p:ph idx="1"/>
          </p:nvPr>
        </p:nvSpPr>
        <p:spPr/>
        <p:txBody>
          <a:bodyPr/>
          <a:lstStyle/>
          <a:p>
            <a:pPr marL="457200" indent="-457200" eaLnBrk="1" hangingPunct="1">
              <a:lnSpc>
                <a:spcPct val="150000"/>
              </a:lnSpc>
            </a:pPr>
            <a:r>
              <a:rPr lang="en-GB" altLang="en-US" sz="2400" b="1" dirty="0">
                <a:solidFill>
                  <a:srgbClr val="5F5F5F"/>
                </a:solidFill>
                <a:ea typeface="ＭＳ Ｐゴシック" pitchFamily="34" charset="-128"/>
              </a:rPr>
              <a:t>Principles of managing energy</a:t>
            </a:r>
          </a:p>
          <a:p>
            <a:pPr marL="457200" indent="-457200" eaLnBrk="1" hangingPunct="1">
              <a:lnSpc>
                <a:spcPct val="150000"/>
              </a:lnSpc>
            </a:pPr>
            <a:r>
              <a:rPr lang="en-GB" altLang="en-US" sz="2400" b="1" dirty="0">
                <a:solidFill>
                  <a:srgbClr val="5F5F5F"/>
                </a:solidFill>
                <a:ea typeface="ＭＳ Ｐゴシック" pitchFamily="34" charset="-128"/>
              </a:rPr>
              <a:t>Manage your energy through your day</a:t>
            </a:r>
          </a:p>
          <a:p>
            <a:pPr marL="457200" indent="-457200" eaLnBrk="1" hangingPunct="1">
              <a:lnSpc>
                <a:spcPct val="150000"/>
              </a:lnSpc>
            </a:pPr>
            <a:r>
              <a:rPr lang="en-GB" altLang="en-US" sz="2400" b="1" dirty="0">
                <a:solidFill>
                  <a:srgbClr val="00B0F0"/>
                </a:solidFill>
                <a:ea typeface="ＭＳ Ｐゴシック" pitchFamily="34" charset="-128"/>
              </a:rPr>
              <a:t>Take action: complete the mission</a:t>
            </a:r>
          </a:p>
          <a:p>
            <a:pPr marL="457200" indent="-457200" eaLnBrk="1" hangingPunct="1">
              <a:lnSpc>
                <a:spcPct val="150000"/>
              </a:lnSpc>
              <a:buFont typeface="Wingdings" pitchFamily="2" charset="2"/>
              <a:buNone/>
            </a:pPr>
            <a:endParaRPr lang="en-GB" altLang="en-US" dirty="0">
              <a:solidFill>
                <a:srgbClr val="72AFB6"/>
              </a:solidFill>
              <a:ea typeface="ＭＳ Ｐゴシック" pitchFamily="34" charset="-128"/>
            </a:endParaRPr>
          </a:p>
        </p:txBody>
      </p:sp>
    </p:spTree>
    <p:extLst>
      <p:ext uri="{BB962C8B-B14F-4D97-AF65-F5344CB8AC3E}">
        <p14:creationId xmlns:p14="http://schemas.microsoft.com/office/powerpoint/2010/main" xmlns="" val="39928226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jm29368\Desktop\For Sherri\Energy Performance\take actionv3.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021871" y="1162050"/>
            <a:ext cx="2847118" cy="4753328"/>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r>
              <a:rPr lang="en-GB" altLang="en-US" dirty="0">
                <a:ea typeface="ＭＳ Ｐゴシック" pitchFamily="34" charset="-128"/>
              </a:rPr>
              <a:t>Taking Action: What’s your Mission?</a:t>
            </a:r>
            <a:endParaRPr lang="en-US" dirty="0"/>
          </a:p>
        </p:txBody>
      </p:sp>
    </p:spTree>
    <p:extLst>
      <p:ext uri="{BB962C8B-B14F-4D97-AF65-F5344CB8AC3E}">
        <p14:creationId xmlns:p14="http://schemas.microsoft.com/office/powerpoint/2010/main" xmlns="" val="3383460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458788" y="546100"/>
            <a:ext cx="6307137" cy="71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88" tIns="44450" rIns="90488" bIns="44450" anchor="ct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a:lnSpc>
                <a:spcPct val="100000"/>
              </a:lnSpc>
              <a:spcBef>
                <a:spcPct val="0"/>
              </a:spcBef>
              <a:buClrTx/>
              <a:buFontTx/>
              <a:buNone/>
            </a:pPr>
            <a:endParaRPr lang="en-US" altLang="en-US" sz="2400" b="1" baseline="30000">
              <a:solidFill>
                <a:schemeClr val="bg1"/>
              </a:solidFill>
            </a:endParaRPr>
          </a:p>
        </p:txBody>
      </p:sp>
      <p:sp>
        <p:nvSpPr>
          <p:cNvPr id="5123" name="Rectangle 3"/>
          <p:cNvSpPr>
            <a:spLocks noChangeArrowheads="1"/>
          </p:cNvSpPr>
          <p:nvPr/>
        </p:nvSpPr>
        <p:spPr bwMode="auto">
          <a:xfrm>
            <a:off x="625475" y="1239837"/>
            <a:ext cx="7588250" cy="4537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88" tIns="44450" rIns="90488" bIns="44450">
            <a:spAutoFit/>
          </a:bodyPr>
          <a:lstStyle>
            <a:lvl1pPr marL="457200" indent="-457200"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algn="just">
              <a:lnSpc>
                <a:spcPct val="130000"/>
              </a:lnSpc>
              <a:spcBef>
                <a:spcPct val="0"/>
              </a:spcBef>
              <a:buClrTx/>
              <a:buSzPct val="175000"/>
              <a:buFontTx/>
              <a:buNone/>
            </a:pPr>
            <a:r>
              <a:rPr lang="en-US" altLang="en-US" sz="2400" b="1" dirty="0">
                <a:solidFill>
                  <a:srgbClr val="5F5F5F"/>
                </a:solidFill>
                <a:cs typeface="Arial" pitchFamily="34" charset="0"/>
              </a:rPr>
              <a:t>Founders</a:t>
            </a:r>
            <a:r>
              <a:rPr lang="en-US" altLang="en-US" sz="2200" dirty="0">
                <a:solidFill>
                  <a:srgbClr val="5F5F5F"/>
                </a:solidFill>
                <a:cs typeface="Arial" pitchFamily="34" charset="0"/>
              </a:rPr>
              <a:t/>
            </a:r>
            <a:br>
              <a:rPr lang="en-US" altLang="en-US" sz="2200" dirty="0">
                <a:solidFill>
                  <a:srgbClr val="5F5F5F"/>
                </a:solidFill>
                <a:cs typeface="Arial" pitchFamily="34" charset="0"/>
              </a:rPr>
            </a:br>
            <a:r>
              <a:rPr lang="en-US" altLang="en-US" sz="2200" dirty="0">
                <a:solidFill>
                  <a:srgbClr val="5F5F5F"/>
                </a:solidFill>
                <a:cs typeface="Arial" pitchFamily="34" charset="0"/>
              </a:rPr>
              <a:t> </a:t>
            </a:r>
          </a:p>
          <a:p>
            <a:pPr algn="just">
              <a:lnSpc>
                <a:spcPct val="130000"/>
              </a:lnSpc>
              <a:spcBef>
                <a:spcPct val="0"/>
              </a:spcBef>
              <a:buClr>
                <a:srgbClr val="00B3E7"/>
              </a:buClr>
              <a:buSzPct val="100000"/>
              <a:buFont typeface="LucidaGrande"/>
              <a:buChar char="→"/>
            </a:pPr>
            <a:r>
              <a:rPr lang="en-US" altLang="en-US" sz="2200" dirty="0">
                <a:solidFill>
                  <a:srgbClr val="5F5F5F"/>
                </a:solidFill>
                <a:cs typeface="Arial" pitchFamily="34" charset="0"/>
              </a:rPr>
              <a:t> </a:t>
            </a:r>
            <a:r>
              <a:rPr lang="en-US" altLang="en-US" sz="2400" b="1" dirty="0">
                <a:solidFill>
                  <a:srgbClr val="5F5F5F"/>
                </a:solidFill>
                <a:cs typeface="Arial" pitchFamily="34" charset="0"/>
              </a:rPr>
              <a:t>Jim </a:t>
            </a:r>
            <a:r>
              <a:rPr lang="en-US" altLang="en-US" sz="2400" b="1" dirty="0" err="1">
                <a:solidFill>
                  <a:srgbClr val="5F5F5F"/>
                </a:solidFill>
                <a:cs typeface="Arial" pitchFamily="34" charset="0"/>
              </a:rPr>
              <a:t>Loehr</a:t>
            </a:r>
            <a:r>
              <a:rPr lang="en-US" altLang="en-US" sz="2400" b="1" dirty="0">
                <a:solidFill>
                  <a:srgbClr val="5F5F5F"/>
                </a:solidFill>
                <a:cs typeface="Arial" pitchFamily="34" charset="0"/>
              </a:rPr>
              <a:t>, </a:t>
            </a:r>
            <a:r>
              <a:rPr lang="en-US" altLang="en-US" sz="2400" b="1" dirty="0" err="1">
                <a:solidFill>
                  <a:srgbClr val="5F5F5F"/>
                </a:solidFill>
                <a:cs typeface="Arial" pitchFamily="34" charset="0"/>
              </a:rPr>
              <a:t>Ed.D</a:t>
            </a:r>
            <a:r>
              <a:rPr lang="en-US" altLang="en-US" sz="2400" b="1" dirty="0">
                <a:solidFill>
                  <a:srgbClr val="5F5F5F"/>
                </a:solidFill>
                <a:cs typeface="Arial" pitchFamily="34" charset="0"/>
              </a:rPr>
              <a:t>.</a:t>
            </a:r>
          </a:p>
          <a:p>
            <a:pPr marL="0" indent="0" algn="just">
              <a:lnSpc>
                <a:spcPct val="130000"/>
              </a:lnSpc>
              <a:spcBef>
                <a:spcPct val="0"/>
              </a:spcBef>
              <a:buClr>
                <a:srgbClr val="00B3E7"/>
              </a:buClr>
              <a:buSzPct val="100000"/>
              <a:buNone/>
            </a:pPr>
            <a:r>
              <a:rPr lang="en-US" altLang="en-US" sz="2200" dirty="0">
                <a:solidFill>
                  <a:srgbClr val="5F5F5F"/>
                </a:solidFill>
                <a:cs typeface="Arial" pitchFamily="34" charset="0"/>
              </a:rPr>
              <a:t>       Performance Psychologist</a:t>
            </a:r>
          </a:p>
          <a:p>
            <a:pPr algn="just">
              <a:lnSpc>
                <a:spcPct val="130000"/>
              </a:lnSpc>
              <a:spcBef>
                <a:spcPct val="0"/>
              </a:spcBef>
              <a:buClr>
                <a:srgbClr val="00B3E7"/>
              </a:buClr>
              <a:buSzPct val="100000"/>
              <a:buFont typeface="LucidaGrande"/>
              <a:buChar char="→"/>
            </a:pPr>
            <a:endParaRPr lang="en-US" altLang="en-US" sz="2200" dirty="0">
              <a:solidFill>
                <a:srgbClr val="5F5F5F"/>
              </a:solidFill>
              <a:cs typeface="Arial" pitchFamily="34" charset="0"/>
            </a:endParaRPr>
          </a:p>
          <a:p>
            <a:pPr algn="just">
              <a:lnSpc>
                <a:spcPct val="130000"/>
              </a:lnSpc>
              <a:spcBef>
                <a:spcPct val="0"/>
              </a:spcBef>
              <a:buClr>
                <a:srgbClr val="00B3E7"/>
              </a:buClr>
              <a:buSzPct val="100000"/>
              <a:buFont typeface="LucidaGrande"/>
              <a:buChar char="→"/>
            </a:pPr>
            <a:r>
              <a:rPr lang="en-US" altLang="en-US" sz="2400" b="1" dirty="0">
                <a:solidFill>
                  <a:srgbClr val="5F5F5F"/>
                </a:solidFill>
                <a:cs typeface="Arial" pitchFamily="34" charset="0"/>
              </a:rPr>
              <a:t> Jack </a:t>
            </a:r>
            <a:r>
              <a:rPr lang="en-US" altLang="en-US" sz="2400" b="1" dirty="0" err="1">
                <a:solidFill>
                  <a:srgbClr val="5F5F5F"/>
                </a:solidFill>
                <a:cs typeface="Arial" pitchFamily="34" charset="0"/>
              </a:rPr>
              <a:t>Groppel</a:t>
            </a:r>
            <a:r>
              <a:rPr lang="en-US" altLang="en-US" sz="2400" b="1" dirty="0">
                <a:solidFill>
                  <a:srgbClr val="5F5F5F"/>
                </a:solidFill>
                <a:cs typeface="Arial" pitchFamily="34" charset="0"/>
              </a:rPr>
              <a:t>, Ph.D.</a:t>
            </a:r>
          </a:p>
          <a:p>
            <a:pPr marL="0" indent="0" algn="just">
              <a:lnSpc>
                <a:spcPct val="130000"/>
              </a:lnSpc>
              <a:spcBef>
                <a:spcPct val="0"/>
              </a:spcBef>
              <a:buClr>
                <a:srgbClr val="00B3E7"/>
              </a:buClr>
              <a:buSzPct val="100000"/>
              <a:buNone/>
            </a:pPr>
            <a:r>
              <a:rPr lang="en-US" altLang="en-US" sz="2200" dirty="0">
                <a:solidFill>
                  <a:srgbClr val="5F5F5F"/>
                </a:solidFill>
                <a:cs typeface="Arial" pitchFamily="34" charset="0"/>
              </a:rPr>
              <a:t>       Sports Scientist</a:t>
            </a:r>
          </a:p>
          <a:p>
            <a:pPr algn="just">
              <a:lnSpc>
                <a:spcPct val="110000"/>
              </a:lnSpc>
              <a:spcBef>
                <a:spcPct val="0"/>
              </a:spcBef>
              <a:buClrTx/>
              <a:buSzPct val="175000"/>
              <a:buFontTx/>
              <a:buNone/>
            </a:pPr>
            <a:endParaRPr lang="en-US" altLang="en-US" sz="2200" dirty="0">
              <a:solidFill>
                <a:srgbClr val="5F5F5F"/>
              </a:solidFill>
              <a:cs typeface="Arial" pitchFamily="34" charset="0"/>
            </a:endParaRPr>
          </a:p>
          <a:p>
            <a:pPr algn="just">
              <a:lnSpc>
                <a:spcPct val="110000"/>
              </a:lnSpc>
              <a:spcBef>
                <a:spcPct val="0"/>
              </a:spcBef>
              <a:buClrTx/>
              <a:buSzPct val="175000"/>
              <a:buFont typeface="Lucida Grande" charset="0"/>
              <a:buChar char="–"/>
            </a:pPr>
            <a:r>
              <a:rPr lang="en-US" altLang="en-US" sz="1800" dirty="0">
                <a:solidFill>
                  <a:srgbClr val="5F5F5F"/>
                </a:solidFill>
                <a:cs typeface="Arial" pitchFamily="34" charset="0"/>
              </a:rPr>
              <a:t>Worked with elite athletes for 30+ years</a:t>
            </a:r>
          </a:p>
          <a:p>
            <a:pPr algn="just">
              <a:lnSpc>
                <a:spcPct val="110000"/>
              </a:lnSpc>
              <a:spcBef>
                <a:spcPct val="0"/>
              </a:spcBef>
              <a:buClrTx/>
              <a:buSzPct val="175000"/>
              <a:buFont typeface="Lucida Grande" charset="0"/>
              <a:buChar char="–"/>
            </a:pPr>
            <a:r>
              <a:rPr lang="en-US" altLang="en-US" sz="1800" dirty="0">
                <a:solidFill>
                  <a:srgbClr val="5F5F5F"/>
                </a:solidFill>
                <a:cs typeface="Arial" pitchFamily="34" charset="0"/>
              </a:rPr>
              <a:t>16 #1 ranked athletes</a:t>
            </a:r>
          </a:p>
          <a:p>
            <a:pPr algn="just">
              <a:lnSpc>
                <a:spcPct val="110000"/>
              </a:lnSpc>
              <a:spcBef>
                <a:spcPct val="0"/>
              </a:spcBef>
              <a:buClrTx/>
              <a:buSzPct val="175000"/>
              <a:buFont typeface="Lucida Grande" charset="0"/>
              <a:buChar char="–"/>
            </a:pPr>
            <a:r>
              <a:rPr lang="en-US" altLang="en-US" sz="1800" dirty="0">
                <a:solidFill>
                  <a:srgbClr val="5F5F5F"/>
                </a:solidFill>
                <a:cs typeface="Arial" pitchFamily="34" charset="0"/>
              </a:rPr>
              <a:t>Created the Corporate Athlete</a:t>
            </a:r>
            <a:r>
              <a:rPr lang="en-US" altLang="en-US" sz="1800" baseline="30000" dirty="0">
                <a:solidFill>
                  <a:srgbClr val="5F5F5F"/>
                </a:solidFill>
                <a:cs typeface="Arial" pitchFamily="34" charset="0"/>
              </a:rPr>
              <a:t>®</a:t>
            </a:r>
            <a:r>
              <a:rPr lang="en-US" altLang="en-US" sz="1800" dirty="0">
                <a:solidFill>
                  <a:srgbClr val="5F5F5F"/>
                </a:solidFill>
                <a:cs typeface="Arial" pitchFamily="34" charset="0"/>
              </a:rPr>
              <a:t> program in 1992	</a:t>
            </a:r>
          </a:p>
        </p:txBody>
      </p:sp>
      <p:pic>
        <p:nvPicPr>
          <p:cNvPr id="5124" name="Picture 17"/>
          <p:cNvPicPr>
            <a:picLocks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92875" y="1722438"/>
            <a:ext cx="1385888" cy="1785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pic>
        <p:nvPicPr>
          <p:cNvPr id="5125" name="Picture 18"/>
          <p:cNvPicPr>
            <a:picLocks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492875" y="3919538"/>
            <a:ext cx="1404938" cy="178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5126" name="Title 1"/>
          <p:cNvSpPr>
            <a:spLocks noGrp="1"/>
          </p:cNvSpPr>
          <p:nvPr>
            <p:ph type="title"/>
          </p:nvPr>
        </p:nvSpPr>
        <p:spPr/>
        <p:txBody>
          <a:bodyPr>
            <a:normAutofit/>
          </a:bodyPr>
          <a:lstStyle/>
          <a:p>
            <a:r>
              <a:rPr lang="en-US" altLang="en-US" sz="3200" dirty="0">
                <a:ea typeface="ＭＳ Ｐゴシック" pitchFamily="34" charset="-128"/>
              </a:rPr>
              <a:t>Human Performance Institute</a:t>
            </a:r>
            <a:r>
              <a:rPr lang="en-US" altLang="en-US" sz="3200" baseline="30000" dirty="0">
                <a:ea typeface="ＭＳ Ｐゴシック" pitchFamily="34" charset="-128"/>
              </a:rPr>
              <a:t>™</a:t>
            </a:r>
            <a:endParaRPr lang="en-US" altLang="en-US" sz="3200" dirty="0">
              <a:ea typeface="ＭＳ Ｐゴシック" pitchFamily="34" charset="-128"/>
            </a:endParaRPr>
          </a:p>
        </p:txBody>
      </p:sp>
    </p:spTree>
    <p:extLst>
      <p:ext uri="{BB962C8B-B14F-4D97-AF65-F5344CB8AC3E}">
        <p14:creationId xmlns:p14="http://schemas.microsoft.com/office/powerpoint/2010/main" xmlns="" val="2235690916"/>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dirty="0">
                <a:ea typeface="ＭＳ Ｐゴシック" pitchFamily="34" charset="-128"/>
              </a:rPr>
              <a:t>We are Creatures of Habit</a:t>
            </a:r>
          </a:p>
        </p:txBody>
      </p:sp>
      <p:sp>
        <p:nvSpPr>
          <p:cNvPr id="32771" name="Rectangle 4"/>
          <p:cNvSpPr>
            <a:spLocks noChangeArrowheads="1"/>
          </p:cNvSpPr>
          <p:nvPr/>
        </p:nvSpPr>
        <p:spPr bwMode="auto">
          <a:xfrm>
            <a:off x="471488" y="515938"/>
            <a:ext cx="7770812" cy="715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88" tIns="44450" rIns="90488" bIns="44450" anchor="ct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a:lnSpc>
                <a:spcPct val="100000"/>
              </a:lnSpc>
              <a:spcBef>
                <a:spcPct val="0"/>
              </a:spcBef>
              <a:buClrTx/>
              <a:buFontTx/>
              <a:buNone/>
            </a:pPr>
            <a:endParaRPr lang="en-US" altLang="en-US" sz="3200" b="1">
              <a:solidFill>
                <a:schemeClr val="bg1"/>
              </a:solidFill>
            </a:endParaRPr>
          </a:p>
        </p:txBody>
      </p:sp>
      <p:pic>
        <p:nvPicPr>
          <p:cNvPr id="12290" name="Picture 2" descr="C:\Users\jm29368\Desktop\For Sherri\Energy Performance\building rituals.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4948" y="1653339"/>
            <a:ext cx="8690030" cy="381405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287861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GB" altLang="en-US" dirty="0">
                <a:ea typeface="ＭＳ Ｐゴシック" pitchFamily="34" charset="-128"/>
              </a:rPr>
              <a:t>Keys to Building Rituals</a:t>
            </a:r>
          </a:p>
        </p:txBody>
      </p:sp>
      <p:sp>
        <p:nvSpPr>
          <p:cNvPr id="33795" name="Rectangle 3"/>
          <p:cNvSpPr>
            <a:spLocks noGrp="1" noChangeArrowheads="1"/>
          </p:cNvSpPr>
          <p:nvPr>
            <p:ph idx="1"/>
          </p:nvPr>
        </p:nvSpPr>
        <p:spPr/>
        <p:txBody>
          <a:bodyPr/>
          <a:lstStyle/>
          <a:p>
            <a:pPr marL="457200" indent="-457200" eaLnBrk="1" hangingPunct="1">
              <a:lnSpc>
                <a:spcPct val="150000"/>
              </a:lnSpc>
              <a:spcAft>
                <a:spcPct val="25000"/>
              </a:spcAft>
            </a:pPr>
            <a:r>
              <a:rPr lang="en-GB" altLang="en-US" sz="2400" b="1" dirty="0">
                <a:solidFill>
                  <a:srgbClr val="5F5F5F"/>
                </a:solidFill>
                <a:ea typeface="ＭＳ Ｐゴシック" pitchFamily="34" charset="-128"/>
              </a:rPr>
              <a:t>Link rituals to primary values</a:t>
            </a:r>
          </a:p>
          <a:p>
            <a:pPr marL="457200" indent="-457200" eaLnBrk="1" hangingPunct="1">
              <a:lnSpc>
                <a:spcPct val="150000"/>
              </a:lnSpc>
              <a:spcAft>
                <a:spcPct val="25000"/>
              </a:spcAft>
            </a:pPr>
            <a:r>
              <a:rPr lang="en-GB" altLang="en-US" sz="2400" b="1" dirty="0">
                <a:solidFill>
                  <a:srgbClr val="5F5F5F"/>
                </a:solidFill>
                <a:ea typeface="ＭＳ Ｐゴシック" pitchFamily="34" charset="-128"/>
              </a:rPr>
              <a:t>Be precise about time and </a:t>
            </a:r>
            <a:r>
              <a:rPr lang="en-GB" altLang="en-US" sz="2400" b="1" dirty="0" err="1">
                <a:solidFill>
                  <a:srgbClr val="5F5F5F"/>
                </a:solidFill>
                <a:ea typeface="ＭＳ Ｐゴシック" pitchFamily="34" charset="-128"/>
              </a:rPr>
              <a:t>behavior</a:t>
            </a:r>
            <a:endParaRPr lang="en-GB" altLang="en-US" sz="2400" b="1" dirty="0">
              <a:solidFill>
                <a:srgbClr val="5F5F5F"/>
              </a:solidFill>
              <a:ea typeface="ＭＳ Ｐゴシック" pitchFamily="34" charset="-128"/>
            </a:endParaRPr>
          </a:p>
          <a:p>
            <a:pPr marL="457200" indent="-457200" eaLnBrk="1" hangingPunct="1">
              <a:lnSpc>
                <a:spcPct val="150000"/>
              </a:lnSpc>
              <a:spcAft>
                <a:spcPct val="25000"/>
              </a:spcAft>
            </a:pPr>
            <a:r>
              <a:rPr lang="en-GB" altLang="en-US" sz="2400" b="1" dirty="0">
                <a:solidFill>
                  <a:srgbClr val="5F5F5F"/>
                </a:solidFill>
                <a:ea typeface="ＭＳ Ｐゴシック" pitchFamily="34" charset="-128"/>
              </a:rPr>
              <a:t>Be positive, focus your energy on what you want </a:t>
            </a:r>
          </a:p>
          <a:p>
            <a:pPr marL="457200" indent="-457200" eaLnBrk="1" hangingPunct="1">
              <a:lnSpc>
                <a:spcPct val="150000"/>
              </a:lnSpc>
              <a:spcAft>
                <a:spcPct val="25000"/>
              </a:spcAft>
            </a:pPr>
            <a:r>
              <a:rPr lang="en-GB" altLang="en-US" sz="2400" b="1" dirty="0">
                <a:solidFill>
                  <a:srgbClr val="5F5F5F"/>
                </a:solidFill>
                <a:ea typeface="ＭＳ Ｐゴシック" pitchFamily="34" charset="-128"/>
              </a:rPr>
              <a:t>Commit for 30-60 days</a:t>
            </a:r>
          </a:p>
          <a:p>
            <a:pPr marL="457200" indent="-457200" eaLnBrk="1" hangingPunct="1">
              <a:lnSpc>
                <a:spcPct val="150000"/>
              </a:lnSpc>
              <a:spcAft>
                <a:spcPct val="25000"/>
              </a:spcAft>
            </a:pPr>
            <a:r>
              <a:rPr lang="en-GB" altLang="en-US" sz="2400" b="1" dirty="0">
                <a:solidFill>
                  <a:srgbClr val="5F5F5F"/>
                </a:solidFill>
                <a:ea typeface="ＭＳ Ｐゴシック" pitchFamily="34" charset="-128"/>
              </a:rPr>
              <a:t>Create a supportive environment</a:t>
            </a:r>
          </a:p>
          <a:p>
            <a:pPr marL="457200" indent="-457200" eaLnBrk="1" hangingPunct="1"/>
            <a:endParaRPr lang="en-GB" altLang="en-US" sz="2400" b="1" dirty="0">
              <a:solidFill>
                <a:srgbClr val="5F5F5F"/>
              </a:solidFill>
              <a:ea typeface="ＭＳ Ｐゴシック" pitchFamily="34" charset="-128"/>
            </a:endParaRPr>
          </a:p>
        </p:txBody>
      </p:sp>
    </p:spTree>
    <p:extLst>
      <p:ext uri="{BB962C8B-B14F-4D97-AF65-F5344CB8AC3E}">
        <p14:creationId xmlns:p14="http://schemas.microsoft.com/office/powerpoint/2010/main" xmlns="" val="3662269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GB" altLang="en-US" dirty="0">
                <a:ea typeface="ＭＳ Ｐゴシック" pitchFamily="34" charset="-128"/>
              </a:rPr>
              <a:t>Key Takeaways</a:t>
            </a:r>
          </a:p>
        </p:txBody>
      </p:sp>
      <p:sp>
        <p:nvSpPr>
          <p:cNvPr id="34819" name="Rectangle 3"/>
          <p:cNvSpPr>
            <a:spLocks noGrp="1" noChangeArrowheads="1"/>
          </p:cNvSpPr>
          <p:nvPr>
            <p:ph idx="1"/>
          </p:nvPr>
        </p:nvSpPr>
        <p:spPr/>
        <p:txBody>
          <a:bodyPr/>
          <a:lstStyle/>
          <a:p>
            <a:pPr marL="457200" indent="-457200" eaLnBrk="1" hangingPunct="1">
              <a:lnSpc>
                <a:spcPct val="150000"/>
              </a:lnSpc>
              <a:spcAft>
                <a:spcPct val="25000"/>
              </a:spcAft>
            </a:pPr>
            <a:r>
              <a:rPr lang="en-GB" altLang="en-US" sz="2400" b="1" dirty="0">
                <a:solidFill>
                  <a:srgbClr val="5F5F5F"/>
                </a:solidFill>
                <a:ea typeface="ＭＳ Ｐゴシック" pitchFamily="34" charset="-128"/>
              </a:rPr>
              <a:t>Connect your goals to purpose</a:t>
            </a:r>
          </a:p>
          <a:p>
            <a:pPr marL="457200" indent="-457200" eaLnBrk="1" hangingPunct="1">
              <a:lnSpc>
                <a:spcPct val="150000"/>
              </a:lnSpc>
              <a:spcAft>
                <a:spcPct val="25000"/>
              </a:spcAft>
            </a:pPr>
            <a:r>
              <a:rPr lang="en-GB" altLang="en-US" sz="2400" b="1" dirty="0">
                <a:solidFill>
                  <a:srgbClr val="5F5F5F"/>
                </a:solidFill>
                <a:ea typeface="ＭＳ Ｐゴシック" pitchFamily="34" charset="-128"/>
              </a:rPr>
              <a:t>Practice rituals to build habits that stick</a:t>
            </a:r>
          </a:p>
          <a:p>
            <a:pPr marL="457200" indent="-457200" eaLnBrk="1" hangingPunct="1">
              <a:lnSpc>
                <a:spcPct val="150000"/>
              </a:lnSpc>
              <a:spcAft>
                <a:spcPct val="25000"/>
              </a:spcAft>
            </a:pPr>
            <a:r>
              <a:rPr lang="en-GB" altLang="en-US" sz="2400" b="1" dirty="0">
                <a:solidFill>
                  <a:srgbClr val="5F5F5F"/>
                </a:solidFill>
                <a:ea typeface="ＭＳ Ｐゴシック" pitchFamily="34" charset="-128"/>
              </a:rPr>
              <a:t>Build a support network, tell friends and family</a:t>
            </a:r>
          </a:p>
        </p:txBody>
      </p:sp>
    </p:spTree>
    <p:extLst>
      <p:ext uri="{BB962C8B-B14F-4D97-AF65-F5344CB8AC3E}">
        <p14:creationId xmlns:p14="http://schemas.microsoft.com/office/powerpoint/2010/main" xmlns="" val="39381571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GB" altLang="en-US" dirty="0">
                <a:ea typeface="ＭＳ Ｐゴシック" pitchFamily="34" charset="-128"/>
              </a:rPr>
              <a:t>Get In The Game</a:t>
            </a:r>
          </a:p>
        </p:txBody>
      </p:sp>
      <p:sp>
        <p:nvSpPr>
          <p:cNvPr id="5" name="Rectangle 4"/>
          <p:cNvSpPr>
            <a:spLocks noGrp="1" noChangeArrowheads="1"/>
          </p:cNvSpPr>
          <p:nvPr>
            <p:ph idx="1"/>
          </p:nvPr>
        </p:nvSpPr>
        <p:spPr/>
        <p:txBody>
          <a:bodyPr/>
          <a:lstStyle/>
          <a:p>
            <a:pPr marL="457200" indent="-457200" eaLnBrk="1" hangingPunct="1">
              <a:lnSpc>
                <a:spcPct val="100000"/>
              </a:lnSpc>
              <a:spcAft>
                <a:spcPct val="50000"/>
              </a:spcAft>
            </a:pPr>
            <a:r>
              <a:rPr lang="en-GB" altLang="en-US" sz="2400" b="1" dirty="0">
                <a:solidFill>
                  <a:srgbClr val="5F5F5F"/>
                </a:solidFill>
                <a:ea typeface="ＭＳ Ｐゴシック" pitchFamily="34" charset="-128"/>
              </a:rPr>
              <a:t>Manage energy, not time, </a:t>
            </a:r>
            <a:br>
              <a:rPr lang="en-GB" altLang="en-US" sz="2400" b="1" dirty="0">
                <a:solidFill>
                  <a:srgbClr val="5F5F5F"/>
                </a:solidFill>
                <a:ea typeface="ＭＳ Ｐゴシック" pitchFamily="34" charset="-128"/>
              </a:rPr>
            </a:br>
            <a:r>
              <a:rPr lang="en-GB" altLang="en-US" sz="2400" b="1" dirty="0">
                <a:solidFill>
                  <a:srgbClr val="5F5F5F"/>
                </a:solidFill>
                <a:ea typeface="ＭＳ Ｐゴシック" pitchFamily="34" charset="-128"/>
              </a:rPr>
              <a:t>to become fully engaged</a:t>
            </a:r>
          </a:p>
          <a:p>
            <a:pPr marL="457200" indent="-457200" eaLnBrk="1" hangingPunct="1">
              <a:lnSpc>
                <a:spcPct val="100000"/>
              </a:lnSpc>
              <a:spcAft>
                <a:spcPct val="50000"/>
              </a:spcAft>
            </a:pPr>
            <a:r>
              <a:rPr lang="en-GB" altLang="en-US" sz="2400" b="1" dirty="0">
                <a:solidFill>
                  <a:srgbClr val="5F5F5F"/>
                </a:solidFill>
                <a:ea typeface="ＭＳ Ｐゴシック" pitchFamily="34" charset="-128"/>
              </a:rPr>
              <a:t>Manage energy throughout </a:t>
            </a:r>
            <a:br>
              <a:rPr lang="en-GB" altLang="en-US" sz="2400" b="1" dirty="0">
                <a:solidFill>
                  <a:srgbClr val="5F5F5F"/>
                </a:solidFill>
                <a:ea typeface="ＭＳ Ｐゴシック" pitchFamily="34" charset="-128"/>
              </a:rPr>
            </a:br>
            <a:r>
              <a:rPr lang="en-GB" altLang="en-US" sz="2400" b="1" dirty="0">
                <a:solidFill>
                  <a:srgbClr val="5F5F5F"/>
                </a:solidFill>
                <a:ea typeface="ＭＳ Ｐゴシック" pitchFamily="34" charset="-128"/>
              </a:rPr>
              <a:t>day with food and movement</a:t>
            </a:r>
          </a:p>
          <a:p>
            <a:pPr marL="457200" indent="-457200" eaLnBrk="1" hangingPunct="1">
              <a:lnSpc>
                <a:spcPct val="100000"/>
              </a:lnSpc>
              <a:spcAft>
                <a:spcPct val="50000"/>
              </a:spcAft>
            </a:pPr>
            <a:r>
              <a:rPr lang="en-GB" altLang="en-US" sz="2400" b="1" dirty="0">
                <a:solidFill>
                  <a:srgbClr val="5F5F5F"/>
                </a:solidFill>
                <a:ea typeface="ＭＳ Ｐゴシック" pitchFamily="34" charset="-128"/>
              </a:rPr>
              <a:t>Take action by developing </a:t>
            </a:r>
            <a:br>
              <a:rPr lang="en-GB" altLang="en-US" sz="2400" b="1" dirty="0">
                <a:solidFill>
                  <a:srgbClr val="5F5F5F"/>
                </a:solidFill>
                <a:ea typeface="ＭＳ Ｐゴシック" pitchFamily="34" charset="-128"/>
              </a:rPr>
            </a:br>
            <a:r>
              <a:rPr lang="en-GB" altLang="en-US" sz="2400" b="1" dirty="0">
                <a:solidFill>
                  <a:srgbClr val="5F5F5F"/>
                </a:solidFill>
                <a:ea typeface="ＭＳ Ｐゴシック" pitchFamily="34" charset="-128"/>
              </a:rPr>
              <a:t> supportive rituals</a:t>
            </a:r>
          </a:p>
        </p:txBody>
      </p:sp>
      <p:pic>
        <p:nvPicPr>
          <p:cNvPr id="6" name="Picture 6" descr="Lovato Finish hi res"/>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a:xfrm>
            <a:off x="5962289" y="1375560"/>
            <a:ext cx="3181711" cy="3899824"/>
          </a:xfrm>
          <a:prstGeom prst="rect">
            <a:avLst/>
          </a:prstGeom>
        </p:spPr>
      </p:pic>
      <p:pic>
        <p:nvPicPr>
          <p:cNvPr id="7" name="Picture 8" descr="FDIC black"/>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42925" y="6384925"/>
            <a:ext cx="5549900" cy="207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5361524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94A1CEF1-F13C-B143-97EA-CC254139459B}"/>
              </a:ext>
            </a:extLst>
          </p:cNvPr>
          <p:cNvSpPr txBox="1"/>
          <p:nvPr/>
        </p:nvSpPr>
        <p:spPr>
          <a:xfrm>
            <a:off x="-1583473" y="-780585"/>
            <a:ext cx="184731" cy="307777"/>
          </a:xfrm>
          <a:prstGeom prst="rect">
            <a:avLst/>
          </a:prstGeom>
          <a:noFill/>
        </p:spPr>
        <p:txBody>
          <a:bodyPr wrap="none" rtlCol="0">
            <a:spAutoFit/>
          </a:bodyPr>
          <a:lstStyle/>
          <a:p>
            <a:endParaRPr lang="en-US" sz="1400" dirty="0" err="1"/>
          </a:p>
        </p:txBody>
      </p:sp>
      <p:sp>
        <p:nvSpPr>
          <p:cNvPr id="13" name="Title 1">
            <a:extLst>
              <a:ext uri="{FF2B5EF4-FFF2-40B4-BE49-F238E27FC236}">
                <a16:creationId xmlns:a16="http://schemas.microsoft.com/office/drawing/2014/main" xmlns="" id="{02FA7BDE-E888-C14E-B670-DE25091C446D}"/>
              </a:ext>
            </a:extLst>
          </p:cNvPr>
          <p:cNvSpPr>
            <a:spLocks noGrp="1"/>
          </p:cNvSpPr>
          <p:nvPr>
            <p:ph type="title"/>
          </p:nvPr>
        </p:nvSpPr>
        <p:spPr>
          <a:xfrm>
            <a:off x="438150" y="332656"/>
            <a:ext cx="8229600" cy="648072"/>
          </a:xfrm>
        </p:spPr>
        <p:txBody>
          <a:bodyPr/>
          <a:lstStyle/>
          <a:p>
            <a:r>
              <a:rPr lang="en-US" dirty="0"/>
              <a:t>Janus Henderson </a:t>
            </a:r>
            <a:r>
              <a:rPr lang="en-US" dirty="0" err="1"/>
              <a:t>Labs</a:t>
            </a:r>
            <a:r>
              <a:rPr lang="en-US" sz="1800" baseline="65000" dirty="0" err="1"/>
              <a:t>TM</a:t>
            </a:r>
            <a:r>
              <a:rPr lang="en-US" dirty="0"/>
              <a:t> Support</a:t>
            </a:r>
          </a:p>
        </p:txBody>
      </p:sp>
      <p:sp>
        <p:nvSpPr>
          <p:cNvPr id="14" name="Content Placeholder 2">
            <a:extLst>
              <a:ext uri="{FF2B5EF4-FFF2-40B4-BE49-F238E27FC236}">
                <a16:creationId xmlns:a16="http://schemas.microsoft.com/office/drawing/2014/main" xmlns="" id="{F0D90ADF-7489-6F4B-BD53-BB03F4E0FEDD}"/>
              </a:ext>
            </a:extLst>
          </p:cNvPr>
          <p:cNvSpPr>
            <a:spLocks noGrp="1"/>
          </p:cNvSpPr>
          <p:nvPr>
            <p:ph idx="1"/>
          </p:nvPr>
        </p:nvSpPr>
        <p:spPr>
          <a:xfrm>
            <a:off x="448950" y="1717586"/>
            <a:ext cx="8229600" cy="3727539"/>
          </a:xfrm>
        </p:spPr>
        <p:txBody>
          <a:bodyPr/>
          <a:lstStyle/>
          <a:p>
            <a:r>
              <a:rPr lang="en-US" dirty="0"/>
              <a:t>To implement the Janus Henderson solutions that can help build your business in a changing environment, contact your sales director or call 800.668.0434.</a:t>
            </a:r>
          </a:p>
        </p:txBody>
      </p:sp>
      <p:sp>
        <p:nvSpPr>
          <p:cNvPr id="15" name="Rectangle 14">
            <a:extLst>
              <a:ext uri="{FF2B5EF4-FFF2-40B4-BE49-F238E27FC236}">
                <a16:creationId xmlns:a16="http://schemas.microsoft.com/office/drawing/2014/main" xmlns="" id="{9EF01174-96E5-604E-A891-726B2826E3AD}"/>
              </a:ext>
            </a:extLst>
          </p:cNvPr>
          <p:cNvSpPr/>
          <p:nvPr/>
        </p:nvSpPr>
        <p:spPr>
          <a:xfrm>
            <a:off x="3128816" y="3244334"/>
            <a:ext cx="2886368" cy="369332"/>
          </a:xfrm>
          <a:prstGeom prst="rect">
            <a:avLst/>
          </a:prstGeom>
        </p:spPr>
        <p:txBody>
          <a:bodyPr wrap="none">
            <a:spAutoFit/>
          </a:bodyPr>
          <a:lstStyle/>
          <a:p>
            <a:r>
              <a:rPr lang="en-US" dirty="0"/>
              <a:t>Visit</a:t>
            </a:r>
            <a:r>
              <a:rPr lang="en-US" dirty="0">
                <a:solidFill>
                  <a:srgbClr val="C00000"/>
                </a:solidFill>
              </a:rPr>
              <a:t> </a:t>
            </a:r>
            <a:r>
              <a:rPr lang="en-US" dirty="0" err="1">
                <a:solidFill>
                  <a:srgbClr val="C00000"/>
                </a:solidFill>
              </a:rPr>
              <a:t>janushenderson.com</a:t>
            </a:r>
            <a:endParaRPr lang="en-US" dirty="0">
              <a:solidFill>
                <a:srgbClr val="C00000"/>
              </a:solidFill>
            </a:endParaRPr>
          </a:p>
        </p:txBody>
      </p:sp>
      <p:sp>
        <p:nvSpPr>
          <p:cNvPr id="16" name="Text Placeholder 7">
            <a:extLst>
              <a:ext uri="{FF2B5EF4-FFF2-40B4-BE49-F238E27FC236}">
                <a16:creationId xmlns:a16="http://schemas.microsoft.com/office/drawing/2014/main" xmlns="" id="{7BC797CD-AD48-0F40-A30E-420D8212BF04}"/>
              </a:ext>
            </a:extLst>
          </p:cNvPr>
          <p:cNvSpPr txBox="1">
            <a:spLocks/>
          </p:cNvSpPr>
          <p:nvPr/>
        </p:nvSpPr>
        <p:spPr>
          <a:xfrm>
            <a:off x="457040" y="5508703"/>
            <a:ext cx="5890597" cy="1139432"/>
          </a:xfrm>
          <a:prstGeom prst="rect">
            <a:avLst/>
          </a:prstGeom>
        </p:spPr>
        <p:txBody>
          <a:bodyPr vert="horz" lIns="0" tIns="0" rIns="0" bIns="0" rtlCol="0" anchor="b" anchorCtr="0">
            <a:noAutofit/>
          </a:bodyPr>
          <a:lstStyle>
            <a:lvl1pPr marL="0" indent="0" algn="l" defTabSz="914400" rtl="0" eaLnBrk="1" latinLnBrk="0" hangingPunct="1">
              <a:lnSpc>
                <a:spcPct val="100000"/>
              </a:lnSpc>
              <a:spcBef>
                <a:spcPts val="0"/>
              </a:spcBef>
              <a:spcAft>
                <a:spcPts val="0"/>
              </a:spcAft>
              <a:buFont typeface="Arial" pitchFamily="34" charset="0"/>
              <a:buNone/>
              <a:defRPr sz="800" b="0" kern="1200">
                <a:solidFill>
                  <a:schemeClr val="bg1"/>
                </a:solidFill>
                <a:latin typeface="+mn-lt"/>
                <a:ea typeface="+mn-ea"/>
                <a:cs typeface="+mn-cs"/>
              </a:defRPr>
            </a:lvl1pPr>
            <a:lvl2pPr marL="538163" indent="-252413" algn="l" defTabSz="914400" rtl="0" eaLnBrk="1" latinLnBrk="0" hangingPunct="1">
              <a:spcBef>
                <a:spcPts val="0"/>
              </a:spcBef>
              <a:buSzPct val="90000"/>
              <a:buFont typeface="Arial" pitchFamily="34" charset="0"/>
              <a:buChar char="•"/>
              <a:defRPr sz="800" kern="1200">
                <a:solidFill>
                  <a:schemeClr val="bg1"/>
                </a:solidFill>
                <a:latin typeface="+mn-lt"/>
                <a:ea typeface="+mn-ea"/>
                <a:cs typeface="+mn-cs"/>
              </a:defRPr>
            </a:lvl2pPr>
            <a:lvl3pPr marL="1076325" indent="-269875" algn="l" defTabSz="914400" rtl="0" eaLnBrk="1" latinLnBrk="0" hangingPunct="1">
              <a:spcBef>
                <a:spcPts val="0"/>
              </a:spcBef>
              <a:buSzPct val="90000"/>
              <a:buFont typeface="Arial" pitchFamily="34" charset="0"/>
              <a:buChar char="•"/>
              <a:defRPr sz="800" kern="1200">
                <a:solidFill>
                  <a:schemeClr val="bg1"/>
                </a:solidFill>
                <a:latin typeface="+mn-lt"/>
                <a:ea typeface="+mn-ea"/>
                <a:cs typeface="+mn-cs"/>
              </a:defRPr>
            </a:lvl3pPr>
            <a:lvl4pPr marL="1435100" indent="-268288" algn="l" defTabSz="914400" rtl="0" eaLnBrk="1" latinLnBrk="0" hangingPunct="1">
              <a:spcBef>
                <a:spcPts val="0"/>
              </a:spcBef>
              <a:buFont typeface="Courier New" pitchFamily="49" charset="0"/>
              <a:buChar char="-"/>
              <a:defRPr sz="800" kern="1200">
                <a:solidFill>
                  <a:schemeClr val="bg1"/>
                </a:solidFill>
                <a:latin typeface="+mn-lt"/>
                <a:ea typeface="+mn-ea"/>
                <a:cs typeface="+mn-cs"/>
              </a:defRPr>
            </a:lvl4pPr>
            <a:lvl5pPr marL="1792288" indent="-228600" algn="l" defTabSz="914400" rtl="0" eaLnBrk="1" latinLnBrk="0" hangingPunct="1">
              <a:spcBef>
                <a:spcPts val="0"/>
              </a:spcBef>
              <a:buFont typeface="Courier New" pitchFamily="49" charset="0"/>
              <a:buChar char="-"/>
              <a:tabLst/>
              <a:defRPr sz="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00"/>
              </a:spcAft>
            </a:pPr>
            <a:r>
              <a:rPr lang="en-US" dirty="0">
                <a:solidFill>
                  <a:schemeClr val="tx1">
                    <a:alpha val="75000"/>
                  </a:schemeClr>
                </a:solidFill>
                <a:latin typeface="Arial" panose="020B0604020202020204" pitchFamily="34" charset="0"/>
                <a:cs typeface="Arial" panose="020B0604020202020204" pitchFamily="34" charset="0"/>
              </a:rPr>
              <a:t>Janus Henderson </a:t>
            </a:r>
            <a:r>
              <a:rPr lang="en-US" dirty="0" err="1">
                <a:solidFill>
                  <a:schemeClr val="tx1">
                    <a:alpha val="75000"/>
                  </a:schemeClr>
                </a:solidFill>
                <a:latin typeface="Arial" panose="020B0604020202020204" pitchFamily="34" charset="0"/>
                <a:cs typeface="Arial" panose="020B0604020202020204" pitchFamily="34" charset="0"/>
              </a:rPr>
              <a:t>Labs</a:t>
            </a:r>
            <a:r>
              <a:rPr lang="en-US" baseline="30000" dirty="0" err="1">
                <a:solidFill>
                  <a:schemeClr val="tx1">
                    <a:alpha val="75000"/>
                  </a:schemeClr>
                </a:solidFill>
                <a:latin typeface="Arial" panose="020B0604020202020204" pitchFamily="34" charset="0"/>
                <a:cs typeface="Arial" panose="020B0604020202020204" pitchFamily="34" charset="0"/>
              </a:rPr>
              <a:t>TM</a:t>
            </a:r>
            <a:r>
              <a:rPr lang="en-US" dirty="0">
                <a:solidFill>
                  <a:schemeClr val="tx1">
                    <a:alpha val="75000"/>
                  </a:schemeClr>
                </a:solidFill>
                <a:latin typeface="Arial" panose="020B0604020202020204" pitchFamily="34" charset="0"/>
                <a:cs typeface="Arial" panose="020B0604020202020204" pitchFamily="34" charset="0"/>
              </a:rPr>
              <a:t> programs are for information purposes only. There is no guarantee that the information supplied </a:t>
            </a:r>
            <a:br>
              <a:rPr lang="en-US" dirty="0">
                <a:solidFill>
                  <a:schemeClr val="tx1">
                    <a:alpha val="75000"/>
                  </a:schemeClr>
                </a:solidFill>
                <a:latin typeface="Arial" panose="020B0604020202020204" pitchFamily="34" charset="0"/>
                <a:cs typeface="Arial" panose="020B0604020202020204" pitchFamily="34" charset="0"/>
              </a:rPr>
            </a:br>
            <a:r>
              <a:rPr lang="en-US" dirty="0">
                <a:solidFill>
                  <a:schemeClr val="tx1">
                    <a:alpha val="75000"/>
                  </a:schemeClr>
                </a:solidFill>
                <a:latin typeface="Arial" panose="020B0604020202020204" pitchFamily="34" charset="0"/>
                <a:cs typeface="Arial" panose="020B0604020202020204" pitchFamily="34" charset="0"/>
              </a:rPr>
              <a:t>is accurate, complete or timely, nor is there any warranty with regards to the results obtained from its use.</a:t>
            </a:r>
          </a:p>
          <a:p>
            <a:pPr>
              <a:spcAft>
                <a:spcPts val="600"/>
              </a:spcAft>
            </a:pPr>
            <a:r>
              <a:rPr lang="en-US" dirty="0">
                <a:solidFill>
                  <a:schemeClr val="tx1">
                    <a:alpha val="75000"/>
                  </a:schemeClr>
                </a:solidFill>
                <a:latin typeface="Arial" panose="020B0604020202020204" pitchFamily="34" charset="0"/>
                <a:cs typeface="Arial" panose="020B0604020202020204" pitchFamily="34" charset="0"/>
              </a:rPr>
              <a:t>Janus Henderson and Janus Henderson Labs are trademarks of Janus Henderson Investors. © Janus Henderson Investors. </a:t>
            </a:r>
            <a:br>
              <a:rPr lang="en-US" dirty="0">
                <a:solidFill>
                  <a:schemeClr val="tx1">
                    <a:alpha val="75000"/>
                  </a:schemeClr>
                </a:solidFill>
                <a:latin typeface="Arial" panose="020B0604020202020204" pitchFamily="34" charset="0"/>
                <a:cs typeface="Arial" panose="020B0604020202020204" pitchFamily="34" charset="0"/>
              </a:rPr>
            </a:br>
            <a:r>
              <a:rPr lang="en-US" dirty="0">
                <a:solidFill>
                  <a:schemeClr val="tx1">
                    <a:alpha val="75000"/>
                  </a:schemeClr>
                </a:solidFill>
                <a:latin typeface="Arial" panose="020B0604020202020204" pitchFamily="34" charset="0"/>
                <a:cs typeface="Arial" panose="020B0604020202020204" pitchFamily="34" charset="0"/>
              </a:rPr>
              <a:t>The name Janus Henderson Investors includes HGI Group Limited, Henderson Global Investors (Brand Management) </a:t>
            </a:r>
            <a:r>
              <a:rPr lang="en-US" dirty="0" err="1">
                <a:solidFill>
                  <a:schemeClr val="tx1">
                    <a:alpha val="75000"/>
                  </a:schemeClr>
                </a:solidFill>
                <a:latin typeface="Arial" panose="020B0604020202020204" pitchFamily="34" charset="0"/>
                <a:cs typeface="Arial" panose="020B0604020202020204" pitchFamily="34" charset="0"/>
              </a:rPr>
              <a:t>Sarl</a:t>
            </a:r>
            <a:r>
              <a:rPr lang="en-US" dirty="0">
                <a:solidFill>
                  <a:schemeClr val="tx1">
                    <a:alpha val="75000"/>
                  </a:schemeClr>
                </a:solidFill>
                <a:latin typeface="Arial" panose="020B0604020202020204" pitchFamily="34" charset="0"/>
                <a:cs typeface="Arial" panose="020B0604020202020204" pitchFamily="34" charset="0"/>
              </a:rPr>
              <a:t> </a:t>
            </a:r>
            <a:br>
              <a:rPr lang="en-US" dirty="0">
                <a:solidFill>
                  <a:schemeClr val="tx1">
                    <a:alpha val="75000"/>
                  </a:schemeClr>
                </a:solidFill>
                <a:latin typeface="Arial" panose="020B0604020202020204" pitchFamily="34" charset="0"/>
                <a:cs typeface="Arial" panose="020B0604020202020204" pitchFamily="34" charset="0"/>
              </a:rPr>
            </a:br>
            <a:r>
              <a:rPr lang="en-US" dirty="0">
                <a:solidFill>
                  <a:schemeClr val="tx1">
                    <a:alpha val="75000"/>
                  </a:schemeClr>
                </a:solidFill>
                <a:latin typeface="Arial" panose="020B0604020202020204" pitchFamily="34" charset="0"/>
                <a:cs typeface="Arial" panose="020B0604020202020204" pitchFamily="34" charset="0"/>
              </a:rPr>
              <a:t>and Janus International Holding LLC.</a:t>
            </a:r>
          </a:p>
          <a:p>
            <a:pPr>
              <a:tabLst>
                <a:tab pos="1828800" algn="l"/>
              </a:tabLst>
            </a:pPr>
            <a:r>
              <a:rPr lang="cs-CZ" dirty="0">
                <a:solidFill>
                  <a:schemeClr val="tx1">
                    <a:alpha val="75000"/>
                  </a:schemeClr>
                </a:solidFill>
              </a:rPr>
              <a:t>C-0118-15001 </a:t>
            </a:r>
            <a:r>
              <a:rPr lang="en-GB" dirty="0">
                <a:solidFill>
                  <a:schemeClr val="tx1">
                    <a:alpha val="75000"/>
                  </a:schemeClr>
                </a:solidFill>
              </a:rPr>
              <a:t>02-15-20			                 </a:t>
            </a:r>
            <a:r>
              <a:rPr lang="mr-IN" dirty="0">
                <a:solidFill>
                  <a:schemeClr val="tx1">
                    <a:alpha val="75000"/>
                  </a:schemeClr>
                </a:solidFill>
                <a:latin typeface="Arial" charset="0"/>
              </a:rPr>
              <a:t>155-44-09912 0</a:t>
            </a:r>
            <a:r>
              <a:rPr lang="en-US" dirty="0">
                <a:solidFill>
                  <a:schemeClr val="tx1">
                    <a:alpha val="75000"/>
                  </a:schemeClr>
                </a:solidFill>
                <a:latin typeface="Arial" charset="0"/>
              </a:rPr>
              <a:t>1</a:t>
            </a:r>
            <a:r>
              <a:rPr lang="mr-IN" dirty="0">
                <a:solidFill>
                  <a:schemeClr val="tx1">
                    <a:alpha val="75000"/>
                  </a:schemeClr>
                </a:solidFill>
                <a:latin typeface="Arial" charset="0"/>
              </a:rPr>
              <a:t>-1</a:t>
            </a:r>
            <a:r>
              <a:rPr lang="en-US" dirty="0">
                <a:solidFill>
                  <a:schemeClr val="tx1">
                    <a:alpha val="75000"/>
                  </a:schemeClr>
                </a:solidFill>
                <a:latin typeface="Arial" charset="0"/>
              </a:rPr>
              <a:t>8</a:t>
            </a:r>
            <a:endParaRPr lang="en-GB" dirty="0">
              <a:solidFill>
                <a:schemeClr val="tx1">
                  <a:alpha val="75000"/>
                </a:schemeClr>
              </a:solidFill>
            </a:endParaRPr>
          </a:p>
        </p:txBody>
      </p:sp>
      <p:cxnSp>
        <p:nvCxnSpPr>
          <p:cNvPr id="17" name="Straight Connector 16">
            <a:extLst>
              <a:ext uri="{FF2B5EF4-FFF2-40B4-BE49-F238E27FC236}">
                <a16:creationId xmlns:a16="http://schemas.microsoft.com/office/drawing/2014/main" xmlns="" id="{373B9BC1-AF21-F34F-8388-EE3F52B0A982}"/>
              </a:ext>
            </a:extLst>
          </p:cNvPr>
          <p:cNvCxnSpPr/>
          <p:nvPr/>
        </p:nvCxnSpPr>
        <p:spPr>
          <a:xfrm>
            <a:off x="468313" y="5460623"/>
            <a:ext cx="820814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xmlns="" id="{C57254AD-97A1-D44E-9DC3-BDF6D7564298}"/>
              </a:ext>
            </a:extLst>
          </p:cNvPr>
          <p:cNvCxnSpPr/>
          <p:nvPr/>
        </p:nvCxnSpPr>
        <p:spPr>
          <a:xfrm>
            <a:off x="464660" y="978371"/>
            <a:ext cx="820814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xmlns="" id="{3E673463-9C67-5446-803A-C56E51777D7D}"/>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912132" y="6326967"/>
            <a:ext cx="1721341" cy="318767"/>
          </a:xfrm>
          <a:prstGeom prst="rect">
            <a:avLst/>
          </a:prstGeom>
        </p:spPr>
      </p:pic>
    </p:spTree>
    <p:extLst>
      <p:ext uri="{BB962C8B-B14F-4D97-AF65-F5344CB8AC3E}">
        <p14:creationId xmlns:p14="http://schemas.microsoft.com/office/powerpoint/2010/main" xmlns="" val="5674164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sz="4000" dirty="0" smtClean="0"/>
          </a:p>
          <a:p>
            <a:endParaRPr lang="en-US" sz="4000" dirty="0" smtClean="0"/>
          </a:p>
          <a:p>
            <a:endParaRPr lang="en-US" sz="4000" dirty="0" smtClean="0"/>
          </a:p>
          <a:p>
            <a:r>
              <a:rPr lang="en-US" sz="4000" dirty="0" smtClean="0"/>
              <a:t>CPE Code Word – “diamond”</a:t>
            </a:r>
            <a:endParaRPr lang="en-US" sz="4000" dirty="0"/>
          </a:p>
        </p:txBody>
      </p:sp>
      <p:sp>
        <p:nvSpPr>
          <p:cNvPr id="4" name="Subtitle 3"/>
          <p:cNvSpPr>
            <a:spLocks noGrp="1"/>
          </p:cNvSpPr>
          <p:nvPr>
            <p:ph type="subTitle" idx="10"/>
          </p:nvPr>
        </p:nvSpPr>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22538" y="4799903"/>
            <a:ext cx="6621462" cy="1270000"/>
          </a:xfrm>
          <a:prstGeom prst="rect">
            <a:avLst/>
          </a:prstGeom>
          <a:solidFill>
            <a:srgbClr val="EAEAE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148" name="Rectangle 11"/>
          <p:cNvSpPr>
            <a:spLocks noGrp="1" noChangeArrowheads="1"/>
          </p:cNvSpPr>
          <p:nvPr>
            <p:ph idx="1"/>
          </p:nvPr>
        </p:nvSpPr>
        <p:spPr/>
        <p:txBody>
          <a:bodyPr/>
          <a:lstStyle/>
          <a:p>
            <a:pPr marL="457200" indent="-457200" eaLnBrk="1" hangingPunct="1">
              <a:lnSpc>
                <a:spcPct val="150000"/>
              </a:lnSpc>
              <a:spcAft>
                <a:spcPct val="25000"/>
              </a:spcAft>
            </a:pPr>
            <a:r>
              <a:rPr lang="en-US" altLang="en-US" sz="2400" b="1" dirty="0">
                <a:solidFill>
                  <a:srgbClr val="5F5F5F"/>
                </a:solidFill>
                <a:ea typeface="ＭＳ Ｐゴシック" pitchFamily="34" charset="-128"/>
              </a:rPr>
              <a:t>They measure everything</a:t>
            </a:r>
          </a:p>
          <a:p>
            <a:pPr marL="457200" indent="-457200" eaLnBrk="1" hangingPunct="1">
              <a:lnSpc>
                <a:spcPct val="150000"/>
              </a:lnSpc>
              <a:spcAft>
                <a:spcPct val="25000"/>
              </a:spcAft>
            </a:pPr>
            <a:r>
              <a:rPr lang="en-US" altLang="en-US" sz="2400" b="1" dirty="0">
                <a:solidFill>
                  <a:srgbClr val="5F5F5F"/>
                </a:solidFill>
                <a:ea typeface="ＭＳ Ｐゴシック" pitchFamily="34" charset="-128"/>
              </a:rPr>
              <a:t>Repetition builds habits</a:t>
            </a:r>
          </a:p>
          <a:p>
            <a:pPr marL="457200" indent="-457200" eaLnBrk="1" hangingPunct="1">
              <a:lnSpc>
                <a:spcPct val="150000"/>
              </a:lnSpc>
              <a:spcAft>
                <a:spcPct val="25000"/>
              </a:spcAft>
            </a:pPr>
            <a:r>
              <a:rPr lang="en-US" altLang="en-US" sz="2400" b="1" dirty="0">
                <a:solidFill>
                  <a:srgbClr val="5F5F5F"/>
                </a:solidFill>
                <a:ea typeface="ＭＳ Ｐゴシック" pitchFamily="34" charset="-128"/>
              </a:rPr>
              <a:t>You can train for anything</a:t>
            </a:r>
          </a:p>
        </p:txBody>
      </p:sp>
      <p:pic>
        <p:nvPicPr>
          <p:cNvPr id="6149" name="Picture 18" descr="sport- living testimony"/>
          <p:cNvPicPr>
            <a:picLocks noGrp="1" noChangeAspect="1" noChangeArrowheads="1"/>
          </p:cNvPicPr>
          <p:nvPr>
            <p:ph sz="half" idx="4294967295"/>
          </p:nvPr>
        </p:nvPicPr>
        <p:blipFill>
          <a:blip r:embed="rId3" cstate="print">
            <a:extLst>
              <a:ext uri="{28A0092B-C50C-407E-A947-70E740481C1C}">
                <a14:useLocalDpi xmlns:a14="http://schemas.microsoft.com/office/drawing/2010/main" xmlns="" val="0"/>
              </a:ext>
            </a:extLst>
          </a:blip>
          <a:srcRect t="11241" r="55942" b="15625"/>
          <a:stretch>
            <a:fillRect/>
          </a:stretch>
        </p:blipFill>
        <p:spPr>
          <a:xfrm>
            <a:off x="6218238" y="1654175"/>
            <a:ext cx="2925762" cy="3016250"/>
          </a:xfrm>
        </p:spPr>
      </p:pic>
      <p:sp>
        <p:nvSpPr>
          <p:cNvPr id="6150" name="Rectangle 14"/>
          <p:cNvSpPr>
            <a:spLocks noChangeArrowheads="1"/>
          </p:cNvSpPr>
          <p:nvPr/>
        </p:nvSpPr>
        <p:spPr bwMode="auto">
          <a:xfrm>
            <a:off x="2780009" y="4865688"/>
            <a:ext cx="5851525" cy="1108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buClr>
                <a:srgbClr val="72AFB6"/>
              </a:buClr>
              <a:buFont typeface="Wingdings" pitchFamily="2" charset="2"/>
              <a:buNone/>
            </a:pPr>
            <a:r>
              <a:rPr lang="ja-JP" altLang="en-US" sz="1800" b="1" i="1" dirty="0">
                <a:solidFill>
                  <a:srgbClr val="414343"/>
                </a:solidFill>
              </a:rPr>
              <a:t>“</a:t>
            </a:r>
            <a:r>
              <a:rPr lang="en-US" altLang="ja-JP" sz="1800" b="1" i="1" dirty="0">
                <a:solidFill>
                  <a:srgbClr val="414343"/>
                </a:solidFill>
              </a:rPr>
              <a:t>Sport is a living testimony to the limitless adaptability of the human system.</a:t>
            </a:r>
            <a:r>
              <a:rPr lang="ja-JP" altLang="en-US" sz="1800" b="1" i="1" dirty="0">
                <a:solidFill>
                  <a:srgbClr val="414343"/>
                </a:solidFill>
              </a:rPr>
              <a:t>”</a:t>
            </a:r>
            <a:r>
              <a:rPr lang="en-US" altLang="ja-JP" sz="1800" b="1" i="1" dirty="0">
                <a:solidFill>
                  <a:srgbClr val="414343"/>
                </a:solidFill>
              </a:rPr>
              <a:t> </a:t>
            </a:r>
          </a:p>
          <a:p>
            <a:pPr algn="ctr" eaLnBrk="1" hangingPunct="1">
              <a:buClr>
                <a:srgbClr val="72AFB6"/>
              </a:buClr>
              <a:buFont typeface="Wingdings" pitchFamily="2" charset="2"/>
              <a:buNone/>
            </a:pPr>
            <a:r>
              <a:rPr lang="en-US" altLang="en-US" sz="1800" b="1" i="1" dirty="0">
                <a:solidFill>
                  <a:srgbClr val="414343"/>
                </a:solidFill>
              </a:rPr>
              <a:t>– </a:t>
            </a:r>
            <a:r>
              <a:rPr lang="en-US" altLang="en-US" sz="1800" b="1" dirty="0">
                <a:solidFill>
                  <a:srgbClr val="414343"/>
                </a:solidFill>
              </a:rPr>
              <a:t>Dr. Jim </a:t>
            </a:r>
            <a:r>
              <a:rPr lang="en-US" altLang="en-US" sz="1800" b="1" dirty="0" err="1">
                <a:solidFill>
                  <a:srgbClr val="414343"/>
                </a:solidFill>
              </a:rPr>
              <a:t>Loehr</a:t>
            </a:r>
            <a:endParaRPr lang="en-US" altLang="en-US" sz="1800" b="1" dirty="0">
              <a:solidFill>
                <a:srgbClr val="414343"/>
              </a:solidFill>
            </a:endParaRPr>
          </a:p>
        </p:txBody>
      </p:sp>
      <p:sp>
        <p:nvSpPr>
          <p:cNvPr id="2" name="Title 1"/>
          <p:cNvSpPr>
            <a:spLocks noGrp="1"/>
          </p:cNvSpPr>
          <p:nvPr>
            <p:ph type="title"/>
          </p:nvPr>
        </p:nvSpPr>
        <p:spPr/>
        <p:txBody>
          <a:bodyPr/>
          <a:lstStyle/>
          <a:p>
            <a:r>
              <a:rPr lang="en-US" altLang="en-US" dirty="0">
                <a:ea typeface="ＭＳ Ｐゴシック" pitchFamily="34" charset="-128"/>
              </a:rPr>
              <a:t>What Can We Learn from Elite Athletes?</a:t>
            </a:r>
            <a:endParaRPr lang="en-US" dirty="0"/>
          </a:p>
        </p:txBody>
      </p:sp>
    </p:spTree>
    <p:extLst>
      <p:ext uri="{BB962C8B-B14F-4D97-AF65-F5344CB8AC3E}">
        <p14:creationId xmlns:p14="http://schemas.microsoft.com/office/powerpoint/2010/main" xmlns="" val="1205115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dirty="0">
                <a:ea typeface="ＭＳ Ｐゴシック" pitchFamily="34" charset="-128"/>
              </a:rPr>
              <a:t>Agenda</a:t>
            </a:r>
          </a:p>
        </p:txBody>
      </p:sp>
      <p:sp>
        <p:nvSpPr>
          <p:cNvPr id="7171" name="Rectangle 21"/>
          <p:cNvSpPr>
            <a:spLocks noGrp="1" noChangeArrowheads="1"/>
          </p:cNvSpPr>
          <p:nvPr>
            <p:ph idx="1"/>
          </p:nvPr>
        </p:nvSpPr>
        <p:spPr/>
        <p:txBody>
          <a:bodyPr/>
          <a:lstStyle/>
          <a:p>
            <a:pPr marL="457200" indent="-457200" eaLnBrk="1" hangingPunct="1">
              <a:lnSpc>
                <a:spcPct val="150000"/>
              </a:lnSpc>
              <a:spcAft>
                <a:spcPct val="25000"/>
              </a:spcAft>
            </a:pPr>
            <a:r>
              <a:rPr lang="en-US" altLang="en-US" sz="2400" b="1" dirty="0">
                <a:solidFill>
                  <a:srgbClr val="00B0F0"/>
                </a:solidFill>
                <a:ea typeface="ＭＳ Ｐゴシック" pitchFamily="34" charset="-128"/>
              </a:rPr>
              <a:t>Principles of managing energy</a:t>
            </a:r>
          </a:p>
          <a:p>
            <a:pPr marL="457200" indent="-457200" eaLnBrk="1" hangingPunct="1">
              <a:lnSpc>
                <a:spcPct val="150000"/>
              </a:lnSpc>
              <a:spcAft>
                <a:spcPct val="25000"/>
              </a:spcAft>
            </a:pPr>
            <a:r>
              <a:rPr lang="en-US" altLang="en-US" sz="2400" b="1" dirty="0">
                <a:solidFill>
                  <a:srgbClr val="5F5F5F"/>
                </a:solidFill>
                <a:ea typeface="ＭＳ Ｐゴシック" pitchFamily="34" charset="-128"/>
              </a:rPr>
              <a:t>Manage your energy through your day</a:t>
            </a:r>
          </a:p>
          <a:p>
            <a:pPr marL="457200" indent="-457200" eaLnBrk="1" hangingPunct="1">
              <a:lnSpc>
                <a:spcPct val="150000"/>
              </a:lnSpc>
              <a:spcAft>
                <a:spcPct val="25000"/>
              </a:spcAft>
            </a:pPr>
            <a:r>
              <a:rPr lang="en-US" altLang="en-US" sz="2400" b="1" dirty="0">
                <a:solidFill>
                  <a:srgbClr val="5F5F5F"/>
                </a:solidFill>
                <a:ea typeface="ＭＳ Ｐゴシック" pitchFamily="34" charset="-128"/>
              </a:rPr>
              <a:t>Take action: Complete the mission</a:t>
            </a:r>
          </a:p>
        </p:txBody>
      </p:sp>
    </p:spTree>
    <p:extLst>
      <p:ext uri="{BB962C8B-B14F-4D97-AF65-F5344CB8AC3E}">
        <p14:creationId xmlns:p14="http://schemas.microsoft.com/office/powerpoint/2010/main" xmlns="" val="2199504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2"/>
          <p:cNvSpPr>
            <a:spLocks noChangeArrowheads="1"/>
          </p:cNvSpPr>
          <p:nvPr/>
        </p:nvSpPr>
        <p:spPr bwMode="auto">
          <a:xfrm>
            <a:off x="458788" y="1782763"/>
            <a:ext cx="420528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0"/>
              </a:spcBef>
              <a:buClrTx/>
              <a:buFontTx/>
              <a:buNone/>
            </a:pPr>
            <a:endParaRPr lang="en-GB" altLang="en-US" sz="2400">
              <a:solidFill>
                <a:srgbClr val="414343"/>
              </a:solidFill>
            </a:endParaRPr>
          </a:p>
        </p:txBody>
      </p:sp>
      <p:pic>
        <p:nvPicPr>
          <p:cNvPr id="8196" name="Picture 63" descr="arrow-down"/>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86000" y="3521075"/>
            <a:ext cx="1371600" cy="617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197" name="Text Box 64"/>
          <p:cNvSpPr txBox="1">
            <a:spLocks noChangeArrowheads="1"/>
          </p:cNvSpPr>
          <p:nvPr/>
        </p:nvSpPr>
        <p:spPr bwMode="auto">
          <a:xfrm>
            <a:off x="3749675" y="3611563"/>
            <a:ext cx="201136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50000"/>
              </a:spcBef>
              <a:buClrTx/>
              <a:buFontTx/>
              <a:buNone/>
            </a:pPr>
            <a:r>
              <a:rPr lang="en-GB" altLang="en-US" sz="2000" b="1">
                <a:solidFill>
                  <a:srgbClr val="5F5F5F"/>
                </a:solidFill>
              </a:rPr>
              <a:t>Presenteeism</a:t>
            </a:r>
          </a:p>
        </p:txBody>
      </p:sp>
      <p:pic>
        <p:nvPicPr>
          <p:cNvPr id="8198" name="Picture 65" descr="arrow-down"/>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668963" y="3521075"/>
            <a:ext cx="1371600" cy="617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199" name="Text Box 66"/>
          <p:cNvSpPr txBox="1">
            <a:spLocks noChangeArrowheads="1"/>
          </p:cNvSpPr>
          <p:nvPr/>
        </p:nvSpPr>
        <p:spPr bwMode="auto">
          <a:xfrm>
            <a:off x="7040563" y="3429000"/>
            <a:ext cx="1738312"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0"/>
              </a:spcBef>
              <a:buClrTx/>
              <a:buFontTx/>
              <a:buNone/>
            </a:pPr>
            <a:r>
              <a:rPr lang="en-GB" altLang="en-US" sz="2000" b="1">
                <a:solidFill>
                  <a:srgbClr val="5F5F5F"/>
                </a:solidFill>
              </a:rPr>
              <a:t>Full Engagement</a:t>
            </a:r>
          </a:p>
        </p:txBody>
      </p:sp>
      <p:sp>
        <p:nvSpPr>
          <p:cNvPr id="8200" name="Text Box 67"/>
          <p:cNvSpPr txBox="1">
            <a:spLocks noChangeArrowheads="1"/>
          </p:cNvSpPr>
          <p:nvPr/>
        </p:nvSpPr>
        <p:spPr bwMode="auto">
          <a:xfrm>
            <a:off x="2560638" y="3336925"/>
            <a:ext cx="9144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50000"/>
              </a:spcBef>
              <a:buClrTx/>
              <a:buFontTx/>
              <a:buNone/>
            </a:pPr>
            <a:r>
              <a:rPr lang="en-GB" altLang="en-US" sz="1800" b="1" dirty="0">
                <a:solidFill>
                  <a:srgbClr val="00B0F0"/>
                </a:solidFill>
              </a:rPr>
              <a:t>Time</a:t>
            </a:r>
          </a:p>
        </p:txBody>
      </p:sp>
      <p:sp>
        <p:nvSpPr>
          <p:cNvPr id="8201" name="Text Box 68"/>
          <p:cNvSpPr txBox="1">
            <a:spLocks noChangeArrowheads="1"/>
          </p:cNvSpPr>
          <p:nvPr/>
        </p:nvSpPr>
        <p:spPr bwMode="auto">
          <a:xfrm>
            <a:off x="5761038" y="3336925"/>
            <a:ext cx="1189037"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50000"/>
              </a:spcBef>
              <a:buClrTx/>
              <a:buFontTx/>
              <a:buNone/>
            </a:pPr>
            <a:r>
              <a:rPr lang="en-GB" altLang="en-US" sz="1800" b="1" dirty="0">
                <a:solidFill>
                  <a:srgbClr val="00B0F0"/>
                </a:solidFill>
              </a:rPr>
              <a:t>Energy</a:t>
            </a:r>
          </a:p>
        </p:txBody>
      </p:sp>
      <p:sp>
        <p:nvSpPr>
          <p:cNvPr id="8202" name="Text Box 69"/>
          <p:cNvSpPr txBox="1">
            <a:spLocks noChangeArrowheads="1"/>
          </p:cNvSpPr>
          <p:nvPr/>
        </p:nvSpPr>
        <p:spPr bwMode="auto">
          <a:xfrm>
            <a:off x="3840163" y="4251325"/>
            <a:ext cx="1738312"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0"/>
              </a:spcBef>
              <a:buClrTx/>
              <a:buFontTx/>
              <a:buNone/>
            </a:pPr>
            <a:r>
              <a:rPr lang="en-GB" altLang="en-US" sz="1600">
                <a:solidFill>
                  <a:srgbClr val="5F5F5F"/>
                </a:solidFill>
              </a:rPr>
              <a:t>Unaware</a:t>
            </a:r>
          </a:p>
          <a:p>
            <a:pPr eaLnBrk="1" hangingPunct="1">
              <a:lnSpc>
                <a:spcPct val="100000"/>
              </a:lnSpc>
              <a:spcBef>
                <a:spcPct val="0"/>
              </a:spcBef>
              <a:buClrTx/>
              <a:buFontTx/>
              <a:buNone/>
            </a:pPr>
            <a:r>
              <a:rPr lang="en-GB" altLang="en-US" sz="1600">
                <a:solidFill>
                  <a:srgbClr val="5F5F5F"/>
                </a:solidFill>
              </a:rPr>
              <a:t>Mindlessness</a:t>
            </a:r>
          </a:p>
        </p:txBody>
      </p:sp>
      <p:sp>
        <p:nvSpPr>
          <p:cNvPr id="8203" name="Text Box 70"/>
          <p:cNvSpPr txBox="1">
            <a:spLocks noChangeArrowheads="1"/>
          </p:cNvSpPr>
          <p:nvPr/>
        </p:nvSpPr>
        <p:spPr bwMode="auto">
          <a:xfrm>
            <a:off x="7040563" y="4343400"/>
            <a:ext cx="1463675"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0"/>
              </a:spcBef>
              <a:buClrTx/>
              <a:buFontTx/>
              <a:buNone/>
            </a:pPr>
            <a:r>
              <a:rPr lang="en-GB" altLang="en-US" sz="1600">
                <a:solidFill>
                  <a:srgbClr val="5F5F5F"/>
                </a:solidFill>
              </a:rPr>
              <a:t>Fully aware</a:t>
            </a:r>
          </a:p>
          <a:p>
            <a:pPr eaLnBrk="1" hangingPunct="1">
              <a:lnSpc>
                <a:spcPct val="100000"/>
              </a:lnSpc>
              <a:spcBef>
                <a:spcPct val="0"/>
              </a:spcBef>
              <a:buClrTx/>
              <a:buFontTx/>
              <a:buNone/>
            </a:pPr>
            <a:r>
              <a:rPr lang="en-GB" altLang="en-US" sz="1600">
                <a:solidFill>
                  <a:srgbClr val="5F5F5F"/>
                </a:solidFill>
              </a:rPr>
              <a:t>Mindfulness</a:t>
            </a:r>
          </a:p>
        </p:txBody>
      </p:sp>
      <p:sp>
        <p:nvSpPr>
          <p:cNvPr id="8204" name="Text Box 71"/>
          <p:cNvSpPr txBox="1">
            <a:spLocks noChangeArrowheads="1"/>
          </p:cNvSpPr>
          <p:nvPr/>
        </p:nvSpPr>
        <p:spPr bwMode="auto">
          <a:xfrm>
            <a:off x="568325" y="3592513"/>
            <a:ext cx="182245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50000"/>
              </a:spcBef>
              <a:buClrTx/>
              <a:buFontTx/>
              <a:buNone/>
            </a:pPr>
            <a:r>
              <a:rPr lang="en-GB" altLang="en-US" sz="1800" b="1" dirty="0">
                <a:solidFill>
                  <a:srgbClr val="5F5F5F"/>
                </a:solidFill>
              </a:rPr>
              <a:t>Absenteeism</a:t>
            </a:r>
          </a:p>
        </p:txBody>
      </p:sp>
      <p:sp>
        <p:nvSpPr>
          <p:cNvPr id="8205" name="Rectangle 59"/>
          <p:cNvSpPr txBox="1">
            <a:spLocks noChangeArrowheads="1"/>
          </p:cNvSpPr>
          <p:nvPr/>
        </p:nvSpPr>
        <p:spPr bwMode="auto">
          <a:xfrm>
            <a:off x="458788" y="1854200"/>
            <a:ext cx="7772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0"/>
              </a:spcBef>
              <a:buClrTx/>
              <a:buFontTx/>
              <a:buNone/>
            </a:pPr>
            <a:r>
              <a:rPr lang="en-GB" altLang="en-US" sz="2400" b="1" dirty="0">
                <a:solidFill>
                  <a:srgbClr val="414343"/>
                </a:solidFill>
              </a:rPr>
              <a:t/>
            </a:r>
            <a:br>
              <a:rPr lang="en-GB" altLang="en-US" sz="2400" b="1" dirty="0">
                <a:solidFill>
                  <a:srgbClr val="414343"/>
                </a:solidFill>
              </a:rPr>
            </a:br>
            <a:r>
              <a:rPr lang="en-GB" altLang="en-US" sz="2400" b="1" dirty="0">
                <a:solidFill>
                  <a:srgbClr val="5F5F5F"/>
                </a:solidFill>
              </a:rPr>
              <a:t>Managing energy, not just time, is the key to </a:t>
            </a:r>
            <a:br>
              <a:rPr lang="en-GB" altLang="en-US" sz="2400" b="1" dirty="0">
                <a:solidFill>
                  <a:srgbClr val="5F5F5F"/>
                </a:solidFill>
              </a:rPr>
            </a:br>
            <a:r>
              <a:rPr lang="en-GB" altLang="en-US" sz="2400" b="1" dirty="0">
                <a:solidFill>
                  <a:srgbClr val="5F5F5F"/>
                </a:solidFill>
              </a:rPr>
              <a:t>full engagement</a:t>
            </a:r>
            <a:br>
              <a:rPr lang="en-GB" altLang="en-US" sz="2400" b="1" dirty="0">
                <a:solidFill>
                  <a:srgbClr val="5F5F5F"/>
                </a:solidFill>
              </a:rPr>
            </a:br>
            <a:r>
              <a:rPr lang="en-GB" altLang="en-US" sz="2400" b="1" dirty="0">
                <a:solidFill>
                  <a:srgbClr val="414343"/>
                </a:solidFill>
              </a:rPr>
              <a:t/>
            </a:r>
            <a:br>
              <a:rPr lang="en-GB" altLang="en-US" sz="2400" b="1" dirty="0">
                <a:solidFill>
                  <a:srgbClr val="414343"/>
                </a:solidFill>
              </a:rPr>
            </a:br>
            <a:r>
              <a:rPr lang="en-GB" altLang="en-US" sz="2400" b="1" dirty="0">
                <a:solidFill>
                  <a:srgbClr val="414343"/>
                </a:solidFill>
              </a:rPr>
              <a:t/>
            </a:r>
            <a:br>
              <a:rPr lang="en-GB" altLang="en-US" sz="2400" b="1" dirty="0">
                <a:solidFill>
                  <a:srgbClr val="414343"/>
                </a:solidFill>
              </a:rPr>
            </a:br>
            <a:endParaRPr lang="en-GB" altLang="en-US" sz="2000" b="1" dirty="0">
              <a:solidFill>
                <a:srgbClr val="414343"/>
              </a:solidFill>
            </a:endParaRPr>
          </a:p>
        </p:txBody>
      </p:sp>
      <p:sp>
        <p:nvSpPr>
          <p:cNvPr id="2" name="Title 1"/>
          <p:cNvSpPr>
            <a:spLocks noGrp="1"/>
          </p:cNvSpPr>
          <p:nvPr>
            <p:ph type="title"/>
          </p:nvPr>
        </p:nvSpPr>
        <p:spPr/>
        <p:txBody>
          <a:bodyPr/>
          <a:lstStyle/>
          <a:p>
            <a:r>
              <a:rPr lang="en-US" altLang="en-US" dirty="0">
                <a:ea typeface="ＭＳ Ｐゴシック" pitchFamily="34" charset="-128"/>
              </a:rPr>
              <a:t>Time vs. Energy</a:t>
            </a:r>
            <a:endParaRPr lang="en-US" dirty="0"/>
          </a:p>
        </p:txBody>
      </p:sp>
    </p:spTree>
    <p:extLst>
      <p:ext uri="{BB962C8B-B14F-4D97-AF65-F5344CB8AC3E}">
        <p14:creationId xmlns:p14="http://schemas.microsoft.com/office/powerpoint/2010/main" xmlns="" val="1611202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12"/>
          <p:cNvGrpSpPr>
            <a:grpSpLocks/>
          </p:cNvGrpSpPr>
          <p:nvPr/>
        </p:nvGrpSpPr>
        <p:grpSpPr bwMode="auto">
          <a:xfrm>
            <a:off x="449263" y="1677988"/>
            <a:ext cx="8694737" cy="396875"/>
            <a:chOff x="283" y="1057"/>
            <a:chExt cx="5477" cy="250"/>
          </a:xfrm>
        </p:grpSpPr>
        <p:sp>
          <p:nvSpPr>
            <p:cNvPr id="9221" name="Text Box 13"/>
            <p:cNvSpPr txBox="1">
              <a:spLocks noChangeArrowheads="1"/>
            </p:cNvSpPr>
            <p:nvPr/>
          </p:nvSpPr>
          <p:spPr bwMode="auto">
            <a:xfrm>
              <a:off x="283" y="1057"/>
              <a:ext cx="2885"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457200" indent="-457200"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50000"/>
                </a:spcBef>
                <a:buClr>
                  <a:srgbClr val="A0AF3A"/>
                </a:buClr>
                <a:buSzPct val="175000"/>
                <a:buFont typeface="Arial" pitchFamily="34" charset="0"/>
                <a:buBlip>
                  <a:blip r:embed="rId3"/>
                </a:buBlip>
              </a:pPr>
              <a:endParaRPr lang="en-GB" altLang="en-US" sz="2000">
                <a:solidFill>
                  <a:srgbClr val="414343"/>
                </a:solidFill>
              </a:endParaRPr>
            </a:p>
          </p:txBody>
        </p:sp>
        <p:sp>
          <p:nvSpPr>
            <p:cNvPr id="9222" name="Text Box 14"/>
            <p:cNvSpPr txBox="1">
              <a:spLocks noChangeArrowheads="1"/>
            </p:cNvSpPr>
            <p:nvPr/>
          </p:nvSpPr>
          <p:spPr bwMode="auto">
            <a:xfrm>
              <a:off x="2880" y="1057"/>
              <a:ext cx="2880"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457200" indent="-457200" eaLnBrk="0" hangingPunct="0">
                <a:lnSpc>
                  <a:spcPct val="115000"/>
                </a:lnSpc>
                <a:spcBef>
                  <a:spcPct val="25000"/>
                </a:spcBef>
                <a:buClr>
                  <a:srgbClr val="00B3E6"/>
                </a:buClr>
                <a:buFont typeface="Wingdings" pitchFamily="2" charset="2"/>
                <a:buChar char="➔"/>
                <a:defRPr sz="2800">
                  <a:solidFill>
                    <a:schemeClr val="tx1"/>
                  </a:solidFill>
                  <a:latin typeface="Arial" pitchFamily="34" charset="0"/>
                  <a:ea typeface="ＭＳ Ｐゴシック" pitchFamily="34" charset="-128"/>
                </a:defRPr>
              </a:lvl1pPr>
              <a:lvl2pPr marL="742950" indent="-285750" eaLnBrk="0" hangingPunct="0">
                <a:lnSpc>
                  <a:spcPct val="115000"/>
                </a:lnSpc>
                <a:spcBef>
                  <a:spcPct val="25000"/>
                </a:spcBef>
                <a:buClr>
                  <a:srgbClr val="72AFB6"/>
                </a:buClr>
                <a:buChar char="–"/>
                <a:defRPr sz="2600">
                  <a:solidFill>
                    <a:schemeClr val="tx1"/>
                  </a:solidFill>
                  <a:latin typeface="Arial" pitchFamily="34" charset="0"/>
                  <a:ea typeface="ＭＳ Ｐゴシック" pitchFamily="34" charset="-128"/>
                </a:defRPr>
              </a:lvl2pPr>
              <a:lvl3pPr marL="1143000" indent="-228600" eaLnBrk="0" hangingPunct="0">
                <a:lnSpc>
                  <a:spcPct val="115000"/>
                </a:lnSpc>
                <a:spcBef>
                  <a:spcPct val="25000"/>
                </a:spcBef>
                <a:buClr>
                  <a:srgbClr val="72AFB6"/>
                </a:buClr>
                <a:buChar char="•"/>
                <a:defRPr sz="2400">
                  <a:solidFill>
                    <a:schemeClr val="tx1"/>
                  </a:solidFill>
                  <a:latin typeface="Arial" pitchFamily="34" charset="0"/>
                  <a:ea typeface="ＭＳ Ｐゴシック" pitchFamily="34" charset="-128"/>
                </a:defRPr>
              </a:lvl3pPr>
              <a:lvl4pPr marL="1600200" indent="-228600" eaLnBrk="0" hangingPunct="0">
                <a:lnSpc>
                  <a:spcPct val="115000"/>
                </a:lnSpc>
                <a:spcBef>
                  <a:spcPct val="25000"/>
                </a:spcBef>
                <a:buClr>
                  <a:srgbClr val="72AFB6"/>
                </a:buClr>
                <a:buChar char="–"/>
                <a:defRPr sz="2200">
                  <a:solidFill>
                    <a:schemeClr val="tx1"/>
                  </a:solidFill>
                  <a:latin typeface="Arial" pitchFamily="34" charset="0"/>
                  <a:ea typeface="ＭＳ Ｐゴシック" pitchFamily="34" charset="-128"/>
                </a:defRPr>
              </a:lvl4pPr>
              <a:lvl5pPr marL="2057400" indent="-228600" eaLnBrk="0" hangingPunct="0">
                <a:lnSpc>
                  <a:spcPct val="115000"/>
                </a:lnSpc>
                <a:spcBef>
                  <a:spcPct val="25000"/>
                </a:spcBef>
                <a:buClr>
                  <a:srgbClr val="72AFB6"/>
                </a:buClr>
                <a:buChar char="»"/>
                <a:defRPr sz="2000">
                  <a:solidFill>
                    <a:schemeClr val="tx1"/>
                  </a:solidFill>
                  <a:latin typeface="Arial" pitchFamily="34" charset="0"/>
                  <a:ea typeface="ＭＳ Ｐゴシック" pitchFamily="34" charset="-128"/>
                </a:defRPr>
              </a:lvl5pPr>
              <a:lvl6pPr marL="25146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6pPr>
              <a:lvl7pPr marL="29718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7pPr>
              <a:lvl8pPr marL="34290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8pPr>
              <a:lvl9pPr marL="3886200" indent="-228600" eaLnBrk="0" fontAlgn="base" hangingPunct="0">
                <a:lnSpc>
                  <a:spcPct val="115000"/>
                </a:lnSpc>
                <a:spcBef>
                  <a:spcPct val="25000"/>
                </a:spcBef>
                <a:spcAft>
                  <a:spcPct val="0"/>
                </a:spcAft>
                <a:buClr>
                  <a:srgbClr val="72AFB6"/>
                </a:buClr>
                <a:buChar char="»"/>
                <a:defRPr sz="2000">
                  <a:solidFill>
                    <a:schemeClr val="tx1"/>
                  </a:solidFill>
                  <a:latin typeface="Arial" pitchFamily="34" charset="0"/>
                  <a:ea typeface="ＭＳ Ｐゴシック" pitchFamily="34" charset="-128"/>
                </a:defRPr>
              </a:lvl9pPr>
            </a:lstStyle>
            <a:p>
              <a:pPr eaLnBrk="1" hangingPunct="1">
                <a:lnSpc>
                  <a:spcPct val="100000"/>
                </a:lnSpc>
                <a:spcBef>
                  <a:spcPct val="50000"/>
                </a:spcBef>
                <a:buClr>
                  <a:srgbClr val="A0AF3A"/>
                </a:buClr>
                <a:buSzPct val="175000"/>
                <a:buFont typeface="Arial" pitchFamily="34" charset="0"/>
                <a:buBlip>
                  <a:blip r:embed="rId3"/>
                </a:buBlip>
              </a:pPr>
              <a:endParaRPr lang="en-GB" altLang="en-US" sz="2000">
                <a:solidFill>
                  <a:srgbClr val="414343"/>
                </a:solidFill>
              </a:endParaRPr>
            </a:p>
          </p:txBody>
        </p:sp>
      </p:grpSp>
      <p:pic>
        <p:nvPicPr>
          <p:cNvPr id="9219" name="Picture 22"/>
          <p:cNvPicPr>
            <a:picLocks noChangeAspect="1" noChangeArrowheads="1"/>
          </p:cNvPicPr>
          <p:nvPr/>
        </p:nvPicPr>
        <p:blipFill>
          <a:blip r:embed="rId4" cstate="print">
            <a:extLst>
              <a:ext uri="{28A0092B-C50C-407E-A947-70E740481C1C}">
                <a14:useLocalDpi xmlns:a14="http://schemas.microsoft.com/office/drawing/2010/main" xmlns="" val="0"/>
              </a:ext>
            </a:extLst>
          </a:blip>
          <a:stretch>
            <a:fillRect/>
          </a:stretch>
        </p:blipFill>
        <p:spPr bwMode="auto">
          <a:xfrm>
            <a:off x="849313" y="1493609"/>
            <a:ext cx="7223125" cy="41089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220" name="Title 1"/>
          <p:cNvSpPr>
            <a:spLocks noGrp="1"/>
          </p:cNvSpPr>
          <p:nvPr>
            <p:ph type="title"/>
          </p:nvPr>
        </p:nvSpPr>
        <p:spPr/>
        <p:txBody>
          <a:bodyPr/>
          <a:lstStyle/>
          <a:p>
            <a:r>
              <a:rPr lang="en-US" altLang="en-US" dirty="0">
                <a:ea typeface="ＭＳ Ｐゴシック" pitchFamily="34" charset="-128"/>
              </a:rPr>
              <a:t>Human Energy Crisis</a:t>
            </a:r>
          </a:p>
        </p:txBody>
      </p:sp>
    </p:spTree>
    <p:extLst>
      <p:ext uri="{BB962C8B-B14F-4D97-AF65-F5344CB8AC3E}">
        <p14:creationId xmlns:p14="http://schemas.microsoft.com/office/powerpoint/2010/main" xmlns="" val="889921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Title 1"/>
          <p:cNvSpPr>
            <a:spLocks noGrp="1"/>
          </p:cNvSpPr>
          <p:nvPr>
            <p:ph type="title"/>
          </p:nvPr>
        </p:nvSpPr>
        <p:spPr/>
        <p:txBody>
          <a:bodyPr/>
          <a:lstStyle/>
          <a:p>
            <a:r>
              <a:rPr lang="en-US" altLang="en-US" dirty="0">
                <a:ea typeface="ＭＳ Ｐゴシック" pitchFamily="34" charset="-128"/>
              </a:rPr>
              <a:t>#1: Four Levels of Energy</a:t>
            </a:r>
          </a:p>
        </p:txBody>
      </p:sp>
      <p:pic>
        <p:nvPicPr>
          <p:cNvPr id="1030" name="Picture 6" descr="C:\Users\jm29368\Desktop\For Sherri\Energy Performance\Graph_4energy.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4638" y="1029851"/>
            <a:ext cx="8594725" cy="492283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18989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2"/>
          <p:cNvPicPr>
            <a:picLocks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33525" y="1511258"/>
            <a:ext cx="5576888" cy="3840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11267" name="Title 1"/>
          <p:cNvSpPr>
            <a:spLocks noGrp="1"/>
          </p:cNvSpPr>
          <p:nvPr>
            <p:ph type="title"/>
          </p:nvPr>
        </p:nvSpPr>
        <p:spPr/>
        <p:txBody>
          <a:bodyPr/>
          <a:lstStyle/>
          <a:p>
            <a:r>
              <a:rPr lang="en-US" altLang="en-US" dirty="0">
                <a:ea typeface="ＭＳ Ｐゴシック" pitchFamily="34" charset="-128"/>
              </a:rPr>
              <a:t>Multitasking</a:t>
            </a:r>
          </a:p>
        </p:txBody>
      </p:sp>
    </p:spTree>
    <p:extLst>
      <p:ext uri="{BB962C8B-B14F-4D97-AF65-F5344CB8AC3E}">
        <p14:creationId xmlns:p14="http://schemas.microsoft.com/office/powerpoint/2010/main" xmlns="" val="2291464180"/>
      </p:ext>
    </p:extLst>
  </p:cSld>
  <p:clrMapOvr>
    <a:masterClrMapping/>
  </p:clrMapOvr>
</p:sld>
</file>

<file path=ppt/theme/theme1.xml><?xml version="1.0" encoding="utf-8"?>
<a:theme xmlns:a="http://schemas.openxmlformats.org/drawingml/2006/main" name="JH_Energy_for_Performance_Keynote final">
  <a:themeElements>
    <a:clrScheme name="Janus Henderson">
      <a:dk1>
        <a:srgbClr val="444E55"/>
      </a:dk1>
      <a:lt1>
        <a:sysClr val="window" lastClr="FFFFFF"/>
      </a:lt1>
      <a:dk2>
        <a:srgbClr val="444E55"/>
      </a:dk2>
      <a:lt2>
        <a:srgbClr val="951826"/>
      </a:lt2>
      <a:accent1>
        <a:srgbClr val="444E55"/>
      </a:accent1>
      <a:accent2>
        <a:srgbClr val="951826"/>
      </a:accent2>
      <a:accent3>
        <a:srgbClr val="EA7600"/>
      </a:accent3>
      <a:accent4>
        <a:srgbClr val="007398"/>
      </a:accent4>
      <a:accent5>
        <a:srgbClr val="A8B400"/>
      </a:accent5>
      <a:accent6>
        <a:srgbClr val="768692"/>
      </a:accent6>
      <a:hlink>
        <a:srgbClr val="444E55"/>
      </a:hlink>
      <a:folHlink>
        <a:srgbClr val="444E55"/>
      </a:folHlink>
    </a:clrScheme>
    <a:fontScheme name="Henderson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1400" dirty="0" err="1" smtClean="0"/>
        </a:defPPr>
      </a:lstStyle>
    </a:txDef>
  </a:objectDefaults>
  <a:extraClrSchemeLst/>
  <a:extLst>
    <a:ext uri="{05A4C25C-085E-4340-85A3-A5531E510DB2}">
      <thm15:themeFamily xmlns:thm15="http://schemas.microsoft.com/office/thememl/2012/main" xmlns="" name="Presentation15" id="{6BA94983-BA9B-1848-90DF-EF0682C44D70}" vid="{B4F45B08-01F8-5F4C-9C5D-C1F7342AB0F4}"/>
    </a:ext>
  </a:extLst>
</a:theme>
</file>

<file path=ppt/theme/theme2.xml><?xml version="1.0" encoding="utf-8"?>
<a:theme xmlns:a="http://schemas.openxmlformats.org/drawingml/2006/main" name="1_For Tables and Charts">
  <a:themeElements>
    <a:clrScheme name="New Henderson">
      <a:dk1>
        <a:srgbClr val="444E55"/>
      </a:dk1>
      <a:lt1>
        <a:sysClr val="window" lastClr="FFFFFF"/>
      </a:lt1>
      <a:dk2>
        <a:srgbClr val="444E55"/>
      </a:dk2>
      <a:lt2>
        <a:srgbClr val="951826"/>
      </a:lt2>
      <a:accent1>
        <a:srgbClr val="444E55"/>
      </a:accent1>
      <a:accent2>
        <a:srgbClr val="951826"/>
      </a:accent2>
      <a:accent3>
        <a:srgbClr val="EA7600"/>
      </a:accent3>
      <a:accent4>
        <a:srgbClr val="FFCD00"/>
      </a:accent4>
      <a:accent5>
        <a:srgbClr val="007398"/>
      </a:accent5>
      <a:accent6>
        <a:srgbClr val="768692"/>
      </a:accent6>
      <a:hlink>
        <a:srgbClr val="EA7600"/>
      </a:hlink>
      <a:folHlink>
        <a:srgbClr val="FFCD00"/>
      </a:folHlink>
    </a:clrScheme>
    <a:fontScheme name="Henderson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1400" dirty="0" err="1" smtClean="0"/>
        </a:defPPr>
      </a:lstStyle>
    </a:txDef>
  </a:objectDefaults>
  <a:extraClrSchemeLst/>
  <a:extLst>
    <a:ext uri="{05A4C25C-085E-4340-85A3-A5531E510DB2}">
      <thm15:themeFamily xmlns:thm15="http://schemas.microsoft.com/office/thememl/2012/main" xmlns="" name="Presentation15" id="{6BA94983-BA9B-1848-90DF-EF0682C44D70}" vid="{3097B665-3A91-E041-9346-E46D22C412C6}"/>
    </a:ext>
  </a:extLst>
</a:theme>
</file>

<file path=ppt/theme/theme3.xml><?xml version="1.0" encoding="utf-8"?>
<a:theme xmlns:a="http://schemas.openxmlformats.org/drawingml/2006/main" name="2_For Tables and Charts">
  <a:themeElements>
    <a:clrScheme name="New Henderson">
      <a:dk1>
        <a:srgbClr val="444E55"/>
      </a:dk1>
      <a:lt1>
        <a:sysClr val="window" lastClr="FFFFFF"/>
      </a:lt1>
      <a:dk2>
        <a:srgbClr val="444E55"/>
      </a:dk2>
      <a:lt2>
        <a:srgbClr val="951826"/>
      </a:lt2>
      <a:accent1>
        <a:srgbClr val="444E55"/>
      </a:accent1>
      <a:accent2>
        <a:srgbClr val="951826"/>
      </a:accent2>
      <a:accent3>
        <a:srgbClr val="EA7600"/>
      </a:accent3>
      <a:accent4>
        <a:srgbClr val="FFCD00"/>
      </a:accent4>
      <a:accent5>
        <a:srgbClr val="007398"/>
      </a:accent5>
      <a:accent6>
        <a:srgbClr val="768692"/>
      </a:accent6>
      <a:hlink>
        <a:srgbClr val="EA7600"/>
      </a:hlink>
      <a:folHlink>
        <a:srgbClr val="FFCD00"/>
      </a:folHlink>
    </a:clrScheme>
    <a:fontScheme name="Henderson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1400" dirty="0" err="1" smtClean="0"/>
        </a:defPPr>
      </a:lstStyle>
    </a:txDef>
  </a:objectDefaults>
  <a:extraClrSchemeLst/>
  <a:extLst>
    <a:ext uri="{05A4C25C-085E-4340-85A3-A5531E510DB2}">
      <thm15:themeFamily xmlns:thm15="http://schemas.microsoft.com/office/thememl/2012/main" xmlns="" name="Presentation15" id="{6BA94983-BA9B-1848-90DF-EF0682C44D70}" vid="{50D4D4CA-6A7A-C94D-9EB3-7AAFD2EDAAF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JH_Energy_for_Performance_Keynote final</Template>
  <TotalTime>54</TotalTime>
  <Words>4604</Words>
  <Application>Microsoft Office PowerPoint</Application>
  <PresentationFormat>On-screen Show (4:3)</PresentationFormat>
  <Paragraphs>338</Paragraphs>
  <Slides>35</Slides>
  <Notes>33</Notes>
  <HiddenSlides>0</HiddenSlides>
  <MMClips>0</MMClips>
  <ScaleCrop>false</ScaleCrop>
  <HeadingPairs>
    <vt:vector size="4" baseType="variant">
      <vt:variant>
        <vt:lpstr>Theme</vt:lpstr>
      </vt:variant>
      <vt:variant>
        <vt:i4>3</vt:i4>
      </vt:variant>
      <vt:variant>
        <vt:lpstr>Slide Titles</vt:lpstr>
      </vt:variant>
      <vt:variant>
        <vt:i4>35</vt:i4>
      </vt:variant>
    </vt:vector>
  </HeadingPairs>
  <TitlesOfParts>
    <vt:vector size="38" baseType="lpstr">
      <vt:lpstr>JH_Energy_for_Performance_Keynote final</vt:lpstr>
      <vt:lpstr>1_For Tables and Charts</vt:lpstr>
      <vt:lpstr>2_For Tables and Charts</vt:lpstr>
      <vt:lpstr>Slide 0</vt:lpstr>
      <vt:lpstr>ENERGY FOR  PERFORMANCE</vt:lpstr>
      <vt:lpstr>Human Performance Institute™</vt:lpstr>
      <vt:lpstr>What Can We Learn from Elite Athletes?</vt:lpstr>
      <vt:lpstr>Agenda</vt:lpstr>
      <vt:lpstr>Time vs. Energy</vt:lpstr>
      <vt:lpstr>Human Energy Crisis</vt:lpstr>
      <vt:lpstr>#1: Four Levels of Energy</vt:lpstr>
      <vt:lpstr>Multitasking</vt:lpstr>
      <vt:lpstr>#2: Stress and Recovery: Critical for Growth</vt:lpstr>
      <vt:lpstr>Storms: High Stress Requires Recovery</vt:lpstr>
      <vt:lpstr>#3: We are Creatures of Habit</vt:lpstr>
      <vt:lpstr>Key Takeaways</vt:lpstr>
      <vt:lpstr>Agenda</vt:lpstr>
      <vt:lpstr>Managing Physical Energy  </vt:lpstr>
      <vt:lpstr>Energy is Required 24/7</vt:lpstr>
      <vt:lpstr>Survival-Based Eating</vt:lpstr>
      <vt:lpstr>Opportunity-Based Eating</vt:lpstr>
      <vt:lpstr>Strategic Eating</vt:lpstr>
      <vt:lpstr>Snack Strategically</vt:lpstr>
      <vt:lpstr>Use Glycemic Index for Sustained Energy</vt:lpstr>
      <vt:lpstr>Strategic Movement: Physical Energy</vt:lpstr>
      <vt:lpstr>Movement Stimulates Energy Production</vt:lpstr>
      <vt:lpstr>Live Like a Sprinter, Not a Marathoner</vt:lpstr>
      <vt:lpstr>You Don’t Have to be an Elite Athlete…</vt:lpstr>
      <vt:lpstr>Intensity is the Key</vt:lpstr>
      <vt:lpstr>Key Takeaways</vt:lpstr>
      <vt:lpstr>Agenda</vt:lpstr>
      <vt:lpstr>Taking Action: What’s your Mission?</vt:lpstr>
      <vt:lpstr>We are Creatures of Habit</vt:lpstr>
      <vt:lpstr>Keys to Building Rituals</vt:lpstr>
      <vt:lpstr>Key Takeaways</vt:lpstr>
      <vt:lpstr>Get In The Game</vt:lpstr>
      <vt:lpstr>Janus Henderson LabsTM Support</vt:lpstr>
      <vt:lpstr>Slide 34</vt:lpstr>
    </vt:vector>
  </TitlesOfParts>
  <Company>Janus Capital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FOR  PERFORMANCE</dc:title>
  <dc:creator>JM17643</dc:creator>
  <cp:lastModifiedBy>Jeremiah Wolcott</cp:lastModifiedBy>
  <cp:revision>22</cp:revision>
  <cp:lastPrinted>2013-10-23T16:34:53Z</cp:lastPrinted>
  <dcterms:created xsi:type="dcterms:W3CDTF">2017-05-23T23:11:29Z</dcterms:created>
  <dcterms:modified xsi:type="dcterms:W3CDTF">2018-09-20T06:27:21Z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SIProp12DataClass+3c061b4c-9313-485b-a367-01b135411931">
    <vt:lpwstr>v=1.2&gt;I=3c061b4c-9313-485b-a367-01b135411931&amp;N=Confidential&amp;V=1.2&amp;U=System&amp;C=&amp;A=ASSOCIATED</vt:lpwstr>
  </property>
  <property fmtid="{D5CDD505-2E9C-101B-9397-08002B2CF9AE}" pid="3" name="Classification">
    <vt:lpwstr>Confidential</vt:lpwstr>
  </property>
</Properties>
</file>