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648" r:id="rId2"/>
  </p:sldMasterIdLst>
  <p:notesMasterIdLst>
    <p:notesMasterId r:id="rId42"/>
  </p:notesMasterIdLst>
  <p:sldIdLst>
    <p:sldId id="371" r:id="rId3"/>
    <p:sldId id="370" r:id="rId4"/>
    <p:sldId id="368" r:id="rId5"/>
    <p:sldId id="369" r:id="rId6"/>
    <p:sldId id="359" r:id="rId7"/>
    <p:sldId id="360" r:id="rId8"/>
    <p:sldId id="361" r:id="rId9"/>
    <p:sldId id="362" r:id="rId10"/>
    <p:sldId id="367" r:id="rId11"/>
    <p:sldId id="365" r:id="rId12"/>
    <p:sldId id="364" r:id="rId13"/>
    <p:sldId id="373" r:id="rId14"/>
    <p:sldId id="372" r:id="rId15"/>
    <p:sldId id="375" r:id="rId16"/>
    <p:sldId id="374" r:id="rId17"/>
    <p:sldId id="366" r:id="rId18"/>
    <p:sldId id="262" r:id="rId19"/>
    <p:sldId id="376" r:id="rId20"/>
    <p:sldId id="384" r:id="rId21"/>
    <p:sldId id="378" r:id="rId22"/>
    <p:sldId id="381" r:id="rId23"/>
    <p:sldId id="383" r:id="rId24"/>
    <p:sldId id="382" r:id="rId25"/>
    <p:sldId id="379" r:id="rId26"/>
    <p:sldId id="377" r:id="rId27"/>
    <p:sldId id="346" r:id="rId28"/>
    <p:sldId id="349" r:id="rId29"/>
    <p:sldId id="354" r:id="rId30"/>
    <p:sldId id="355" r:id="rId31"/>
    <p:sldId id="356" r:id="rId32"/>
    <p:sldId id="358" r:id="rId33"/>
    <p:sldId id="352" r:id="rId34"/>
    <p:sldId id="348" r:id="rId35"/>
    <p:sldId id="350" r:id="rId36"/>
    <p:sldId id="385" r:id="rId37"/>
    <p:sldId id="386" r:id="rId38"/>
    <p:sldId id="380" r:id="rId39"/>
    <p:sldId id="388" r:id="rId40"/>
    <p:sldId id="38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E10E26-F1EC-44F8-9B82-BD1E7D0AF32D}">
          <p14:sldIdLst>
            <p14:sldId id="371"/>
            <p14:sldId id="370"/>
            <p14:sldId id="368"/>
            <p14:sldId id="369"/>
          </p14:sldIdLst>
        </p14:section>
        <p14:section name="Data Analytics" id="{0C293AD2-73AE-464D-A3BE-2CCF52A2B4ED}">
          <p14:sldIdLst>
            <p14:sldId id="359"/>
            <p14:sldId id="360"/>
            <p14:sldId id="361"/>
            <p14:sldId id="362"/>
            <p14:sldId id="367"/>
            <p14:sldId id="365"/>
            <p14:sldId id="364"/>
            <p14:sldId id="373"/>
            <p14:sldId id="372"/>
            <p14:sldId id="375"/>
            <p14:sldId id="374"/>
            <p14:sldId id="366"/>
            <p14:sldId id="262"/>
            <p14:sldId id="376"/>
            <p14:sldId id="384"/>
            <p14:sldId id="378"/>
            <p14:sldId id="381"/>
            <p14:sldId id="383"/>
            <p14:sldId id="382"/>
            <p14:sldId id="379"/>
            <p14:sldId id="377"/>
            <p14:sldId id="346"/>
            <p14:sldId id="349"/>
            <p14:sldId id="354"/>
            <p14:sldId id="355"/>
            <p14:sldId id="356"/>
            <p14:sldId id="358"/>
            <p14:sldId id="352"/>
            <p14:sldId id="348"/>
            <p14:sldId id="350"/>
            <p14:sldId id="385"/>
            <p14:sldId id="386"/>
            <p14:sldId id="380"/>
            <p14:sldId id="388"/>
            <p14:sldId id="387"/>
          </p14:sldIdLst>
        </p14:section>
        <p14:section name="Power BI" id="{2CCAC184-327B-40C2-AE05-C3A1711DD579}">
          <p14:sldIdLst/>
        </p14:section>
        <p14:section name="Power Automate" id="{45D619EB-3822-4439-80CF-7573C0B3E12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C5E896-C5F0-4BF8-BD08-95FDE7C467C9}" v="1" dt="2020-10-01T12:44:58.261"/>
    <p1510:client id="{539C0F5F-613C-5338-E9AD-3773650E1DA7}" v="82" dt="2020-10-01T04:47:20.603"/>
    <p1510:client id="{900A3F4B-0535-DC40-2698-DB870D470A8A}" v="296" dt="2020-10-01T01:10:54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5ad130c7812a30518b554b2c0de088841c4910f671302ed74466df5ab743f67f::" providerId="AD" clId="Web-{539C0F5F-613C-5338-E9AD-3773650E1DA7}"/>
    <pc:docChg chg="addSld delSld modSld sldOrd modSection">
      <pc:chgData name="Guest User" userId="S::urn:spo:anon#5ad130c7812a30518b554b2c0de088841c4910f671302ed74466df5ab743f67f::" providerId="AD" clId="Web-{539C0F5F-613C-5338-E9AD-3773650E1DA7}" dt="2020-10-01T04:47:20.603" v="76" actId="20577"/>
      <pc:docMkLst>
        <pc:docMk/>
      </pc:docMkLst>
      <pc:sldChg chg="del">
        <pc:chgData name="Guest User" userId="S::urn:spo:anon#5ad130c7812a30518b554b2c0de088841c4910f671302ed74466df5ab743f67f::" providerId="AD" clId="Web-{539C0F5F-613C-5338-E9AD-3773650E1DA7}" dt="2020-10-01T04:25:52.439" v="32"/>
        <pc:sldMkLst>
          <pc:docMk/>
          <pc:sldMk cId="2432552373" sldId="266"/>
        </pc:sldMkLst>
      </pc:sldChg>
      <pc:sldChg chg="del">
        <pc:chgData name="Guest User" userId="S::urn:spo:anon#5ad130c7812a30518b554b2c0de088841c4910f671302ed74466df5ab743f67f::" providerId="AD" clId="Web-{539C0F5F-613C-5338-E9AD-3773650E1DA7}" dt="2020-10-01T04:23:07.564" v="10"/>
        <pc:sldMkLst>
          <pc:docMk/>
          <pc:sldMk cId="3770117664" sldId="267"/>
        </pc:sldMkLst>
      </pc:sldChg>
      <pc:sldChg chg="modSp del">
        <pc:chgData name="Guest User" userId="S::urn:spo:anon#5ad130c7812a30518b554b2c0de088841c4910f671302ed74466df5ab743f67f::" providerId="AD" clId="Web-{539C0F5F-613C-5338-E9AD-3773650E1DA7}" dt="2020-10-01T04:23:05.173" v="9"/>
        <pc:sldMkLst>
          <pc:docMk/>
          <pc:sldMk cId="3514130603" sldId="268"/>
        </pc:sldMkLst>
        <pc:picChg chg="mod">
          <ac:chgData name="Guest User" userId="S::urn:spo:anon#5ad130c7812a30518b554b2c0de088841c4910f671302ed74466df5ab743f67f::" providerId="AD" clId="Web-{539C0F5F-613C-5338-E9AD-3773650E1DA7}" dt="2020-10-01T04:22:28.533" v="3" actId="1076"/>
          <ac:picMkLst>
            <pc:docMk/>
            <pc:sldMk cId="3514130603" sldId="268"/>
            <ac:picMk id="2" creationId="{916D8426-E842-43FE-97C5-9ED4990BD89B}"/>
          </ac:picMkLst>
        </pc:picChg>
      </pc:sldChg>
      <pc:sldChg chg="modSp del">
        <pc:chgData name="Guest User" userId="S::urn:spo:anon#5ad130c7812a30518b554b2c0de088841c4910f671302ed74466df5ab743f67f::" providerId="AD" clId="Web-{539C0F5F-613C-5338-E9AD-3773650E1DA7}" dt="2020-10-01T04:25:55.736" v="33"/>
        <pc:sldMkLst>
          <pc:docMk/>
          <pc:sldMk cId="2758842014" sldId="279"/>
        </pc:sldMkLst>
        <pc:spChg chg="mod">
          <ac:chgData name="Guest User" userId="S::urn:spo:anon#5ad130c7812a30518b554b2c0de088841c4910f671302ed74466df5ab743f67f::" providerId="AD" clId="Web-{539C0F5F-613C-5338-E9AD-3773650E1DA7}" dt="2020-10-01T04:23:19.798" v="13" actId="20577"/>
          <ac:spMkLst>
            <pc:docMk/>
            <pc:sldMk cId="2758842014" sldId="279"/>
            <ac:spMk id="3" creationId="{9B8956A0-041B-4E2C-A37E-B0DC8054AED1}"/>
          </ac:spMkLst>
        </pc:spChg>
      </pc:sldChg>
      <pc:sldChg chg="del">
        <pc:chgData name="Guest User" userId="S::urn:spo:anon#5ad130c7812a30518b554b2c0de088841c4910f671302ed74466df5ab743f67f::" providerId="AD" clId="Web-{539C0F5F-613C-5338-E9AD-3773650E1DA7}" dt="2020-10-01T04:27:25.069" v="42"/>
        <pc:sldMkLst>
          <pc:docMk/>
          <pc:sldMk cId="550321790" sldId="280"/>
        </pc:sldMkLst>
      </pc:sldChg>
      <pc:sldChg chg="del">
        <pc:chgData name="Guest User" userId="S::urn:spo:anon#5ad130c7812a30518b554b2c0de088841c4910f671302ed74466df5ab743f67f::" providerId="AD" clId="Web-{539C0F5F-613C-5338-E9AD-3773650E1DA7}" dt="2020-10-01T04:30:29.868" v="63"/>
        <pc:sldMkLst>
          <pc:docMk/>
          <pc:sldMk cId="3469476985" sldId="281"/>
        </pc:sldMkLst>
      </pc:sldChg>
      <pc:sldChg chg="del">
        <pc:chgData name="Guest User" userId="S::urn:spo:anon#5ad130c7812a30518b554b2c0de088841c4910f671302ed74466df5ab743f67f::" providerId="AD" clId="Web-{539C0F5F-613C-5338-E9AD-3773650E1DA7}" dt="2020-10-01T04:29:48.759" v="60"/>
        <pc:sldMkLst>
          <pc:docMk/>
          <pc:sldMk cId="1537881172" sldId="282"/>
        </pc:sldMkLst>
      </pc:sldChg>
      <pc:sldChg chg="ord">
        <pc:chgData name="Guest User" userId="S::urn:spo:anon#5ad130c7812a30518b554b2c0de088841c4910f671302ed74466df5ab743f67f::" providerId="AD" clId="Web-{539C0F5F-613C-5338-E9AD-3773650E1DA7}" dt="2020-10-01T04:30:24.243" v="61"/>
        <pc:sldMkLst>
          <pc:docMk/>
          <pc:sldMk cId="3438079404" sldId="348"/>
        </pc:sldMkLst>
      </pc:sldChg>
      <pc:sldChg chg="ord">
        <pc:chgData name="Guest User" userId="S::urn:spo:anon#5ad130c7812a30518b554b2c0de088841c4910f671302ed74466df5ab743f67f::" providerId="AD" clId="Web-{539C0F5F-613C-5338-E9AD-3773650E1DA7}" dt="2020-10-01T04:30:24.243" v="62"/>
        <pc:sldMkLst>
          <pc:docMk/>
          <pc:sldMk cId="572092510" sldId="350"/>
        </pc:sldMkLst>
      </pc:sldChg>
      <pc:sldChg chg="modSp">
        <pc:chgData name="Guest User" userId="S::urn:spo:anon#5ad130c7812a30518b554b2c0de088841c4910f671302ed74466df5ab743f67f::" providerId="AD" clId="Web-{539C0F5F-613C-5338-E9AD-3773650E1DA7}" dt="2020-10-01T04:25:32.705" v="31" actId="20577"/>
        <pc:sldMkLst>
          <pc:docMk/>
          <pc:sldMk cId="447519021" sldId="378"/>
        </pc:sldMkLst>
        <pc:spChg chg="mod">
          <ac:chgData name="Guest User" userId="S::urn:spo:anon#5ad130c7812a30518b554b2c0de088841c4910f671302ed74466df5ab743f67f::" providerId="AD" clId="Web-{539C0F5F-613C-5338-E9AD-3773650E1DA7}" dt="2020-10-01T04:25:32.705" v="31" actId="20577"/>
          <ac:spMkLst>
            <pc:docMk/>
            <pc:sldMk cId="447519021" sldId="378"/>
            <ac:spMk id="5" creationId="{F09C25A8-B8DD-4EB6-91B0-C2BB5DA7F8D1}"/>
          </ac:spMkLst>
        </pc:spChg>
      </pc:sldChg>
      <pc:sldChg chg="addSp delSp modSp add ord replId addAnim">
        <pc:chgData name="Guest User" userId="S::urn:spo:anon#5ad130c7812a30518b554b2c0de088841c4910f671302ed74466df5ab743f67f::" providerId="AD" clId="Web-{539C0F5F-613C-5338-E9AD-3773650E1DA7}" dt="2020-10-01T04:33:37.037" v="69" actId="1076"/>
        <pc:sldMkLst>
          <pc:docMk/>
          <pc:sldMk cId="2443370802" sldId="383"/>
        </pc:sldMkLst>
        <pc:picChg chg="add mod">
          <ac:chgData name="Guest User" userId="S::urn:spo:anon#5ad130c7812a30518b554b2c0de088841c4910f671302ed74466df5ab743f67f::" providerId="AD" clId="Web-{539C0F5F-613C-5338-E9AD-3773650E1DA7}" dt="2020-10-01T04:33:37.037" v="69" actId="1076"/>
          <ac:picMkLst>
            <pc:docMk/>
            <pc:sldMk cId="2443370802" sldId="383"/>
            <ac:picMk id="2" creationId="{FB413EEB-203C-4A56-9A6F-56EE57619FB4}"/>
          </ac:picMkLst>
        </pc:picChg>
        <pc:picChg chg="del">
          <ac:chgData name="Guest User" userId="S::urn:spo:anon#5ad130c7812a30518b554b2c0de088841c4910f671302ed74466df5ab743f67f::" providerId="AD" clId="Web-{539C0F5F-613C-5338-E9AD-3773650E1DA7}" dt="2020-10-01T04:22:44.346" v="5"/>
          <ac:picMkLst>
            <pc:docMk/>
            <pc:sldMk cId="2443370802" sldId="383"/>
            <ac:picMk id="3" creationId="{43C38D56-8D50-4328-A962-860FFFF09940}"/>
          </ac:picMkLst>
        </pc:picChg>
      </pc:sldChg>
      <pc:sldChg chg="addSp delSp modSp add replId">
        <pc:chgData name="Guest User" userId="S::urn:spo:anon#5ad130c7812a30518b554b2c0de088841c4910f671302ed74466df5ab743f67f::" providerId="AD" clId="Web-{539C0F5F-613C-5338-E9AD-3773650E1DA7}" dt="2020-10-01T04:33:06.334" v="66" actId="20577"/>
        <pc:sldMkLst>
          <pc:docMk/>
          <pc:sldMk cId="2670173568" sldId="384"/>
        </pc:sldMkLst>
        <pc:spChg chg="del">
          <ac:chgData name="Guest User" userId="S::urn:spo:anon#5ad130c7812a30518b554b2c0de088841c4910f671302ed74466df5ab743f67f::" providerId="AD" clId="Web-{539C0F5F-613C-5338-E9AD-3773650E1DA7}" dt="2020-10-01T04:23:52.344" v="21"/>
          <ac:spMkLst>
            <pc:docMk/>
            <pc:sldMk cId="2670173568" sldId="384"/>
            <ac:spMk id="2" creationId="{A776FEB5-0662-4762-9955-834DC974D2CD}"/>
          </ac:spMkLst>
        </pc:spChg>
        <pc:spChg chg="add mod">
          <ac:chgData name="Guest User" userId="S::urn:spo:anon#5ad130c7812a30518b554b2c0de088841c4910f671302ed74466df5ab743f67f::" providerId="AD" clId="Web-{539C0F5F-613C-5338-E9AD-3773650E1DA7}" dt="2020-10-01T04:24:15.078" v="24" actId="1076"/>
          <ac:spMkLst>
            <pc:docMk/>
            <pc:sldMk cId="2670173568" sldId="384"/>
            <ac:spMk id="3" creationId="{7D42E85C-D820-4DD0-8A19-68D3F473E04A}"/>
          </ac:spMkLst>
        </pc:spChg>
        <pc:spChg chg="add mod">
          <ac:chgData name="Guest User" userId="S::urn:spo:anon#5ad130c7812a30518b554b2c0de088841c4910f671302ed74466df5ab743f67f::" providerId="AD" clId="Web-{539C0F5F-613C-5338-E9AD-3773650E1DA7}" dt="2020-10-01T04:33:06.334" v="66" actId="20577"/>
          <ac:spMkLst>
            <pc:docMk/>
            <pc:sldMk cId="2670173568" sldId="384"/>
            <ac:spMk id="4" creationId="{F3F6BBE9-40EA-4695-AA22-1734BDB8E7CE}"/>
          </ac:spMkLst>
        </pc:spChg>
        <pc:spChg chg="mod">
          <ac:chgData name="Guest User" userId="S::urn:spo:anon#5ad130c7812a30518b554b2c0de088841c4910f671302ed74466df5ab743f67f::" providerId="AD" clId="Web-{539C0F5F-613C-5338-E9AD-3773650E1DA7}" dt="2020-10-01T04:25:06.690" v="27" actId="20577"/>
          <ac:spMkLst>
            <pc:docMk/>
            <pc:sldMk cId="2670173568" sldId="384"/>
            <ac:spMk id="5" creationId="{F09C25A8-B8DD-4EB6-91B0-C2BB5DA7F8D1}"/>
          </ac:spMkLst>
        </pc:spChg>
        <pc:spChg chg="del mod">
          <ac:chgData name="Guest User" userId="S::urn:spo:anon#5ad130c7812a30518b554b2c0de088841c4910f671302ed74466df5ab743f67f::" providerId="AD" clId="Web-{539C0F5F-613C-5338-E9AD-3773650E1DA7}" dt="2020-10-01T04:23:49.563" v="20"/>
          <ac:spMkLst>
            <pc:docMk/>
            <pc:sldMk cId="2670173568" sldId="384"/>
            <ac:spMk id="17" creationId="{3C64035B-7935-4844-817B-191B5C6DA0F4}"/>
          </ac:spMkLst>
        </pc:spChg>
      </pc:sldChg>
      <pc:sldChg chg="addSp delSp modSp add ord replId">
        <pc:chgData name="Guest User" userId="S::urn:spo:anon#5ad130c7812a30518b554b2c0de088841c4910f671302ed74466df5ab743f67f::" providerId="AD" clId="Web-{539C0F5F-613C-5338-E9AD-3773650E1DA7}" dt="2020-10-01T04:27:21.662" v="41"/>
        <pc:sldMkLst>
          <pc:docMk/>
          <pc:sldMk cId="4240400775" sldId="385"/>
        </pc:sldMkLst>
        <pc:spChg chg="mod">
          <ac:chgData name="Guest User" userId="S::urn:spo:anon#5ad130c7812a30518b554b2c0de088841c4910f671302ed74466df5ab743f67f::" providerId="AD" clId="Web-{539C0F5F-613C-5338-E9AD-3773650E1DA7}" dt="2020-10-01T04:27:04.288" v="40"/>
          <ac:spMkLst>
            <pc:docMk/>
            <pc:sldMk cId="4240400775" sldId="385"/>
            <ac:spMk id="5" creationId="{F09C25A8-B8DD-4EB6-91B0-C2BB5DA7F8D1}"/>
          </ac:spMkLst>
        </pc:spChg>
        <pc:spChg chg="add del">
          <ac:chgData name="Guest User" userId="S::urn:spo:anon#5ad130c7812a30518b554b2c0de088841c4910f671302ed74466df5ab743f67f::" providerId="AD" clId="Web-{539C0F5F-613C-5338-E9AD-3773650E1DA7}" dt="2020-10-01T04:27:04.288" v="40"/>
          <ac:spMkLst>
            <pc:docMk/>
            <pc:sldMk cId="4240400775" sldId="385"/>
            <ac:spMk id="10" creationId="{F3060C83-F051-4F0E-ABAD-AA0DFC48B218}"/>
          </ac:spMkLst>
        </pc:spChg>
        <pc:spChg chg="add del">
          <ac:chgData name="Guest User" userId="S::urn:spo:anon#5ad130c7812a30518b554b2c0de088841c4910f671302ed74466df5ab743f67f::" providerId="AD" clId="Web-{539C0F5F-613C-5338-E9AD-3773650E1DA7}" dt="2020-10-01T04:27:04.288" v="40"/>
          <ac:spMkLst>
            <pc:docMk/>
            <pc:sldMk cId="4240400775" sldId="385"/>
            <ac:spMk id="12" creationId="{83C98ABE-055B-441F-B07E-44F97F083C39}"/>
          </ac:spMkLst>
        </pc:spChg>
        <pc:spChg chg="add del">
          <ac:chgData name="Guest User" userId="S::urn:spo:anon#5ad130c7812a30518b554b2c0de088841c4910f671302ed74466df5ab743f67f::" providerId="AD" clId="Web-{539C0F5F-613C-5338-E9AD-3773650E1DA7}" dt="2020-10-01T04:27:04.288" v="40"/>
          <ac:spMkLst>
            <pc:docMk/>
            <pc:sldMk cId="4240400775" sldId="385"/>
            <ac:spMk id="14" creationId="{29FDB030-9B49-4CED-8CCD-4D99382388AC}"/>
          </ac:spMkLst>
        </pc:spChg>
        <pc:spChg chg="add del">
          <ac:chgData name="Guest User" userId="S::urn:spo:anon#5ad130c7812a30518b554b2c0de088841c4910f671302ed74466df5ab743f67f::" providerId="AD" clId="Web-{539C0F5F-613C-5338-E9AD-3773650E1DA7}" dt="2020-10-01T04:27:04.288" v="40"/>
          <ac:spMkLst>
            <pc:docMk/>
            <pc:sldMk cId="4240400775" sldId="385"/>
            <ac:spMk id="16" creationId="{3783CA14-24A1-485C-8B30-D6A5D87987AD}"/>
          </ac:spMkLst>
        </pc:spChg>
        <pc:spChg chg="add del">
          <ac:chgData name="Guest User" userId="S::urn:spo:anon#5ad130c7812a30518b554b2c0de088841c4910f671302ed74466df5ab743f67f::" providerId="AD" clId="Web-{539C0F5F-613C-5338-E9AD-3773650E1DA7}" dt="2020-10-01T04:27:04.288" v="40"/>
          <ac:spMkLst>
            <pc:docMk/>
            <pc:sldMk cId="4240400775" sldId="385"/>
            <ac:spMk id="18" creationId="{9A97C86A-04D6-40F7-AE84-31AB43E6A846}"/>
          </ac:spMkLst>
        </pc:spChg>
        <pc:spChg chg="add del">
          <ac:chgData name="Guest User" userId="S::urn:spo:anon#5ad130c7812a30518b554b2c0de088841c4910f671302ed74466df5ab743f67f::" providerId="AD" clId="Web-{539C0F5F-613C-5338-E9AD-3773650E1DA7}" dt="2020-10-01T04:27:04.288" v="40"/>
          <ac:spMkLst>
            <pc:docMk/>
            <pc:sldMk cId="4240400775" sldId="385"/>
            <ac:spMk id="20" creationId="{FF9F2414-84E8-453E-B1F3-389FDE8192D9}"/>
          </ac:spMkLst>
        </pc:spChg>
        <pc:spChg chg="add del">
          <ac:chgData name="Guest User" userId="S::urn:spo:anon#5ad130c7812a30518b554b2c0de088841c4910f671302ed74466df5ab743f67f::" providerId="AD" clId="Web-{539C0F5F-613C-5338-E9AD-3773650E1DA7}" dt="2020-10-01T04:27:04.288" v="40"/>
          <ac:spMkLst>
            <pc:docMk/>
            <pc:sldMk cId="4240400775" sldId="385"/>
            <ac:spMk id="22" creationId="{3ECA69A1-7536-43AC-85EF-C7106179F5ED}"/>
          </ac:spMkLst>
        </pc:spChg>
        <pc:picChg chg="add mod">
          <ac:chgData name="Guest User" userId="S::urn:spo:anon#5ad130c7812a30518b554b2c0de088841c4910f671302ed74466df5ab743f67f::" providerId="AD" clId="Web-{539C0F5F-613C-5338-E9AD-3773650E1DA7}" dt="2020-10-01T04:27:04.288" v="40"/>
          <ac:picMkLst>
            <pc:docMk/>
            <pc:sldMk cId="4240400775" sldId="385"/>
            <ac:picMk id="2" creationId="{4B92DB2E-42F1-445C-AC0F-1B58E949820E}"/>
          </ac:picMkLst>
        </pc:picChg>
        <pc:picChg chg="del">
          <ac:chgData name="Guest User" userId="S::urn:spo:anon#5ad130c7812a30518b554b2c0de088841c4910f671302ed74466df5ab743f67f::" providerId="AD" clId="Web-{539C0F5F-613C-5338-E9AD-3773650E1DA7}" dt="2020-10-01T04:26:29.204" v="36"/>
          <ac:picMkLst>
            <pc:docMk/>
            <pc:sldMk cId="4240400775" sldId="385"/>
            <ac:picMk id="3" creationId="{43C38D56-8D50-4328-A962-860FFFF09940}"/>
          </ac:picMkLst>
        </pc:picChg>
      </pc:sldChg>
      <pc:sldChg chg="addSp delSp modSp add ord replId">
        <pc:chgData name="Guest User" userId="S::urn:spo:anon#5ad130c7812a30518b554b2c0de088841c4910f671302ed74466df5ab743f67f::" providerId="AD" clId="Web-{539C0F5F-613C-5338-E9AD-3773650E1DA7}" dt="2020-10-01T04:28:50.463" v="53"/>
        <pc:sldMkLst>
          <pc:docMk/>
          <pc:sldMk cId="3070232870" sldId="386"/>
        </pc:sldMkLst>
        <pc:picChg chg="add mod">
          <ac:chgData name="Guest User" userId="S::urn:spo:anon#5ad130c7812a30518b554b2c0de088841c4910f671302ed74466df5ab743f67f::" providerId="AD" clId="Web-{539C0F5F-613C-5338-E9AD-3773650E1DA7}" dt="2020-10-01T04:28:38.197" v="52" actId="1076"/>
          <ac:picMkLst>
            <pc:docMk/>
            <pc:sldMk cId="3070232870" sldId="386"/>
            <ac:picMk id="2" creationId="{DFF101E4-40C8-47CE-894D-00C64B5E9B3E}"/>
          </ac:picMkLst>
        </pc:picChg>
        <pc:picChg chg="del">
          <ac:chgData name="Guest User" userId="S::urn:spo:anon#5ad130c7812a30518b554b2c0de088841c4910f671302ed74466df5ab743f67f::" providerId="AD" clId="Web-{539C0F5F-613C-5338-E9AD-3773650E1DA7}" dt="2020-10-01T04:27:48.943" v="43"/>
          <ac:picMkLst>
            <pc:docMk/>
            <pc:sldMk cId="3070232870" sldId="386"/>
            <ac:picMk id="3" creationId="{43C38D56-8D50-4328-A962-860FFFF09940}"/>
          </ac:picMkLst>
        </pc:picChg>
      </pc:sldChg>
      <pc:sldChg chg="addSp delSp modSp add ord replId">
        <pc:chgData name="Guest User" userId="S::urn:spo:anon#5ad130c7812a30518b554b2c0de088841c4910f671302ed74466df5ab743f67f::" providerId="AD" clId="Web-{539C0F5F-613C-5338-E9AD-3773650E1DA7}" dt="2020-10-01T04:29:46.181" v="59"/>
        <pc:sldMkLst>
          <pc:docMk/>
          <pc:sldMk cId="2210345715" sldId="387"/>
        </pc:sldMkLst>
        <pc:spChg chg="add mod">
          <ac:chgData name="Guest User" userId="S::urn:spo:anon#5ad130c7812a30518b554b2c0de088841c4910f671302ed74466df5ab743f67f::" providerId="AD" clId="Web-{539C0F5F-613C-5338-E9AD-3773650E1DA7}" dt="2020-10-01T04:29:38.993" v="58" actId="1076"/>
          <ac:spMkLst>
            <pc:docMk/>
            <pc:sldMk cId="2210345715" sldId="387"/>
            <ac:spMk id="2" creationId="{0B7B0755-0B46-4D38-BA44-1E77D1A27B1B}"/>
          </ac:spMkLst>
        </pc:spChg>
        <pc:picChg chg="del">
          <ac:chgData name="Guest User" userId="S::urn:spo:anon#5ad130c7812a30518b554b2c0de088841c4910f671302ed74466df5ab743f67f::" providerId="AD" clId="Web-{539C0F5F-613C-5338-E9AD-3773650E1DA7}" dt="2020-10-01T04:29:24.775" v="55"/>
          <ac:picMkLst>
            <pc:docMk/>
            <pc:sldMk cId="2210345715" sldId="387"/>
            <ac:picMk id="3" creationId="{43C38D56-8D50-4328-A962-860FFFF09940}"/>
          </ac:picMkLst>
        </pc:picChg>
      </pc:sldChg>
      <pc:sldChg chg="modSp add ord">
        <pc:chgData name="Guest User" userId="S::urn:spo:anon#5ad130c7812a30518b554b2c0de088841c4910f671302ed74466df5ab743f67f::" providerId="AD" clId="Web-{539C0F5F-613C-5338-E9AD-3773650E1DA7}" dt="2020-10-01T04:47:20.603" v="75" actId="20577"/>
        <pc:sldMkLst>
          <pc:docMk/>
          <pc:sldMk cId="1404672647" sldId="388"/>
        </pc:sldMkLst>
        <pc:spChg chg="mod">
          <ac:chgData name="Guest User" userId="S::urn:spo:anon#5ad130c7812a30518b554b2c0de088841c4910f671302ed74466df5ab743f67f::" providerId="AD" clId="Web-{539C0F5F-613C-5338-E9AD-3773650E1DA7}" dt="2020-10-01T04:47:20.603" v="75" actId="20577"/>
          <ac:spMkLst>
            <pc:docMk/>
            <pc:sldMk cId="1404672647" sldId="388"/>
            <ac:spMk id="6" creationId="{6A2ED7C9-90D1-4335-ACD1-D39A68D72C83}"/>
          </ac:spMkLst>
        </pc:spChg>
      </pc:sldChg>
    </pc:docChg>
  </pc:docChgLst>
  <pc:docChgLst>
    <pc:chgData name="Guest User" userId="S::urn:spo:anon#5ad130c7812a30518b554b2c0de088841c4910f671302ed74466df5ab743f67f::" providerId="AD" clId="Web-{900A3F4B-0535-DC40-2698-DB870D470A8A}"/>
    <pc:docChg chg="addSld delSld modSld sldOrd modSection">
      <pc:chgData name="Guest User" userId="S::urn:spo:anon#5ad130c7812a30518b554b2c0de088841c4910f671302ed74466df5ab743f67f::" providerId="AD" clId="Web-{900A3F4B-0535-DC40-2698-DB870D470A8A}" dt="2020-10-01T01:10:54.029" v="277" actId="1076"/>
      <pc:docMkLst>
        <pc:docMk/>
      </pc:docMkLst>
      <pc:sldChg chg="ord">
        <pc:chgData name="Guest User" userId="S::urn:spo:anon#5ad130c7812a30518b554b2c0de088841c4910f671302ed74466df5ab743f67f::" providerId="AD" clId="Web-{900A3F4B-0535-DC40-2698-DB870D470A8A}" dt="2020-10-01T01:00:54.186" v="133"/>
        <pc:sldMkLst>
          <pc:docMk/>
          <pc:sldMk cId="597544057" sldId="262"/>
        </pc:sldMkLst>
      </pc:sldChg>
      <pc:sldChg chg="del">
        <pc:chgData name="Guest User" userId="S::urn:spo:anon#5ad130c7812a30518b554b2c0de088841c4910f671302ed74466df5ab743f67f::" providerId="AD" clId="Web-{900A3F4B-0535-DC40-2698-DB870D470A8A}" dt="2020-10-01T00:57:56.307" v="83"/>
        <pc:sldMkLst>
          <pc:docMk/>
          <pc:sldMk cId="1230388906" sldId="263"/>
        </pc:sldMkLst>
      </pc:sldChg>
      <pc:sldChg chg="del">
        <pc:chgData name="Guest User" userId="S::urn:spo:anon#5ad130c7812a30518b554b2c0de088841c4910f671302ed74466df5ab743f67f::" providerId="AD" clId="Web-{900A3F4B-0535-DC40-2698-DB870D470A8A}" dt="2020-10-01T01:00:35.842" v="132"/>
        <pc:sldMkLst>
          <pc:docMk/>
          <pc:sldMk cId="2080610135" sldId="264"/>
        </pc:sldMkLst>
      </pc:sldChg>
      <pc:sldChg chg="del">
        <pc:chgData name="Guest User" userId="S::urn:spo:anon#5ad130c7812a30518b554b2c0de088841c4910f671302ed74466df5ab743f67f::" providerId="AD" clId="Web-{900A3F4B-0535-DC40-2698-DB870D470A8A}" dt="2020-10-01T01:01:11.593" v="135"/>
        <pc:sldMkLst>
          <pc:docMk/>
          <pc:sldMk cId="3362304464" sldId="265"/>
        </pc:sldMkLst>
      </pc:sldChg>
      <pc:sldChg chg="del ord">
        <pc:chgData name="Guest User" userId="S::urn:spo:anon#5ad130c7812a30518b554b2c0de088841c4910f671302ed74466df5ab743f67f::" providerId="AD" clId="Web-{900A3F4B-0535-DC40-2698-DB870D470A8A}" dt="2020-10-01T01:03:04.080" v="150"/>
        <pc:sldMkLst>
          <pc:docMk/>
          <pc:sldMk cId="2589958632" sldId="273"/>
        </pc:sldMkLst>
      </pc:sldChg>
      <pc:sldChg chg="del">
        <pc:chgData name="Guest User" userId="S::urn:spo:anon#5ad130c7812a30518b554b2c0de088841c4910f671302ed74466df5ab743f67f::" providerId="AD" clId="Web-{900A3F4B-0535-DC40-2698-DB870D470A8A}" dt="2020-10-01T01:01:26.828" v="136"/>
        <pc:sldMkLst>
          <pc:docMk/>
          <pc:sldMk cId="4049015511" sldId="283"/>
        </pc:sldMkLst>
      </pc:sldChg>
      <pc:sldChg chg="modSp">
        <pc:chgData name="Guest User" userId="S::urn:spo:anon#5ad130c7812a30518b554b2c0de088841c4910f671302ed74466df5ab743f67f::" providerId="AD" clId="Web-{900A3F4B-0535-DC40-2698-DB870D470A8A}" dt="2020-10-01T00:57:35.447" v="80" actId="20577"/>
        <pc:sldMkLst>
          <pc:docMk/>
          <pc:sldMk cId="3142879967" sldId="355"/>
        </pc:sldMkLst>
        <pc:spChg chg="mod">
          <ac:chgData name="Guest User" userId="S::urn:spo:anon#5ad130c7812a30518b554b2c0de088841c4910f671302ed74466df5ab743f67f::" providerId="AD" clId="Web-{900A3F4B-0535-DC40-2698-DB870D470A8A}" dt="2020-10-01T00:57:35.447" v="80" actId="20577"/>
          <ac:spMkLst>
            <pc:docMk/>
            <pc:sldMk cId="3142879967" sldId="355"/>
            <ac:spMk id="2" creationId="{57862A8A-A0BA-4826-887C-357EA9B0A982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7:03.664" v="204" actId="20577"/>
        <pc:sldMkLst>
          <pc:docMk/>
          <pc:sldMk cId="2039199158" sldId="359"/>
        </pc:sldMkLst>
        <pc:spChg chg="mod">
          <ac:chgData name="Guest User" userId="S::urn:spo:anon#5ad130c7812a30518b554b2c0de088841c4910f671302ed74466df5ab743f67f::" providerId="AD" clId="Web-{900A3F4B-0535-DC40-2698-DB870D470A8A}" dt="2020-10-01T01:07:03.664" v="204" actId="20577"/>
          <ac:spMkLst>
            <pc:docMk/>
            <pc:sldMk cId="2039199158" sldId="359"/>
            <ac:spMk id="5" creationId="{F09C25A8-B8DD-4EB6-91B0-C2BB5DA7F8D1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6:57.258" v="203" actId="20577"/>
        <pc:sldMkLst>
          <pc:docMk/>
          <pc:sldMk cId="951432728" sldId="360"/>
        </pc:sldMkLst>
        <pc:spChg chg="mod">
          <ac:chgData name="Guest User" userId="S::urn:spo:anon#5ad130c7812a30518b554b2c0de088841c4910f671302ed74466df5ab743f67f::" providerId="AD" clId="Web-{900A3F4B-0535-DC40-2698-DB870D470A8A}" dt="2020-10-01T01:06:57.258" v="203" actId="20577"/>
          <ac:spMkLst>
            <pc:docMk/>
            <pc:sldMk cId="951432728" sldId="360"/>
            <ac:spMk id="5" creationId="{F09C25A8-B8DD-4EB6-91B0-C2BB5DA7F8D1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6:49.304" v="202" actId="20577"/>
        <pc:sldMkLst>
          <pc:docMk/>
          <pc:sldMk cId="1290056514" sldId="361"/>
        </pc:sldMkLst>
        <pc:spChg chg="mod">
          <ac:chgData name="Guest User" userId="S::urn:spo:anon#5ad130c7812a30518b554b2c0de088841c4910f671302ed74466df5ab743f67f::" providerId="AD" clId="Web-{900A3F4B-0535-DC40-2698-DB870D470A8A}" dt="2020-10-01T01:06:49.304" v="202" actId="20577"/>
          <ac:spMkLst>
            <pc:docMk/>
            <pc:sldMk cId="1290056514" sldId="361"/>
            <ac:spMk id="5" creationId="{F09C25A8-B8DD-4EB6-91B0-C2BB5DA7F8D1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6:44.086" v="201" actId="20577"/>
        <pc:sldMkLst>
          <pc:docMk/>
          <pc:sldMk cId="2263802633" sldId="362"/>
        </pc:sldMkLst>
        <pc:spChg chg="mod">
          <ac:chgData name="Guest User" userId="S::urn:spo:anon#5ad130c7812a30518b554b2c0de088841c4910f671302ed74466df5ab743f67f::" providerId="AD" clId="Web-{900A3F4B-0535-DC40-2698-DB870D470A8A}" dt="2020-10-01T01:06:44.086" v="201" actId="20577"/>
          <ac:spMkLst>
            <pc:docMk/>
            <pc:sldMk cId="2263802633" sldId="362"/>
            <ac:spMk id="5" creationId="{F09C25A8-B8DD-4EB6-91B0-C2BB5DA7F8D1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6:16.960" v="197" actId="20577"/>
        <pc:sldMkLst>
          <pc:docMk/>
          <pc:sldMk cId="2721846042" sldId="364"/>
        </pc:sldMkLst>
        <pc:spChg chg="mod">
          <ac:chgData name="Guest User" userId="S::urn:spo:anon#5ad130c7812a30518b554b2c0de088841c4910f671302ed74466df5ab743f67f::" providerId="AD" clId="Web-{900A3F4B-0535-DC40-2698-DB870D470A8A}" dt="2020-10-01T01:06:16.960" v="197" actId="20577"/>
          <ac:spMkLst>
            <pc:docMk/>
            <pc:sldMk cId="2721846042" sldId="364"/>
            <ac:spMk id="5" creationId="{F09C25A8-B8DD-4EB6-91B0-C2BB5DA7F8D1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6:25.101" v="199" actId="20577"/>
        <pc:sldMkLst>
          <pc:docMk/>
          <pc:sldMk cId="3719247583" sldId="365"/>
        </pc:sldMkLst>
        <pc:spChg chg="mod">
          <ac:chgData name="Guest User" userId="S::urn:spo:anon#5ad130c7812a30518b554b2c0de088841c4910f671302ed74466df5ab743f67f::" providerId="AD" clId="Web-{900A3F4B-0535-DC40-2698-DB870D470A8A}" dt="2020-10-01T01:06:25.101" v="199" actId="20577"/>
          <ac:spMkLst>
            <pc:docMk/>
            <pc:sldMk cId="3719247583" sldId="365"/>
            <ac:spMk id="5" creationId="{F09C25A8-B8DD-4EB6-91B0-C2BB5DA7F8D1}"/>
          </ac:spMkLst>
        </pc:spChg>
      </pc:sldChg>
      <pc:sldChg chg="addSp modSp ord">
        <pc:chgData name="Guest User" userId="S::urn:spo:anon#5ad130c7812a30518b554b2c0de088841c4910f671302ed74466df5ab743f67f::" providerId="AD" clId="Web-{900A3F4B-0535-DC40-2698-DB870D470A8A}" dt="2020-10-01T01:05:25.084" v="187" actId="20577"/>
        <pc:sldMkLst>
          <pc:docMk/>
          <pc:sldMk cId="739664960" sldId="366"/>
        </pc:sldMkLst>
        <pc:spChg chg="add mod">
          <ac:chgData name="Guest User" userId="S::urn:spo:anon#5ad130c7812a30518b554b2c0de088841c4910f671302ed74466df5ab743f67f::" providerId="AD" clId="Web-{900A3F4B-0535-DC40-2698-DB870D470A8A}" dt="2020-10-01T00:58:34.964" v="99" actId="1076"/>
          <ac:spMkLst>
            <pc:docMk/>
            <pc:sldMk cId="739664960" sldId="366"/>
            <ac:spMk id="2" creationId="{8BAA5913-FC21-40E6-BC53-77361E37F961}"/>
          </ac:spMkLst>
        </pc:spChg>
        <pc:spChg chg="mod">
          <ac:chgData name="Guest User" userId="S::urn:spo:anon#5ad130c7812a30518b554b2c0de088841c4910f671302ed74466df5ab743f67f::" providerId="AD" clId="Web-{900A3F4B-0535-DC40-2698-DB870D470A8A}" dt="2020-10-01T01:05:25.084" v="187" actId="20577"/>
          <ac:spMkLst>
            <pc:docMk/>
            <pc:sldMk cId="739664960" sldId="366"/>
            <ac:spMk id="5" creationId="{F09C25A8-B8DD-4EB6-91B0-C2BB5DA7F8D1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0:59:15.684" v="121" actId="1076"/>
          <ac:spMkLst>
            <pc:docMk/>
            <pc:sldMk cId="739664960" sldId="366"/>
            <ac:spMk id="14" creationId="{605F1253-0FCB-46D3-8349-9D5973AF20A3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0:59:15.684" v="122" actId="1076"/>
          <ac:spMkLst>
            <pc:docMk/>
            <pc:sldMk cId="739664960" sldId="366"/>
            <ac:spMk id="16" creationId="{33996556-D6E2-47D6-A434-E47E9F562E77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0:59:15.700" v="123" actId="1076"/>
          <ac:spMkLst>
            <pc:docMk/>
            <pc:sldMk cId="739664960" sldId="366"/>
            <ac:spMk id="22" creationId="{FB663103-8001-462B-BFCF-7B4438EA6C2D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0:59:35.872" v="127" actId="1076"/>
          <ac:spMkLst>
            <pc:docMk/>
            <pc:sldMk cId="739664960" sldId="366"/>
            <ac:spMk id="32" creationId="{4477CBE1-B899-451B-9B6F-2B2325800D10}"/>
          </ac:spMkLst>
        </pc:spChg>
        <pc:picChg chg="add mod">
          <ac:chgData name="Guest User" userId="S::urn:spo:anon#5ad130c7812a30518b554b2c0de088841c4910f671302ed74466df5ab743f67f::" providerId="AD" clId="Web-{900A3F4B-0535-DC40-2698-DB870D470A8A}" dt="2020-10-01T00:59:41.435" v="129" actId="1076"/>
          <ac:picMkLst>
            <pc:docMk/>
            <pc:sldMk cId="739664960" sldId="366"/>
            <ac:picMk id="4" creationId="{182A5122-8FFA-443A-B3D1-409A62014CDC}"/>
          </ac:picMkLst>
        </pc:picChg>
        <pc:picChg chg="add mod">
          <ac:chgData name="Guest User" userId="S::urn:spo:anon#5ad130c7812a30518b554b2c0de088841c4910f671302ed74466df5ab743f67f::" providerId="AD" clId="Web-{900A3F4B-0535-DC40-2698-DB870D470A8A}" dt="2020-10-01T00:58:49.043" v="114" actId="1076"/>
          <ac:picMkLst>
            <pc:docMk/>
            <pc:sldMk cId="739664960" sldId="366"/>
            <ac:picMk id="12" creationId="{26D97C8B-DCAE-4F94-851C-0F561A92ED83}"/>
          </ac:picMkLst>
        </pc:picChg>
        <pc:picChg chg="add mod">
          <ac:chgData name="Guest User" userId="S::urn:spo:anon#5ad130c7812a30518b554b2c0de088841c4910f671302ed74466df5ab743f67f::" providerId="AD" clId="Web-{900A3F4B-0535-DC40-2698-DB870D470A8A}" dt="2020-10-01T00:58:55.433" v="118" actId="1076"/>
          <ac:picMkLst>
            <pc:docMk/>
            <pc:sldMk cId="739664960" sldId="366"/>
            <ac:picMk id="26" creationId="{3934C53D-FDFE-4DEB-99CF-13B63358E42B}"/>
          </ac:picMkLst>
        </pc:picChg>
        <pc:picChg chg="add mod">
          <ac:chgData name="Guest User" userId="S::urn:spo:anon#5ad130c7812a30518b554b2c0de088841c4910f671302ed74466df5ab743f67f::" providerId="AD" clId="Web-{900A3F4B-0535-DC40-2698-DB870D470A8A}" dt="2020-10-01T00:58:49.105" v="117" actId="1076"/>
          <ac:picMkLst>
            <pc:docMk/>
            <pc:sldMk cId="739664960" sldId="366"/>
            <ac:picMk id="30" creationId="{71FEED9D-9812-456A-8651-05BE45943D32}"/>
          </ac:picMkLst>
        </pc:picChg>
        <pc:cxnChg chg="add mod">
          <ac:chgData name="Guest User" userId="S::urn:spo:anon#5ad130c7812a30518b554b2c0de088841c4910f671302ed74466df5ab743f67f::" providerId="AD" clId="Web-{900A3F4B-0535-DC40-2698-DB870D470A8A}" dt="2020-10-01T01:00:22.248" v="131" actId="1076"/>
          <ac:cxnSpMkLst>
            <pc:docMk/>
            <pc:sldMk cId="739664960" sldId="366"/>
            <ac:cxnSpMk id="8" creationId="{2DE336BF-1A41-40C5-A52D-3F21779AC553}"/>
          </ac:cxnSpMkLst>
        </pc:cxnChg>
        <pc:cxnChg chg="add mod">
          <ac:chgData name="Guest User" userId="S::urn:spo:anon#5ad130c7812a30518b554b2c0de088841c4910f671302ed74466df5ab743f67f::" providerId="AD" clId="Web-{900A3F4B-0535-DC40-2698-DB870D470A8A}" dt="2020-10-01T01:00:15.967" v="130" actId="1076"/>
          <ac:cxnSpMkLst>
            <pc:docMk/>
            <pc:sldMk cId="739664960" sldId="366"/>
            <ac:cxnSpMk id="10" creationId="{D7CC1229-271A-4D20-BE57-238EBDCE5350}"/>
          </ac:cxnSpMkLst>
        </pc:cxnChg>
        <pc:cxnChg chg="add mod">
          <ac:chgData name="Guest User" userId="S::urn:spo:anon#5ad130c7812a30518b554b2c0de088841c4910f671302ed74466df5ab743f67f::" providerId="AD" clId="Web-{900A3F4B-0535-DC40-2698-DB870D470A8A}" dt="2020-10-01T00:59:15.715" v="124" actId="1076"/>
          <ac:cxnSpMkLst>
            <pc:docMk/>
            <pc:sldMk cId="739664960" sldId="366"/>
            <ac:cxnSpMk id="18" creationId="{7DF3AD0A-0C61-481B-A10F-3DBC356D9C72}"/>
          </ac:cxnSpMkLst>
        </pc:cxnChg>
        <pc:cxnChg chg="add mod">
          <ac:chgData name="Guest User" userId="S::urn:spo:anon#5ad130c7812a30518b554b2c0de088841c4910f671302ed74466df5ab743f67f::" providerId="AD" clId="Web-{900A3F4B-0535-DC40-2698-DB870D470A8A}" dt="2020-10-01T00:59:15.715" v="125" actId="1076"/>
          <ac:cxnSpMkLst>
            <pc:docMk/>
            <pc:sldMk cId="739664960" sldId="366"/>
            <ac:cxnSpMk id="20" creationId="{ED3478BA-6EED-48A7-8BC5-CC2D98D1D9F7}"/>
          </ac:cxnSpMkLst>
        </pc:cxnChg>
        <pc:cxnChg chg="add mod">
          <ac:chgData name="Guest User" userId="S::urn:spo:anon#5ad130c7812a30518b554b2c0de088841c4910f671302ed74466df5ab743f67f::" providerId="AD" clId="Web-{900A3F4B-0535-DC40-2698-DB870D470A8A}" dt="2020-10-01T00:58:49.058" v="115" actId="1076"/>
          <ac:cxnSpMkLst>
            <pc:docMk/>
            <pc:sldMk cId="739664960" sldId="366"/>
            <ac:cxnSpMk id="24" creationId="{8531D615-409C-47D2-A6C7-C79ABEBB9D08}"/>
          </ac:cxnSpMkLst>
        </pc:cxnChg>
        <pc:cxnChg chg="add mod">
          <ac:chgData name="Guest User" userId="S::urn:spo:anon#5ad130c7812a30518b554b2c0de088841c4910f671302ed74466df5ab743f67f::" providerId="AD" clId="Web-{900A3F4B-0535-DC40-2698-DB870D470A8A}" dt="2020-10-01T00:58:49.074" v="116" actId="1076"/>
          <ac:cxnSpMkLst>
            <pc:docMk/>
            <pc:sldMk cId="739664960" sldId="366"/>
            <ac:cxnSpMk id="28" creationId="{B8C10BAC-70F7-4E95-8B78-0844DC908861}"/>
          </ac:cxnSpMkLst>
        </pc:cxnChg>
      </pc:sldChg>
      <pc:sldChg chg="modSp">
        <pc:chgData name="Guest User" userId="S::urn:spo:anon#5ad130c7812a30518b554b2c0de088841c4910f671302ed74466df5ab743f67f::" providerId="AD" clId="Web-{900A3F4B-0535-DC40-2698-DB870D470A8A}" dt="2020-10-01T01:06:35.257" v="200" actId="20577"/>
        <pc:sldMkLst>
          <pc:docMk/>
          <pc:sldMk cId="2775910227" sldId="367"/>
        </pc:sldMkLst>
        <pc:spChg chg="mod">
          <ac:chgData name="Guest User" userId="S::urn:spo:anon#5ad130c7812a30518b554b2c0de088841c4910f671302ed74466df5ab743f67f::" providerId="AD" clId="Web-{900A3F4B-0535-DC40-2698-DB870D470A8A}" dt="2020-10-01T01:06:35.257" v="200" actId="20577"/>
          <ac:spMkLst>
            <pc:docMk/>
            <pc:sldMk cId="2775910227" sldId="367"/>
            <ac:spMk id="5" creationId="{F09C25A8-B8DD-4EB6-91B0-C2BB5DA7F8D1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7:18.243" v="206" actId="20577"/>
        <pc:sldMkLst>
          <pc:docMk/>
          <pc:sldMk cId="4275107064" sldId="368"/>
        </pc:sldMkLst>
        <pc:spChg chg="mod">
          <ac:chgData name="Guest User" userId="S::urn:spo:anon#5ad130c7812a30518b554b2c0de088841c4910f671302ed74466df5ab743f67f::" providerId="AD" clId="Web-{900A3F4B-0535-DC40-2698-DB870D470A8A}" dt="2020-10-01T01:07:18.243" v="206" actId="20577"/>
          <ac:spMkLst>
            <pc:docMk/>
            <pc:sldMk cId="4275107064" sldId="368"/>
            <ac:spMk id="5" creationId="{F09C25A8-B8DD-4EB6-91B0-C2BB5DA7F8D1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7:12.696" v="205" actId="20577"/>
        <pc:sldMkLst>
          <pc:docMk/>
          <pc:sldMk cId="2936963342" sldId="369"/>
        </pc:sldMkLst>
        <pc:spChg chg="mod">
          <ac:chgData name="Guest User" userId="S::urn:spo:anon#5ad130c7812a30518b554b2c0de088841c4910f671302ed74466df5ab743f67f::" providerId="AD" clId="Web-{900A3F4B-0535-DC40-2698-DB870D470A8A}" dt="2020-10-01T01:07:12.696" v="205" actId="20577"/>
          <ac:spMkLst>
            <pc:docMk/>
            <pc:sldMk cId="2936963342" sldId="369"/>
            <ac:spMk id="5" creationId="{F09C25A8-B8DD-4EB6-91B0-C2BB5DA7F8D1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5:52.037" v="193" actId="20577"/>
        <pc:sldMkLst>
          <pc:docMk/>
          <pc:sldMk cId="1663664933" sldId="372"/>
        </pc:sldMkLst>
        <pc:spChg chg="mod">
          <ac:chgData name="Guest User" userId="S::urn:spo:anon#5ad130c7812a30518b554b2c0de088841c4910f671302ed74466df5ab743f67f::" providerId="AD" clId="Web-{900A3F4B-0535-DC40-2698-DB870D470A8A}" dt="2020-10-01T01:05:52.037" v="193" actId="20577"/>
          <ac:spMkLst>
            <pc:docMk/>
            <pc:sldMk cId="1663664933" sldId="372"/>
            <ac:spMk id="5" creationId="{F09C25A8-B8DD-4EB6-91B0-C2BB5DA7F8D1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6:09.507" v="195" actId="20577"/>
        <pc:sldMkLst>
          <pc:docMk/>
          <pc:sldMk cId="557818390" sldId="373"/>
        </pc:sldMkLst>
        <pc:spChg chg="mod">
          <ac:chgData name="Guest User" userId="S::urn:spo:anon#5ad130c7812a30518b554b2c0de088841c4910f671302ed74466df5ab743f67f::" providerId="AD" clId="Web-{900A3F4B-0535-DC40-2698-DB870D470A8A}" dt="2020-10-01T01:06:09.507" v="195" actId="20577"/>
          <ac:spMkLst>
            <pc:docMk/>
            <pc:sldMk cId="557818390" sldId="373"/>
            <ac:spMk id="5" creationId="{F09C25A8-B8DD-4EB6-91B0-C2BB5DA7F8D1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5:32.943" v="189" actId="20577"/>
        <pc:sldMkLst>
          <pc:docMk/>
          <pc:sldMk cId="3275845027" sldId="374"/>
        </pc:sldMkLst>
        <pc:spChg chg="mod">
          <ac:chgData name="Guest User" userId="S::urn:spo:anon#5ad130c7812a30518b554b2c0de088841c4910f671302ed74466df5ab743f67f::" providerId="AD" clId="Web-{900A3F4B-0535-DC40-2698-DB870D470A8A}" dt="2020-10-01T00:53:51.301" v="0" actId="1076"/>
          <ac:spMkLst>
            <pc:docMk/>
            <pc:sldMk cId="3275845027" sldId="374"/>
            <ac:spMk id="2" creationId="{9B28CF67-EFDB-4405-9816-9186640F5A90}"/>
          </ac:spMkLst>
        </pc:spChg>
        <pc:spChg chg="mod">
          <ac:chgData name="Guest User" userId="S::urn:spo:anon#5ad130c7812a30518b554b2c0de088841c4910f671302ed74466df5ab743f67f::" providerId="AD" clId="Web-{900A3F4B-0535-DC40-2698-DB870D470A8A}" dt="2020-10-01T01:05:32.943" v="189" actId="20577"/>
          <ac:spMkLst>
            <pc:docMk/>
            <pc:sldMk cId="3275845027" sldId="374"/>
            <ac:spMk id="5" creationId="{F09C25A8-B8DD-4EB6-91B0-C2BB5DA7F8D1}"/>
          </ac:spMkLst>
        </pc:spChg>
        <pc:spChg chg="mod">
          <ac:chgData name="Guest User" userId="S::urn:spo:anon#5ad130c7812a30518b554b2c0de088841c4910f671302ed74466df5ab743f67f::" providerId="AD" clId="Web-{900A3F4B-0535-DC40-2698-DB870D470A8A}" dt="2020-10-01T00:53:55.895" v="1" actId="1076"/>
          <ac:spMkLst>
            <pc:docMk/>
            <pc:sldMk cId="3275845027" sldId="374"/>
            <ac:spMk id="8" creationId="{4D0CFDCE-E5FF-4357-B31F-8C48E6E801C4}"/>
          </ac:spMkLst>
        </pc:spChg>
        <pc:spChg chg="mod">
          <ac:chgData name="Guest User" userId="S::urn:spo:anon#5ad130c7812a30518b554b2c0de088841c4910f671302ed74466df5ab743f67f::" providerId="AD" clId="Web-{900A3F4B-0535-DC40-2698-DB870D470A8A}" dt="2020-10-01T00:54:06.864" v="2" actId="1076"/>
          <ac:spMkLst>
            <pc:docMk/>
            <pc:sldMk cId="3275845027" sldId="374"/>
            <ac:spMk id="14" creationId="{1F5C5691-ACDA-4345-9964-9212405C0527}"/>
          </ac:spMkLst>
        </pc:spChg>
        <pc:spChg chg="mod">
          <ac:chgData name="Guest User" userId="S::urn:spo:anon#5ad130c7812a30518b554b2c0de088841c4910f671302ed74466df5ab743f67f::" providerId="AD" clId="Web-{900A3F4B-0535-DC40-2698-DB870D470A8A}" dt="2020-10-01T00:54:20.427" v="3" actId="1076"/>
          <ac:spMkLst>
            <pc:docMk/>
            <pc:sldMk cId="3275845027" sldId="374"/>
            <ac:spMk id="16" creationId="{9926496A-B4EA-4F05-AD7E-70DD6D924ED7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5:43.428" v="191" actId="20577"/>
        <pc:sldMkLst>
          <pc:docMk/>
          <pc:sldMk cId="370450065" sldId="375"/>
        </pc:sldMkLst>
        <pc:spChg chg="mod">
          <ac:chgData name="Guest User" userId="S::urn:spo:anon#5ad130c7812a30518b554b2c0de088841c4910f671302ed74466df5ab743f67f::" providerId="AD" clId="Web-{900A3F4B-0535-DC40-2698-DB870D470A8A}" dt="2020-10-01T01:05:43.428" v="191" actId="20577"/>
          <ac:spMkLst>
            <pc:docMk/>
            <pc:sldMk cId="370450065" sldId="375"/>
            <ac:spMk id="5" creationId="{F09C25A8-B8DD-4EB6-91B0-C2BB5DA7F8D1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5:12.849" v="185" actId="20577"/>
        <pc:sldMkLst>
          <pc:docMk/>
          <pc:sldMk cId="51224694" sldId="376"/>
        </pc:sldMkLst>
        <pc:spChg chg="mod">
          <ac:chgData name="Guest User" userId="S::urn:spo:anon#5ad130c7812a30518b554b2c0de088841c4910f671302ed74466df5ab743f67f::" providerId="AD" clId="Web-{900A3F4B-0535-DC40-2698-DB870D470A8A}" dt="2020-10-01T01:05:12.849" v="185" actId="20577"/>
          <ac:spMkLst>
            <pc:docMk/>
            <pc:sldMk cId="51224694" sldId="376"/>
            <ac:spMk id="5" creationId="{F09C25A8-B8DD-4EB6-91B0-C2BB5DA7F8D1}"/>
          </ac:spMkLst>
        </pc:spChg>
        <pc:spChg chg="mod">
          <ac:chgData name="Guest User" userId="S::urn:spo:anon#5ad130c7812a30518b554b2c0de088841c4910f671302ed74466df5ab743f67f::" providerId="AD" clId="Web-{900A3F4B-0535-DC40-2698-DB870D470A8A}" dt="2020-10-01T01:04:55.286" v="182" actId="14100"/>
          <ac:spMkLst>
            <pc:docMk/>
            <pc:sldMk cId="51224694" sldId="376"/>
            <ac:spMk id="17" creationId="{3C64035B-7935-4844-817B-191B5C6DA0F4}"/>
          </ac:spMkLst>
        </pc:spChg>
      </pc:sldChg>
      <pc:sldChg chg="modSp">
        <pc:chgData name="Guest User" userId="S::urn:spo:anon#5ad130c7812a30518b554b2c0de088841c4910f671302ed74466df5ab743f67f::" providerId="AD" clId="Web-{900A3F4B-0535-DC40-2698-DB870D470A8A}" dt="2020-10-01T01:04:33.364" v="181" actId="20577"/>
        <pc:sldMkLst>
          <pc:docMk/>
          <pc:sldMk cId="447519021" sldId="378"/>
        </pc:sldMkLst>
        <pc:spChg chg="mod">
          <ac:chgData name="Guest User" userId="S::urn:spo:anon#5ad130c7812a30518b554b2c0de088841c4910f671302ed74466df5ab743f67f::" providerId="AD" clId="Web-{900A3F4B-0535-DC40-2698-DB870D470A8A}" dt="2020-10-01T01:04:33.364" v="181" actId="20577"/>
          <ac:spMkLst>
            <pc:docMk/>
            <pc:sldMk cId="447519021" sldId="378"/>
            <ac:spMk id="5" creationId="{F09C25A8-B8DD-4EB6-91B0-C2BB5DA7F8D1}"/>
          </ac:spMkLst>
        </pc:spChg>
        <pc:spChg chg="mod">
          <ac:chgData name="Guest User" userId="S::urn:spo:anon#5ad130c7812a30518b554b2c0de088841c4910f671302ed74466df5ab743f67f::" providerId="AD" clId="Web-{900A3F4B-0535-DC40-2698-DB870D470A8A}" dt="2020-10-01T00:55:01.131" v="10" actId="1076"/>
          <ac:spMkLst>
            <pc:docMk/>
            <pc:sldMk cId="447519021" sldId="378"/>
            <ac:spMk id="12" creationId="{742045C0-7164-4537-9AD1-03970779BAD9}"/>
          </ac:spMkLst>
        </pc:spChg>
        <pc:spChg chg="mod">
          <ac:chgData name="Guest User" userId="S::urn:spo:anon#5ad130c7812a30518b554b2c0de088841c4910f671302ed74466df5ab743f67f::" providerId="AD" clId="Web-{900A3F4B-0535-DC40-2698-DB870D470A8A}" dt="2020-10-01T00:54:53.303" v="9" actId="1076"/>
          <ac:spMkLst>
            <pc:docMk/>
            <pc:sldMk cId="447519021" sldId="378"/>
            <ac:spMk id="14" creationId="{A4263DD7-9522-45B3-80DA-14BC05788CEC}"/>
          </ac:spMkLst>
        </pc:spChg>
      </pc:sldChg>
      <pc:sldChg chg="addSp delSp modSp add mod replId setBg">
        <pc:chgData name="Guest User" userId="S::urn:spo:anon#5ad130c7812a30518b554b2c0de088841c4910f671302ed74466df5ab743f67f::" providerId="AD" clId="Web-{900A3F4B-0535-DC40-2698-DB870D470A8A}" dt="2020-10-01T01:04:15.644" v="179" actId="1076"/>
        <pc:sldMkLst>
          <pc:docMk/>
          <pc:sldMk cId="1597715049" sldId="379"/>
        </pc:sldMkLst>
        <pc:spChg chg="del">
          <ac:chgData name="Guest User" userId="S::urn:spo:anon#5ad130c7812a30518b554b2c0de088841c4910f671302ed74466df5ab743f67f::" providerId="AD" clId="Web-{900A3F4B-0535-DC40-2698-DB870D470A8A}" dt="2020-10-01T00:55:20.569" v="24"/>
          <ac:spMkLst>
            <pc:docMk/>
            <pc:sldMk cId="1597715049" sldId="379"/>
            <ac:spMk id="2" creationId="{D63B5855-66DA-42D2-8F8D-CCCD1F750665}"/>
          </ac:spMkLst>
        </pc:spChg>
        <pc:spChg chg="del">
          <ac:chgData name="Guest User" userId="S::urn:spo:anon#5ad130c7812a30518b554b2c0de088841c4910f671302ed74466df5ab743f67f::" providerId="AD" clId="Web-{900A3F4B-0535-DC40-2698-DB870D470A8A}" dt="2020-10-01T00:55:20.569" v="23"/>
          <ac:spMkLst>
            <pc:docMk/>
            <pc:sldMk cId="1597715049" sldId="379"/>
            <ac:spMk id="4" creationId="{760E70F9-0337-452F-A58C-38EBB1881C3B}"/>
          </ac:spMkLst>
        </pc:spChg>
        <pc:spChg chg="mod ord">
          <ac:chgData name="Guest User" userId="S::urn:spo:anon#5ad130c7812a30518b554b2c0de088841c4910f671302ed74466df5ab743f67f::" providerId="AD" clId="Web-{900A3F4B-0535-DC40-2698-DB870D470A8A}" dt="2020-10-01T01:04:15.644" v="179" actId="1076"/>
          <ac:spMkLst>
            <pc:docMk/>
            <pc:sldMk cId="1597715049" sldId="379"/>
            <ac:spMk id="5" creationId="{F09C25A8-B8DD-4EB6-91B0-C2BB5DA7F8D1}"/>
          </ac:spMkLst>
        </pc:spChg>
        <pc:spChg chg="del">
          <ac:chgData name="Guest User" userId="S::urn:spo:anon#5ad130c7812a30518b554b2c0de088841c4910f671302ed74466df5ab743f67f::" providerId="AD" clId="Web-{900A3F4B-0535-DC40-2698-DB870D470A8A}" dt="2020-10-01T00:55:20.569" v="22"/>
          <ac:spMkLst>
            <pc:docMk/>
            <pc:sldMk cId="1597715049" sldId="379"/>
            <ac:spMk id="8" creationId="{CD2E5F2D-8EC2-4884-B96C-4AFFF49FE33F}"/>
          </ac:spMkLst>
        </pc:spChg>
        <pc:spChg chg="del">
          <ac:chgData name="Guest User" userId="S::urn:spo:anon#5ad130c7812a30518b554b2c0de088841c4910f671302ed74466df5ab743f67f::" providerId="AD" clId="Web-{900A3F4B-0535-DC40-2698-DB870D470A8A}" dt="2020-10-01T00:55:20.569" v="21"/>
          <ac:spMkLst>
            <pc:docMk/>
            <pc:sldMk cId="1597715049" sldId="379"/>
            <ac:spMk id="10" creationId="{D7C73F5E-8F4E-4D9E-A7DD-E17FF58D4C8E}"/>
          </ac:spMkLst>
        </pc:spChg>
        <pc:spChg chg="del">
          <ac:chgData name="Guest User" userId="S::urn:spo:anon#5ad130c7812a30518b554b2c0de088841c4910f671302ed74466df5ab743f67f::" providerId="AD" clId="Web-{900A3F4B-0535-DC40-2698-DB870D470A8A}" dt="2020-10-01T00:55:20.569" v="20"/>
          <ac:spMkLst>
            <pc:docMk/>
            <pc:sldMk cId="1597715049" sldId="379"/>
            <ac:spMk id="12" creationId="{742045C0-7164-4537-9AD1-03970779BAD9}"/>
          </ac:spMkLst>
        </pc:spChg>
        <pc:spChg chg="del">
          <ac:chgData name="Guest User" userId="S::urn:spo:anon#5ad130c7812a30518b554b2c0de088841c4910f671302ed74466df5ab743f67f::" providerId="AD" clId="Web-{900A3F4B-0535-DC40-2698-DB870D470A8A}" dt="2020-10-01T00:55:20.569" v="19"/>
          <ac:spMkLst>
            <pc:docMk/>
            <pc:sldMk cId="1597715049" sldId="379"/>
            <ac:spMk id="14" creationId="{A4263DD7-9522-45B3-80DA-14BC05788CEC}"/>
          </ac:spMkLst>
        </pc:spChg>
        <pc:spChg chg="del">
          <ac:chgData name="Guest User" userId="S::urn:spo:anon#5ad130c7812a30518b554b2c0de088841c4910f671302ed74466df5ab743f67f::" providerId="AD" clId="Web-{900A3F4B-0535-DC40-2698-DB870D470A8A}" dt="2020-10-01T00:55:20.569" v="18"/>
          <ac:spMkLst>
            <pc:docMk/>
            <pc:sldMk cId="1597715049" sldId="379"/>
            <ac:spMk id="16" creationId="{E4EC3D85-558A-4315-A97B-6D60FE01301B}"/>
          </ac:spMkLst>
        </pc:spChg>
        <pc:spChg chg="del">
          <ac:chgData name="Guest User" userId="S::urn:spo:anon#5ad130c7812a30518b554b2c0de088841c4910f671302ed74466df5ab743f67f::" providerId="AD" clId="Web-{900A3F4B-0535-DC40-2698-DB870D470A8A}" dt="2020-10-01T00:55:20.569" v="17"/>
          <ac:spMkLst>
            <pc:docMk/>
            <pc:sldMk cId="1597715049" sldId="379"/>
            <ac:spMk id="18" creationId="{465B9DB9-7D86-417B-9267-D8BF4BF495EB}"/>
          </ac:spMkLst>
        </pc:spChg>
        <pc:spChg chg="del">
          <ac:chgData name="Guest User" userId="S::urn:spo:anon#5ad130c7812a30518b554b2c0de088841c4910f671302ed74466df5ab743f67f::" providerId="AD" clId="Web-{900A3F4B-0535-DC40-2698-DB870D470A8A}" dt="2020-10-01T00:55:20.569" v="16"/>
          <ac:spMkLst>
            <pc:docMk/>
            <pc:sldMk cId="1597715049" sldId="379"/>
            <ac:spMk id="20" creationId="{F24D9FDD-DED0-48A4-B823-6FF3DB13FB21}"/>
          </ac:spMkLst>
        </pc:spChg>
        <pc:spChg chg="del">
          <ac:chgData name="Guest User" userId="S::urn:spo:anon#5ad130c7812a30518b554b2c0de088841c4910f671302ed74466df5ab743f67f::" providerId="AD" clId="Web-{900A3F4B-0535-DC40-2698-DB870D470A8A}" dt="2020-10-01T00:55:20.553" v="13"/>
          <ac:spMkLst>
            <pc:docMk/>
            <pc:sldMk cId="1597715049" sldId="379"/>
            <ac:spMk id="26" creationId="{57A5301F-75D5-47B0-BD1F-E9D5FFF85EC6}"/>
          </ac:spMkLst>
        </pc:spChg>
        <pc:picChg chg="add mod">
          <ac:chgData name="Guest User" userId="S::urn:spo:anon#5ad130c7812a30518b554b2c0de088841c4910f671302ed74466df5ab743f67f::" providerId="AD" clId="Web-{900A3F4B-0535-DC40-2698-DB870D470A8A}" dt="2020-10-01T00:56:40.508" v="27" actId="1076"/>
          <ac:picMkLst>
            <pc:docMk/>
            <pc:sldMk cId="1597715049" sldId="379"/>
            <ac:picMk id="3" creationId="{43C38D56-8D50-4328-A962-860FFFF09940}"/>
          </ac:picMkLst>
        </pc:picChg>
        <pc:picChg chg="del">
          <ac:chgData name="Guest User" userId="S::urn:spo:anon#5ad130c7812a30518b554b2c0de088841c4910f671302ed74466df5ab743f67f::" providerId="AD" clId="Web-{900A3F4B-0535-DC40-2698-DB870D470A8A}" dt="2020-10-01T00:55:20.569" v="15"/>
          <ac:picMkLst>
            <pc:docMk/>
            <pc:sldMk cId="1597715049" sldId="379"/>
            <ac:picMk id="22" creationId="{EC639DCA-B609-41A8-B571-177C3E809012}"/>
          </ac:picMkLst>
        </pc:picChg>
        <pc:picChg chg="del">
          <ac:chgData name="Guest User" userId="S::urn:spo:anon#5ad130c7812a30518b554b2c0de088841c4910f671302ed74466df5ab743f67f::" providerId="AD" clId="Web-{900A3F4B-0535-DC40-2698-DB870D470A8A}" dt="2020-10-01T00:55:20.569" v="14"/>
          <ac:picMkLst>
            <pc:docMk/>
            <pc:sldMk cId="1597715049" sldId="379"/>
            <ac:picMk id="24" creationId="{E85DC777-15DB-46B3-B6F1-AEFABE8E3E06}"/>
          </ac:picMkLst>
        </pc:picChg>
        <pc:picChg chg="del">
          <ac:chgData name="Guest User" userId="S::urn:spo:anon#5ad130c7812a30518b554b2c0de088841c4910f671302ed74466df5ab743f67f::" providerId="AD" clId="Web-{900A3F4B-0535-DC40-2698-DB870D470A8A}" dt="2020-10-01T00:55:20.553" v="12"/>
          <ac:picMkLst>
            <pc:docMk/>
            <pc:sldMk cId="1597715049" sldId="379"/>
            <ac:picMk id="28" creationId="{DF8F5D89-2263-477C-BE6C-31557E814EAB}"/>
          </ac:picMkLst>
        </pc:picChg>
      </pc:sldChg>
      <pc:sldChg chg="addSp delSp modSp add ord replId">
        <pc:chgData name="Guest User" userId="S::urn:spo:anon#5ad130c7812a30518b554b2c0de088841c4910f671302ed74466df5ab743f67f::" providerId="AD" clId="Web-{900A3F4B-0535-DC40-2698-DB870D470A8A}" dt="2020-10-01T01:03:02.486" v="149"/>
        <pc:sldMkLst>
          <pc:docMk/>
          <pc:sldMk cId="3427710228" sldId="380"/>
        </pc:sldMkLst>
        <pc:spChg chg="add mod">
          <ac:chgData name="Guest User" userId="S::urn:spo:anon#5ad130c7812a30518b554b2c0de088841c4910f671302ed74466df5ab743f67f::" providerId="AD" clId="Web-{900A3F4B-0535-DC40-2698-DB870D470A8A}" dt="2020-10-01T01:02:48.970" v="146" actId="1076"/>
          <ac:spMkLst>
            <pc:docMk/>
            <pc:sldMk cId="3427710228" sldId="380"/>
            <ac:spMk id="2" creationId="{09EEF476-EC5A-4414-83C9-79ABA06E61F9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2:49.142" v="148" actId="1076"/>
          <ac:spMkLst>
            <pc:docMk/>
            <pc:sldMk cId="3427710228" sldId="380"/>
            <ac:spMk id="9" creationId="{02C3394E-FC29-4EEB-BB8C-11AE166C1381}"/>
          </ac:spMkLst>
        </pc:spChg>
        <pc:picChg chg="del">
          <ac:chgData name="Guest User" userId="S::urn:spo:anon#5ad130c7812a30518b554b2c0de088841c4910f671302ed74466df5ab743f67f::" providerId="AD" clId="Web-{900A3F4B-0535-DC40-2698-DB870D470A8A}" dt="2020-10-01T01:02:38.142" v="139"/>
          <ac:picMkLst>
            <pc:docMk/>
            <pc:sldMk cId="3427710228" sldId="380"/>
            <ac:picMk id="3" creationId="{43C38D56-8D50-4328-A962-860FFFF09940}"/>
          </ac:picMkLst>
        </pc:picChg>
        <pc:picChg chg="add mod">
          <ac:chgData name="Guest User" userId="S::urn:spo:anon#5ad130c7812a30518b554b2c0de088841c4910f671302ed74466df5ab743f67f::" providerId="AD" clId="Web-{900A3F4B-0535-DC40-2698-DB870D470A8A}" dt="2020-10-01T01:02:49.127" v="147" actId="1076"/>
          <ac:picMkLst>
            <pc:docMk/>
            <pc:sldMk cId="3427710228" sldId="380"/>
            <ac:picMk id="7" creationId="{A25AD296-24B5-4376-AE41-44612D37ECBB}"/>
          </ac:picMkLst>
        </pc:picChg>
      </pc:sldChg>
      <pc:sldChg chg="addSp delSp modSp add ord replId">
        <pc:chgData name="Guest User" userId="S::urn:spo:anon#5ad130c7812a30518b554b2c0de088841c4910f671302ed74466df5ab743f67f::" providerId="AD" clId="Web-{900A3F4B-0535-DC40-2698-DB870D470A8A}" dt="2020-10-01T01:09:31.168" v="207"/>
        <pc:sldMkLst>
          <pc:docMk/>
          <pc:sldMk cId="888735683" sldId="381"/>
        </pc:sldMkLst>
        <pc:spChg chg="add mod">
          <ac:chgData name="Guest User" userId="S::urn:spo:anon#5ad130c7812a30518b554b2c0de088841c4910f671302ed74466df5ab743f67f::" providerId="AD" clId="Web-{900A3F4B-0535-DC40-2698-DB870D470A8A}" dt="2020-10-01T01:03:54.019" v="172" actId="1076"/>
          <ac:spMkLst>
            <pc:docMk/>
            <pc:sldMk cId="888735683" sldId="381"/>
            <ac:spMk id="2" creationId="{E5308048-FC72-4306-9026-74C87AE872F4}"/>
          </ac:spMkLst>
        </pc:spChg>
        <pc:spChg chg="mod">
          <ac:chgData name="Guest User" userId="S::urn:spo:anon#5ad130c7812a30518b554b2c0de088841c4910f671302ed74466df5ab743f67f::" providerId="AD" clId="Web-{900A3F4B-0535-DC40-2698-DB870D470A8A}" dt="2020-10-01T01:04:02.394" v="178" actId="1076"/>
          <ac:spMkLst>
            <pc:docMk/>
            <pc:sldMk cId="888735683" sldId="381"/>
            <ac:spMk id="5" creationId="{F09C25A8-B8DD-4EB6-91B0-C2BB5DA7F8D1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3:54.035" v="174" actId="1076"/>
          <ac:spMkLst>
            <pc:docMk/>
            <pc:sldMk cId="888735683" sldId="381"/>
            <ac:spMk id="9" creationId="{07614A07-42BE-48C9-A8C2-980FDD2BE2DA}"/>
          </ac:spMkLst>
        </pc:spChg>
        <pc:spChg chg="add del">
          <ac:chgData name="Guest User" userId="S::urn:spo:anon#5ad130c7812a30518b554b2c0de088841c4910f671302ed74466df5ab743f67f::" providerId="AD" clId="Web-{900A3F4B-0535-DC40-2698-DB870D470A8A}" dt="2020-10-01T01:03:42.081" v="170"/>
          <ac:spMkLst>
            <pc:docMk/>
            <pc:sldMk cId="888735683" sldId="381"/>
            <ac:spMk id="17" creationId="{EF07F74E-5F45-4677-BFF5-62FBD5CF8C0E}"/>
          </ac:spMkLst>
        </pc:spChg>
        <pc:spChg chg="add del">
          <ac:chgData name="Guest User" userId="S::urn:spo:anon#5ad130c7812a30518b554b2c0de088841c4910f671302ed74466df5ab743f67f::" providerId="AD" clId="Web-{900A3F4B-0535-DC40-2698-DB870D470A8A}" dt="2020-10-01T01:03:42.081" v="168"/>
          <ac:spMkLst>
            <pc:docMk/>
            <pc:sldMk cId="888735683" sldId="381"/>
            <ac:spMk id="21" creationId="{96A9A8D3-99A7-4104-9B36-1FAA046C6E42}"/>
          </ac:spMkLst>
        </pc:spChg>
        <pc:picChg chg="del">
          <ac:chgData name="Guest User" userId="S::urn:spo:anon#5ad130c7812a30518b554b2c0de088841c4910f671302ed74466df5ab743f67f::" providerId="AD" clId="Web-{900A3F4B-0535-DC40-2698-DB870D470A8A}" dt="2020-10-01T01:03:34.378" v="152"/>
          <ac:picMkLst>
            <pc:docMk/>
            <pc:sldMk cId="888735683" sldId="381"/>
            <ac:picMk id="3" creationId="{43C38D56-8D50-4328-A962-860FFFF09940}"/>
          </ac:picMkLst>
        </pc:picChg>
        <pc:picChg chg="add mod">
          <ac:chgData name="Guest User" userId="S::urn:spo:anon#5ad130c7812a30518b554b2c0de088841c4910f671302ed74466df5ab743f67f::" providerId="AD" clId="Web-{900A3F4B-0535-DC40-2698-DB870D470A8A}" dt="2020-10-01T01:03:54.035" v="173" actId="1076"/>
          <ac:picMkLst>
            <pc:docMk/>
            <pc:sldMk cId="888735683" sldId="381"/>
            <ac:picMk id="7" creationId="{F8FF1FBD-9E89-4515-B882-05355275B22C}"/>
          </ac:picMkLst>
        </pc:picChg>
        <pc:picChg chg="add mod">
          <ac:chgData name="Guest User" userId="S::urn:spo:anon#5ad130c7812a30518b554b2c0de088841c4910f671302ed74466df5ab743f67f::" providerId="AD" clId="Web-{900A3F4B-0535-DC40-2698-DB870D470A8A}" dt="2020-10-01T01:03:54.144" v="175" actId="1076"/>
          <ac:picMkLst>
            <pc:docMk/>
            <pc:sldMk cId="888735683" sldId="381"/>
            <ac:picMk id="11" creationId="{CDD71FFD-6EF7-45EC-A5A2-1CFD1BC3ACDC}"/>
          </ac:picMkLst>
        </pc:picChg>
        <pc:picChg chg="add mod">
          <ac:chgData name="Guest User" userId="S::urn:spo:anon#5ad130c7812a30518b554b2c0de088841c4910f671302ed74466df5ab743f67f::" providerId="AD" clId="Web-{900A3F4B-0535-DC40-2698-DB870D470A8A}" dt="2020-10-01T01:03:54.159" v="176" actId="1076"/>
          <ac:picMkLst>
            <pc:docMk/>
            <pc:sldMk cId="888735683" sldId="381"/>
            <ac:picMk id="13" creationId="{A6BA9D84-F1FC-421B-8FEC-AA2599E75981}"/>
          </ac:picMkLst>
        </pc:picChg>
        <pc:picChg chg="add mod">
          <ac:chgData name="Guest User" userId="S::urn:spo:anon#5ad130c7812a30518b554b2c0de088841c4910f671302ed74466df5ab743f67f::" providerId="AD" clId="Web-{900A3F4B-0535-DC40-2698-DB870D470A8A}" dt="2020-10-01T01:03:54.253" v="177" actId="1076"/>
          <ac:picMkLst>
            <pc:docMk/>
            <pc:sldMk cId="888735683" sldId="381"/>
            <ac:picMk id="15" creationId="{223A83ED-574A-4DDB-B051-83A23CF08F2C}"/>
          </ac:picMkLst>
        </pc:picChg>
        <pc:picChg chg="add del">
          <ac:chgData name="Guest User" userId="S::urn:spo:anon#5ad130c7812a30518b554b2c0de088841c4910f671302ed74466df5ab743f67f::" providerId="AD" clId="Web-{900A3F4B-0535-DC40-2698-DB870D470A8A}" dt="2020-10-01T01:03:42.081" v="169"/>
          <ac:picMkLst>
            <pc:docMk/>
            <pc:sldMk cId="888735683" sldId="381"/>
            <ac:picMk id="19" creationId="{ECF1C0ED-3D5F-4D4A-8722-380838D0DA6F}"/>
          </ac:picMkLst>
        </pc:picChg>
        <pc:picChg chg="add del">
          <ac:chgData name="Guest User" userId="S::urn:spo:anon#5ad130c7812a30518b554b2c0de088841c4910f671302ed74466df5ab743f67f::" providerId="AD" clId="Web-{900A3F4B-0535-DC40-2698-DB870D470A8A}" dt="2020-10-01T01:03:42.081" v="167"/>
          <ac:picMkLst>
            <pc:docMk/>
            <pc:sldMk cId="888735683" sldId="381"/>
            <ac:picMk id="23" creationId="{30BE8084-4B5B-4C96-9241-04A58157E277}"/>
          </ac:picMkLst>
        </pc:picChg>
        <pc:picChg chg="add del">
          <ac:chgData name="Guest User" userId="S::urn:spo:anon#5ad130c7812a30518b554b2c0de088841c4910f671302ed74466df5ab743f67f::" providerId="AD" clId="Web-{900A3F4B-0535-DC40-2698-DB870D470A8A}" dt="2020-10-01T01:03:42.081" v="166"/>
          <ac:picMkLst>
            <pc:docMk/>
            <pc:sldMk cId="888735683" sldId="381"/>
            <ac:picMk id="25" creationId="{77F49BEE-9720-49C1-8E56-95449564CF30}"/>
          </ac:picMkLst>
        </pc:picChg>
        <pc:picChg chg="add del">
          <ac:chgData name="Guest User" userId="S::urn:spo:anon#5ad130c7812a30518b554b2c0de088841c4910f671302ed74466df5ab743f67f::" providerId="AD" clId="Web-{900A3F4B-0535-DC40-2698-DB870D470A8A}" dt="2020-10-01T01:03:42.081" v="165"/>
          <ac:picMkLst>
            <pc:docMk/>
            <pc:sldMk cId="888735683" sldId="381"/>
            <ac:picMk id="27" creationId="{50C8FE05-EC65-4A46-887D-5131A5AB9C96}"/>
          </ac:picMkLst>
        </pc:picChg>
      </pc:sldChg>
      <pc:sldChg chg="addSp delSp modSp add ord replId">
        <pc:chgData name="Guest User" userId="S::urn:spo:anon#5ad130c7812a30518b554b2c0de088841c4910f671302ed74466df5ab743f67f::" providerId="AD" clId="Web-{900A3F4B-0535-DC40-2698-DB870D470A8A}" dt="2020-10-01T01:10:54.029" v="277" actId="1076"/>
        <pc:sldMkLst>
          <pc:docMk/>
          <pc:sldMk cId="2927208948" sldId="382"/>
        </pc:sldMkLst>
        <pc:spChg chg="add del mod">
          <ac:chgData name="Guest User" userId="S::urn:spo:anon#5ad130c7812a30518b554b2c0de088841c4910f671302ed74466df5ab743f67f::" providerId="AD" clId="Web-{900A3F4B-0535-DC40-2698-DB870D470A8A}" dt="2020-10-01T01:10:40.482" v="276"/>
          <ac:spMkLst>
            <pc:docMk/>
            <pc:sldMk cId="2927208948" sldId="382"/>
            <ac:spMk id="2" creationId="{46907577-C26F-4B86-BC3D-51AE3EA4E911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559" v="238" actId="1076"/>
          <ac:spMkLst>
            <pc:docMk/>
            <pc:sldMk cId="2927208948" sldId="382"/>
            <ac:spMk id="4" creationId="{695E8E7C-9B07-442E-A3C8-B44E68521E6E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575" v="239" actId="1076"/>
          <ac:spMkLst>
            <pc:docMk/>
            <pc:sldMk cId="2927208948" sldId="382"/>
            <ac:spMk id="8" creationId="{32600054-C48D-423C-9CCE-BD65100329C0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590" v="240" actId="1076"/>
          <ac:spMkLst>
            <pc:docMk/>
            <pc:sldMk cId="2927208948" sldId="382"/>
            <ac:spMk id="10" creationId="{3B6B308C-E291-4CF3-993C-6BAB4F80925F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606" v="241" actId="1076"/>
          <ac:spMkLst>
            <pc:docMk/>
            <pc:sldMk cId="2927208948" sldId="382"/>
            <ac:spMk id="12" creationId="{A27C4E37-F50B-4317-9D5D-AB7473133EB3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622" v="242" actId="1076"/>
          <ac:spMkLst>
            <pc:docMk/>
            <pc:sldMk cId="2927208948" sldId="382"/>
            <ac:spMk id="14" creationId="{C68DB860-83DB-4C79-8E7D-D8FB16B43843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637" v="243" actId="1076"/>
          <ac:spMkLst>
            <pc:docMk/>
            <pc:sldMk cId="2927208948" sldId="382"/>
            <ac:spMk id="16" creationId="{51EFE273-8AD2-4CD5-BB3B-0C7573E8438E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668" v="244" actId="1076"/>
          <ac:spMkLst>
            <pc:docMk/>
            <pc:sldMk cId="2927208948" sldId="382"/>
            <ac:spMk id="18" creationId="{6334DE51-45C5-47FA-B83D-A87C333607D9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684" v="245" actId="1076"/>
          <ac:spMkLst>
            <pc:docMk/>
            <pc:sldMk cId="2927208948" sldId="382"/>
            <ac:spMk id="20" creationId="{1A3D7F7D-7A56-4409-9131-B61A8CEED4D4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700" v="246" actId="1076"/>
          <ac:spMkLst>
            <pc:docMk/>
            <pc:sldMk cId="2927208948" sldId="382"/>
            <ac:spMk id="22" creationId="{7E0084CD-8AA9-4E90-A086-D75BC719BA4F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715" v="247" actId="1076"/>
          <ac:spMkLst>
            <pc:docMk/>
            <pc:sldMk cId="2927208948" sldId="382"/>
            <ac:spMk id="26" creationId="{BFF3EA00-6031-433D-BB96-70BE7BAE6825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731" v="248" actId="1076"/>
          <ac:spMkLst>
            <pc:docMk/>
            <pc:sldMk cId="2927208948" sldId="382"/>
            <ac:spMk id="28" creationId="{57CD15A3-156F-4FA5-AF3A-D414C2E68CF9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747" v="249" actId="1076"/>
          <ac:spMkLst>
            <pc:docMk/>
            <pc:sldMk cId="2927208948" sldId="382"/>
            <ac:spMk id="30" creationId="{9FFCAABB-7320-4CF1-BD53-25F90E034EBF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762" v="250" actId="1076"/>
          <ac:spMkLst>
            <pc:docMk/>
            <pc:sldMk cId="2927208948" sldId="382"/>
            <ac:spMk id="32" creationId="{FE83A5F1-6C96-4730-BEA9-EEC6E57D1CB9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778" v="251" actId="1076"/>
          <ac:spMkLst>
            <pc:docMk/>
            <pc:sldMk cId="2927208948" sldId="382"/>
            <ac:spMk id="34" creationId="{943F4D30-EFF4-4EB1-A432-7B0E57963310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793" v="252" actId="1076"/>
          <ac:spMkLst>
            <pc:docMk/>
            <pc:sldMk cId="2927208948" sldId="382"/>
            <ac:spMk id="36" creationId="{0A6D6D5A-462B-4653-AC64-2F119B0C4D4D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809" v="253" actId="1076"/>
          <ac:spMkLst>
            <pc:docMk/>
            <pc:sldMk cId="2927208948" sldId="382"/>
            <ac:spMk id="38" creationId="{48C685A4-D8E3-4C82-B421-E2662A7F4F44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825" v="254" actId="1076"/>
          <ac:spMkLst>
            <pc:docMk/>
            <pc:sldMk cId="2927208948" sldId="382"/>
            <ac:spMk id="40" creationId="{F35DECC2-944F-42D8-A652-33F124452F06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856" v="255" actId="1076"/>
          <ac:spMkLst>
            <pc:docMk/>
            <pc:sldMk cId="2927208948" sldId="382"/>
            <ac:spMk id="42" creationId="{603AE3DE-732F-4469-ADDD-592284B1E486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872" v="256" actId="1076"/>
          <ac:spMkLst>
            <pc:docMk/>
            <pc:sldMk cId="2927208948" sldId="382"/>
            <ac:spMk id="44" creationId="{01092422-40BD-42E0-ABE2-BA15BDFC3E33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887" v="257" actId="1076"/>
          <ac:spMkLst>
            <pc:docMk/>
            <pc:sldMk cId="2927208948" sldId="382"/>
            <ac:spMk id="46" creationId="{BE11BA12-7E45-41B1-944B-922EF23E8736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903" v="258" actId="1076"/>
          <ac:spMkLst>
            <pc:docMk/>
            <pc:sldMk cId="2927208948" sldId="382"/>
            <ac:spMk id="48" creationId="{517AC402-A0E2-4885-88A5-BE1EEA721310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918" v="259" actId="1076"/>
          <ac:spMkLst>
            <pc:docMk/>
            <pc:sldMk cId="2927208948" sldId="382"/>
            <ac:spMk id="50" creationId="{616C0E3B-8A67-437C-BC50-41E5D2EFC515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10:29.482" v="270" actId="20577"/>
          <ac:spMkLst>
            <pc:docMk/>
            <pc:sldMk cId="2927208948" sldId="382"/>
            <ac:spMk id="52" creationId="{AC570D4D-2363-4DBB-A04B-428231030335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950" v="261" actId="1076"/>
          <ac:spMkLst>
            <pc:docMk/>
            <pc:sldMk cId="2927208948" sldId="382"/>
            <ac:spMk id="54" creationId="{615CF304-ED10-470B-A50E-C44B4899F654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981" v="262" actId="1076"/>
          <ac:spMkLst>
            <pc:docMk/>
            <pc:sldMk cId="2927208948" sldId="382"/>
            <ac:spMk id="56" creationId="{70D05D38-1A73-4A43-8DF2-419E737F362C}"/>
          </ac:spMkLst>
        </pc:spChg>
        <pc:spChg chg="add mod">
          <ac:chgData name="Guest User" userId="S::urn:spo:anon#5ad130c7812a30518b554b2c0de088841c4910f671302ed74466df5ab743f67f::" providerId="AD" clId="Web-{900A3F4B-0535-DC40-2698-DB870D470A8A}" dt="2020-10-01T01:09:57.997" v="263" actId="1076"/>
          <ac:spMkLst>
            <pc:docMk/>
            <pc:sldMk cId="2927208948" sldId="382"/>
            <ac:spMk id="58" creationId="{A4CA8624-71F1-40A4-AAF5-303F0083619C}"/>
          </ac:spMkLst>
        </pc:spChg>
        <pc:picChg chg="del">
          <ac:chgData name="Guest User" userId="S::urn:spo:anon#5ad130c7812a30518b554b2c0de088841c4910f671302ed74466df5ab743f67f::" providerId="AD" clId="Web-{900A3F4B-0535-DC40-2698-DB870D470A8A}" dt="2020-10-01T01:09:43.496" v="209"/>
          <ac:picMkLst>
            <pc:docMk/>
            <pc:sldMk cId="2927208948" sldId="382"/>
            <ac:picMk id="3" creationId="{43C38D56-8D50-4328-A962-860FFFF09940}"/>
          </ac:picMkLst>
        </pc:picChg>
        <pc:picChg chg="add mod">
          <ac:chgData name="Guest User" userId="S::urn:spo:anon#5ad130c7812a30518b554b2c0de088841c4910f671302ed74466df5ab743f67f::" providerId="AD" clId="Web-{900A3F4B-0535-DC40-2698-DB870D470A8A}" dt="2020-10-01T01:10:54.029" v="277" actId="1076"/>
          <ac:picMkLst>
            <pc:docMk/>
            <pc:sldMk cId="2927208948" sldId="382"/>
            <ac:picMk id="24" creationId="{74FB4026-3C52-420E-A736-8B0B88EEFB42}"/>
          </ac:picMkLst>
        </pc:picChg>
      </pc:sldChg>
    </pc:docChg>
  </pc:docChgLst>
  <pc:docChgLst>
    <pc:chgData name="Guest User" userId="S::urn:spo:anon#5ad130c7812a30518b554b2c0de088841c4910f671302ed74466df5ab743f67f::" providerId="AD" clId="Web-{5518DBC1-5804-0775-A69B-B35770D99F43}"/>
    <pc:docChg chg="addSld delSld modSld sldOrd modSection">
      <pc:chgData name="Guest User" userId="S::urn:spo:anon#5ad130c7812a30518b554b2c0de088841c4910f671302ed74466df5ab743f67f::" providerId="AD" clId="Web-{5518DBC1-5804-0775-A69B-B35770D99F43}" dt="2020-09-29T01:54:11.965" v="57" actId="1076"/>
      <pc:docMkLst>
        <pc:docMk/>
      </pc:docMkLst>
      <pc:sldChg chg="modSp">
        <pc:chgData name="Guest User" userId="S::urn:spo:anon#5ad130c7812a30518b554b2c0de088841c4910f671302ed74466df5ab743f67f::" providerId="AD" clId="Web-{5518DBC1-5804-0775-A69B-B35770D99F43}" dt="2020-09-29T01:54:11.965" v="57" actId="1076"/>
        <pc:sldMkLst>
          <pc:docMk/>
          <pc:sldMk cId="149505014" sldId="269"/>
        </pc:sldMkLst>
        <pc:picChg chg="mod">
          <ac:chgData name="Guest User" userId="S::urn:spo:anon#5ad130c7812a30518b554b2c0de088841c4910f671302ed74466df5ab743f67f::" providerId="AD" clId="Web-{5518DBC1-5804-0775-A69B-B35770D99F43}" dt="2020-09-29T01:54:11.965" v="57" actId="1076"/>
          <ac:picMkLst>
            <pc:docMk/>
            <pc:sldMk cId="149505014" sldId="269"/>
            <ac:picMk id="3" creationId="{81A6014B-3474-4360-B9E3-286815952B9A}"/>
          </ac:picMkLst>
        </pc:picChg>
      </pc:sldChg>
      <pc:sldChg chg="del">
        <pc:chgData name="Guest User" userId="S::urn:spo:anon#5ad130c7812a30518b554b2c0de088841c4910f671302ed74466df5ab743f67f::" providerId="AD" clId="Web-{5518DBC1-5804-0775-A69B-B35770D99F43}" dt="2020-09-29T01:49:57.656" v="3"/>
        <pc:sldMkLst>
          <pc:docMk/>
          <pc:sldMk cId="3418137504" sldId="270"/>
        </pc:sldMkLst>
      </pc:sldChg>
      <pc:sldChg chg="del">
        <pc:chgData name="Guest User" userId="S::urn:spo:anon#5ad130c7812a30518b554b2c0de088841c4910f671302ed74466df5ab743f67f::" providerId="AD" clId="Web-{5518DBC1-5804-0775-A69B-B35770D99F43}" dt="2020-09-29T01:51:05.327" v="12"/>
        <pc:sldMkLst>
          <pc:docMk/>
          <pc:sldMk cId="3565133366" sldId="271"/>
        </pc:sldMkLst>
      </pc:sldChg>
      <pc:sldChg chg="del">
        <pc:chgData name="Guest User" userId="S::urn:spo:anon#5ad130c7812a30518b554b2c0de088841c4910f671302ed74466df5ab743f67f::" providerId="AD" clId="Web-{5518DBC1-5804-0775-A69B-B35770D99F43}" dt="2020-09-29T01:51:41.045" v="19"/>
        <pc:sldMkLst>
          <pc:docMk/>
          <pc:sldMk cId="1676165300" sldId="272"/>
        </pc:sldMkLst>
      </pc:sldChg>
      <pc:sldChg chg="del">
        <pc:chgData name="Guest User" userId="S::urn:spo:anon#5ad130c7812a30518b554b2c0de088841c4910f671302ed74466df5ab743f67f::" providerId="AD" clId="Web-{5518DBC1-5804-0775-A69B-B35770D99F43}" dt="2020-09-29T01:52:23.560" v="30"/>
        <pc:sldMkLst>
          <pc:docMk/>
          <pc:sldMk cId="1703366344" sldId="274"/>
        </pc:sldMkLst>
      </pc:sldChg>
      <pc:sldChg chg="del">
        <pc:chgData name="Guest User" userId="S::urn:spo:anon#5ad130c7812a30518b554b2c0de088841c4910f671302ed74466df5ab743f67f::" providerId="AD" clId="Web-{5518DBC1-5804-0775-A69B-B35770D99F43}" dt="2020-09-29T01:53:02.404" v="40"/>
        <pc:sldMkLst>
          <pc:docMk/>
          <pc:sldMk cId="352463282" sldId="275"/>
        </pc:sldMkLst>
      </pc:sldChg>
      <pc:sldChg chg="del">
        <pc:chgData name="Guest User" userId="S::urn:spo:anon#5ad130c7812a30518b554b2c0de088841c4910f671302ed74466df5ab743f67f::" providerId="AD" clId="Web-{5518DBC1-5804-0775-A69B-B35770D99F43}" dt="2020-09-29T01:53:59.747" v="56"/>
        <pc:sldMkLst>
          <pc:docMk/>
          <pc:sldMk cId="3814386214" sldId="276"/>
        </pc:sldMkLst>
      </pc:sldChg>
      <pc:sldChg chg="del">
        <pc:chgData name="Guest User" userId="S::urn:spo:anon#5ad130c7812a30518b554b2c0de088841c4910f671302ed74466df5ab743f67f::" providerId="AD" clId="Web-{5518DBC1-5804-0775-A69B-B35770D99F43}" dt="2020-09-29T01:53:29.981" v="47"/>
        <pc:sldMkLst>
          <pc:docMk/>
          <pc:sldMk cId="3822683539" sldId="277"/>
        </pc:sldMkLst>
      </pc:sldChg>
      <pc:sldChg chg="addSp modSp">
        <pc:chgData name="Guest User" userId="S::urn:spo:anon#5ad130c7812a30518b554b2c0de088841c4910f671302ed74466df5ab743f67f::" providerId="AD" clId="Web-{5518DBC1-5804-0775-A69B-B35770D99F43}" dt="2020-09-29T01:49:48.734" v="2" actId="1076"/>
        <pc:sldMkLst>
          <pc:docMk/>
          <pc:sldMk cId="2263802633" sldId="362"/>
        </pc:sldMkLst>
        <pc:spChg chg="add">
          <ac:chgData name="Guest User" userId="S::urn:spo:anon#5ad130c7812a30518b554b2c0de088841c4910f671302ed74466df5ab743f67f::" providerId="AD" clId="Web-{5518DBC1-5804-0775-A69B-B35770D99F43}" dt="2020-09-29T01:49:32.625" v="0"/>
          <ac:spMkLst>
            <pc:docMk/>
            <pc:sldMk cId="2263802633" sldId="362"/>
            <ac:spMk id="2" creationId="{5989AF69-32B6-4205-B7B7-628FFFDEBA34}"/>
          </ac:spMkLst>
        </pc:spChg>
        <pc:spChg chg="add mod">
          <ac:chgData name="Guest User" userId="S::urn:spo:anon#5ad130c7812a30518b554b2c0de088841c4910f671302ed74466df5ab743f67f::" providerId="AD" clId="Web-{5518DBC1-5804-0775-A69B-B35770D99F43}" dt="2020-09-29T01:49:48.734" v="2" actId="1076"/>
          <ac:spMkLst>
            <pc:docMk/>
            <pc:sldMk cId="2263802633" sldId="362"/>
            <ac:spMk id="4" creationId="{784B7CC9-61C6-4975-867D-9247FB1847F5}"/>
          </ac:spMkLst>
        </pc:spChg>
      </pc:sldChg>
      <pc:sldChg chg="addSp modSp">
        <pc:chgData name="Guest User" userId="S::urn:spo:anon#5ad130c7812a30518b554b2c0de088841c4910f671302ed74466df5ab743f67f::" providerId="AD" clId="Web-{5518DBC1-5804-0775-A69B-B35770D99F43}" dt="2020-09-29T01:52:18.998" v="29" actId="1076"/>
        <pc:sldMkLst>
          <pc:docMk/>
          <pc:sldMk cId="2721846042" sldId="364"/>
        </pc:sldMkLst>
        <pc:spChg chg="add mod">
          <ac:chgData name="Guest User" userId="S::urn:spo:anon#5ad130c7812a30518b554b2c0de088841c4910f671302ed74466df5ab743f67f::" providerId="AD" clId="Web-{5518DBC1-5804-0775-A69B-B35770D99F43}" dt="2020-09-29T01:52:18.857" v="26" actId="1076"/>
          <ac:spMkLst>
            <pc:docMk/>
            <pc:sldMk cId="2721846042" sldId="364"/>
            <ac:spMk id="2" creationId="{7717B0AD-8997-43E5-BCF7-A2D589227859}"/>
          </ac:spMkLst>
        </pc:spChg>
        <pc:spChg chg="add mod">
          <ac:chgData name="Guest User" userId="S::urn:spo:anon#5ad130c7812a30518b554b2c0de088841c4910f671302ed74466df5ab743f67f::" providerId="AD" clId="Web-{5518DBC1-5804-0775-A69B-B35770D99F43}" dt="2020-09-29T01:52:18.873" v="27" actId="1076"/>
          <ac:spMkLst>
            <pc:docMk/>
            <pc:sldMk cId="2721846042" sldId="364"/>
            <ac:spMk id="4" creationId="{5567C552-E87B-4270-AD92-A278E5B85CA8}"/>
          </ac:spMkLst>
        </pc:spChg>
        <pc:spChg chg="add mod">
          <ac:chgData name="Guest User" userId="S::urn:spo:anon#5ad130c7812a30518b554b2c0de088841c4910f671302ed74466df5ab743f67f::" providerId="AD" clId="Web-{5518DBC1-5804-0775-A69B-B35770D99F43}" dt="2020-09-29T01:52:18.998" v="29" actId="1076"/>
          <ac:spMkLst>
            <pc:docMk/>
            <pc:sldMk cId="2721846042" sldId="364"/>
            <ac:spMk id="10" creationId="{2275E648-381D-42C0-9A16-16754D53C16D}"/>
          </ac:spMkLst>
        </pc:spChg>
        <pc:picChg chg="add mod">
          <ac:chgData name="Guest User" userId="S::urn:spo:anon#5ad130c7812a30518b554b2c0de088841c4910f671302ed74466df5ab743f67f::" providerId="AD" clId="Web-{5518DBC1-5804-0775-A69B-B35770D99F43}" dt="2020-09-29T01:52:18.998" v="28" actId="1076"/>
          <ac:picMkLst>
            <pc:docMk/>
            <pc:sldMk cId="2721846042" sldId="364"/>
            <ac:picMk id="8" creationId="{C7F0AC23-7826-467C-A626-74532EA4A083}"/>
          </ac:picMkLst>
        </pc:picChg>
      </pc:sldChg>
      <pc:sldChg chg="addSp modSp">
        <pc:chgData name="Guest User" userId="S::urn:spo:anon#5ad130c7812a30518b554b2c0de088841c4910f671302ed74466df5ab743f67f::" providerId="AD" clId="Web-{5518DBC1-5804-0775-A69B-B35770D99F43}" dt="2020-09-29T01:51:34.311" v="18" actId="1076"/>
        <pc:sldMkLst>
          <pc:docMk/>
          <pc:sldMk cId="3719247583" sldId="365"/>
        </pc:sldMkLst>
        <pc:spChg chg="add mod">
          <ac:chgData name="Guest User" userId="S::urn:spo:anon#5ad130c7812a30518b554b2c0de088841c4910f671302ed74466df5ab743f67f::" providerId="AD" clId="Web-{5518DBC1-5804-0775-A69B-B35770D99F43}" dt="2020-09-29T01:51:34.202" v="16" actId="1076"/>
          <ac:spMkLst>
            <pc:docMk/>
            <pc:sldMk cId="3719247583" sldId="365"/>
            <ac:spMk id="2" creationId="{660BB237-72CE-48C3-87F7-F4F43577E202}"/>
          </ac:spMkLst>
        </pc:spChg>
        <pc:spChg chg="add mod">
          <ac:chgData name="Guest User" userId="S::urn:spo:anon#5ad130c7812a30518b554b2c0de088841c4910f671302ed74466df5ab743f67f::" providerId="AD" clId="Web-{5518DBC1-5804-0775-A69B-B35770D99F43}" dt="2020-09-29T01:51:34.233" v="17" actId="1076"/>
          <ac:spMkLst>
            <pc:docMk/>
            <pc:sldMk cId="3719247583" sldId="365"/>
            <ac:spMk id="4" creationId="{0BA66477-2916-492D-8E5B-26B397FCB44A}"/>
          </ac:spMkLst>
        </pc:spChg>
        <pc:picChg chg="add mod">
          <ac:chgData name="Guest User" userId="S::urn:spo:anon#5ad130c7812a30518b554b2c0de088841c4910f671302ed74466df5ab743f67f::" providerId="AD" clId="Web-{5518DBC1-5804-0775-A69B-B35770D99F43}" dt="2020-09-29T01:51:34.311" v="18" actId="1076"/>
          <ac:picMkLst>
            <pc:docMk/>
            <pc:sldMk cId="3719247583" sldId="365"/>
            <ac:picMk id="8" creationId="{0D6F4CBB-E14B-4AE2-9810-A920E592109F}"/>
          </ac:picMkLst>
        </pc:picChg>
      </pc:sldChg>
      <pc:sldChg chg="addSp modSp ord">
        <pc:chgData name="Guest User" userId="S::urn:spo:anon#5ad130c7812a30518b554b2c0de088841c4910f671302ed74466df5ab743f67f::" providerId="AD" clId="Web-{5518DBC1-5804-0775-A69B-B35770D99F43}" dt="2020-09-29T01:50:59.015" v="11"/>
        <pc:sldMkLst>
          <pc:docMk/>
          <pc:sldMk cId="2775910227" sldId="367"/>
        </pc:sldMkLst>
        <pc:spChg chg="add">
          <ac:chgData name="Guest User" userId="S::urn:spo:anon#5ad130c7812a30518b554b2c0de088841c4910f671302ed74466df5ab743f67f::" providerId="AD" clId="Web-{5518DBC1-5804-0775-A69B-B35770D99F43}" dt="2020-09-29T01:50:33.156" v="4"/>
          <ac:spMkLst>
            <pc:docMk/>
            <pc:sldMk cId="2775910227" sldId="367"/>
            <ac:spMk id="2" creationId="{5F3DD8B4-533C-4810-A26D-D97F6B23E19D}"/>
          </ac:spMkLst>
        </pc:spChg>
        <pc:spChg chg="add mod">
          <ac:chgData name="Guest User" userId="S::urn:spo:anon#5ad130c7812a30518b554b2c0de088841c4910f671302ed74466df5ab743f67f::" providerId="AD" clId="Web-{5518DBC1-5804-0775-A69B-B35770D99F43}" dt="2020-09-29T01:50:46.843" v="8" actId="1076"/>
          <ac:spMkLst>
            <pc:docMk/>
            <pc:sldMk cId="2775910227" sldId="367"/>
            <ac:spMk id="3" creationId="{10360A6A-5E1C-4306-B0AF-EB550BCFC532}"/>
          </ac:spMkLst>
        </pc:spChg>
        <pc:spChg chg="add mod">
          <ac:chgData name="Guest User" userId="S::urn:spo:anon#5ad130c7812a30518b554b2c0de088841c4910f671302ed74466df5ab743f67f::" providerId="AD" clId="Web-{5518DBC1-5804-0775-A69B-B35770D99F43}" dt="2020-09-29T01:50:46.859" v="9" actId="1076"/>
          <ac:spMkLst>
            <pc:docMk/>
            <pc:sldMk cId="2775910227" sldId="367"/>
            <ac:spMk id="7" creationId="{6C292993-6795-4D35-9148-25E1D0C3E025}"/>
          </ac:spMkLst>
        </pc:spChg>
        <pc:picChg chg="add mod">
          <ac:chgData name="Guest User" userId="S::urn:spo:anon#5ad130c7812a30518b554b2c0de088841c4910f671302ed74466df5ab743f67f::" providerId="AD" clId="Web-{5518DBC1-5804-0775-A69B-B35770D99F43}" dt="2020-09-29T01:50:47.030" v="10" actId="1076"/>
          <ac:picMkLst>
            <pc:docMk/>
            <pc:sldMk cId="2775910227" sldId="367"/>
            <ac:picMk id="9" creationId="{0F688CFD-FD47-4975-A833-77105FF1D5B0}"/>
          </ac:picMkLst>
        </pc:picChg>
      </pc:sldChg>
      <pc:sldChg chg="addSp modSp add replId">
        <pc:chgData name="Guest User" userId="S::urn:spo:anon#5ad130c7812a30518b554b2c0de088841c4910f671302ed74466df5ab743f67f::" providerId="AD" clId="Web-{5518DBC1-5804-0775-A69B-B35770D99F43}" dt="2020-09-29T01:53:20.903" v="46" actId="1076"/>
        <pc:sldMkLst>
          <pc:docMk/>
          <pc:sldMk cId="1663664933" sldId="372"/>
        </pc:sldMkLst>
        <pc:spChg chg="add mod">
          <ac:chgData name="Guest User" userId="S::urn:spo:anon#5ad130c7812a30518b554b2c0de088841c4910f671302ed74466df5ab743f67f::" providerId="AD" clId="Web-{5518DBC1-5804-0775-A69B-B35770D99F43}" dt="2020-09-29T01:53:20.872" v="45" actId="1076"/>
          <ac:spMkLst>
            <pc:docMk/>
            <pc:sldMk cId="1663664933" sldId="372"/>
            <ac:spMk id="4" creationId="{554D83E1-E21C-45B4-8A80-A1A6C7E558C6}"/>
          </ac:spMkLst>
        </pc:spChg>
        <pc:spChg chg="add mod">
          <ac:chgData name="Guest User" userId="S::urn:spo:anon#5ad130c7812a30518b554b2c0de088841c4910f671302ed74466df5ab743f67f::" providerId="AD" clId="Web-{5518DBC1-5804-0775-A69B-B35770D99F43}" dt="2020-09-29T01:53:20.903" v="46" actId="1076"/>
          <ac:spMkLst>
            <pc:docMk/>
            <pc:sldMk cId="1663664933" sldId="372"/>
            <ac:spMk id="8" creationId="{32468F71-83C5-4347-BB6D-19FBECD9355C}"/>
          </ac:spMkLst>
        </pc:spChg>
        <pc:picChg chg="add mod">
          <ac:chgData name="Guest User" userId="S::urn:spo:anon#5ad130c7812a30518b554b2c0de088841c4910f671302ed74466df5ab743f67f::" providerId="AD" clId="Web-{5518DBC1-5804-0775-A69B-B35770D99F43}" dt="2020-09-29T01:53:20.872" v="44" actId="1076"/>
          <ac:picMkLst>
            <pc:docMk/>
            <pc:sldMk cId="1663664933" sldId="372"/>
            <ac:picMk id="2" creationId="{ACFF0E69-09A1-4B0D-9D85-39B86B3F01D4}"/>
          </ac:picMkLst>
        </pc:picChg>
      </pc:sldChg>
      <pc:sldChg chg="addSp modSp add replId">
        <pc:chgData name="Guest User" userId="S::urn:spo:anon#5ad130c7812a30518b554b2c0de088841c4910f671302ed74466df5ab743f67f::" providerId="AD" clId="Web-{5518DBC1-5804-0775-A69B-B35770D99F43}" dt="2020-09-29T01:52:48.326" v="37" actId="1076"/>
        <pc:sldMkLst>
          <pc:docMk/>
          <pc:sldMk cId="557818390" sldId="373"/>
        </pc:sldMkLst>
        <pc:spChg chg="add">
          <ac:chgData name="Guest User" userId="S::urn:spo:anon#5ad130c7812a30518b554b2c0de088841c4910f671302ed74466df5ab743f67f::" providerId="AD" clId="Web-{5518DBC1-5804-0775-A69B-B35770D99F43}" dt="2020-09-29T01:52:40.701" v="31"/>
          <ac:spMkLst>
            <pc:docMk/>
            <pc:sldMk cId="557818390" sldId="373"/>
            <ac:spMk id="2" creationId="{B81944C4-61F1-45D8-8912-B349C5581765}"/>
          </ac:spMkLst>
        </pc:spChg>
        <pc:spChg chg="add mod">
          <ac:chgData name="Guest User" userId="S::urn:spo:anon#5ad130c7812a30518b554b2c0de088841c4910f671302ed74466df5ab743f67f::" providerId="AD" clId="Web-{5518DBC1-5804-0775-A69B-B35770D99F43}" dt="2020-09-29T01:52:48.185" v="35" actId="1076"/>
          <ac:spMkLst>
            <pc:docMk/>
            <pc:sldMk cId="557818390" sldId="373"/>
            <ac:spMk id="3" creationId="{46CF81E6-30FA-4981-896B-C4A0926DE516}"/>
          </ac:spMkLst>
        </pc:spChg>
        <pc:spChg chg="add mod">
          <ac:chgData name="Guest User" userId="S::urn:spo:anon#5ad130c7812a30518b554b2c0de088841c4910f671302ed74466df5ab743f67f::" providerId="AD" clId="Web-{5518DBC1-5804-0775-A69B-B35770D99F43}" dt="2020-09-29T01:52:48.201" v="36" actId="1076"/>
          <ac:spMkLst>
            <pc:docMk/>
            <pc:sldMk cId="557818390" sldId="373"/>
            <ac:spMk id="7" creationId="{B556A58F-66F1-4A36-935F-8C8CA560DC7D}"/>
          </ac:spMkLst>
        </pc:spChg>
        <pc:picChg chg="add mod">
          <ac:chgData name="Guest User" userId="S::urn:spo:anon#5ad130c7812a30518b554b2c0de088841c4910f671302ed74466df5ab743f67f::" providerId="AD" clId="Web-{5518DBC1-5804-0775-A69B-B35770D99F43}" dt="2020-09-29T01:52:48.326" v="37" actId="1076"/>
          <ac:picMkLst>
            <pc:docMk/>
            <pc:sldMk cId="557818390" sldId="373"/>
            <ac:picMk id="9" creationId="{BB8DC5DE-2460-43DC-AF8B-D6A6CD60DDF4}"/>
          </ac:picMkLst>
        </pc:picChg>
      </pc:sldChg>
      <pc:sldChg chg="add replId">
        <pc:chgData name="Guest User" userId="S::urn:spo:anon#5ad130c7812a30518b554b2c0de088841c4910f671302ed74466df5ab743f67f::" providerId="AD" clId="Web-{5518DBC1-5804-0775-A69B-B35770D99F43}" dt="2020-09-29T01:52:50.935" v="38"/>
        <pc:sldMkLst>
          <pc:docMk/>
          <pc:sldMk cId="3275845027" sldId="374"/>
        </pc:sldMkLst>
      </pc:sldChg>
      <pc:sldChg chg="addSp modSp add replId">
        <pc:chgData name="Guest User" userId="S::urn:spo:anon#5ad130c7812a30518b554b2c0de088841c4910f671302ed74466df5ab743f67f::" providerId="AD" clId="Web-{5518DBC1-5804-0775-A69B-B35770D99F43}" dt="2020-09-29T01:53:48.137" v="53" actId="1076"/>
        <pc:sldMkLst>
          <pc:docMk/>
          <pc:sldMk cId="370450065" sldId="375"/>
        </pc:sldMkLst>
        <pc:spChg chg="add mod">
          <ac:chgData name="Guest User" userId="S::urn:spo:anon#5ad130c7812a30518b554b2c0de088841c4910f671302ed74466df5ab743f67f::" providerId="AD" clId="Web-{5518DBC1-5804-0775-A69B-B35770D99F43}" dt="2020-09-29T01:53:48.012" v="51" actId="1076"/>
          <ac:spMkLst>
            <pc:docMk/>
            <pc:sldMk cId="370450065" sldId="375"/>
            <ac:spMk id="2" creationId="{762E258C-E1CE-46A3-BAE0-B25145DC66EA}"/>
          </ac:spMkLst>
        </pc:spChg>
        <pc:spChg chg="add mod">
          <ac:chgData name="Guest User" userId="S::urn:spo:anon#5ad130c7812a30518b554b2c0de088841c4910f671302ed74466df5ab743f67f::" providerId="AD" clId="Web-{5518DBC1-5804-0775-A69B-B35770D99F43}" dt="2020-09-29T01:53:48.028" v="52" actId="1076"/>
          <ac:spMkLst>
            <pc:docMk/>
            <pc:sldMk cId="370450065" sldId="375"/>
            <ac:spMk id="4" creationId="{CE4A5D27-933E-4C67-AC68-672C8C4676FC}"/>
          </ac:spMkLst>
        </pc:spChg>
        <pc:picChg chg="add mod">
          <ac:chgData name="Guest User" userId="S::urn:spo:anon#5ad130c7812a30518b554b2c0de088841c4910f671302ed74466df5ab743f67f::" providerId="AD" clId="Web-{5518DBC1-5804-0775-A69B-B35770D99F43}" dt="2020-09-29T01:53:48.137" v="53" actId="1076"/>
          <ac:picMkLst>
            <pc:docMk/>
            <pc:sldMk cId="370450065" sldId="375"/>
            <ac:picMk id="8" creationId="{CD1ACD96-DF93-4ACF-ABD7-CC49109248EF}"/>
          </ac:picMkLst>
        </pc:picChg>
      </pc:sldChg>
      <pc:sldChg chg="add replId">
        <pc:chgData name="Guest User" userId="S::urn:spo:anon#5ad130c7812a30518b554b2c0de088841c4910f671302ed74466df5ab743f67f::" providerId="AD" clId="Web-{5518DBC1-5804-0775-A69B-B35770D99F43}" dt="2020-09-29T01:53:52.028" v="54"/>
        <pc:sldMkLst>
          <pc:docMk/>
          <pc:sldMk cId="51224694" sldId="376"/>
        </pc:sldMkLst>
      </pc:sldChg>
      <pc:sldChg chg="add replId">
        <pc:chgData name="Guest User" userId="S::urn:spo:anon#5ad130c7812a30518b554b2c0de088841c4910f671302ed74466df5ab743f67f::" providerId="AD" clId="Web-{5518DBC1-5804-0775-A69B-B35770D99F43}" dt="2020-09-29T01:53:53.856" v="55"/>
        <pc:sldMkLst>
          <pc:docMk/>
          <pc:sldMk cId="1716272972" sldId="377"/>
        </pc:sldMkLst>
      </pc:sldChg>
    </pc:docChg>
  </pc:docChgLst>
  <pc:docChgLst>
    <pc:chgData name="Steve Hathaway" userId="65a38ec0-0126-4202-b85b-9aae8aba01df" providerId="ADAL" clId="{2EC5E896-C5F0-4BF8-BD08-95FDE7C467C9}"/>
    <pc:docChg chg="undo custSel addSld delSld modSld sldOrd modSection">
      <pc:chgData name="Steve Hathaway" userId="65a38ec0-0126-4202-b85b-9aae8aba01df" providerId="ADAL" clId="{2EC5E896-C5F0-4BF8-BD08-95FDE7C467C9}" dt="2020-10-01T15:33:51.554" v="7" actId="729"/>
      <pc:docMkLst>
        <pc:docMk/>
      </pc:docMkLst>
      <pc:sldChg chg="ord">
        <pc:chgData name="Steve Hathaway" userId="65a38ec0-0126-4202-b85b-9aae8aba01df" providerId="ADAL" clId="{2EC5E896-C5F0-4BF8-BD08-95FDE7C467C9}" dt="2020-10-01T15:32:23.164" v="4"/>
        <pc:sldMkLst>
          <pc:docMk/>
          <pc:sldMk cId="572092510" sldId="350"/>
        </pc:sldMkLst>
      </pc:sldChg>
      <pc:sldChg chg="del">
        <pc:chgData name="Steve Hathaway" userId="65a38ec0-0126-4202-b85b-9aae8aba01df" providerId="ADAL" clId="{2EC5E896-C5F0-4BF8-BD08-95FDE7C467C9}" dt="2020-10-01T12:44:58.261" v="0" actId="2696"/>
        <pc:sldMkLst>
          <pc:docMk/>
          <pc:sldMk cId="519108491" sldId="351"/>
        </pc:sldMkLst>
      </pc:sldChg>
      <pc:sldChg chg="mod modShow">
        <pc:chgData name="Steve Hathaway" userId="65a38ec0-0126-4202-b85b-9aae8aba01df" providerId="ADAL" clId="{2EC5E896-C5F0-4BF8-BD08-95FDE7C467C9}" dt="2020-10-01T15:33:51.554" v="7" actId="729"/>
        <pc:sldMkLst>
          <pc:docMk/>
          <pc:sldMk cId="921214255" sldId="352"/>
        </pc:sldMkLst>
      </pc:sldChg>
      <pc:sldChg chg="add del mod modShow">
        <pc:chgData name="Steve Hathaway" userId="65a38ec0-0126-4202-b85b-9aae8aba01df" providerId="ADAL" clId="{2EC5E896-C5F0-4BF8-BD08-95FDE7C467C9}" dt="2020-10-01T15:33:51.554" v="7" actId="729"/>
        <pc:sldMkLst>
          <pc:docMk/>
          <pc:sldMk cId="2056330683" sldId="354"/>
        </pc:sldMkLst>
      </pc:sldChg>
      <pc:sldChg chg="mod modShow">
        <pc:chgData name="Steve Hathaway" userId="65a38ec0-0126-4202-b85b-9aae8aba01df" providerId="ADAL" clId="{2EC5E896-C5F0-4BF8-BD08-95FDE7C467C9}" dt="2020-10-01T15:33:51.554" v="7" actId="729"/>
        <pc:sldMkLst>
          <pc:docMk/>
          <pc:sldMk cId="3142879967" sldId="355"/>
        </pc:sldMkLst>
      </pc:sldChg>
      <pc:sldChg chg="mod modShow">
        <pc:chgData name="Steve Hathaway" userId="65a38ec0-0126-4202-b85b-9aae8aba01df" providerId="ADAL" clId="{2EC5E896-C5F0-4BF8-BD08-95FDE7C467C9}" dt="2020-10-01T15:33:51.554" v="7" actId="729"/>
        <pc:sldMkLst>
          <pc:docMk/>
          <pc:sldMk cId="840847585" sldId="356"/>
        </pc:sldMkLst>
      </pc:sldChg>
      <pc:sldChg chg="mod modShow">
        <pc:chgData name="Steve Hathaway" userId="65a38ec0-0126-4202-b85b-9aae8aba01df" providerId="ADAL" clId="{2EC5E896-C5F0-4BF8-BD08-95FDE7C467C9}" dt="2020-10-01T15:33:51.554" v="7" actId="729"/>
        <pc:sldMkLst>
          <pc:docMk/>
          <pc:sldMk cId="1532732687" sldId="358"/>
        </pc:sldMkLst>
      </pc:sldChg>
    </pc:docChg>
  </pc:docChgLst>
  <pc:docChgLst>
    <pc:chgData name="Guest User" userId="S::urn:spo:anon#4be178c29eab4fac2188f284c4eaae91ac86c4d73d4ef733c031646fe2a6256a::" providerId="AD" clId="Web-{C87588DD-ED8F-BAA9-0384-1E3D6D4837EC}"/>
    <pc:docChg chg="addSld delSld modSld sldOrd addMainMaster modMainMaster modSection">
      <pc:chgData name="Guest User" userId="S::urn:spo:anon#4be178c29eab4fac2188f284c4eaae91ac86c4d73d4ef733c031646fe2a6256a::" providerId="AD" clId="Web-{C87588DD-ED8F-BAA9-0384-1E3D6D4837EC}" dt="2020-09-28T19:44:30.165" v="52"/>
      <pc:docMkLst>
        <pc:docMk/>
      </pc:docMkLst>
      <pc:sldChg chg="del">
        <pc:chgData name="Guest User" userId="S::urn:spo:anon#4be178c29eab4fac2188f284c4eaae91ac86c4d73d4ef733c031646fe2a6256a::" providerId="AD" clId="Web-{C87588DD-ED8F-BAA9-0384-1E3D6D4837EC}" dt="2020-09-28T19:33:19.749" v="7"/>
        <pc:sldMkLst>
          <pc:docMk/>
          <pc:sldMk cId="1167903649" sldId="259"/>
        </pc:sldMkLst>
      </pc:sldChg>
      <pc:sldChg chg="del">
        <pc:chgData name="Guest User" userId="S::urn:spo:anon#4be178c29eab4fac2188f284c4eaae91ac86c4d73d4ef733c031646fe2a6256a::" providerId="AD" clId="Web-{C87588DD-ED8F-BAA9-0384-1E3D6D4837EC}" dt="2020-09-28T19:33:36.999" v="11"/>
        <pc:sldMkLst>
          <pc:docMk/>
          <pc:sldMk cId="4066346555" sldId="260"/>
        </pc:sldMkLst>
      </pc:sldChg>
      <pc:sldChg chg="del">
        <pc:chgData name="Guest User" userId="S::urn:spo:anon#4be178c29eab4fac2188f284c4eaae91ac86c4d73d4ef733c031646fe2a6256a::" providerId="AD" clId="Web-{C87588DD-ED8F-BAA9-0384-1E3D6D4837EC}" dt="2020-09-28T19:34:01.765" v="28"/>
        <pc:sldMkLst>
          <pc:docMk/>
          <pc:sldMk cId="2916395570" sldId="261"/>
        </pc:sldMkLst>
      </pc:sldChg>
      <pc:sldChg chg="addSp delSp add">
        <pc:chgData name="Guest User" userId="S::urn:spo:anon#4be178c29eab4fac2188f284c4eaae91ac86c4d73d4ef733c031646fe2a6256a::" providerId="AD" clId="Web-{C87588DD-ED8F-BAA9-0384-1E3D6D4837EC}" dt="2020-09-28T19:33:13.656" v="6"/>
        <pc:sldMkLst>
          <pc:docMk/>
          <pc:sldMk cId="2039199158" sldId="359"/>
        </pc:sldMkLst>
        <pc:spChg chg="del">
          <ac:chgData name="Guest User" userId="S::urn:spo:anon#4be178c29eab4fac2188f284c4eaae91ac86c4d73d4ef733c031646fe2a6256a::" providerId="AD" clId="Web-{C87588DD-ED8F-BAA9-0384-1E3D6D4837EC}" dt="2020-09-28T19:32:26.672" v="3"/>
          <ac:spMkLst>
            <pc:docMk/>
            <pc:sldMk cId="2039199158" sldId="359"/>
            <ac:spMk id="2" creationId="{E0796877-AC1C-4428-95BE-DFF2BFBC7FE8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13.609" v="5"/>
          <ac:spMkLst>
            <pc:docMk/>
            <pc:sldMk cId="2039199158" sldId="359"/>
            <ac:spMk id="3" creationId="{CC5E3AF9-FD4D-4018-9775-A55124515195}"/>
          </ac:spMkLst>
        </pc:spChg>
        <pc:picChg chg="add">
          <ac:chgData name="Guest User" userId="S::urn:spo:anon#4be178c29eab4fac2188f284c4eaae91ac86c4d73d4ef733c031646fe2a6256a::" providerId="AD" clId="Web-{C87588DD-ED8F-BAA9-0384-1E3D6D4837EC}" dt="2020-09-28T19:33:13.656" v="6"/>
          <ac:picMkLst>
            <pc:docMk/>
            <pc:sldMk cId="2039199158" sldId="359"/>
            <ac:picMk id="7" creationId="{61B956CB-2A39-461C-9281-15E753D1A43E}"/>
          </ac:picMkLst>
        </pc:picChg>
      </pc:sldChg>
      <pc:sldChg chg="new del">
        <pc:chgData name="Guest User" userId="S::urn:spo:anon#4be178c29eab4fac2188f284c4eaae91ac86c4d73d4ef733c031646fe2a6256a::" providerId="AD" clId="Web-{C87588DD-ED8F-BAA9-0384-1E3D6D4837EC}" dt="2020-09-28T19:32:09.047" v="1"/>
        <pc:sldMkLst>
          <pc:docMk/>
          <pc:sldMk cId="2840306074" sldId="359"/>
        </pc:sldMkLst>
      </pc:sldChg>
      <pc:sldChg chg="addSp add replId">
        <pc:chgData name="Guest User" userId="S::urn:spo:anon#4be178c29eab4fac2188f284c4eaae91ac86c4d73d4ef733c031646fe2a6256a::" providerId="AD" clId="Web-{C87588DD-ED8F-BAA9-0384-1E3D6D4837EC}" dt="2020-09-28T19:33:33.437" v="10"/>
        <pc:sldMkLst>
          <pc:docMk/>
          <pc:sldMk cId="951432728" sldId="360"/>
        </pc:sldMkLst>
        <pc:spChg chg="add">
          <ac:chgData name="Guest User" userId="S::urn:spo:anon#4be178c29eab4fac2188f284c4eaae91ac86c4d73d4ef733c031646fe2a6256a::" providerId="AD" clId="Web-{C87588DD-ED8F-BAA9-0384-1E3D6D4837EC}" dt="2020-09-28T19:33:33.405" v="9"/>
          <ac:spMkLst>
            <pc:docMk/>
            <pc:sldMk cId="951432728" sldId="360"/>
            <ac:spMk id="2" creationId="{79629F98-727B-429C-BAA8-3600D93F1D04}"/>
          </ac:spMkLst>
        </pc:spChg>
        <pc:picChg chg="add">
          <ac:chgData name="Guest User" userId="S::urn:spo:anon#4be178c29eab4fac2188f284c4eaae91ac86c4d73d4ef733c031646fe2a6256a::" providerId="AD" clId="Web-{C87588DD-ED8F-BAA9-0384-1E3D6D4837EC}" dt="2020-09-28T19:33:33.437" v="10"/>
          <ac:picMkLst>
            <pc:docMk/>
            <pc:sldMk cId="951432728" sldId="360"/>
            <ac:picMk id="4" creationId="{DBE13FDF-E989-4B31-8674-74DB3D77EB96}"/>
          </ac:picMkLst>
        </pc:picChg>
      </pc:sldChg>
      <pc:sldChg chg="addSp add replId addAnim delAnim">
        <pc:chgData name="Guest User" userId="S::urn:spo:anon#4be178c29eab4fac2188f284c4eaae91ac86c4d73d4ef733c031646fe2a6256a::" providerId="AD" clId="Web-{C87588DD-ED8F-BAA9-0384-1E3D6D4837EC}" dt="2020-09-28T19:35:52.982" v="36"/>
        <pc:sldMkLst>
          <pc:docMk/>
          <pc:sldMk cId="1290056514" sldId="361"/>
        </pc:sldMkLst>
        <pc:spChg chg="add">
          <ac:chgData name="Guest User" userId="S::urn:spo:anon#4be178c29eab4fac2188f284c4eaae91ac86c4d73d4ef733c031646fe2a6256a::" providerId="AD" clId="Web-{C87588DD-ED8F-BAA9-0384-1E3D6D4837EC}" dt="2020-09-28T19:33:57.749" v="14"/>
          <ac:spMkLst>
            <pc:docMk/>
            <pc:sldMk cId="1290056514" sldId="361"/>
            <ac:spMk id="2" creationId="{D14493A8-63BA-4C99-97DF-7BDFB3F9D8DC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57.749" v="15"/>
          <ac:spMkLst>
            <pc:docMk/>
            <pc:sldMk cId="1290056514" sldId="361"/>
            <ac:spMk id="4" creationId="{3D87FB28-1639-4E81-B751-A690E7407AF8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57.765" v="16"/>
          <ac:spMkLst>
            <pc:docMk/>
            <pc:sldMk cId="1290056514" sldId="361"/>
            <ac:spMk id="8" creationId="{E4599A09-A675-47DB-9606-BD3C19BFB267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57.780" v="17"/>
          <ac:spMkLst>
            <pc:docMk/>
            <pc:sldMk cId="1290056514" sldId="361"/>
            <ac:spMk id="10" creationId="{40CC8AE0-D645-40A5-B865-9CFDB01E3872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57.780" v="18"/>
          <ac:spMkLst>
            <pc:docMk/>
            <pc:sldMk cId="1290056514" sldId="361"/>
            <ac:spMk id="12" creationId="{38878E7A-408A-4EFF-95C2-DB1FC7825194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57.796" v="19"/>
          <ac:spMkLst>
            <pc:docMk/>
            <pc:sldMk cId="1290056514" sldId="361"/>
            <ac:spMk id="14" creationId="{4619FE02-7280-489D-AF9D-6024AF850EEF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57.811" v="20"/>
          <ac:spMkLst>
            <pc:docMk/>
            <pc:sldMk cId="1290056514" sldId="361"/>
            <ac:spMk id="16" creationId="{E2AF9D79-50B7-40C6-A75B-ED13A72543DD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57.858" v="22"/>
          <ac:spMkLst>
            <pc:docMk/>
            <pc:sldMk cId="1290056514" sldId="361"/>
            <ac:spMk id="26" creationId="{993F881E-62E2-49EB-BCEF-10E24E7DB359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57.874" v="23"/>
          <ac:spMkLst>
            <pc:docMk/>
            <pc:sldMk cId="1290056514" sldId="361"/>
            <ac:spMk id="28" creationId="{689D7FAF-F6E0-463D-AED3-7EB6CA6560A9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57.874" v="24"/>
          <ac:spMkLst>
            <pc:docMk/>
            <pc:sldMk cId="1290056514" sldId="361"/>
            <ac:spMk id="30" creationId="{E9A76AB0-6985-48FF-AA45-85F861CCC61E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57.890" v="25"/>
          <ac:spMkLst>
            <pc:docMk/>
            <pc:sldMk cId="1290056514" sldId="361"/>
            <ac:spMk id="32" creationId="{BB206B09-1F23-439E-A762-51D481F13BE7}"/>
          </ac:spMkLst>
        </pc:spChg>
        <pc:spChg chg="add">
          <ac:chgData name="Guest User" userId="S::urn:spo:anon#4be178c29eab4fac2188f284c4eaae91ac86c4d73d4ef733c031646fe2a6256a::" providerId="AD" clId="Web-{C87588DD-ED8F-BAA9-0384-1E3D6D4837EC}" dt="2020-09-28T19:33:57.905" v="26"/>
          <ac:spMkLst>
            <pc:docMk/>
            <pc:sldMk cId="1290056514" sldId="361"/>
            <ac:spMk id="34" creationId="{5E710878-D61F-4743-A08D-9CCE66A981EF}"/>
          </ac:spMkLst>
        </pc:spChg>
        <pc:grpChg chg="add">
          <ac:chgData name="Guest User" userId="S::urn:spo:anon#4be178c29eab4fac2188f284c4eaae91ac86c4d73d4ef733c031646fe2a6256a::" providerId="AD" clId="Web-{C87588DD-ED8F-BAA9-0384-1E3D6D4837EC}" dt="2020-09-28T19:33:57.843" v="21"/>
          <ac:grpSpMkLst>
            <pc:docMk/>
            <pc:sldMk cId="1290056514" sldId="361"/>
            <ac:grpSpMk id="24" creationId="{7BF0AA36-7C66-4BB9-9D6D-0B91B625370B}"/>
          </ac:grpSpMkLst>
        </pc:grpChg>
        <pc:grpChg chg="add">
          <ac:chgData name="Guest User" userId="S::urn:spo:anon#4be178c29eab4fac2188f284c4eaae91ac86c4d73d4ef733c031646fe2a6256a::" providerId="AD" clId="Web-{C87588DD-ED8F-BAA9-0384-1E3D6D4837EC}" dt="2020-09-28T19:33:57.921" v="27"/>
          <ac:grpSpMkLst>
            <pc:docMk/>
            <pc:sldMk cId="1290056514" sldId="361"/>
            <ac:grpSpMk id="38" creationId="{38EE13DB-82CC-48B7-9901-5A80325722DF}"/>
          </ac:grpSpMkLst>
        </pc:grpChg>
      </pc:sldChg>
      <pc:sldChg chg="add replId">
        <pc:chgData name="Guest User" userId="S::urn:spo:anon#4be178c29eab4fac2188f284c4eaae91ac86c4d73d4ef733c031646fe2a6256a::" providerId="AD" clId="Web-{C87588DD-ED8F-BAA9-0384-1E3D6D4837EC}" dt="2020-09-28T19:33:41.452" v="12"/>
        <pc:sldMkLst>
          <pc:docMk/>
          <pc:sldMk cId="2263802633" sldId="362"/>
        </pc:sldMkLst>
      </pc:sldChg>
      <pc:sldChg chg="addSp modSp add del replId addAnim">
        <pc:chgData name="Guest User" userId="S::urn:spo:anon#4be178c29eab4fac2188f284c4eaae91ac86c4d73d4ef733c031646fe2a6256a::" providerId="AD" clId="Web-{C87588DD-ED8F-BAA9-0384-1E3D6D4837EC}" dt="2020-09-28T19:44:30.165" v="52"/>
        <pc:sldMkLst>
          <pc:docMk/>
          <pc:sldMk cId="38767380" sldId="363"/>
        </pc:sldMkLst>
        <pc:picChg chg="add mod">
          <ac:chgData name="Guest User" userId="S::urn:spo:anon#4be178c29eab4fac2188f284c4eaae91ac86c4d73d4ef733c031646fe2a6256a::" providerId="AD" clId="Web-{C87588DD-ED8F-BAA9-0384-1E3D6D4837EC}" dt="2020-09-28T19:34:48.639" v="34" actId="14100"/>
          <ac:picMkLst>
            <pc:docMk/>
            <pc:sldMk cId="38767380" sldId="363"/>
            <ac:picMk id="2" creationId="{E785BAF0-B459-43A6-BAF3-56BC2BFFA4B9}"/>
          </ac:picMkLst>
        </pc:picChg>
        <pc:picChg chg="add mod">
          <ac:chgData name="Guest User" userId="S::urn:spo:anon#4be178c29eab4fac2188f284c4eaae91ac86c4d73d4ef733c031646fe2a6256a::" providerId="AD" clId="Web-{C87588DD-ED8F-BAA9-0384-1E3D6D4837EC}" dt="2020-09-28T19:34:41.608" v="33" actId="14100"/>
          <ac:picMkLst>
            <pc:docMk/>
            <pc:sldMk cId="38767380" sldId="363"/>
            <ac:picMk id="4" creationId="{EFFFE519-339E-44E7-ABAB-54CDE70258E3}"/>
          </ac:picMkLst>
        </pc:picChg>
      </pc:sldChg>
      <pc:sldChg chg="add replId">
        <pc:chgData name="Guest User" userId="S::urn:spo:anon#4be178c29eab4fac2188f284c4eaae91ac86c4d73d4ef733c031646fe2a6256a::" providerId="AD" clId="Web-{C87588DD-ED8F-BAA9-0384-1E3D6D4837EC}" dt="2020-09-28T19:34:07.843" v="29"/>
        <pc:sldMkLst>
          <pc:docMk/>
          <pc:sldMk cId="2721846042" sldId="364"/>
        </pc:sldMkLst>
      </pc:sldChg>
      <pc:sldChg chg="add replId">
        <pc:chgData name="Guest User" userId="S::urn:spo:anon#4be178c29eab4fac2188f284c4eaae91ac86c4d73d4ef733c031646fe2a6256a::" providerId="AD" clId="Web-{C87588DD-ED8F-BAA9-0384-1E3D6D4837EC}" dt="2020-09-28T19:34:56.639" v="35"/>
        <pc:sldMkLst>
          <pc:docMk/>
          <pc:sldMk cId="3719247583" sldId="365"/>
        </pc:sldMkLst>
      </pc:sldChg>
      <pc:sldChg chg="add ord replId">
        <pc:chgData name="Guest User" userId="S::urn:spo:anon#4be178c29eab4fac2188f284c4eaae91ac86c4d73d4ef733c031646fe2a6256a::" providerId="AD" clId="Web-{C87588DD-ED8F-BAA9-0384-1E3D6D4837EC}" dt="2020-09-28T19:36:18.966" v="39"/>
        <pc:sldMkLst>
          <pc:docMk/>
          <pc:sldMk cId="739664960" sldId="366"/>
        </pc:sldMkLst>
      </pc:sldChg>
      <pc:sldChg chg="add ord replId">
        <pc:chgData name="Guest User" userId="S::urn:spo:anon#4be178c29eab4fac2188f284c4eaae91ac86c4d73d4ef733c031646fe2a6256a::" providerId="AD" clId="Web-{C87588DD-ED8F-BAA9-0384-1E3D6D4837EC}" dt="2020-09-28T19:36:18.966" v="40"/>
        <pc:sldMkLst>
          <pc:docMk/>
          <pc:sldMk cId="2775910227" sldId="367"/>
        </pc:sldMkLst>
      </pc:sldChg>
      <pc:sldChg chg="add ord">
        <pc:chgData name="Guest User" userId="S::urn:spo:anon#4be178c29eab4fac2188f284c4eaae91ac86c4d73d4ef733c031646fe2a6256a::" providerId="AD" clId="Web-{C87588DD-ED8F-BAA9-0384-1E3D6D4837EC}" dt="2020-09-28T19:37:07.857" v="43"/>
        <pc:sldMkLst>
          <pc:docMk/>
          <pc:sldMk cId="4275107064" sldId="368"/>
        </pc:sldMkLst>
      </pc:sldChg>
      <pc:sldChg chg="add">
        <pc:chgData name="Guest User" userId="S::urn:spo:anon#4be178c29eab4fac2188f284c4eaae91ac86c4d73d4ef733c031646fe2a6256a::" providerId="AD" clId="Web-{C87588DD-ED8F-BAA9-0384-1E3D6D4837EC}" dt="2020-09-28T19:36:58.154" v="42"/>
        <pc:sldMkLst>
          <pc:docMk/>
          <pc:sldMk cId="2936963342" sldId="369"/>
        </pc:sldMkLst>
      </pc:sldChg>
      <pc:sldChg chg="modSp add">
        <pc:chgData name="Guest User" userId="S::urn:spo:anon#4be178c29eab4fac2188f284c4eaae91ac86c4d73d4ef733c031646fe2a6256a::" providerId="AD" clId="Web-{C87588DD-ED8F-BAA9-0384-1E3D6D4837EC}" dt="2020-09-28T19:38:12.622" v="51" actId="1076"/>
        <pc:sldMkLst>
          <pc:docMk/>
          <pc:sldMk cId="238283562" sldId="370"/>
        </pc:sldMkLst>
        <pc:spChg chg="mod">
          <ac:chgData name="Guest User" userId="S::urn:spo:anon#4be178c29eab4fac2188f284c4eaae91ac86c4d73d4ef733c031646fe2a6256a::" providerId="AD" clId="Web-{C87588DD-ED8F-BAA9-0384-1E3D6D4837EC}" dt="2020-09-28T19:38:12.622" v="51" actId="1076"/>
          <ac:spMkLst>
            <pc:docMk/>
            <pc:sldMk cId="238283562" sldId="370"/>
            <ac:spMk id="5" creationId="{A779FCE8-C78E-4723-B68E-77327F9ACD6E}"/>
          </ac:spMkLst>
        </pc:spChg>
      </pc:sldChg>
      <pc:sldChg chg="add">
        <pc:chgData name="Guest User" userId="S::urn:spo:anon#4be178c29eab4fac2188f284c4eaae91ac86c4d73d4ef733c031646fe2a6256a::" providerId="AD" clId="Web-{C87588DD-ED8F-BAA9-0384-1E3D6D4837EC}" dt="2020-09-28T19:37:29.153" v="45"/>
        <pc:sldMkLst>
          <pc:docMk/>
          <pc:sldMk cId="1456344121" sldId="371"/>
        </pc:sldMkLst>
      </pc:sldChg>
      <pc:sldMasterChg chg="add addSldLayout">
        <pc:chgData name="Guest User" userId="S::urn:spo:anon#4be178c29eab4fac2188f284c4eaae91ac86c4d73d4ef733c031646fe2a6256a::" providerId="AD" clId="Web-{C87588DD-ED8F-BAA9-0384-1E3D6D4837EC}" dt="2020-09-28T19:32:21.609" v="2"/>
        <pc:sldMasterMkLst>
          <pc:docMk/>
          <pc:sldMasterMk cId="654073842" sldId="2147483648"/>
        </pc:sldMasterMkLst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2498924118" sldId="2147483649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1855591418" sldId="2147483650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4025478167" sldId="2147483651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3908543371" sldId="2147483652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2245020228" sldId="2147483654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2279521803" sldId="2147483655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4051821744" sldId="2147483656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1826842474" sldId="2147483657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2466596078" sldId="2147483658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3187464414" sldId="2147483659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3942399369" sldId="2147483660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3408001802" sldId="2147483661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4173216905" sldId="2147483662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2050266328" sldId="2147483663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1742618765" sldId="2147483664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3847814218" sldId="2147483665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626631385" sldId="2147483666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3356244666" sldId="2147483667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3981187012" sldId="2147483668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4171673328" sldId="2147483669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4065523559" sldId="2147483670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1869865750" sldId="2147483671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3261608806" sldId="2147483672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4037928992" sldId="2147483673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3324297486" sldId="2147483674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3773386865" sldId="2147483675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3869066106" sldId="2147483676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2031944394" sldId="2147483677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1423250492" sldId="2147483680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4260116956" sldId="2147483681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297051228" sldId="2147483682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2545126895" sldId="2147483683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1261191577" sldId="2147483684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2610208948" sldId="2147483685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618750467" sldId="2147483686"/>
          </pc:sldLayoutMkLst>
        </pc:sldLayoutChg>
        <pc:sldLayoutChg chg="ad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654073842" sldId="2147483648"/>
            <pc:sldLayoutMk cId="906081505" sldId="2147483687"/>
          </pc:sldLayoutMkLst>
        </pc:sldLayoutChg>
      </pc:sldMasterChg>
      <pc:sldMasterChg chg="replId modSldLayout">
        <pc:chgData name="Guest User" userId="S::urn:spo:anon#4be178c29eab4fac2188f284c4eaae91ac86c4d73d4ef733c031646fe2a6256a::" providerId="AD" clId="Web-{C87588DD-ED8F-BAA9-0384-1E3D6D4837EC}" dt="2020-09-28T19:32:21.609" v="2"/>
        <pc:sldMasterMkLst>
          <pc:docMk/>
          <pc:sldMasterMk cId="516228248" sldId="2147483688"/>
        </pc:sldMasterMkLst>
        <pc:sldLayoutChg chg="replI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516228248" sldId="2147483688"/>
            <pc:sldLayoutMk cId="3338002179" sldId="2147483689"/>
          </pc:sldLayoutMkLst>
        </pc:sldLayoutChg>
        <pc:sldLayoutChg chg="replI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516228248" sldId="2147483688"/>
            <pc:sldLayoutMk cId="4259513424" sldId="2147483690"/>
          </pc:sldLayoutMkLst>
        </pc:sldLayoutChg>
        <pc:sldLayoutChg chg="replI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516228248" sldId="2147483688"/>
            <pc:sldLayoutMk cId="4220898511" sldId="2147483691"/>
          </pc:sldLayoutMkLst>
        </pc:sldLayoutChg>
        <pc:sldLayoutChg chg="replI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516228248" sldId="2147483688"/>
            <pc:sldLayoutMk cId="209981976" sldId="2147483692"/>
          </pc:sldLayoutMkLst>
        </pc:sldLayoutChg>
        <pc:sldLayoutChg chg="replI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516228248" sldId="2147483688"/>
            <pc:sldLayoutMk cId="1711182092" sldId="2147483693"/>
          </pc:sldLayoutMkLst>
        </pc:sldLayoutChg>
        <pc:sldLayoutChg chg="replI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516228248" sldId="2147483688"/>
            <pc:sldLayoutMk cId="2836888488" sldId="2147483694"/>
          </pc:sldLayoutMkLst>
        </pc:sldLayoutChg>
        <pc:sldLayoutChg chg="replI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516228248" sldId="2147483688"/>
            <pc:sldLayoutMk cId="1771013694" sldId="2147483695"/>
          </pc:sldLayoutMkLst>
        </pc:sldLayoutChg>
        <pc:sldLayoutChg chg="replI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516228248" sldId="2147483688"/>
            <pc:sldLayoutMk cId="2461600575" sldId="2147483696"/>
          </pc:sldLayoutMkLst>
        </pc:sldLayoutChg>
        <pc:sldLayoutChg chg="replI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516228248" sldId="2147483688"/>
            <pc:sldLayoutMk cId="2498730892" sldId="2147483697"/>
          </pc:sldLayoutMkLst>
        </pc:sldLayoutChg>
        <pc:sldLayoutChg chg="replI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516228248" sldId="2147483688"/>
            <pc:sldLayoutMk cId="4039490429" sldId="2147483698"/>
          </pc:sldLayoutMkLst>
        </pc:sldLayoutChg>
        <pc:sldLayoutChg chg="replId">
          <pc:chgData name="Guest User" userId="S::urn:spo:anon#4be178c29eab4fac2188f284c4eaae91ac86c4d73d4ef733c031646fe2a6256a::" providerId="AD" clId="Web-{C87588DD-ED8F-BAA9-0384-1E3D6D4837EC}" dt="2020-09-28T19:32:21.609" v="2"/>
          <pc:sldLayoutMkLst>
            <pc:docMk/>
            <pc:sldMasterMk cId="516228248" sldId="2147483688"/>
            <pc:sldLayoutMk cId="1450445878" sldId="2147483699"/>
          </pc:sldLayoutMkLst>
        </pc:sldLayoutChg>
      </pc:sldMasterChg>
    </pc:docChg>
  </pc:docChgLst>
  <pc:docChgLst>
    <pc:chgData name="Guest User" userId="S::urn:spo:anon#5ad130c7812a30518b554b2c0de088841c4910f671302ed74466df5ab743f67f::" providerId="AD" clId="Web-{DC363BA6-1660-B49C-61B7-5C4F20B269B0}"/>
    <pc:docChg chg="addSld delSld modSld sldOrd modSection">
      <pc:chgData name="Guest User" userId="S::urn:spo:anon#5ad130c7812a30518b554b2c0de088841c4910f671302ed74466df5ab743f67f::" providerId="AD" clId="Web-{DC363BA6-1660-B49C-61B7-5C4F20B269B0}" dt="2020-09-29T02:03:32.126" v="108"/>
      <pc:docMkLst>
        <pc:docMk/>
      </pc:docMkLst>
      <pc:sldChg chg="del">
        <pc:chgData name="Guest User" userId="S::urn:spo:anon#5ad130c7812a30518b554b2c0de088841c4910f671302ed74466df5ab743f67f::" providerId="AD" clId="Web-{DC363BA6-1660-B49C-61B7-5C4F20B269B0}" dt="2020-09-29T01:58:27.345" v="37"/>
        <pc:sldMkLst>
          <pc:docMk/>
          <pc:sldMk cId="3676916151" sldId="256"/>
        </pc:sldMkLst>
      </pc:sldChg>
      <pc:sldChg chg="add del">
        <pc:chgData name="Guest User" userId="S::urn:spo:anon#5ad130c7812a30518b554b2c0de088841c4910f671302ed74466df5ab743f67f::" providerId="AD" clId="Web-{DC363BA6-1660-B49C-61B7-5C4F20B269B0}" dt="2020-09-29T02:03:32.126" v="108"/>
        <pc:sldMkLst>
          <pc:docMk/>
          <pc:sldMk cId="3770117664" sldId="267"/>
        </pc:sldMkLst>
      </pc:sldChg>
      <pc:sldChg chg="modSp del">
        <pc:chgData name="Guest User" userId="S::urn:spo:anon#5ad130c7812a30518b554b2c0de088841c4910f671302ed74466df5ab743f67f::" providerId="AD" clId="Web-{DC363BA6-1660-B49C-61B7-5C4F20B269B0}" dt="2020-09-29T01:54:57.955" v="17"/>
        <pc:sldMkLst>
          <pc:docMk/>
          <pc:sldMk cId="149505014" sldId="269"/>
        </pc:sldMkLst>
        <pc:picChg chg="mod">
          <ac:chgData name="Guest User" userId="S::urn:spo:anon#5ad130c7812a30518b554b2c0de088841c4910f671302ed74466df5ab743f67f::" providerId="AD" clId="Web-{DC363BA6-1660-B49C-61B7-5C4F20B269B0}" dt="2020-09-29T01:54:36.111" v="0" actId="14100"/>
          <ac:picMkLst>
            <pc:docMk/>
            <pc:sldMk cId="149505014" sldId="269"/>
            <ac:picMk id="3" creationId="{81A6014B-3474-4360-B9E3-286815952B9A}"/>
          </ac:picMkLst>
        </pc:picChg>
      </pc:sldChg>
      <pc:sldChg chg="modSp del">
        <pc:chgData name="Guest User" userId="S::urn:spo:anon#5ad130c7812a30518b554b2c0de088841c4910f671302ed74466df5ab743f67f::" providerId="AD" clId="Web-{DC363BA6-1660-B49C-61B7-5C4F20B269B0}" dt="2020-09-29T01:58:51.673" v="40"/>
        <pc:sldMkLst>
          <pc:docMk/>
          <pc:sldMk cId="2948331355" sldId="278"/>
        </pc:sldMkLst>
        <pc:spChg chg="mod">
          <ac:chgData name="Guest User" userId="S::urn:spo:anon#5ad130c7812a30518b554b2c0de088841c4910f671302ed74466df5ab743f67f::" providerId="AD" clId="Web-{DC363BA6-1660-B49C-61B7-5C4F20B269B0}" dt="2020-09-29T01:55:24.533" v="18" actId="14100"/>
          <ac:spMkLst>
            <pc:docMk/>
            <pc:sldMk cId="2948331355" sldId="278"/>
            <ac:spMk id="3" creationId="{A963EA55-F8F3-4C23-BD37-5314B7381DF4}"/>
          </ac:spMkLst>
        </pc:spChg>
      </pc:sldChg>
      <pc:sldChg chg="del">
        <pc:chgData name="Guest User" userId="S::urn:spo:anon#5ad130c7812a30518b554b2c0de088841c4910f671302ed74466df5ab743f67f::" providerId="AD" clId="Web-{DC363BA6-1660-B49C-61B7-5C4F20B269B0}" dt="2020-09-29T01:58:32.033" v="38"/>
        <pc:sldMkLst>
          <pc:docMk/>
          <pc:sldMk cId="2806275311" sldId="284"/>
        </pc:sldMkLst>
      </pc:sldChg>
      <pc:sldChg chg="del">
        <pc:chgData name="Guest User" userId="S::urn:spo:anon#5ad130c7812a30518b554b2c0de088841c4910f671302ed74466df5ab743f67f::" providerId="AD" clId="Web-{DC363BA6-1660-B49C-61B7-5C4F20B269B0}" dt="2020-09-29T01:58:33.173" v="39"/>
        <pc:sldMkLst>
          <pc:docMk/>
          <pc:sldMk cId="1366958003" sldId="285"/>
        </pc:sldMkLst>
      </pc:sldChg>
      <pc:sldChg chg="ord">
        <pc:chgData name="Guest User" userId="S::urn:spo:anon#5ad130c7812a30518b554b2c0de088841c4910f671302ed74466df5ab743f67f::" providerId="AD" clId="Web-{DC363BA6-1660-B49C-61B7-5C4F20B269B0}" dt="2020-09-29T01:59:42.580" v="47"/>
        <pc:sldMkLst>
          <pc:docMk/>
          <pc:sldMk cId="0" sldId="346"/>
        </pc:sldMkLst>
      </pc:sldChg>
      <pc:sldChg chg="del">
        <pc:chgData name="Guest User" userId="S::urn:spo:anon#5ad130c7812a30518b554b2c0de088841c4910f671302ed74466df5ab743f67f::" providerId="AD" clId="Web-{DC363BA6-1660-B49C-61B7-5C4F20B269B0}" dt="2020-09-29T01:59:30.111" v="45"/>
        <pc:sldMkLst>
          <pc:docMk/>
          <pc:sldMk cId="753084439" sldId="347"/>
        </pc:sldMkLst>
      </pc:sldChg>
      <pc:sldChg chg="ord">
        <pc:chgData name="Guest User" userId="S::urn:spo:anon#5ad130c7812a30518b554b2c0de088841c4910f671302ed74466df5ab743f67f::" providerId="AD" clId="Web-{DC363BA6-1660-B49C-61B7-5C4F20B269B0}" dt="2020-09-29T01:59:42.580" v="46"/>
        <pc:sldMkLst>
          <pc:docMk/>
          <pc:sldMk cId="2180544374" sldId="349"/>
        </pc:sldMkLst>
      </pc:sldChg>
      <pc:sldChg chg="ord">
        <pc:chgData name="Guest User" userId="S::urn:spo:anon#5ad130c7812a30518b554b2c0de088841c4910f671302ed74466df5ab743f67f::" providerId="AD" clId="Web-{DC363BA6-1660-B49C-61B7-5C4F20B269B0}" dt="2020-09-29T02:00:40.236" v="52"/>
        <pc:sldMkLst>
          <pc:docMk/>
          <pc:sldMk cId="519108491" sldId="351"/>
        </pc:sldMkLst>
      </pc:sldChg>
      <pc:sldChg chg="ord">
        <pc:chgData name="Guest User" userId="S::urn:spo:anon#5ad130c7812a30518b554b2c0de088841c4910f671302ed74466df5ab743f67f::" providerId="AD" clId="Web-{DC363BA6-1660-B49C-61B7-5C4F20B269B0}" dt="2020-09-29T02:00:40.236" v="48"/>
        <pc:sldMkLst>
          <pc:docMk/>
          <pc:sldMk cId="921214255" sldId="352"/>
        </pc:sldMkLst>
      </pc:sldChg>
      <pc:sldChg chg="ord">
        <pc:chgData name="Guest User" userId="S::urn:spo:anon#5ad130c7812a30518b554b2c0de088841c4910f671302ed74466df5ab743f67f::" providerId="AD" clId="Web-{DC363BA6-1660-B49C-61B7-5C4F20B269B0}" dt="2020-09-29T02:00:40.236" v="53"/>
        <pc:sldMkLst>
          <pc:docMk/>
          <pc:sldMk cId="2056330683" sldId="354"/>
        </pc:sldMkLst>
      </pc:sldChg>
      <pc:sldChg chg="ord">
        <pc:chgData name="Guest User" userId="S::urn:spo:anon#5ad130c7812a30518b554b2c0de088841c4910f671302ed74466df5ab743f67f::" providerId="AD" clId="Web-{DC363BA6-1660-B49C-61B7-5C4F20B269B0}" dt="2020-09-29T02:00:40.236" v="51"/>
        <pc:sldMkLst>
          <pc:docMk/>
          <pc:sldMk cId="3142879967" sldId="355"/>
        </pc:sldMkLst>
      </pc:sldChg>
      <pc:sldChg chg="ord">
        <pc:chgData name="Guest User" userId="S::urn:spo:anon#5ad130c7812a30518b554b2c0de088841c4910f671302ed74466df5ab743f67f::" providerId="AD" clId="Web-{DC363BA6-1660-B49C-61B7-5C4F20B269B0}" dt="2020-09-29T02:00:40.236" v="50"/>
        <pc:sldMkLst>
          <pc:docMk/>
          <pc:sldMk cId="840847585" sldId="356"/>
        </pc:sldMkLst>
      </pc:sldChg>
      <pc:sldChg chg="ord">
        <pc:chgData name="Guest User" userId="S::urn:spo:anon#5ad130c7812a30518b554b2c0de088841c4910f671302ed74466df5ab743f67f::" providerId="AD" clId="Web-{DC363BA6-1660-B49C-61B7-5C4F20B269B0}" dt="2020-09-29T02:00:40.236" v="49"/>
        <pc:sldMkLst>
          <pc:docMk/>
          <pc:sldMk cId="1532732687" sldId="358"/>
        </pc:sldMkLst>
      </pc:sldChg>
      <pc:sldChg chg="ord">
        <pc:chgData name="Guest User" userId="S::urn:spo:anon#5ad130c7812a30518b554b2c0de088841c4910f671302ed74466df5ab743f67f::" providerId="AD" clId="Web-{DC363BA6-1660-B49C-61B7-5C4F20B269B0}" dt="2020-09-29T01:58:22.127" v="36"/>
        <pc:sldMkLst>
          <pc:docMk/>
          <pc:sldMk cId="739664960" sldId="366"/>
        </pc:sldMkLst>
      </pc:sldChg>
      <pc:sldChg chg="addSp modSp">
        <pc:chgData name="Guest User" userId="S::urn:spo:anon#5ad130c7812a30518b554b2c0de088841c4910f671302ed74466df5ab743f67f::" providerId="AD" clId="Web-{DC363BA6-1660-B49C-61B7-5C4F20B269B0}" dt="2020-09-29T01:54:52.596" v="16" actId="1076"/>
        <pc:sldMkLst>
          <pc:docMk/>
          <pc:sldMk cId="3275845027" sldId="374"/>
        </pc:sldMkLst>
        <pc:spChg chg="add mod">
          <ac:chgData name="Guest User" userId="S::urn:spo:anon#5ad130c7812a30518b554b2c0de088841c4910f671302ed74466df5ab743f67f::" providerId="AD" clId="Web-{DC363BA6-1660-B49C-61B7-5C4F20B269B0}" dt="2020-09-29T01:54:52.299" v="9" actId="1076"/>
          <ac:spMkLst>
            <pc:docMk/>
            <pc:sldMk cId="3275845027" sldId="374"/>
            <ac:spMk id="2" creationId="{9B28CF67-EFDB-4405-9816-9186640F5A90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1:54:52.518" v="11" actId="1076"/>
          <ac:spMkLst>
            <pc:docMk/>
            <pc:sldMk cId="3275845027" sldId="374"/>
            <ac:spMk id="8" creationId="{4D0CFDCE-E5FF-4357-B31F-8C48E6E801C4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1:54:52.518" v="12" actId="1076"/>
          <ac:spMkLst>
            <pc:docMk/>
            <pc:sldMk cId="3275845027" sldId="374"/>
            <ac:spMk id="10" creationId="{24B18992-5183-482E-BE5A-7BC3843916A2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1:54:52.580" v="14" actId="1076"/>
          <ac:spMkLst>
            <pc:docMk/>
            <pc:sldMk cId="3275845027" sldId="374"/>
            <ac:spMk id="14" creationId="{1F5C5691-ACDA-4345-9964-9212405C0527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1:54:52.580" v="15" actId="1076"/>
          <ac:spMkLst>
            <pc:docMk/>
            <pc:sldMk cId="3275845027" sldId="374"/>
            <ac:spMk id="16" creationId="{9926496A-B4EA-4F05-AD7E-70DD6D924ED7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1:54:52.596" v="16" actId="1076"/>
          <ac:spMkLst>
            <pc:docMk/>
            <pc:sldMk cId="3275845027" sldId="374"/>
            <ac:spMk id="18" creationId="{588D88B2-BFD9-4D17-AEF6-64BEF00155CD}"/>
          </ac:spMkLst>
        </pc:spChg>
        <pc:picChg chg="add mod">
          <ac:chgData name="Guest User" userId="S::urn:spo:anon#5ad130c7812a30518b554b2c0de088841c4910f671302ed74466df5ab743f67f::" providerId="AD" clId="Web-{DC363BA6-1660-B49C-61B7-5C4F20B269B0}" dt="2020-09-29T01:54:52.502" v="10" actId="1076"/>
          <ac:picMkLst>
            <pc:docMk/>
            <pc:sldMk cId="3275845027" sldId="374"/>
            <ac:picMk id="4" creationId="{8B39156E-10FE-4486-867D-EC4A7D796054}"/>
          </ac:picMkLst>
        </pc:picChg>
        <pc:picChg chg="add mod">
          <ac:chgData name="Guest User" userId="S::urn:spo:anon#5ad130c7812a30518b554b2c0de088841c4910f671302ed74466df5ab743f67f::" providerId="AD" clId="Web-{DC363BA6-1660-B49C-61B7-5C4F20B269B0}" dt="2020-09-29T01:54:52.564" v="13" actId="1076"/>
          <ac:picMkLst>
            <pc:docMk/>
            <pc:sldMk cId="3275845027" sldId="374"/>
            <ac:picMk id="12" creationId="{5FB2266D-BF2A-4717-A464-BCC237C24B3F}"/>
          </ac:picMkLst>
        </pc:picChg>
      </pc:sldChg>
      <pc:sldChg chg="addSp delSp modSp">
        <pc:chgData name="Guest User" userId="S::urn:spo:anon#5ad130c7812a30518b554b2c0de088841c4910f671302ed74466df5ab743f67f::" providerId="AD" clId="Web-{DC363BA6-1660-B49C-61B7-5C4F20B269B0}" dt="2020-09-29T01:57:57.533" v="34" actId="1076"/>
        <pc:sldMkLst>
          <pc:docMk/>
          <pc:sldMk cId="51224694" sldId="376"/>
        </pc:sldMkLst>
        <pc:spChg chg="add mod">
          <ac:chgData name="Guest User" userId="S::urn:spo:anon#5ad130c7812a30518b554b2c0de088841c4910f671302ed74466df5ab743f67f::" providerId="AD" clId="Web-{DC363BA6-1660-B49C-61B7-5C4F20B269B0}" dt="2020-09-29T01:57:06.205" v="23" actId="1076"/>
          <ac:spMkLst>
            <pc:docMk/>
            <pc:sldMk cId="51224694" sldId="376"/>
            <ac:spMk id="2" creationId="{A776FEB5-0662-4762-9955-834DC974D2CD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1:56:37.314" v="20"/>
          <ac:spMkLst>
            <pc:docMk/>
            <pc:sldMk cId="51224694" sldId="376"/>
            <ac:spMk id="3" creationId="{6F100189-43A6-453F-A79C-52FD5ACE809D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1:56:37.314" v="20"/>
          <ac:spMkLst>
            <pc:docMk/>
            <pc:sldMk cId="51224694" sldId="376"/>
            <ac:spMk id="6" creationId="{8789D24A-25C6-4762-8BD8-80691790953A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1:56:37.314" v="20"/>
          <ac:spMkLst>
            <pc:docMk/>
            <pc:sldMk cId="51224694" sldId="376"/>
            <ac:spMk id="7" creationId="{C73F9DA9-E583-4CEF-AED0-CA0848D503E4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1:56:37.314" v="20"/>
          <ac:spMkLst>
            <pc:docMk/>
            <pc:sldMk cId="51224694" sldId="376"/>
            <ac:spMk id="9" creationId="{DA7100E2-6F53-4B1F-9D08-7BE17E02E6DE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1:56:37.314" v="20"/>
          <ac:spMkLst>
            <pc:docMk/>
            <pc:sldMk cId="51224694" sldId="376"/>
            <ac:spMk id="10" creationId="{FE7E7867-74C0-43E4-B63F-BA8DB37FA082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1:56:37.314" v="20"/>
          <ac:spMkLst>
            <pc:docMk/>
            <pc:sldMk cId="51224694" sldId="376"/>
            <ac:spMk id="11" creationId="{F3F7D30C-12BC-4D03-BABC-AEE45180C8E7}"/>
          </ac:spMkLst>
        </pc:spChg>
        <pc:spChg chg="add del mod">
          <ac:chgData name="Guest User" userId="S::urn:spo:anon#5ad130c7812a30518b554b2c0de088841c4910f671302ed74466df5ab743f67f::" providerId="AD" clId="Web-{DC363BA6-1660-B49C-61B7-5C4F20B269B0}" dt="2020-09-29T01:57:31.533" v="29"/>
          <ac:spMkLst>
            <pc:docMk/>
            <pc:sldMk cId="51224694" sldId="376"/>
            <ac:spMk id="14" creationId="{1E31A555-0E9F-4EC2-87B6-4FA3F595EC46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1:57:53.205" v="33"/>
          <ac:spMkLst>
            <pc:docMk/>
            <pc:sldMk cId="51224694" sldId="376"/>
            <ac:spMk id="15" creationId="{95A902B5-9A99-4371-B481-229BA9C8252B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1:57:57.533" v="34" actId="1076"/>
          <ac:spMkLst>
            <pc:docMk/>
            <pc:sldMk cId="51224694" sldId="376"/>
            <ac:spMk id="17" creationId="{3C64035B-7935-4844-817B-191B5C6DA0F4}"/>
          </ac:spMkLst>
        </pc:spChg>
        <pc:picChg chg="add del">
          <ac:chgData name="Guest User" userId="S::urn:spo:anon#5ad130c7812a30518b554b2c0de088841c4910f671302ed74466df5ab743f67f::" providerId="AD" clId="Web-{DC363BA6-1660-B49C-61B7-5C4F20B269B0}" dt="2020-09-29T01:56:37.314" v="20"/>
          <ac:picMkLst>
            <pc:docMk/>
            <pc:sldMk cId="51224694" sldId="376"/>
            <ac:picMk id="4" creationId="{86152C68-F035-4D5D-B8CF-6E98FCBB5FE8}"/>
          </ac:picMkLst>
        </pc:picChg>
        <pc:picChg chg="add del">
          <ac:chgData name="Guest User" userId="S::urn:spo:anon#5ad130c7812a30518b554b2c0de088841c4910f671302ed74466df5ab743f67f::" providerId="AD" clId="Web-{DC363BA6-1660-B49C-61B7-5C4F20B269B0}" dt="2020-09-29T01:56:37.314" v="20"/>
          <ac:picMkLst>
            <pc:docMk/>
            <pc:sldMk cId="51224694" sldId="376"/>
            <ac:picMk id="8" creationId="{1788007A-4EFD-4367-ADD7-98A5FF2A006F}"/>
          </ac:picMkLst>
        </pc:picChg>
      </pc:sldChg>
      <pc:sldChg chg="addSp modSp">
        <pc:chgData name="Guest User" userId="S::urn:spo:anon#5ad130c7812a30518b554b2c0de088841c4910f671302ed74466df5ab743f67f::" providerId="AD" clId="Web-{DC363BA6-1660-B49C-61B7-5C4F20B269B0}" dt="2020-09-29T01:59:22.314" v="44" actId="14100"/>
        <pc:sldMkLst>
          <pc:docMk/>
          <pc:sldMk cId="1716272972" sldId="377"/>
        </pc:sldMkLst>
        <pc:picChg chg="add mod">
          <ac:chgData name="Guest User" userId="S::urn:spo:anon#5ad130c7812a30518b554b2c0de088841c4910f671302ed74466df5ab743f67f::" providerId="AD" clId="Web-{DC363BA6-1660-B49C-61B7-5C4F20B269B0}" dt="2020-09-29T01:59:22.314" v="43" actId="14100"/>
          <ac:picMkLst>
            <pc:docMk/>
            <pc:sldMk cId="1716272972" sldId="377"/>
            <ac:picMk id="2" creationId="{F0474C7D-6040-420C-9863-AB47C96F9C7F}"/>
          </ac:picMkLst>
        </pc:picChg>
        <pc:picChg chg="add mod">
          <ac:chgData name="Guest User" userId="S::urn:spo:anon#5ad130c7812a30518b554b2c0de088841c4910f671302ed74466df5ab743f67f::" providerId="AD" clId="Web-{DC363BA6-1660-B49C-61B7-5C4F20B269B0}" dt="2020-09-29T01:59:22.314" v="44" actId="14100"/>
          <ac:picMkLst>
            <pc:docMk/>
            <pc:sldMk cId="1716272972" sldId="377"/>
            <ac:picMk id="4" creationId="{E0C9E9CC-F976-428B-B029-406075838031}"/>
          </ac:picMkLst>
        </pc:picChg>
      </pc:sldChg>
      <pc:sldChg chg="addSp delSp modSp add ord replId">
        <pc:chgData name="Guest User" userId="S::urn:spo:anon#5ad130c7812a30518b554b2c0de088841c4910f671302ed74466df5ab743f67f::" providerId="AD" clId="Web-{DC363BA6-1660-B49C-61B7-5C4F20B269B0}" dt="2020-09-29T02:01:44.126" v="106" actId="1076"/>
        <pc:sldMkLst>
          <pc:docMk/>
          <pc:sldMk cId="447519021" sldId="378"/>
        </pc:sldMkLst>
        <pc:spChg chg="add mod">
          <ac:chgData name="Guest User" userId="S::urn:spo:anon#5ad130c7812a30518b554b2c0de088841c4910f671302ed74466df5ab743f67f::" providerId="AD" clId="Web-{DC363BA6-1660-B49C-61B7-5C4F20B269B0}" dt="2020-09-29T02:01:43.861" v="94" actId="1076"/>
          <ac:spMkLst>
            <pc:docMk/>
            <pc:sldMk cId="447519021" sldId="378"/>
            <ac:spMk id="2" creationId="{D63B5855-66DA-42D2-8F8D-CCCD1F750665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2:01:43.876" v="95" actId="1076"/>
          <ac:spMkLst>
            <pc:docMk/>
            <pc:sldMk cId="447519021" sldId="378"/>
            <ac:spMk id="4" creationId="{760E70F9-0337-452F-A58C-38EBB1881C3B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2:01:43.892" v="96" actId="1076"/>
          <ac:spMkLst>
            <pc:docMk/>
            <pc:sldMk cId="447519021" sldId="378"/>
            <ac:spMk id="8" creationId="{CD2E5F2D-8EC2-4884-B96C-4AFFF49FE33F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2:01:43.908" v="97" actId="1076"/>
          <ac:spMkLst>
            <pc:docMk/>
            <pc:sldMk cId="447519021" sldId="378"/>
            <ac:spMk id="10" creationId="{D7C73F5E-8F4E-4D9E-A7DD-E17FF58D4C8E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2:01:43.923" v="98" actId="1076"/>
          <ac:spMkLst>
            <pc:docMk/>
            <pc:sldMk cId="447519021" sldId="378"/>
            <ac:spMk id="12" creationId="{742045C0-7164-4537-9AD1-03970779BAD9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2:01:43.970" v="99" actId="1076"/>
          <ac:spMkLst>
            <pc:docMk/>
            <pc:sldMk cId="447519021" sldId="378"/>
            <ac:spMk id="14" creationId="{A4263DD7-9522-45B3-80DA-14BC05788CEC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2:01:43.986" v="100" actId="1076"/>
          <ac:spMkLst>
            <pc:docMk/>
            <pc:sldMk cId="447519021" sldId="378"/>
            <ac:spMk id="16" creationId="{E4EC3D85-558A-4315-A97B-6D60FE01301B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2:01:44.017" v="101" actId="1076"/>
          <ac:spMkLst>
            <pc:docMk/>
            <pc:sldMk cId="447519021" sldId="378"/>
            <ac:spMk id="18" creationId="{465B9DB9-7D86-417B-9267-D8BF4BF495EB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2:01:44.033" v="102" actId="1076"/>
          <ac:spMkLst>
            <pc:docMk/>
            <pc:sldMk cId="447519021" sldId="378"/>
            <ac:spMk id="20" creationId="{F24D9FDD-DED0-48A4-B823-6FF3DB13FB21}"/>
          </ac:spMkLst>
        </pc:spChg>
        <pc:spChg chg="add mod">
          <ac:chgData name="Guest User" userId="S::urn:spo:anon#5ad130c7812a30518b554b2c0de088841c4910f671302ed74466df5ab743f67f::" providerId="AD" clId="Web-{DC363BA6-1660-B49C-61B7-5C4F20B269B0}" dt="2020-09-29T02:01:44.095" v="105" actId="1076"/>
          <ac:spMkLst>
            <pc:docMk/>
            <pc:sldMk cId="447519021" sldId="378"/>
            <ac:spMk id="26" creationId="{57A5301F-75D5-47B0-BD1F-E9D5FFF85EC6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2:01:38.861" v="93"/>
          <ac:spMkLst>
            <pc:docMk/>
            <pc:sldMk cId="447519021" sldId="378"/>
            <ac:spMk id="30" creationId="{75EBFC2C-9253-43A0-A75A-383A389138A8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2:01:38.861" v="92"/>
          <ac:spMkLst>
            <pc:docMk/>
            <pc:sldMk cId="447519021" sldId="378"/>
            <ac:spMk id="32" creationId="{3EF74304-60D8-40A2-9514-5FBCF8398C5F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2:01:38.861" v="91"/>
          <ac:spMkLst>
            <pc:docMk/>
            <pc:sldMk cId="447519021" sldId="378"/>
            <ac:spMk id="34" creationId="{C5E98A04-60F4-4E9E-BEB3-869EF6A55F64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2:01:38.861" v="90"/>
          <ac:spMkLst>
            <pc:docMk/>
            <pc:sldMk cId="447519021" sldId="378"/>
            <ac:spMk id="36" creationId="{482F9960-0ED5-41D2-AD61-C5FDCA8C192F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2:01:38.861" v="89"/>
          <ac:spMkLst>
            <pc:docMk/>
            <pc:sldMk cId="447519021" sldId="378"/>
            <ac:spMk id="38" creationId="{547D14A7-FF14-47AC-A168-3F18351CC9B3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2:01:38.861" v="88"/>
          <ac:spMkLst>
            <pc:docMk/>
            <pc:sldMk cId="447519021" sldId="378"/>
            <ac:spMk id="40" creationId="{843AA6D7-67CF-4938-BC62-B95C5F3B843B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2:01:38.861" v="87"/>
          <ac:spMkLst>
            <pc:docMk/>
            <pc:sldMk cId="447519021" sldId="378"/>
            <ac:spMk id="42" creationId="{C97D437F-769E-4281-9896-7D391F4B23EA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2:01:38.861" v="86"/>
          <ac:spMkLst>
            <pc:docMk/>
            <pc:sldMk cId="447519021" sldId="378"/>
            <ac:spMk id="44" creationId="{F1A29E28-1B53-4D06-BE0D-3781286722D0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2:01:38.861" v="85"/>
          <ac:spMkLst>
            <pc:docMk/>
            <pc:sldMk cId="447519021" sldId="378"/>
            <ac:spMk id="46" creationId="{D83A88B8-574B-4E68-9B2B-1647D27BBBFD}"/>
          </ac:spMkLst>
        </pc:spChg>
        <pc:spChg chg="add del">
          <ac:chgData name="Guest User" userId="S::urn:spo:anon#5ad130c7812a30518b554b2c0de088841c4910f671302ed74466df5ab743f67f::" providerId="AD" clId="Web-{DC363BA6-1660-B49C-61B7-5C4F20B269B0}" dt="2020-09-29T02:01:38.861" v="82"/>
          <ac:spMkLst>
            <pc:docMk/>
            <pc:sldMk cId="447519021" sldId="378"/>
            <ac:spMk id="52" creationId="{F4C9C7D9-75FD-4A9B-A82C-B3ABE469CA0D}"/>
          </ac:spMkLst>
        </pc:spChg>
        <pc:picChg chg="add mod">
          <ac:chgData name="Guest User" userId="S::urn:spo:anon#5ad130c7812a30518b554b2c0de088841c4910f671302ed74466df5ab743f67f::" providerId="AD" clId="Web-{DC363BA6-1660-B49C-61B7-5C4F20B269B0}" dt="2020-09-29T02:01:44.064" v="103" actId="1076"/>
          <ac:picMkLst>
            <pc:docMk/>
            <pc:sldMk cId="447519021" sldId="378"/>
            <ac:picMk id="22" creationId="{EC639DCA-B609-41A8-B571-177C3E809012}"/>
          </ac:picMkLst>
        </pc:picChg>
        <pc:picChg chg="add mod">
          <ac:chgData name="Guest User" userId="S::urn:spo:anon#5ad130c7812a30518b554b2c0de088841c4910f671302ed74466df5ab743f67f::" providerId="AD" clId="Web-{DC363BA6-1660-B49C-61B7-5C4F20B269B0}" dt="2020-09-29T02:01:44.079" v="104" actId="1076"/>
          <ac:picMkLst>
            <pc:docMk/>
            <pc:sldMk cId="447519021" sldId="378"/>
            <ac:picMk id="24" creationId="{E85DC777-15DB-46B3-B6F1-AEFABE8E3E06}"/>
          </ac:picMkLst>
        </pc:picChg>
        <pc:picChg chg="add mod">
          <ac:chgData name="Guest User" userId="S::urn:spo:anon#5ad130c7812a30518b554b2c0de088841c4910f671302ed74466df5ab743f67f::" providerId="AD" clId="Web-{DC363BA6-1660-B49C-61B7-5C4F20B269B0}" dt="2020-09-29T02:01:44.126" v="106" actId="1076"/>
          <ac:picMkLst>
            <pc:docMk/>
            <pc:sldMk cId="447519021" sldId="378"/>
            <ac:picMk id="28" creationId="{DF8F5D89-2263-477C-BE6C-31557E814EAB}"/>
          </ac:picMkLst>
        </pc:picChg>
        <pc:picChg chg="add del">
          <ac:chgData name="Guest User" userId="S::urn:spo:anon#5ad130c7812a30518b554b2c0de088841c4910f671302ed74466df5ab743f67f::" providerId="AD" clId="Web-{DC363BA6-1660-B49C-61B7-5C4F20B269B0}" dt="2020-09-29T02:01:38.861" v="84"/>
          <ac:picMkLst>
            <pc:docMk/>
            <pc:sldMk cId="447519021" sldId="378"/>
            <ac:picMk id="48" creationId="{0D589A15-7C7D-43CC-B20A-9A90BFF9025A}"/>
          </ac:picMkLst>
        </pc:picChg>
        <pc:picChg chg="add del">
          <ac:chgData name="Guest User" userId="S::urn:spo:anon#5ad130c7812a30518b554b2c0de088841c4910f671302ed74466df5ab743f67f::" providerId="AD" clId="Web-{DC363BA6-1660-B49C-61B7-5C4F20B269B0}" dt="2020-09-29T02:01:38.861" v="83"/>
          <ac:picMkLst>
            <pc:docMk/>
            <pc:sldMk cId="447519021" sldId="378"/>
            <ac:picMk id="50" creationId="{8FB0A550-3D1B-4395-B7DF-51BBCCDEEBA0}"/>
          </ac:picMkLst>
        </pc:picChg>
        <pc:picChg chg="add del">
          <ac:chgData name="Guest User" userId="S::urn:spo:anon#5ad130c7812a30518b554b2c0de088841c4910f671302ed74466df5ab743f67f::" providerId="AD" clId="Web-{DC363BA6-1660-B49C-61B7-5C4F20B269B0}" dt="2020-09-29T02:01:38.861" v="81"/>
          <ac:picMkLst>
            <pc:docMk/>
            <pc:sldMk cId="447519021" sldId="378"/>
            <ac:picMk id="54" creationId="{CBA18ACD-21FC-4A10-815B-A373583B6D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678F4-13F9-48A3-B4B9-E5C2E7616017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EF630-BAF7-40A4-BA69-A4188E6FC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9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59743-683C-4279-9E83-23C937C99C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8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9306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03778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268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8393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39428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26789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06121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05341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19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70321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20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80154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7021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21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88769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22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468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64450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24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0803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59016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Green = more people live within 100 miles of the job</a:t>
            </a:r>
          </a:p>
          <a:p>
            <a:r>
              <a:rPr lang="en-US"/>
              <a:t>Red = more people live farther than 100 miles from job.</a:t>
            </a:r>
          </a:p>
          <a:p>
            <a:r>
              <a:rPr lang="en-US"/>
              <a:t>2 Hours time</a:t>
            </a:r>
          </a:p>
          <a:p>
            <a:r>
              <a:rPr lang="en-US"/>
              <a:t>$5,000,000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4B255-CA93-46F0-A766-EDFFFCD6C2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91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Green = more people live within 100 miles of the job</a:t>
            </a:r>
          </a:p>
          <a:p>
            <a:r>
              <a:rPr lang="en-US"/>
              <a:t>Red = more people live farther than 100 miles from job.</a:t>
            </a:r>
          </a:p>
          <a:p>
            <a:r>
              <a:rPr lang="en-US"/>
              <a:t>2 Hours time</a:t>
            </a:r>
          </a:p>
          <a:p>
            <a:r>
              <a:rPr lang="en-US"/>
              <a:t>$5,000,000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4B255-CA93-46F0-A766-EDFFFCD6C2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39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software vendors providing custom BI.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4B255-CA93-46F0-A766-EDFFFCD6C2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47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35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651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36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1283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13042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37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97328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38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80084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39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07550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04769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85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9187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6483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00955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59743-683C-4279-9E83-23C937C99CF6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374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097BE-971F-432D-9E0B-3497C5BDC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16A80-B84F-495E-90CD-D76124949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C4196-7DF3-455C-9E34-AC2561142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FCF2C-E01C-48AE-BF96-F3F5BEAA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52671-BD9F-467A-9F27-EA6DBA17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0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B9D1C-40F0-4A69-8B3A-877D308B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D52EBD-8A5F-44D4-9AED-EBAD7817A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8E420-9FAE-400C-9A80-1843A43F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C60E3-4469-4C21-BF50-47327A75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4653B-0CE4-4A1D-AD14-EE390D1A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8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69459C-DF8B-4866-89EA-E58003C8E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15702E-1FD6-4500-8300-53FD960BF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B28B8-2297-41EA-81BF-88C76D73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EC6C6-AC14-4F1F-B4CC-213C083A3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135F3-BA37-446E-A534-5C546612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13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490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80EB31D2-3466-4C84-8994-95941221EA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7" name="Rectangle 6" descr="Brush stroke mask">
            <a:extLst>
              <a:ext uri="{FF2B5EF4-FFF2-40B4-BE49-F238E27FC236}">
                <a16:creationId xmlns:a16="http://schemas.microsoft.com/office/drawing/2014/main" id="{09350598-7231-484F-ABFF-7D42DB8424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56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BC4D2-04A1-4388-B041-D25EA3246F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3275" y="651872"/>
            <a:ext cx="6238970" cy="196777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500">
                <a:solidFill>
                  <a:srgbClr val="003976"/>
                </a:solidFill>
              </a:defRPr>
            </a:lvl1pPr>
          </a:lstStyle>
          <a:p>
            <a:r>
              <a:rPr lang="en-US" noProof="0"/>
              <a:t>2020 CFMA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2EDEE-795E-4F38-9546-83FC7F925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923" y="5646875"/>
            <a:ext cx="6870809" cy="505934"/>
          </a:xfrm>
        </p:spPr>
        <p:txBody>
          <a:bodyPr>
            <a:noAutofit/>
          </a:bodyPr>
          <a:lstStyle>
            <a:lvl1pPr marL="0" indent="0" algn="l">
              <a:buNone/>
              <a:defRPr sz="3200" i="0">
                <a:solidFill>
                  <a:srgbClr val="00806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err="1"/>
              <a:t>wifi</a:t>
            </a:r>
            <a:r>
              <a:rPr lang="en-US" noProof="0"/>
              <a:t> password: </a:t>
            </a:r>
            <a:r>
              <a:rPr lang="en-US" noProof="0" err="1"/>
              <a:t>BRAYNTaxIncentives</a:t>
            </a:r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0EFB6A-EF00-4DD9-9184-AFC328D0236C}"/>
              </a:ext>
            </a:extLst>
          </p:cNvPr>
          <p:cNvCxnSpPr>
            <a:cxnSpLocks/>
          </p:cNvCxnSpPr>
          <p:nvPr userDrawn="1"/>
        </p:nvCxnSpPr>
        <p:spPr>
          <a:xfrm>
            <a:off x="824025" y="5453416"/>
            <a:ext cx="6218220" cy="0"/>
          </a:xfrm>
          <a:prstGeom prst="line">
            <a:avLst/>
          </a:prstGeom>
          <a:ln w="25400">
            <a:solidFill>
              <a:srgbClr val="8D632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924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C29D2258-1B95-4162-A17C-D00BCD020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 descr="Brush stroke spot">
            <a:extLst>
              <a:ext uri="{FF2B5EF4-FFF2-40B4-BE49-F238E27FC236}">
                <a16:creationId xmlns:a16="http://schemas.microsoft.com/office/drawing/2014/main" id="{7C197BE4-2E4C-4177-8440-BB95B0A4C7FB}"/>
              </a:ext>
            </a:extLst>
          </p:cNvPr>
          <p:cNvSpPr/>
          <p:nvPr userDrawn="1"/>
        </p:nvSpPr>
        <p:spPr>
          <a:xfrm>
            <a:off x="3270126" y="0"/>
            <a:ext cx="6611112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8FC7C-F5F3-4D82-ADCB-B64F9FBB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E458-E7C2-4395-B75D-476A174CEE4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0D35E8-D43B-49F9-9465-A7A8F698FC8A}"/>
              </a:ext>
            </a:extLst>
          </p:cNvPr>
          <p:cNvCxnSpPr/>
          <p:nvPr userDrawn="1"/>
        </p:nvCxnSpPr>
        <p:spPr>
          <a:xfrm>
            <a:off x="4989576" y="4457209"/>
            <a:ext cx="2212848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C863CA31-4E68-4CD7-9214-51D7BBC1FA1F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3529264" y="4494894"/>
            <a:ext cx="5133473" cy="52631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i="0">
                <a:solidFill>
                  <a:srgbClr val="00806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Speaker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CAEEA74-ABCB-45B1-A352-71E9CCD670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9792" y="3306697"/>
            <a:ext cx="4772417" cy="1102291"/>
          </a:xfrm>
        </p:spPr>
        <p:txBody>
          <a:bodyPr anchor="b" anchorCtr="0">
            <a:normAutofit/>
          </a:bodyPr>
          <a:lstStyle>
            <a:lvl1pPr algn="ctr">
              <a:defRPr sz="3600">
                <a:solidFill>
                  <a:srgbClr val="003976"/>
                </a:solidFill>
              </a:defRPr>
            </a:lvl1pPr>
          </a:lstStyle>
          <a:p>
            <a:r>
              <a:rPr lang="en-US" noProof="0"/>
              <a:t>Session Title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58867E-C2A1-4B9E-8767-EEC2EF081300}"/>
              </a:ext>
            </a:extLst>
          </p:cNvPr>
          <p:cNvSpPr txBox="1"/>
          <p:nvPr userDrawn="1"/>
        </p:nvSpPr>
        <p:spPr>
          <a:xfrm>
            <a:off x="4334933" y="1794933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(replace with logo)</a:t>
            </a:r>
          </a:p>
        </p:txBody>
      </p:sp>
    </p:spTree>
    <p:extLst>
      <p:ext uri="{BB962C8B-B14F-4D97-AF65-F5344CB8AC3E}">
        <p14:creationId xmlns:p14="http://schemas.microsoft.com/office/powerpoint/2010/main" val="1855591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303A5BDC-BF92-4A20-9C94-02EF8D0D0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275" y="5648323"/>
            <a:ext cx="1958432" cy="6604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1CD7222-ED11-4A0C-8BE2-CB3B681BE72A}"/>
              </a:ext>
            </a:extLst>
          </p:cNvPr>
          <p:cNvSpPr txBox="1">
            <a:spLocks/>
          </p:cNvSpPr>
          <p:nvPr userDrawn="1"/>
        </p:nvSpPr>
        <p:spPr>
          <a:xfrm>
            <a:off x="753397" y="6352066"/>
            <a:ext cx="5610356" cy="505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i="0" kern="1200">
                <a:solidFill>
                  <a:srgbClr val="0080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806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806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806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806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err="1"/>
              <a:t>wifi</a:t>
            </a:r>
            <a:r>
              <a:rPr lang="en-US" sz="2400"/>
              <a:t> password: </a:t>
            </a:r>
            <a:r>
              <a:rPr lang="en-US" sz="2400" err="1"/>
              <a:t>BRAYNTaxIncentives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25478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itle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0F4E3-5500-460C-AB20-C7CE0A3F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E458-E7C2-4395-B75D-476A174CEE4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DFCD21-B871-4944-9E6C-ABFDA63AC6FD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EFF4D05-E958-4AB3-85C6-CEBC78E87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275" y="5668343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21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CF696-3C50-45B5-BF9E-733C5D21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70E458-E7C2-4395-B75D-476A174CEE4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0DD7A6-4E62-41D2-9037-F6ADD1C3BF56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049A5280-EA12-4329-A19B-467B12924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720" y="5648323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42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FE2BF-F092-4959-8655-90D829347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E458-E7C2-4395-B75D-476A174CEE45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C17FB37C-6EEA-41FA-AE38-C3D5A3095B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0563" y="5601188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96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mpu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4BA84065-FBFB-40C1-AF17-93C788C00B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990" y="5601188"/>
            <a:ext cx="1958432" cy="6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6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65A4-0ACF-4F90-A3E7-CB2EB566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4A458-8025-41D4-BF72-2BA1B2F85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8EF4B-3FCA-4A6D-BE4D-5D7F9D41F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5F555-449B-4AAC-BA1E-B0B77F50E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0ED35-CFEF-4D24-BC88-9D9D9EAAA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13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8F4E395B-03B3-489C-A3F1-AB5BA48B16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6" name="Rectangle 5" descr="Brush stroke mask">
            <a:extLst>
              <a:ext uri="{FF2B5EF4-FFF2-40B4-BE49-F238E27FC236}">
                <a16:creationId xmlns:a16="http://schemas.microsoft.com/office/drawing/2014/main" id="{711F6639-CBD0-4C8A-8EF9-F2CC36C9EF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1A2D-ABDE-480C-AB32-045C19139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6" y="4059533"/>
            <a:ext cx="10515600" cy="809566"/>
          </a:xfrm>
        </p:spPr>
        <p:txBody>
          <a:bodyPr/>
          <a:lstStyle>
            <a:lvl1pPr algn="ctr">
              <a:defRPr>
                <a:solidFill>
                  <a:srgbClr val="003976"/>
                </a:solidFill>
              </a:defRPr>
            </a:lvl1pPr>
          </a:lstStyle>
          <a:p>
            <a:r>
              <a:rPr lang="en-US" noProof="0"/>
              <a:t>Session Password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4F75-329A-4132-BE8F-030145C9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E458-E7C2-4395-B75D-476A174CEE4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648138-4C46-4CBA-BAE1-4631A0564817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8D6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8E6C031-0B7B-4A1F-B78B-87ACBE781CBE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43519" y="5736021"/>
            <a:ext cx="824400" cy="5715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3827E5-BBC8-407C-8683-18B54D1003FD}"/>
              </a:ext>
            </a:extLst>
          </p:cNvPr>
          <p:cNvCxnSpPr/>
          <p:nvPr userDrawn="1"/>
        </p:nvCxnSpPr>
        <p:spPr>
          <a:xfrm>
            <a:off x="3738000" y="4823455"/>
            <a:ext cx="471600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07FA0C7A-BDB4-41ED-8B06-85890DD70D92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838200" y="4901618"/>
            <a:ext cx="10515600" cy="52631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i="0">
                <a:solidFill>
                  <a:srgbClr val="00806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(must record password for CPE credits)</a:t>
            </a:r>
          </a:p>
        </p:txBody>
      </p:sp>
    </p:spTree>
    <p:extLst>
      <p:ext uri="{BB962C8B-B14F-4D97-AF65-F5344CB8AC3E}">
        <p14:creationId xmlns:p14="http://schemas.microsoft.com/office/powerpoint/2010/main" val="2245020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543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399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001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216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266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618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4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631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24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D3392-94D2-45E7-A686-5B969283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49213-5F33-4ED3-9214-A0E41C8E5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CA394-623D-4054-8471-A48CD372E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8FF2F-14A9-45DA-B843-CD5AE7B7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69B3F-63E4-45B4-89EB-904F73DE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87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673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523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,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865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608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928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297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066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386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94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06D0C-DAA9-496B-B51A-F1C812A9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C5FDB-894F-464F-88D1-19542C6C4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F9A1E-6994-4D99-8EB5-17CC9CAEE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FABCE-476B-4F97-8F8C-D0CE83DA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855A6-90EC-4780-834C-E4033D48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FF4C9-A670-47D3-A6E4-4F991CF7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3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116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250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51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126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191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208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E458-E7C2-4395-B75D-476A174CEE4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87504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3815F-F490-4307-9E87-AAF436C7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E458-E7C2-4395-B75D-476A174CEE4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6081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8604B-E739-4608-A505-18C0674A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E458-E7C2-4395-B75D-476A174CEE4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952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DBD99-BFC8-460D-B172-044C0B99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EF3AB-9E59-4B55-8669-91A4AF2E2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54B6D-0BF1-43C1-86E8-6461D58BC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1DF46-DF24-45B9-A2C9-544C511EE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E6244-AF27-48A2-9F13-12D5164C3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2B8817-6286-4FCC-9BE5-AB0595B56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586560-D4B8-4C45-9DF7-507FC874D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68A4D-3E43-44FE-929B-E0B15EDF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9802-2C79-486B-8979-E4C7A16AD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E85A2-F038-4629-8B43-91D2CBF3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85639D-A11B-4D45-8058-B85A6E48E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2D181-FAD7-4FBE-9531-5D5F026B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00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ED5A7-E795-441B-B90B-B3F48E34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1158F-58BC-4E6B-B5DC-FEDB7139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F30EA-0F2B-4880-8A87-467B70DA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4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7D35-E112-4047-84C3-4BEC3B2E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CE8E9-42B8-47A7-8228-E6183715A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D61AB-28B6-436C-A5C9-3666D83A5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7E0AD-B364-4C44-8CD9-7DE559EA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21446-9BFE-49B6-A99D-4A74FB78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AF572-30DD-49C6-A500-7705E82A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757B5-3140-40FA-9FA5-B22383B3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C67A83-6AF0-40FB-8638-4F883C02A8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86B9A-F349-4F0A-B1D2-C2AF27BD5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1764C-D4CD-4B28-9FD9-C2BA37673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609D4-885B-4E22-B002-4C589905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B9038-AC93-48A4-86BA-240413D2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8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0096C6-BAC4-4EBC-BADB-381204F6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933D-5F71-4D3F-BFA7-72456FB2A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E910B-FB0A-4535-B040-86E0D9DB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7E194-DCD5-45F7-969D-3AEFBB2EFAF4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BBA01-76C9-41D9-B159-BBD013AC2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4327-2253-40B9-B033-8ADFD4BDF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B6CE8-FB85-4DB2-BC44-1DAA01B5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7" r:id="rId4"/>
    <p:sldLayoutId id="2147483653" r:id="rId5"/>
    <p:sldLayoutId id="2147483696" r:id="rId6"/>
    <p:sldLayoutId id="2147483699" r:id="rId7"/>
    <p:sldLayoutId id="2147483692" r:id="rId8"/>
    <p:sldLayoutId id="2147483693" r:id="rId9"/>
    <p:sldLayoutId id="2147483694" r:id="rId10"/>
    <p:sldLayoutId id="2147483695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E8E21-DA8C-48C2-84A8-3E52CDB5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6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391D3-C433-4A10-BCCB-AC8D64640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5D5E2-D6AF-47D7-B943-C9FAB666B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2882" y="5976001"/>
            <a:ext cx="366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F470E458-E7C2-4395-B75D-476A174CEE4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0AC1CF-7888-4B0B-B751-F9C83F4B7C06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5407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7" r:id="rId5"/>
    <p:sldLayoutId id="2147483658" r:id="rId6"/>
    <p:sldLayoutId id="2147483659" r:id="rId7"/>
    <p:sldLayoutId id="2147483654" r:id="rId8"/>
    <p:sldLayoutId id="2147483652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6" r:id="rId25"/>
    <p:sldLayoutId id="2147483675" r:id="rId26"/>
    <p:sldLayoutId id="2147483677" r:id="rId27"/>
    <p:sldLayoutId id="2147483681" r:id="rId28"/>
    <p:sldLayoutId id="2147483680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55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397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806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806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806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806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806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>
          <p15:clr>
            <a:srgbClr val="F26B43"/>
          </p15:clr>
        </p15:guide>
        <p15:guide id="2" pos="7174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5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reports/aabe684c-f89c-4194-a559-4d879da2d841/ReportSection?pbi_source=PowerPoin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reports/aabe684c-f89c-4194-a559-4d879da2d841/ReportSection?pbi_source=PowerPoin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pp.powerbi.com/groups/06e724c3-971b-4be3-abf1-5bc91cc1fec7/reports/c3daa56b-3a5f-4b16-b4bc-469fcd737b29/ReportSectionbaae8bd65d68cc07e363?noSignUpCheck=1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2A8B4B-D39B-410E-ADD9-09075D8193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2020 CFMA Conference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A5B7DB3-8E34-4C6E-B316-16FB09600D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WIFI Password: </a:t>
            </a:r>
            <a:r>
              <a:rPr lang="en-US" err="1"/>
              <a:t>BRAYNTaxIncentives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44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BB237-72CE-48C3-87F7-F4F43577E202}"/>
              </a:ext>
            </a:extLst>
          </p:cNvPr>
          <p:cNvSpPr txBox="1">
            <a:spLocks/>
          </p:cNvSpPr>
          <p:nvPr/>
        </p:nvSpPr>
        <p:spPr>
          <a:xfrm>
            <a:off x="838200" y="470482"/>
            <a:ext cx="10515600" cy="9463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>
                <a:solidFill>
                  <a:schemeClr val="accent2"/>
                </a:solidFill>
              </a:rPr>
              <a:t>Visualizations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66477-2916-492D-8E5B-26B397FCB44A}"/>
              </a:ext>
            </a:extLst>
          </p:cNvPr>
          <p:cNvSpPr/>
          <p:nvPr/>
        </p:nvSpPr>
        <p:spPr>
          <a:xfrm>
            <a:off x="926592" y="1946349"/>
            <a:ext cx="52913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22222"/>
                </a:solidFill>
                <a:latin typeface="segoe-ui_normal"/>
              </a:rPr>
              <a:t>A </a:t>
            </a:r>
            <a:r>
              <a:rPr lang="en-US" sz="2800" b="1">
                <a:solidFill>
                  <a:srgbClr val="222222"/>
                </a:solidFill>
                <a:latin typeface="segoe-ui_bold"/>
              </a:rPr>
              <a:t>visualization</a:t>
            </a:r>
            <a:r>
              <a:rPr lang="en-US" sz="2800">
                <a:solidFill>
                  <a:srgbClr val="222222"/>
                </a:solidFill>
                <a:latin typeface="segoe-ui_normal"/>
              </a:rPr>
              <a:t> (sometimes also referred to as a </a:t>
            </a:r>
            <a:r>
              <a:rPr lang="en-US" sz="2800" b="1">
                <a:solidFill>
                  <a:srgbClr val="222222"/>
                </a:solidFill>
                <a:latin typeface="segoe-ui_bold"/>
              </a:rPr>
              <a:t>visual</a:t>
            </a:r>
            <a:r>
              <a:rPr lang="en-US" sz="2800">
                <a:solidFill>
                  <a:srgbClr val="222222"/>
                </a:solidFill>
                <a:latin typeface="segoe-ui_normal"/>
              </a:rPr>
              <a:t>) is a visual representation of data, such as a chart, a graph, a color-coded map, or other interesting things you can create to represent your data visually. </a:t>
            </a:r>
            <a:endParaRPr lang="en-US" sz="280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D6F4CBB-E14B-4AE2-9810-A920E5921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832" y="1835660"/>
            <a:ext cx="4963394" cy="33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47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7B0AD-8997-43E5-BCF7-A2D589227859}"/>
              </a:ext>
            </a:extLst>
          </p:cNvPr>
          <p:cNvSpPr txBox="1">
            <a:spLocks/>
          </p:cNvSpPr>
          <p:nvPr/>
        </p:nvSpPr>
        <p:spPr>
          <a:xfrm>
            <a:off x="838200" y="514528"/>
            <a:ext cx="10515600" cy="9463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>
                <a:solidFill>
                  <a:schemeClr val="accent2"/>
                </a:solidFill>
              </a:rPr>
              <a:t>Reports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67C552-E87B-4270-AD92-A278E5B85CA8}"/>
              </a:ext>
            </a:extLst>
          </p:cNvPr>
          <p:cNvSpPr/>
          <p:nvPr/>
        </p:nvSpPr>
        <p:spPr>
          <a:xfrm>
            <a:off x="926592" y="1984913"/>
            <a:ext cx="35966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In Power BI, a </a:t>
            </a:r>
            <a:r>
              <a:rPr lang="en-US" sz="2800" b="1"/>
              <a:t>report</a:t>
            </a:r>
            <a:r>
              <a:rPr lang="en-US" sz="2800"/>
              <a:t> is a collection of visualizations that appear together on one or more pages.</a:t>
            </a:r>
            <a:br>
              <a:rPr lang="en-US" sz="4000"/>
            </a:br>
            <a:endParaRPr lang="en-US" sz="4000"/>
          </a:p>
        </p:txBody>
      </p:sp>
      <p:pic>
        <p:nvPicPr>
          <p:cNvPr id="8" name="Picture 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C7F0AC23-7826-467C-A626-74532EA4A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35" y="1438517"/>
            <a:ext cx="6888480" cy="37029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75E648-381D-42C0-9A16-16754D53C16D}"/>
              </a:ext>
            </a:extLst>
          </p:cNvPr>
          <p:cNvSpPr txBox="1"/>
          <p:nvPr/>
        </p:nvSpPr>
        <p:spPr>
          <a:xfrm>
            <a:off x="10896600" y="1529957"/>
            <a:ext cx="660401" cy="15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4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944C4-61F1-45D8-8912-B349C558176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CF81E6-30FA-4981-896B-C4A0926DE516}"/>
              </a:ext>
            </a:extLst>
          </p:cNvPr>
          <p:cNvSpPr/>
          <p:nvPr/>
        </p:nvSpPr>
        <p:spPr>
          <a:xfrm>
            <a:off x="926592" y="1929406"/>
            <a:ext cx="34381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In Power BI, a </a:t>
            </a:r>
            <a:r>
              <a:rPr lang="en-US" sz="2800" b="1"/>
              <a:t>tile</a:t>
            </a:r>
            <a:r>
              <a:rPr lang="en-US" sz="2800"/>
              <a:t> is a single visualization found in a report or on a dashboard. It’s the rectangular box that contains each individual visual. </a:t>
            </a:r>
            <a:endParaRPr lang="en-US" sz="32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56A58F-66F1-4A36-935F-8C8CA560DC7D}"/>
              </a:ext>
            </a:extLst>
          </p:cNvPr>
          <p:cNvSpPr txBox="1">
            <a:spLocks/>
          </p:cNvSpPr>
          <p:nvPr/>
        </p:nvSpPr>
        <p:spPr>
          <a:xfrm>
            <a:off x="956056" y="162919"/>
            <a:ext cx="10515600" cy="9463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>
                <a:solidFill>
                  <a:schemeClr val="accent2"/>
                </a:solidFill>
              </a:rPr>
              <a:t>Tiles</a:t>
            </a:r>
          </a:p>
        </p:txBody>
      </p:sp>
      <p:pic>
        <p:nvPicPr>
          <p:cNvPr id="9" name="Picture 2" descr="Power BI dashboard">
            <a:extLst>
              <a:ext uri="{FF2B5EF4-FFF2-40B4-BE49-F238E27FC236}">
                <a16:creationId xmlns:a16="http://schemas.microsoft.com/office/drawing/2014/main" id="{BB8DC5DE-2460-43DC-AF8B-D6A6CD60D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07" y="1331999"/>
            <a:ext cx="7040226" cy="3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81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13</a:t>
            </a:r>
          </a:p>
        </p:txBody>
      </p:sp>
      <p:pic>
        <p:nvPicPr>
          <p:cNvPr id="2" name="Picture 2" descr="Reports tab">
            <a:extLst>
              <a:ext uri="{FF2B5EF4-FFF2-40B4-BE49-F238E27FC236}">
                <a16:creationId xmlns:a16="http://schemas.microsoft.com/office/drawing/2014/main" id="{ACFF0E69-09A1-4B0D-9D85-39B86B3F0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45" y="1367806"/>
            <a:ext cx="516255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4D83E1-E21C-45B4-8A80-A1A6C7E558C6}"/>
              </a:ext>
            </a:extLst>
          </p:cNvPr>
          <p:cNvSpPr txBox="1">
            <a:spLocks/>
          </p:cNvSpPr>
          <p:nvPr/>
        </p:nvSpPr>
        <p:spPr>
          <a:xfrm>
            <a:off x="838200" y="360462"/>
            <a:ext cx="10515600" cy="9463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>
                <a:solidFill>
                  <a:schemeClr val="accent2"/>
                </a:solidFill>
              </a:rPr>
              <a:t>App Workspaces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468F71-83C5-4347-BB6D-19FBECD9355C}"/>
              </a:ext>
            </a:extLst>
          </p:cNvPr>
          <p:cNvSpPr/>
          <p:nvPr/>
        </p:nvSpPr>
        <p:spPr>
          <a:xfrm>
            <a:off x="926592" y="1808919"/>
            <a:ext cx="28163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 Power BI </a:t>
            </a:r>
            <a:r>
              <a:rPr lang="en-US" sz="2800" b="1"/>
              <a:t>App Workspace </a:t>
            </a:r>
            <a:r>
              <a:rPr lang="en-US" sz="2800"/>
              <a:t>is a collaboration area within the Power BI Service. </a:t>
            </a:r>
            <a:br>
              <a:rPr lang="en-US" sz="2800"/>
            </a:b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63664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E258C-E1CE-46A3-BAE0-B25145DC66EA}"/>
              </a:ext>
            </a:extLst>
          </p:cNvPr>
          <p:cNvSpPr txBox="1">
            <a:spLocks/>
          </p:cNvSpPr>
          <p:nvPr/>
        </p:nvSpPr>
        <p:spPr>
          <a:xfrm>
            <a:off x="838200" y="593074"/>
            <a:ext cx="10515600" cy="9463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>
                <a:solidFill>
                  <a:schemeClr val="accent2"/>
                </a:solidFill>
              </a:rPr>
              <a:t>Power BI App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A5D27-933E-4C67-AC68-672C8C4676FC}"/>
              </a:ext>
            </a:extLst>
          </p:cNvPr>
          <p:cNvSpPr/>
          <p:nvPr/>
        </p:nvSpPr>
        <p:spPr>
          <a:xfrm>
            <a:off x="926592" y="2068941"/>
            <a:ext cx="28163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 Power BI </a:t>
            </a:r>
            <a:r>
              <a:rPr lang="en-US" sz="2800" b="1"/>
              <a:t>App </a:t>
            </a:r>
            <a:r>
              <a:rPr lang="en-US" sz="2800"/>
              <a:t>is a package of reports and dashboards for end-users. </a:t>
            </a:r>
            <a:br>
              <a:rPr lang="en-US" sz="2800"/>
            </a:br>
            <a:endParaRPr lang="en-US" sz="280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1ACD96-DF93-4ACF-ABD7-CC4910924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943" y="1928612"/>
            <a:ext cx="7594499" cy="290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0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8CF67-EFDB-4405-9816-9186640F5A90}"/>
              </a:ext>
            </a:extLst>
          </p:cNvPr>
          <p:cNvSpPr txBox="1">
            <a:spLocks/>
          </p:cNvSpPr>
          <p:nvPr/>
        </p:nvSpPr>
        <p:spPr>
          <a:xfrm>
            <a:off x="4855691" y="1429"/>
            <a:ext cx="2478426" cy="465854"/>
          </a:xfrm>
          <a:prstGeom prst="rect">
            <a:avLst/>
          </a:prstGeom>
        </p:spPr>
        <p:txBody>
          <a:bodyPr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What are the Components of Power BI?</a:t>
            </a:r>
          </a:p>
        </p:txBody>
      </p:sp>
      <p:pic>
        <p:nvPicPr>
          <p:cNvPr id="4" name="Picture 3" descr="A close up of a device&#10;&#10;Description generated with high confidence">
            <a:extLst>
              <a:ext uri="{FF2B5EF4-FFF2-40B4-BE49-F238E27FC236}">
                <a16:creationId xmlns:a16="http://schemas.microsoft.com/office/drawing/2014/main" id="{8B39156E-10FE-4486-867D-EC4A7D796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42" y="1172196"/>
            <a:ext cx="11359369" cy="4152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0CFDCE-E5FF-4357-B31F-8C48E6E801C4}"/>
              </a:ext>
            </a:extLst>
          </p:cNvPr>
          <p:cNvSpPr txBox="1"/>
          <p:nvPr/>
        </p:nvSpPr>
        <p:spPr>
          <a:xfrm>
            <a:off x="1852666" y="797485"/>
            <a:ext cx="2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BI Desktop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18992-5183-482E-BE5A-7BC3843916A2}"/>
              </a:ext>
            </a:extLst>
          </p:cNvPr>
          <p:cNvSpPr txBox="1"/>
          <p:nvPr/>
        </p:nvSpPr>
        <p:spPr>
          <a:xfrm>
            <a:off x="7325483" y="1824132"/>
            <a:ext cx="2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BI Service</a:t>
            </a:r>
          </a:p>
        </p:txBody>
      </p:sp>
      <p:pic>
        <p:nvPicPr>
          <p:cNvPr id="12" name="Picture 1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FB2266D-BF2A-4717-A464-BCC237C24B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61" y="2238964"/>
            <a:ext cx="3462197" cy="17731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5C5691-ACDA-4345-9964-9212405C0527}"/>
              </a:ext>
            </a:extLst>
          </p:cNvPr>
          <p:cNvSpPr txBox="1"/>
          <p:nvPr/>
        </p:nvSpPr>
        <p:spPr>
          <a:xfrm>
            <a:off x="7651450" y="574834"/>
            <a:ext cx="174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Publish and Share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26496A-B4EA-4F05-AD7E-70DD6D924ED7}"/>
              </a:ext>
            </a:extLst>
          </p:cNvPr>
          <p:cNvSpPr txBox="1"/>
          <p:nvPr/>
        </p:nvSpPr>
        <p:spPr>
          <a:xfrm>
            <a:off x="1639782" y="5060752"/>
            <a:ext cx="2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BI Mobile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8D88B2-BFD9-4D17-AEF6-64BEF00155CD}"/>
              </a:ext>
            </a:extLst>
          </p:cNvPr>
          <p:cNvSpPr txBox="1"/>
          <p:nvPr/>
        </p:nvSpPr>
        <p:spPr>
          <a:xfrm>
            <a:off x="7452533" y="4292614"/>
            <a:ext cx="174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Cloud Solution</a:t>
            </a:r>
          </a:p>
        </p:txBody>
      </p:sp>
    </p:spTree>
    <p:extLst>
      <p:ext uri="{BB962C8B-B14F-4D97-AF65-F5344CB8AC3E}">
        <p14:creationId xmlns:p14="http://schemas.microsoft.com/office/powerpoint/2010/main" val="3275845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A5913-FC21-40E6-BC53-77361E37F961}"/>
              </a:ext>
            </a:extLst>
          </p:cNvPr>
          <p:cNvSpPr txBox="1"/>
          <p:nvPr/>
        </p:nvSpPr>
        <p:spPr>
          <a:xfrm>
            <a:off x="412190" y="-216353"/>
            <a:ext cx="7416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7941E"/>
                </a:solidFill>
                <a:ea typeface="+mj-ea"/>
                <a:cs typeface="Arial" panose="020B0604020202020204" pitchFamily="34" charset="0"/>
              </a:rPr>
              <a:t>The State of Analytics at Many Companies Today…</a:t>
            </a:r>
          </a:p>
        </p:txBody>
      </p:sp>
      <p:pic>
        <p:nvPicPr>
          <p:cNvPr id="4" name="Picture 4" descr="Image result for image of databases">
            <a:extLst>
              <a:ext uri="{FF2B5EF4-FFF2-40B4-BE49-F238E27FC236}">
                <a16:creationId xmlns:a16="http://schemas.microsoft.com/office/drawing/2014/main" id="{182A5122-8FFA-443A-B3D1-409A62014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1" y="1729121"/>
            <a:ext cx="223837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E336BF-1A41-40C5-A52D-3F21779AC553}"/>
              </a:ext>
            </a:extLst>
          </p:cNvPr>
          <p:cNvCxnSpPr/>
          <p:nvPr/>
        </p:nvCxnSpPr>
        <p:spPr>
          <a:xfrm flipH="1" flipV="1">
            <a:off x="2274857" y="2270777"/>
            <a:ext cx="428625" cy="26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CC1229-271A-4D20-BE57-238EBDCE5350}"/>
              </a:ext>
            </a:extLst>
          </p:cNvPr>
          <p:cNvCxnSpPr>
            <a:cxnSpLocks/>
          </p:cNvCxnSpPr>
          <p:nvPr/>
        </p:nvCxnSpPr>
        <p:spPr>
          <a:xfrm flipH="1">
            <a:off x="2459453" y="2817025"/>
            <a:ext cx="405064" cy="297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Image result for image of business departments">
            <a:extLst>
              <a:ext uri="{FF2B5EF4-FFF2-40B4-BE49-F238E27FC236}">
                <a16:creationId xmlns:a16="http://schemas.microsoft.com/office/drawing/2014/main" id="{26D97C8B-DCAE-4F94-851C-0F561A92E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558" y="2019685"/>
            <a:ext cx="2737319" cy="205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05F1253-0FCB-46D3-8349-9D5973AF20A3}"/>
              </a:ext>
            </a:extLst>
          </p:cNvPr>
          <p:cNvSpPr/>
          <p:nvPr/>
        </p:nvSpPr>
        <p:spPr>
          <a:xfrm>
            <a:off x="2659557" y="2332861"/>
            <a:ext cx="752475" cy="5232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996556-D6E2-47D6-A434-E47E9F562E77}"/>
              </a:ext>
            </a:extLst>
          </p:cNvPr>
          <p:cNvSpPr txBox="1"/>
          <p:nvPr/>
        </p:nvSpPr>
        <p:spPr>
          <a:xfrm>
            <a:off x="2803970" y="2342321"/>
            <a:ext cx="517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IT</a:t>
            </a:r>
            <a:endParaRPr lang="en-US" b="1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F3AD0A-0C61-481B-A10F-3DBC356D9C72}"/>
              </a:ext>
            </a:extLst>
          </p:cNvPr>
          <p:cNvCxnSpPr>
            <a:cxnSpLocks/>
          </p:cNvCxnSpPr>
          <p:nvPr/>
        </p:nvCxnSpPr>
        <p:spPr>
          <a:xfrm flipH="1">
            <a:off x="3618653" y="2911249"/>
            <a:ext cx="1426392" cy="0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D3478BA-6EED-48A7-8BC5-CC2D98D1D9F7}"/>
              </a:ext>
            </a:extLst>
          </p:cNvPr>
          <p:cNvCxnSpPr>
            <a:cxnSpLocks/>
          </p:cNvCxnSpPr>
          <p:nvPr/>
        </p:nvCxnSpPr>
        <p:spPr>
          <a:xfrm>
            <a:off x="3677758" y="2402623"/>
            <a:ext cx="1361805" cy="0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B663103-8001-462B-BFCF-7B4438EA6C2D}"/>
              </a:ext>
            </a:extLst>
          </p:cNvPr>
          <p:cNvSpPr txBox="1"/>
          <p:nvPr/>
        </p:nvSpPr>
        <p:spPr>
          <a:xfrm>
            <a:off x="3647258" y="2440343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Data Request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31D615-409C-47D2-A6C7-C79ABEBB9D08}"/>
              </a:ext>
            </a:extLst>
          </p:cNvPr>
          <p:cNvCxnSpPr>
            <a:cxnSpLocks/>
          </p:cNvCxnSpPr>
          <p:nvPr/>
        </p:nvCxnSpPr>
        <p:spPr>
          <a:xfrm flipV="1">
            <a:off x="8243778" y="2352085"/>
            <a:ext cx="547728" cy="3682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8" descr="Image result for excel image">
            <a:extLst>
              <a:ext uri="{FF2B5EF4-FFF2-40B4-BE49-F238E27FC236}">
                <a16:creationId xmlns:a16="http://schemas.microsoft.com/office/drawing/2014/main" id="{3934C53D-FDFE-4DEB-99CF-13B63358E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" b="3678"/>
          <a:stretch/>
        </p:blipFill>
        <p:spPr bwMode="auto">
          <a:xfrm>
            <a:off x="9060890" y="881512"/>
            <a:ext cx="2925483" cy="22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8C10BAC-70F7-4E95-8B78-0844DC908861}"/>
              </a:ext>
            </a:extLst>
          </p:cNvPr>
          <p:cNvCxnSpPr>
            <a:cxnSpLocks/>
          </p:cNvCxnSpPr>
          <p:nvPr/>
        </p:nvCxnSpPr>
        <p:spPr>
          <a:xfrm>
            <a:off x="8243778" y="3493776"/>
            <a:ext cx="547728" cy="3343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2" descr="Image result for bad dashboard data">
            <a:extLst>
              <a:ext uri="{FF2B5EF4-FFF2-40B4-BE49-F238E27FC236}">
                <a16:creationId xmlns:a16="http://schemas.microsoft.com/office/drawing/2014/main" id="{71FEED9D-9812-456A-8651-05BE4594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40" y="3508783"/>
            <a:ext cx="2982633" cy="191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77CBE1-B899-451B-9B6F-2B2325800D10}"/>
              </a:ext>
            </a:extLst>
          </p:cNvPr>
          <p:cNvSpPr txBox="1"/>
          <p:nvPr/>
        </p:nvSpPr>
        <p:spPr>
          <a:xfrm>
            <a:off x="322421" y="3793680"/>
            <a:ext cx="3334931" cy="229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Corporate Data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ERP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Planning and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CRM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Supply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39664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7B41EB3-2DFF-43E5-B6A9-A40579A29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27" y="1813643"/>
            <a:ext cx="10784344" cy="50443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C73668-9B21-4412-9E4E-30BC012B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2317"/>
            <a:ext cx="12169252" cy="19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600341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18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A776FEB5-0662-4762-9955-834DC974D2CD}"/>
              </a:ext>
            </a:extLst>
          </p:cNvPr>
          <p:cNvSpPr txBox="1">
            <a:spLocks/>
          </p:cNvSpPr>
          <p:nvPr/>
        </p:nvSpPr>
        <p:spPr>
          <a:xfrm>
            <a:off x="711494" y="673576"/>
            <a:ext cx="10515600" cy="880579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Data Visualization Best Practices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64035B-7935-4844-817B-191B5C6DA0F4}"/>
              </a:ext>
            </a:extLst>
          </p:cNvPr>
          <p:cNvSpPr/>
          <p:nvPr/>
        </p:nvSpPr>
        <p:spPr>
          <a:xfrm>
            <a:off x="2964366" y="1422853"/>
            <a:ext cx="721396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  <a:latin typeface="segoe-ui_normal"/>
              </a:rPr>
              <a:t>Plan your report before you start (sketch)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  <a:latin typeface="segoe-ui_normal"/>
              </a:rPr>
              <a:t>Choose Visualization Carefully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  <a:latin typeface="segoe-ui_normal"/>
              </a:rPr>
              <a:t>Use Colors Wisely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  <a:latin typeface="segoe-ui_normal"/>
              </a:rPr>
              <a:t>Keep it organized - Be Consistent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  <a:latin typeface="segoe-ui_normal"/>
              </a:rPr>
              <a:t>Maintain similar margins between report objects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  <a:latin typeface="segoe-ui_normal"/>
              </a:rPr>
              <a:t>Create separation between visuals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  <a:latin typeface="segoe-ui_normal"/>
              </a:rPr>
              <a:t>Hide the noise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  <a:latin typeface="segoe-ui_normal"/>
              </a:rPr>
              <a:t>Try not to use images unless necessary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rgbClr val="222222"/>
              </a:solidFill>
              <a:latin typeface="segoe-ui_norm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rgbClr val="222222"/>
              </a:solidFill>
              <a:latin typeface="segoe-ui_norm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rgbClr val="222222"/>
              </a:solidFill>
              <a:latin typeface="segoe-ui_norm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51224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600341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19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D42E85C-D820-4DD0-8A19-68D3F473E04A}"/>
              </a:ext>
            </a:extLst>
          </p:cNvPr>
          <p:cNvSpPr txBox="1">
            <a:spLocks/>
          </p:cNvSpPr>
          <p:nvPr/>
        </p:nvSpPr>
        <p:spPr>
          <a:xfrm>
            <a:off x="1198058" y="97227"/>
            <a:ext cx="10515600" cy="840823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Minimize Data Displayed on Page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F6BBE9-40EA-4695-AA22-1734BDB8E7CE}"/>
              </a:ext>
            </a:extLst>
          </p:cNvPr>
          <p:cNvSpPr/>
          <p:nvPr/>
        </p:nvSpPr>
        <p:spPr>
          <a:xfrm>
            <a:off x="1492001" y="934361"/>
            <a:ext cx="10334443" cy="64753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205"/>
                </a:solidFill>
                <a:latin typeface="segoe-ui_normal"/>
              </a:rPr>
              <a:t> More is not necessarily better 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205"/>
                </a:solidFill>
                <a:latin typeface="segoe-ui_normal"/>
              </a:rPr>
              <a:t> The more visuals and the more data within visuals = slower reports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205"/>
                </a:solidFill>
                <a:latin typeface="segoe-ui_normal"/>
              </a:rPr>
              <a:t> Avoid data – dumps </a:t>
            </a:r>
            <a:r>
              <a:rPr lang="en-US" sz="2800" err="1">
                <a:solidFill>
                  <a:srgbClr val="000205"/>
                </a:solidFill>
                <a:latin typeface="segoe-ui_normal"/>
              </a:rPr>
              <a:t>ie</a:t>
            </a:r>
            <a:r>
              <a:rPr lang="en-US" sz="2800">
                <a:solidFill>
                  <a:srgbClr val="000205"/>
                </a:solidFill>
                <a:latin typeface="segoe-ui_normal"/>
              </a:rPr>
              <a:t> large tables/matrix visuals with many columns and rows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205"/>
                </a:solidFill>
                <a:latin typeface="segoe-ui_normal"/>
              </a:rPr>
              <a:t> Apply filters and slicers to restrict amount of data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205"/>
                </a:solidFill>
                <a:latin typeface="segoe-ui_normal"/>
              </a:rPr>
              <a:t> Use drill through reports for detail info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>
              <a:latin typeface="segoe-ui_normal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>
              <a:latin typeface="segoe-ui_normal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>
              <a:latin typeface="segoe-ui_normal"/>
            </a:endParaRPr>
          </a:p>
        </p:txBody>
      </p:sp>
    </p:spTree>
    <p:extLst>
      <p:ext uri="{BB962C8B-B14F-4D97-AF65-F5344CB8AC3E}">
        <p14:creationId xmlns:p14="http://schemas.microsoft.com/office/powerpoint/2010/main" val="2670173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79FCE8-C78E-4723-B68E-77327F9AC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792" y="2995767"/>
            <a:ext cx="4772417" cy="1102291"/>
          </a:xfrm>
        </p:spPr>
        <p:txBody>
          <a:bodyPr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Can You See Me Now - Construction Data Visualization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78032-7158-4F74-BDAC-C1E06036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E458-E7C2-4395-B75D-476A174CEE4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97FF3-3404-4497-A5D6-22C4F32BE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286" y="1356532"/>
            <a:ext cx="4772417" cy="924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76DAF-1A38-429C-ACAD-C68902AA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209" y="4262518"/>
            <a:ext cx="2381582" cy="28579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E7C96FA-3D19-4DB3-ABF1-95200C2AD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1042" y="4175136"/>
            <a:ext cx="2812904" cy="193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3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3B5855-66DA-42D2-8F8D-CCCD1F750665}"/>
              </a:ext>
            </a:extLst>
          </p:cNvPr>
          <p:cNvSpPr/>
          <p:nvPr/>
        </p:nvSpPr>
        <p:spPr>
          <a:xfrm>
            <a:off x="5025382" y="1831333"/>
            <a:ext cx="1981200" cy="19812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E70F9-0337-452F-A58C-38EBB1881C3B}"/>
              </a:ext>
            </a:extLst>
          </p:cNvPr>
          <p:cNvSpPr txBox="1"/>
          <p:nvPr/>
        </p:nvSpPr>
        <p:spPr>
          <a:xfrm>
            <a:off x="8904542" y="1154014"/>
            <a:ext cx="244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/>
              <a:t>Single Source of Truth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E5F2D-8EC2-4884-B96C-4AFFF49FE33F}"/>
              </a:ext>
            </a:extLst>
          </p:cNvPr>
          <p:cNvSpPr txBox="1"/>
          <p:nvPr/>
        </p:nvSpPr>
        <p:spPr>
          <a:xfrm>
            <a:off x="857038" y="1154014"/>
            <a:ext cx="218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/>
              <a:t>Modern BI Tools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C73F5E-8F4E-4D9E-A7DD-E17FF58D4C8E}"/>
              </a:ext>
            </a:extLst>
          </p:cNvPr>
          <p:cNvSpPr/>
          <p:nvPr/>
        </p:nvSpPr>
        <p:spPr>
          <a:xfrm>
            <a:off x="957713" y="1835044"/>
            <a:ext cx="1981200" cy="19812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045C0-7164-4537-9AD1-03970779BAD9}"/>
              </a:ext>
            </a:extLst>
          </p:cNvPr>
          <p:cNvSpPr txBox="1"/>
          <p:nvPr/>
        </p:nvSpPr>
        <p:spPr>
          <a:xfrm>
            <a:off x="4968350" y="1154931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/>
              <a:t>Self-Service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263DD7-9522-45B3-80DA-14BC05788CEC}"/>
              </a:ext>
            </a:extLst>
          </p:cNvPr>
          <p:cNvSpPr txBox="1"/>
          <p:nvPr/>
        </p:nvSpPr>
        <p:spPr>
          <a:xfrm>
            <a:off x="258693" y="229474"/>
            <a:ext cx="1234468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F7941E"/>
                </a:solidFill>
                <a:ea typeface="+mj-ea"/>
                <a:cs typeface="Arial"/>
              </a:rPr>
              <a:t>Becoming a Data Driven – Technology Considerations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EC3D85-558A-4315-A97B-6D60FE01301B}"/>
              </a:ext>
            </a:extLst>
          </p:cNvPr>
          <p:cNvSpPr txBox="1"/>
          <p:nvPr/>
        </p:nvSpPr>
        <p:spPr>
          <a:xfrm>
            <a:off x="502481" y="4039711"/>
            <a:ext cx="333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Easy to Use, standardized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People Enjoy 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“</a:t>
            </a:r>
            <a:r>
              <a:rPr lang="en-US" err="1"/>
              <a:t>Clicky</a:t>
            </a:r>
            <a:r>
              <a:rPr lang="en-US"/>
              <a:t> </a:t>
            </a:r>
            <a:r>
              <a:rPr lang="en-US" err="1"/>
              <a:t>Clicky</a:t>
            </a:r>
            <a:r>
              <a:rPr lang="en-US"/>
              <a:t> Draggy </a:t>
            </a:r>
            <a:r>
              <a:rPr lang="en-US" err="1"/>
              <a:t>Droppy</a:t>
            </a:r>
            <a:r>
              <a:rPr lang="en-US"/>
              <a:t>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5B9DB9-7D86-417B-9267-D8BF4BF495EB}"/>
              </a:ext>
            </a:extLst>
          </p:cNvPr>
          <p:cNvSpPr txBox="1"/>
          <p:nvPr/>
        </p:nvSpPr>
        <p:spPr>
          <a:xfrm>
            <a:off x="4447041" y="4039711"/>
            <a:ext cx="3336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Business users connect to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Users perform Data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Answers their own questions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4D9FDD-DED0-48A4-B823-6FF3DB13FB21}"/>
              </a:ext>
            </a:extLst>
          </p:cNvPr>
          <p:cNvSpPr txBox="1"/>
          <p:nvPr/>
        </p:nvSpPr>
        <p:spPr>
          <a:xfrm>
            <a:off x="8339757" y="4062345"/>
            <a:ext cx="3520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Everyone has access to the same governed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Logic lives in one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Everyone on same page</a:t>
            </a: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EC639DCA-B609-41A8-B571-177C3E80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745" y="2189868"/>
            <a:ext cx="1214474" cy="130939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E85DC777-15DB-46B3-B6F1-AEFABE8E3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463" y="2417145"/>
            <a:ext cx="1413700" cy="786755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7A5301F-75D5-47B0-BD1F-E9D5FFF85EC6}"/>
              </a:ext>
            </a:extLst>
          </p:cNvPr>
          <p:cNvSpPr/>
          <p:nvPr/>
        </p:nvSpPr>
        <p:spPr>
          <a:xfrm>
            <a:off x="9109496" y="1853967"/>
            <a:ext cx="1981200" cy="19812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DF8F5D89-2263-477C-BE6C-31557E814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195" y="2313864"/>
            <a:ext cx="1202620" cy="107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19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09276" y="5989056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0</a:t>
            </a:r>
            <a:fld id="{F470E458-E7C2-4395-B75D-476A174CEE45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21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Shape 271">
            <a:extLst>
              <a:ext uri="{FF2B5EF4-FFF2-40B4-BE49-F238E27FC236}">
                <a16:creationId xmlns:a16="http://schemas.microsoft.com/office/drawing/2014/main" id="{E5308048-FC72-4306-9026-74C87AE872F4}"/>
              </a:ext>
            </a:extLst>
          </p:cNvPr>
          <p:cNvSpPr txBox="1"/>
          <p:nvPr/>
        </p:nvSpPr>
        <p:spPr>
          <a:xfrm>
            <a:off x="8225967" y="212925"/>
            <a:ext cx="4180840" cy="769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941E"/>
              </a:buClr>
              <a:buSzPts val="3200"/>
              <a:buFont typeface="Calibri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Business Intelligence Platform Reviews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hape 265" descr="Logo&#10;&#10;Description automatically generated">
            <a:extLst>
              <a:ext uri="{FF2B5EF4-FFF2-40B4-BE49-F238E27FC236}">
                <a16:creationId xmlns:a16="http://schemas.microsoft.com/office/drawing/2014/main" id="{F8FF1FBD-9E89-4515-B882-05355275B2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49" y="275574"/>
            <a:ext cx="1649047" cy="3746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272">
            <a:extLst>
              <a:ext uri="{FF2B5EF4-FFF2-40B4-BE49-F238E27FC236}">
                <a16:creationId xmlns:a16="http://schemas.microsoft.com/office/drawing/2014/main" id="{07614A07-42BE-48C9-A8C2-980FDD2BE2DA}"/>
              </a:ext>
            </a:extLst>
          </p:cNvPr>
          <p:cNvSpPr txBox="1"/>
          <p:nvPr/>
        </p:nvSpPr>
        <p:spPr>
          <a:xfrm>
            <a:off x="358638" y="730593"/>
            <a:ext cx="4698119" cy="40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5" b="0" i="0" u="none" strike="noStrike" kern="1200" cap="none" spc="0" normalizeH="0" baseline="0" noProof="0">
                <a:ln>
                  <a:noFill/>
                </a:ln>
                <a:solidFill>
                  <a:srgbClr val="D3562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Magic Quadrant (Business Intelligence and Analytics Platforms)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CDD71FFD-6EF7-45EC-A5A2-1CFD1BC3A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885" y="1064269"/>
            <a:ext cx="3996254" cy="4206406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6BA9D84-F1FC-421B-8FEC-AA2599E75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542" y="328559"/>
            <a:ext cx="2283872" cy="746467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3A83ED-574A-4DDB-B051-83A23CF08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376" y="1050726"/>
            <a:ext cx="4110481" cy="42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35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0240" y="600001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0</a:t>
            </a:r>
            <a:fld id="{F470E458-E7C2-4395-B75D-476A174CEE45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22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FB413EEB-203C-4A56-9A6F-56EE57619F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7607" y="212478"/>
            <a:ext cx="4622266" cy="573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7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0240" y="600001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0</a:t>
            </a:r>
            <a:fld id="{F470E458-E7C2-4395-B75D-476A174CEE45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23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95E8E7C-9B07-442E-A3C8-B44E68521E6E}"/>
              </a:ext>
            </a:extLst>
          </p:cNvPr>
          <p:cNvSpPr/>
          <p:nvPr/>
        </p:nvSpPr>
        <p:spPr>
          <a:xfrm>
            <a:off x="4497188" y="4961414"/>
            <a:ext cx="406365" cy="338489"/>
          </a:xfrm>
          <a:prstGeom prst="rightArrow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2600054-C48D-423C-9CCE-BD65100329C0}"/>
              </a:ext>
            </a:extLst>
          </p:cNvPr>
          <p:cNvSpPr/>
          <p:nvPr/>
        </p:nvSpPr>
        <p:spPr>
          <a:xfrm>
            <a:off x="4763182" y="4374033"/>
            <a:ext cx="406365" cy="338489"/>
          </a:xfrm>
          <a:prstGeom prst="rightArrow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6B308C-E291-4CF3-993C-6BAB4F80925F}"/>
              </a:ext>
            </a:extLst>
          </p:cNvPr>
          <p:cNvSpPr/>
          <p:nvPr/>
        </p:nvSpPr>
        <p:spPr>
          <a:xfrm>
            <a:off x="5003047" y="3781549"/>
            <a:ext cx="406365" cy="338489"/>
          </a:xfrm>
          <a:prstGeom prst="rightArrow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27C4E37-F50B-4317-9D5D-AB7473133EB3}"/>
              </a:ext>
            </a:extLst>
          </p:cNvPr>
          <p:cNvSpPr/>
          <p:nvPr/>
        </p:nvSpPr>
        <p:spPr>
          <a:xfrm>
            <a:off x="5264768" y="3194940"/>
            <a:ext cx="406365" cy="338489"/>
          </a:xfrm>
          <a:prstGeom prst="rightArrow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68DB860-83DB-4C79-8E7D-D8FB16B43843}"/>
              </a:ext>
            </a:extLst>
          </p:cNvPr>
          <p:cNvSpPr/>
          <p:nvPr/>
        </p:nvSpPr>
        <p:spPr>
          <a:xfrm>
            <a:off x="5515352" y="2604077"/>
            <a:ext cx="406365" cy="338489"/>
          </a:xfrm>
          <a:prstGeom prst="rightArrow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1EFE273-8AD2-4CD5-BB3B-0C7573E8438E}"/>
              </a:ext>
            </a:extLst>
          </p:cNvPr>
          <p:cNvSpPr/>
          <p:nvPr/>
        </p:nvSpPr>
        <p:spPr>
          <a:xfrm>
            <a:off x="6014626" y="2008524"/>
            <a:ext cx="406365" cy="338489"/>
          </a:xfrm>
          <a:prstGeom prst="rightArrow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334DE51-45C5-47FA-B83D-A87C333607D9}"/>
              </a:ext>
            </a:extLst>
          </p:cNvPr>
          <p:cNvSpPr/>
          <p:nvPr/>
        </p:nvSpPr>
        <p:spPr>
          <a:xfrm>
            <a:off x="7012665" y="831379"/>
            <a:ext cx="406365" cy="338489"/>
          </a:xfrm>
          <a:prstGeom prst="rightArrow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A3D7F7D-7A56-4409-9131-B61A8CEED4D4}"/>
              </a:ext>
            </a:extLst>
          </p:cNvPr>
          <p:cNvSpPr/>
          <p:nvPr/>
        </p:nvSpPr>
        <p:spPr>
          <a:xfrm>
            <a:off x="7021542" y="831379"/>
            <a:ext cx="406365" cy="338489"/>
          </a:xfrm>
          <a:prstGeom prst="rightArrow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0084CD-8AA9-4E90-A086-D75BC719BA4F}"/>
              </a:ext>
            </a:extLst>
          </p:cNvPr>
          <p:cNvSpPr/>
          <p:nvPr/>
        </p:nvSpPr>
        <p:spPr>
          <a:xfrm>
            <a:off x="6513665" y="1425680"/>
            <a:ext cx="406365" cy="338489"/>
          </a:xfrm>
          <a:prstGeom prst="rightArrow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74FB4026-3C52-420E-A736-8B0B88EEF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10" y="392651"/>
            <a:ext cx="6283029" cy="4910511"/>
          </a:xfrm>
          <a:prstGeom prst="rect">
            <a:avLst/>
          </a:prstGeom>
        </p:spPr>
      </p:pic>
      <p:sp>
        <p:nvSpPr>
          <p:cNvPr id="26" name="Shape 197">
            <a:extLst>
              <a:ext uri="{FF2B5EF4-FFF2-40B4-BE49-F238E27FC236}">
                <a16:creationId xmlns:a16="http://schemas.microsoft.com/office/drawing/2014/main" id="{BFF3EA00-6031-433D-BB96-70BE7BAE6825}"/>
              </a:ext>
            </a:extLst>
          </p:cNvPr>
          <p:cNvSpPr txBox="1"/>
          <p:nvPr/>
        </p:nvSpPr>
        <p:spPr>
          <a:xfrm>
            <a:off x="305257" y="205478"/>
            <a:ext cx="10996749" cy="769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941E"/>
              </a:buClr>
              <a:buSzPts val="4000"/>
              <a:buFont typeface="Calibri"/>
              <a:buNone/>
            </a:pPr>
            <a:r>
              <a:rPr lang="en-US" sz="2800" b="1">
                <a:solidFill>
                  <a:srgbClr val="F7941E"/>
                </a:solidFill>
                <a:latin typeface="Calibri"/>
                <a:cs typeface="Calibri"/>
                <a:sym typeface="Calibri"/>
              </a:rPr>
              <a:t>A Good Data Model Transforms Transactional Data for the Business</a:t>
            </a:r>
            <a:endParaRPr sz="2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CD15A3-156F-4FA5-AF3A-D414C2E68CF9}"/>
              </a:ext>
            </a:extLst>
          </p:cNvPr>
          <p:cNvSpPr txBox="1"/>
          <p:nvPr/>
        </p:nvSpPr>
        <p:spPr>
          <a:xfrm>
            <a:off x="985079" y="826429"/>
            <a:ext cx="628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4,000 Tables &amp; 80,000+ Fields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FCAABB-7320-4CF1-BD53-25F90E034EBF}"/>
              </a:ext>
            </a:extLst>
          </p:cNvPr>
          <p:cNvSpPr txBox="1"/>
          <p:nvPr/>
        </p:nvSpPr>
        <p:spPr>
          <a:xfrm>
            <a:off x="1474835" y="1413038"/>
            <a:ext cx="5271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Names: i.e. F0101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83A5F1-6C96-4730-BEA9-EEC6E57D1CB9}"/>
              </a:ext>
            </a:extLst>
          </p:cNvPr>
          <p:cNvSpPr txBox="1"/>
          <p:nvPr/>
        </p:nvSpPr>
        <p:spPr>
          <a:xfrm>
            <a:off x="1982342" y="2008524"/>
            <a:ext cx="4231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Fields Names: i.e. MCMCU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3F4D30-EFF4-4EB1-A432-7B0E57963310}"/>
              </a:ext>
            </a:extLst>
          </p:cNvPr>
          <p:cNvSpPr txBox="1"/>
          <p:nvPr/>
        </p:nvSpPr>
        <p:spPr>
          <a:xfrm>
            <a:off x="2498726" y="2586256"/>
            <a:ext cx="324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Julian Dates: 118031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6D6D5A-462B-4653-AC64-2F119B0C4D4D}"/>
              </a:ext>
            </a:extLst>
          </p:cNvPr>
          <p:cNvSpPr txBox="1"/>
          <p:nvPr/>
        </p:nvSpPr>
        <p:spPr>
          <a:xfrm>
            <a:off x="2742507" y="3181743"/>
            <a:ext cx="2725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Decimals: 12345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C685A4-D8E3-4C82-B421-E2662A7F4F44}"/>
              </a:ext>
            </a:extLst>
          </p:cNvPr>
          <p:cNvSpPr txBox="1"/>
          <p:nvPr/>
        </p:nvSpPr>
        <p:spPr>
          <a:xfrm>
            <a:off x="2992564" y="3779480"/>
            <a:ext cx="2217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Fiscal Calendars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5DECC2-944F-42D8-A652-33F124452F06}"/>
              </a:ext>
            </a:extLst>
          </p:cNvPr>
          <p:cNvSpPr txBox="1"/>
          <p:nvPr/>
        </p:nvSpPr>
        <p:spPr>
          <a:xfrm>
            <a:off x="3250017" y="4365091"/>
            <a:ext cx="1711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Subledgers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3AE3DE-732F-4469-ADDD-592284B1E486}"/>
              </a:ext>
            </a:extLst>
          </p:cNvPr>
          <p:cNvSpPr txBox="1"/>
          <p:nvPr/>
        </p:nvSpPr>
        <p:spPr>
          <a:xfrm>
            <a:off x="3491195" y="4952503"/>
            <a:ext cx="1231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UDC’s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092422-40BD-42E0-ABE2-BA15BDFC3E33}"/>
              </a:ext>
            </a:extLst>
          </p:cNvPr>
          <p:cNvSpPr txBox="1"/>
          <p:nvPr/>
        </p:nvSpPr>
        <p:spPr>
          <a:xfrm>
            <a:off x="7616346" y="827016"/>
            <a:ext cx="372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79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Modules: ~150 Tables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11BA12-7E45-41B1-944B-922EF23E8736}"/>
              </a:ext>
            </a:extLst>
          </p:cNvPr>
          <p:cNvSpPr txBox="1"/>
          <p:nvPr/>
        </p:nvSpPr>
        <p:spPr>
          <a:xfrm>
            <a:off x="7115561" y="1439269"/>
            <a:ext cx="4805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79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Translate Tables: i.e. Address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7AC402-A0E2-4885-88A5-BE1EEA721310}"/>
              </a:ext>
            </a:extLst>
          </p:cNvPr>
          <p:cNvSpPr txBox="1"/>
          <p:nvPr/>
        </p:nvSpPr>
        <p:spPr>
          <a:xfrm>
            <a:off x="6539772" y="2017233"/>
            <a:ext cx="4805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79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Translate Columns: Business Unit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16C0E3B-8A67-437C-BC50-41E5D2EFC515}"/>
              </a:ext>
            </a:extLst>
          </p:cNvPr>
          <p:cNvSpPr txBox="1"/>
          <p:nvPr/>
        </p:nvSpPr>
        <p:spPr>
          <a:xfrm>
            <a:off x="6071242" y="2612383"/>
            <a:ext cx="4805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79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 Julian Dates: 1/31/2018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C570D4D-2363-4DBB-A04B-428231030335}"/>
              </a:ext>
            </a:extLst>
          </p:cNvPr>
          <p:cNvSpPr txBox="1"/>
          <p:nvPr/>
        </p:nvSpPr>
        <p:spPr>
          <a:xfrm>
            <a:off x="5847669" y="3233997"/>
            <a:ext cx="480577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rgbClr val="F7941D"/>
                </a:solidFill>
                <a:latin typeface="Calibri"/>
                <a:cs typeface="Calibri"/>
              </a:rPr>
              <a:t>Calculate Decimals: $123.45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15CF304-ED10-470B-A50E-C44B4899F654}"/>
              </a:ext>
            </a:extLst>
          </p:cNvPr>
          <p:cNvSpPr txBox="1"/>
          <p:nvPr/>
        </p:nvSpPr>
        <p:spPr>
          <a:xfrm>
            <a:off x="5594953" y="3794512"/>
            <a:ext cx="5707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79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Fiscal Calendars i.e. Calendar, Fiscal A, 445, etc.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0D05D38-1A73-4A43-8DF2-419E737F362C}"/>
              </a:ext>
            </a:extLst>
          </p:cNvPr>
          <p:cNvSpPr txBox="1"/>
          <p:nvPr/>
        </p:nvSpPr>
        <p:spPr>
          <a:xfrm>
            <a:off x="5348402" y="4382678"/>
            <a:ext cx="4805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79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Subledger lookups (Address, BU, </a:t>
            </a:r>
            <a:r>
              <a:rPr lang="en-US" sz="1600" b="1" err="1">
                <a:solidFill>
                  <a:srgbClr val="F79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1600" b="1">
                <a:solidFill>
                  <a:srgbClr val="F79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CA8624-71F1-40A4-AAF5-303F0083619C}"/>
              </a:ext>
            </a:extLst>
          </p:cNvPr>
          <p:cNvSpPr txBox="1"/>
          <p:nvPr/>
        </p:nvSpPr>
        <p:spPr>
          <a:xfrm>
            <a:off x="5034899" y="4952503"/>
            <a:ext cx="4805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794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UDC Descriptions &amp; Cat Code Renames</a:t>
            </a:r>
          </a:p>
        </p:txBody>
      </p:sp>
    </p:spTree>
    <p:extLst>
      <p:ext uri="{BB962C8B-B14F-4D97-AF65-F5344CB8AC3E}">
        <p14:creationId xmlns:p14="http://schemas.microsoft.com/office/powerpoint/2010/main" val="2927208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C38D56-8D50-4328-A962-860FFFF09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40" y="2070"/>
            <a:ext cx="9904120" cy="55710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0240" y="600001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0</a:t>
            </a:r>
            <a:fld id="{F470E458-E7C2-4395-B75D-476A174CEE45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24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15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0</a:t>
            </a:r>
            <a:fld id="{F470E458-E7C2-4395-B75D-476A174CEE45}" type="slidenum">
              <a:rPr lang="en-US" smtClean="0">
                <a:solidFill>
                  <a:srgbClr val="FFFFFF"/>
                </a:solidFill>
              </a:rPr>
              <a:pPr/>
              <a:t>25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8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F0474C7D-6040-420C-9863-AB47C96F9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3935" cy="6854825"/>
          </a:xfrm>
          <a:prstGeom prst="rect">
            <a:avLst/>
          </a:prstGeom>
        </p:spPr>
      </p:pic>
      <p:pic>
        <p:nvPicPr>
          <p:cNvPr id="4" name="Picture 2" descr="https://powerbi.microsoft.com/pictures/shared/social/social-default-image.png">
            <a:extLst>
              <a:ext uri="{FF2B5EF4-FFF2-40B4-BE49-F238E27FC236}">
                <a16:creationId xmlns:a16="http://schemas.microsoft.com/office/drawing/2014/main" id="{E0C9E9CC-F976-428B-B029-40607583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226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272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" r="6097" b="6642"/>
          <a:stretch/>
        </p:blipFill>
        <p:spPr>
          <a:xfrm>
            <a:off x="0" y="1"/>
            <a:ext cx="12232380" cy="690163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B60DD-B189-4BC5-85B1-6138380D7DE9}"/>
              </a:ext>
            </a:extLst>
          </p:cNvPr>
          <p:cNvSpPr txBox="1"/>
          <p:nvPr/>
        </p:nvSpPr>
        <p:spPr>
          <a:xfrm>
            <a:off x="6818023" y="-82979"/>
            <a:ext cx="5414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accent1">
                    <a:lumMod val="75000"/>
                  </a:schemeClr>
                </a:solidFill>
              </a:rPr>
              <a:t>Power BI in the Field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A907BA-6A17-4B9B-928B-728C9B5C0E9A}"/>
              </a:ext>
            </a:extLst>
          </p:cNvPr>
          <p:cNvSpPr/>
          <p:nvPr/>
        </p:nvSpPr>
        <p:spPr>
          <a:xfrm>
            <a:off x="8054108" y="2918691"/>
            <a:ext cx="314037" cy="3325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2ACAD-693B-4634-8283-CEF8F9923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989" y="532995"/>
            <a:ext cx="10180011" cy="63686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7C5CA00-1ED4-44FF-8E85-E75E225D180D}"/>
              </a:ext>
            </a:extLst>
          </p:cNvPr>
          <p:cNvSpPr/>
          <p:nvPr/>
        </p:nvSpPr>
        <p:spPr>
          <a:xfrm>
            <a:off x="8013728" y="2752436"/>
            <a:ext cx="314037" cy="3325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" r="6097" b="6642"/>
          <a:stretch/>
        </p:blipFill>
        <p:spPr>
          <a:xfrm>
            <a:off x="0" y="1"/>
            <a:ext cx="12232380" cy="690163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B60DD-B189-4BC5-85B1-6138380D7DE9}"/>
              </a:ext>
            </a:extLst>
          </p:cNvPr>
          <p:cNvSpPr txBox="1"/>
          <p:nvPr/>
        </p:nvSpPr>
        <p:spPr>
          <a:xfrm>
            <a:off x="6818023" y="-82979"/>
            <a:ext cx="5414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accent1">
                    <a:lumMod val="75000"/>
                  </a:schemeClr>
                </a:solidFill>
              </a:rPr>
              <a:t>Power BI in the Field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A907BA-6A17-4B9B-928B-728C9B5C0E9A}"/>
              </a:ext>
            </a:extLst>
          </p:cNvPr>
          <p:cNvSpPr/>
          <p:nvPr/>
        </p:nvSpPr>
        <p:spPr>
          <a:xfrm>
            <a:off x="8054108" y="2918691"/>
            <a:ext cx="314037" cy="3325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42559ADE-5EC4-4D78-8609-E2AF338F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35" y="0"/>
            <a:ext cx="10248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0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2A8A-A0BA-4826-887C-357EA9B0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Microsoft Office 365....More than 4 Apps!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A4881F-8265-4867-9482-964024749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87" y="1690688"/>
            <a:ext cx="11331826" cy="51673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A86909-5ED3-439F-A29B-50F9D4355EFB}"/>
              </a:ext>
            </a:extLst>
          </p:cNvPr>
          <p:cNvSpPr/>
          <p:nvPr/>
        </p:nvSpPr>
        <p:spPr>
          <a:xfrm>
            <a:off x="6391564" y="4839855"/>
            <a:ext cx="1154545" cy="16530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79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0</a:t>
            </a:r>
            <a:fld id="{F470E458-E7C2-4395-B75D-476A174CEE45}" type="slidenum"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pPr/>
              <a:t>3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C5605C-1802-4289-9763-F1848580B9EB}"/>
              </a:ext>
            </a:extLst>
          </p:cNvPr>
          <p:cNvSpPr txBox="1"/>
          <p:nvPr/>
        </p:nvSpPr>
        <p:spPr>
          <a:xfrm>
            <a:off x="0" y="702282"/>
            <a:ext cx="5883965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accent6">
                    <a:lumMod val="50000"/>
                  </a:schemeClr>
                </a:solidFill>
              </a:rPr>
              <a:t>Steve Hathaway</a:t>
            </a:r>
            <a:endParaRPr lang="en-US" sz="3200">
              <a:solidFill>
                <a:schemeClr val="accent6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A6007C-C112-45B1-9EAA-E49FEF92CB63}"/>
              </a:ext>
            </a:extLst>
          </p:cNvPr>
          <p:cNvSpPr txBox="1"/>
          <p:nvPr/>
        </p:nvSpPr>
        <p:spPr>
          <a:xfrm>
            <a:off x="206223" y="1505473"/>
            <a:ext cx="7032777" cy="458587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Civil Engineering Degree – Marquette University</a:t>
            </a:r>
            <a:endParaRPr lang="en-US" sz="2800"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MS – University of Colorado </a:t>
            </a:r>
            <a:endParaRPr lang="en-US" sz="2800"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35 Years In the Construction Industry</a:t>
            </a:r>
            <a:endParaRPr lang="en-US" sz="2800">
              <a:cs typeface="Segoe U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/>
              <a:t>15 Years Construction Operations</a:t>
            </a:r>
            <a:endParaRPr lang="en-US" sz="2800">
              <a:cs typeface="Segoe U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/>
              <a:t>10 Years Construction Information System </a:t>
            </a:r>
            <a:endParaRPr lang="en-US" sz="2800">
              <a:cs typeface="Segoe U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/>
              <a:t>7 Years Construction ERP Software</a:t>
            </a:r>
            <a:endParaRPr lang="en-US" sz="2800">
              <a:cs typeface="Segoe U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8" name="Picture 5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71C4653C-5C7D-4EBE-9933-C59E56965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262" y="219772"/>
            <a:ext cx="4413737" cy="53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07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60729-A88C-4E1C-AE1B-0C982AA6D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D767F-28B0-4D58-B885-5153C4E46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226"/>
            <a:ext cx="12192000" cy="55175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3C4BC5-EA1A-4815-9966-905AAC5E23B7}"/>
              </a:ext>
            </a:extLst>
          </p:cNvPr>
          <p:cNvSpPr/>
          <p:nvPr/>
        </p:nvSpPr>
        <p:spPr>
          <a:xfrm>
            <a:off x="4298069" y="2286210"/>
            <a:ext cx="7364542" cy="16530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47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2BBB13-1BC0-404F-B66B-04CCADEE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75" y="0"/>
            <a:ext cx="863864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9A947E-B2C1-4E8F-85E1-6D30C5DE11D8}"/>
              </a:ext>
            </a:extLst>
          </p:cNvPr>
          <p:cNvSpPr/>
          <p:nvPr/>
        </p:nvSpPr>
        <p:spPr>
          <a:xfrm>
            <a:off x="5100175" y="3448202"/>
            <a:ext cx="1154545" cy="16530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32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D594E-9F77-484E-BC87-979B5BFA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Workflow Automation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21B34-831F-4724-88C1-473A2AFF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56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14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D50F9-8AF1-4347-9C21-F58CB33B9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732"/>
            <a:ext cx="12192000" cy="56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79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p Employee Count">
            <a:hlinkClick r:id="" action="ppaction://media"/>
            <a:extLst>
              <a:ext uri="{FF2B5EF4-FFF2-40B4-BE49-F238E27FC236}">
                <a16:creationId xmlns:a16="http://schemas.microsoft.com/office/drawing/2014/main" id="{9E3732FF-17B9-4B13-9E66-6995152AC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0" y="0"/>
            <a:ext cx="11709400" cy="6858000"/>
          </a:xfrm>
          <a:prstGeom prst="rect">
            <a:avLst/>
          </a:prstGeom>
        </p:spPr>
      </p:pic>
      <p:pic>
        <p:nvPicPr>
          <p:cNvPr id="3" name="Picture 2" descr="https://powerbi.microsoft.com/pictures/shared/social/social-default-image.png">
            <a:extLst>
              <a:ext uri="{FF2B5EF4-FFF2-40B4-BE49-F238E27FC236}">
                <a16:creationId xmlns:a16="http://schemas.microsoft.com/office/drawing/2014/main" id="{67107417-E37D-4DA0-AE4E-7E6D8B9F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44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09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0240" y="600001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0</a:t>
            </a:r>
            <a:fld id="{F470E458-E7C2-4395-B75D-476A174CEE45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35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92DB2E-42F1-445C-AC0F-1B58E949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935" y="488484"/>
            <a:ext cx="7788788" cy="51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00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0240" y="600001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0</a:t>
            </a:r>
            <a:fld id="{F470E458-E7C2-4395-B75D-476A174CEE45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36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" name="Picture 2" descr="Image result for the visuals reference for microsoft power bi 2020">
            <a:extLst>
              <a:ext uri="{FF2B5EF4-FFF2-40B4-BE49-F238E27FC236}">
                <a16:creationId xmlns:a16="http://schemas.microsoft.com/office/drawing/2014/main" id="{DFF101E4-40C8-47CE-894D-00C64B5E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20" y="51822"/>
            <a:ext cx="9144584" cy="55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32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0</a:t>
            </a:r>
            <a:fld id="{F470E458-E7C2-4395-B75D-476A174CEE45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37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EF476-EC5A-4414-83C9-79ABA06E61F9}"/>
              </a:ext>
            </a:extLst>
          </p:cNvPr>
          <p:cNvSpPr/>
          <p:nvPr/>
        </p:nvSpPr>
        <p:spPr>
          <a:xfrm>
            <a:off x="5494528" y="987556"/>
            <a:ext cx="818383" cy="731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age result for excel reporting business comic">
            <a:extLst>
              <a:ext uri="{FF2B5EF4-FFF2-40B4-BE49-F238E27FC236}">
                <a16:creationId xmlns:a16="http://schemas.microsoft.com/office/drawing/2014/main" id="{A25AD296-24B5-4376-AE41-44612D37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61" y="255253"/>
            <a:ext cx="6682299" cy="516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C3394E-FC29-4EEB-BB8C-11AE166C1381}"/>
              </a:ext>
            </a:extLst>
          </p:cNvPr>
          <p:cNvSpPr txBox="1"/>
          <p:nvPr/>
        </p:nvSpPr>
        <p:spPr>
          <a:xfrm>
            <a:off x="8506180" y="623444"/>
            <a:ext cx="3146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most common scenario we run into is Complex, Error Prone Excel reports!</a:t>
            </a:r>
          </a:p>
        </p:txBody>
      </p:sp>
    </p:spTree>
    <p:extLst>
      <p:ext uri="{BB962C8B-B14F-4D97-AF65-F5344CB8AC3E}">
        <p14:creationId xmlns:p14="http://schemas.microsoft.com/office/powerpoint/2010/main" val="3427710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3D73B8-0159-4360-B763-76EC2266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0</a:t>
            </a:r>
            <a:fld id="{F470E458-E7C2-4395-B75D-476A174CEE45}" type="slidenum">
              <a:rPr lang="en-US" smtClean="0"/>
              <a:t>38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2ED7C9-90D1-4335-ACD1-D39A68D72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ghost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4871DB2-2AAA-4EB1-9E65-B34595535B4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/>
              <a:t>(Must record password for CPE credit)</a:t>
            </a:r>
          </a:p>
        </p:txBody>
      </p:sp>
    </p:spTree>
    <p:extLst>
      <p:ext uri="{BB962C8B-B14F-4D97-AF65-F5344CB8AC3E}">
        <p14:creationId xmlns:p14="http://schemas.microsoft.com/office/powerpoint/2010/main" val="1404672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20240" y="600001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0</a:t>
            </a:r>
            <a:fld id="{F470E458-E7C2-4395-B75D-476A174CEE45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39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7B0755-0B46-4D38-BA44-1E77D1A27B1B}"/>
              </a:ext>
            </a:extLst>
          </p:cNvPr>
          <p:cNvSpPr txBox="1"/>
          <p:nvPr/>
        </p:nvSpPr>
        <p:spPr>
          <a:xfrm>
            <a:off x="2112295" y="1048794"/>
            <a:ext cx="79684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Question and Answer</a:t>
            </a:r>
          </a:p>
          <a:p>
            <a:pPr algn="ctr"/>
            <a:endParaRPr lang="en-US" sz="4400"/>
          </a:p>
          <a:p>
            <a:pPr algn="ctr"/>
            <a:r>
              <a:rPr lang="en-US" sz="4400"/>
              <a:t>What’s next!</a:t>
            </a:r>
          </a:p>
          <a:p>
            <a:pPr algn="ctr"/>
            <a:endParaRPr lang="en-US" sz="4400"/>
          </a:p>
          <a:p>
            <a:pPr algn="ctr"/>
            <a:r>
              <a:rPr lang="en-US" sz="44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10345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0</a:t>
            </a:r>
            <a:fld id="{F470E458-E7C2-4395-B75D-476A174CEE45}" type="slidenum"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pPr/>
              <a:t>4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A9A71B-45CD-4813-B081-E9984234209E}"/>
              </a:ext>
            </a:extLst>
          </p:cNvPr>
          <p:cNvSpPr txBox="1"/>
          <p:nvPr/>
        </p:nvSpPr>
        <p:spPr>
          <a:xfrm>
            <a:off x="0" y="170177"/>
            <a:ext cx="5883965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accent6"/>
                </a:solidFill>
              </a:rPr>
              <a:t>Frank T. Di Lorenzo, Jr.</a:t>
            </a:r>
            <a:endParaRPr lang="en-US" sz="3200">
              <a:solidFill>
                <a:schemeClr val="accent6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77EBD0-7910-4D4A-A48F-0CD00E4D5625}"/>
              </a:ext>
            </a:extLst>
          </p:cNvPr>
          <p:cNvSpPr txBox="1"/>
          <p:nvPr/>
        </p:nvSpPr>
        <p:spPr>
          <a:xfrm>
            <a:off x="164049" y="759140"/>
            <a:ext cx="6959853" cy="48320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>
                <a:latin typeface="Segoe UI"/>
                <a:ea typeface="Calibri" panose="020F0502020204030204" pitchFamily="34" charset="0"/>
                <a:cs typeface="Calibri"/>
              </a:rPr>
              <a:t>Graduated Boston College – Computer Science and Accounting</a:t>
            </a:r>
            <a:endParaRPr lang="en-US" sz="2800">
              <a:latin typeface="Segoe UI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Segoe UI"/>
                <a:ea typeface="Calibri" panose="020F0502020204030204" pitchFamily="34" charset="0"/>
                <a:cs typeface="Calibri"/>
              </a:rPr>
              <a:t>35 Years in the Construction Industry</a:t>
            </a:r>
          </a:p>
          <a:p>
            <a:pPr marL="457200" indent="-457200">
              <a:buFont typeface="Arial"/>
              <a:buChar char="•"/>
            </a:pPr>
            <a:endParaRPr lang="en-US" sz="2800">
              <a:latin typeface="Segoe UI"/>
              <a:ea typeface="Calibri" panose="020F0502020204030204" pitchFamily="34" charset="0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>
                <a:latin typeface="Segoe UI"/>
                <a:ea typeface="Calibri" panose="020F0502020204030204" pitchFamily="34" charset="0"/>
                <a:cs typeface="Calibri"/>
              </a:rPr>
              <a:t>President, Con-Tec Management Systems, Inc. - 18 Years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latin typeface="Segoe UI"/>
                <a:ea typeface="Calibri" panose="020F0502020204030204" pitchFamily="34" charset="0"/>
                <a:cs typeface="Calibri"/>
              </a:rPr>
              <a:t>Consulting – Several Construction Specific Platforms – 10 Years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>
                <a:latin typeface="Segoe UI"/>
                <a:cs typeface="Calibri"/>
              </a:rPr>
              <a:t>Recently Joined Preferred Strategies focusing on Data Analytics and Power BI Reporting</a:t>
            </a:r>
          </a:p>
        </p:txBody>
      </p:sp>
      <p:pic>
        <p:nvPicPr>
          <p:cNvPr id="8" name="Picture 7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A0301F11-1A17-415C-B8A7-7C12FBAF3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76" y="246620"/>
            <a:ext cx="5025924" cy="53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63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0</a:t>
            </a:r>
            <a:fld id="{F470E458-E7C2-4395-B75D-476A174CEE45}" type="slidenum"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pPr/>
              <a:t>5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E3AF9-FD4D-4018-9775-A55124515195}"/>
              </a:ext>
            </a:extLst>
          </p:cNvPr>
          <p:cNvSpPr txBox="1"/>
          <p:nvPr/>
        </p:nvSpPr>
        <p:spPr>
          <a:xfrm>
            <a:off x="3395089" y="1051938"/>
            <a:ext cx="75948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Data Analytics</a:t>
            </a:r>
          </a:p>
          <a:p>
            <a:pPr lvl="0">
              <a:defRPr/>
            </a:pPr>
            <a:r>
              <a:rPr lang="en-US" sz="3200"/>
              <a:t>The discovery, interpretation, and communication of meaningful patterns in data; and the process of applying those patterns towards effective decision making.</a:t>
            </a:r>
          </a:p>
          <a:p>
            <a:pPr lvl="0">
              <a:defRPr/>
            </a:pPr>
            <a:endParaRPr kumimoji="0" lang="en-AU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-Wikipedia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 descr="Image result for data analytics images">
            <a:extLst>
              <a:ext uri="{FF2B5EF4-FFF2-40B4-BE49-F238E27FC236}">
                <a16:creationId xmlns:a16="http://schemas.microsoft.com/office/drawing/2014/main" id="{61B956CB-2A39-461C-9281-15E753D1A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6" y="1051938"/>
            <a:ext cx="2464467" cy="13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19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0</a:t>
            </a:r>
            <a:fld id="{F470E458-E7C2-4395-B75D-476A174CEE45}" type="slidenum"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pPr/>
              <a:t>6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629F98-727B-429C-BAA8-3600D93F1D04}"/>
              </a:ext>
            </a:extLst>
          </p:cNvPr>
          <p:cNvSpPr txBox="1"/>
          <p:nvPr/>
        </p:nvSpPr>
        <p:spPr>
          <a:xfrm>
            <a:off x="3395089" y="1202306"/>
            <a:ext cx="759489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Data Visualization</a:t>
            </a:r>
          </a:p>
          <a:p>
            <a:pPr lvl="0">
              <a:defRPr/>
            </a:pPr>
            <a:r>
              <a:rPr lang="en-US" sz="3200"/>
              <a:t>The pictorial or graphical representation of information and data. </a:t>
            </a:r>
          </a:p>
          <a:p>
            <a:pPr lvl="0"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>
              <a:defRPr/>
            </a:pPr>
            <a:r>
              <a:rPr kumimoji="0" lang="en-AU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-Wikipedia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BE13FDF-E989-4B31-8674-74DB3D77E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61" y="1202306"/>
            <a:ext cx="2686505" cy="13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3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0</a:t>
            </a:r>
            <a:fld id="{F470E458-E7C2-4395-B75D-476A174CEE45}" type="slidenum"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pPr/>
              <a:t>7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14493A8-63BA-4C99-97DF-7BDFB3F9D8DC}"/>
              </a:ext>
            </a:extLst>
          </p:cNvPr>
          <p:cNvSpPr txBox="1">
            <a:spLocks/>
          </p:cNvSpPr>
          <p:nvPr/>
        </p:nvSpPr>
        <p:spPr>
          <a:xfrm>
            <a:off x="667656" y="999474"/>
            <a:ext cx="10871201" cy="100874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4400"/>
              <a:t>Why is Data Visualization so important?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3D87FB28-1639-4E81-B751-A690E7407AF8}"/>
              </a:ext>
            </a:extLst>
          </p:cNvPr>
          <p:cNvSpPr/>
          <p:nvPr/>
        </p:nvSpPr>
        <p:spPr>
          <a:xfrm rot="5400000">
            <a:off x="861361" y="4506836"/>
            <a:ext cx="995897" cy="165715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E4599A09-A675-47DB-9606-BD3C19BFB267}"/>
              </a:ext>
            </a:extLst>
          </p:cNvPr>
          <p:cNvSpPr/>
          <p:nvPr/>
        </p:nvSpPr>
        <p:spPr>
          <a:xfrm>
            <a:off x="695121" y="5436814"/>
            <a:ext cx="1496085" cy="1311406"/>
          </a:xfrm>
          <a:custGeom>
            <a:avLst/>
            <a:gdLst>
              <a:gd name="connsiteX0" fmla="*/ 0 w 1122223"/>
              <a:gd name="connsiteY0" fmla="*/ 0 h 983694"/>
              <a:gd name="connsiteX1" fmla="*/ 1122223 w 1122223"/>
              <a:gd name="connsiteY1" fmla="*/ 0 h 983694"/>
              <a:gd name="connsiteX2" fmla="*/ 1122223 w 1122223"/>
              <a:gd name="connsiteY2" fmla="*/ 983694 h 983694"/>
              <a:gd name="connsiteX3" fmla="*/ 0 w 1122223"/>
              <a:gd name="connsiteY3" fmla="*/ 983694 h 983694"/>
              <a:gd name="connsiteX4" fmla="*/ 0 w 1122223"/>
              <a:gd name="connsiteY4" fmla="*/ 0 h 98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2223" h="983694">
                <a:moveTo>
                  <a:pt x="0" y="0"/>
                </a:moveTo>
                <a:lnTo>
                  <a:pt x="1122223" y="0"/>
                </a:lnTo>
                <a:lnTo>
                  <a:pt x="1122223" y="983694"/>
                </a:lnTo>
                <a:lnTo>
                  <a:pt x="0" y="98369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81268" tIns="81268" rIns="81268" bIns="81268" numCol="1" spcCol="1270" anchor="t" anchorCtr="0">
            <a:noAutofit/>
          </a:bodyPr>
          <a:lstStyle/>
          <a:p>
            <a:pPr marL="0" marR="0" lvl="0" indent="0" defTabSz="94808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133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Data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0CC8AE0-D645-40A5-B865-9CFDB01E3872}"/>
              </a:ext>
            </a:extLst>
          </p:cNvPr>
          <p:cNvSpPr/>
          <p:nvPr/>
        </p:nvSpPr>
        <p:spPr>
          <a:xfrm>
            <a:off x="1908923" y="4384834"/>
            <a:ext cx="282280" cy="282280"/>
          </a:xfrm>
          <a:prstGeom prst="triangle">
            <a:avLst>
              <a:gd name="adj" fmla="val 100000"/>
            </a:avLst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38878E7A-408A-4EFF-95C2-DB1FC7825194}"/>
              </a:ext>
            </a:extLst>
          </p:cNvPr>
          <p:cNvSpPr/>
          <p:nvPr/>
        </p:nvSpPr>
        <p:spPr>
          <a:xfrm rot="5400000">
            <a:off x="2692862" y="4053630"/>
            <a:ext cx="995897" cy="165715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D4D4F"/>
          </a:solidFill>
          <a:ln w="25400" cap="flat" cmpd="sng" algn="ctr">
            <a:noFill/>
            <a:prstDash val="solid"/>
          </a:ln>
          <a:effectLst/>
        </p:spPr>
      </p:sp>
      <p:sp>
        <p:nvSpPr>
          <p:cNvPr id="14" name="Freeform 28">
            <a:extLst>
              <a:ext uri="{FF2B5EF4-FFF2-40B4-BE49-F238E27FC236}">
                <a16:creationId xmlns:a16="http://schemas.microsoft.com/office/drawing/2014/main" id="{4619FE02-7280-489D-AF9D-6024AF850EEF}"/>
              </a:ext>
            </a:extLst>
          </p:cNvPr>
          <p:cNvSpPr/>
          <p:nvPr/>
        </p:nvSpPr>
        <p:spPr>
          <a:xfrm>
            <a:off x="2526622" y="4548760"/>
            <a:ext cx="1496085" cy="1311406"/>
          </a:xfrm>
          <a:custGeom>
            <a:avLst/>
            <a:gdLst>
              <a:gd name="connsiteX0" fmla="*/ 0 w 1122223"/>
              <a:gd name="connsiteY0" fmla="*/ 0 h 983694"/>
              <a:gd name="connsiteX1" fmla="*/ 1122223 w 1122223"/>
              <a:gd name="connsiteY1" fmla="*/ 0 h 983694"/>
              <a:gd name="connsiteX2" fmla="*/ 1122223 w 1122223"/>
              <a:gd name="connsiteY2" fmla="*/ 983694 h 983694"/>
              <a:gd name="connsiteX3" fmla="*/ 0 w 1122223"/>
              <a:gd name="connsiteY3" fmla="*/ 983694 h 983694"/>
              <a:gd name="connsiteX4" fmla="*/ 0 w 1122223"/>
              <a:gd name="connsiteY4" fmla="*/ 0 h 98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2223" h="983694">
                <a:moveTo>
                  <a:pt x="0" y="0"/>
                </a:moveTo>
                <a:lnTo>
                  <a:pt x="1122223" y="0"/>
                </a:lnTo>
                <a:lnTo>
                  <a:pt x="1122223" y="983694"/>
                </a:lnTo>
                <a:lnTo>
                  <a:pt x="0" y="98369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81268" tIns="81268" rIns="81268" bIns="81268" numCol="1" spcCol="1270" anchor="t" anchorCtr="0">
            <a:noAutofit/>
          </a:bodyPr>
          <a:lstStyle/>
          <a:p>
            <a:pPr marL="0" marR="0" lvl="0" indent="0" defTabSz="94808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133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Information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2AF9D79-50B7-40C6-A75B-ED13A72543DD}"/>
              </a:ext>
            </a:extLst>
          </p:cNvPr>
          <p:cNvSpPr/>
          <p:nvPr/>
        </p:nvSpPr>
        <p:spPr>
          <a:xfrm>
            <a:off x="3740425" y="3931627"/>
            <a:ext cx="282280" cy="282280"/>
          </a:xfrm>
          <a:prstGeom prst="triangle">
            <a:avLst>
              <a:gd name="adj" fmla="val 100000"/>
            </a:avLst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F0AA36-7C66-4BB9-9D6D-0B91B625370B}"/>
              </a:ext>
            </a:extLst>
          </p:cNvPr>
          <p:cNvGrpSpPr/>
          <p:nvPr/>
        </p:nvGrpSpPr>
        <p:grpSpPr>
          <a:xfrm>
            <a:off x="4193735" y="3025214"/>
            <a:ext cx="3726206" cy="2381745"/>
            <a:chOff x="3145098" y="1994509"/>
            <a:chExt cx="2795051" cy="1786562"/>
          </a:xfrm>
        </p:grpSpPr>
        <p:sp>
          <p:nvSpPr>
            <p:cNvPr id="18" name="L-Shape 17">
              <a:extLst>
                <a:ext uri="{FF2B5EF4-FFF2-40B4-BE49-F238E27FC236}">
                  <a16:creationId xmlns:a16="http://schemas.microsoft.com/office/drawing/2014/main" id="{89A3F0CF-F70B-405E-9167-681ECA9483E6}"/>
                </a:ext>
              </a:extLst>
            </p:cNvPr>
            <p:cNvSpPr/>
            <p:nvPr/>
          </p:nvSpPr>
          <p:spPr>
            <a:xfrm rot="5400000">
              <a:off x="3393103" y="2425976"/>
              <a:ext cx="747029" cy="1243039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FDB913"/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" name="Freeform 32">
              <a:extLst>
                <a:ext uri="{FF2B5EF4-FFF2-40B4-BE49-F238E27FC236}">
                  <a16:creationId xmlns:a16="http://schemas.microsoft.com/office/drawing/2014/main" id="{DE90B756-A485-451D-BAE9-8664242C2B46}"/>
                </a:ext>
              </a:extLst>
            </p:cNvPr>
            <p:cNvSpPr/>
            <p:nvPr/>
          </p:nvSpPr>
          <p:spPr>
            <a:xfrm>
              <a:off x="3268405" y="2797377"/>
              <a:ext cx="1122223" cy="983694"/>
            </a:xfrm>
            <a:custGeom>
              <a:avLst/>
              <a:gdLst>
                <a:gd name="connsiteX0" fmla="*/ 0 w 1122223"/>
                <a:gd name="connsiteY0" fmla="*/ 0 h 983694"/>
                <a:gd name="connsiteX1" fmla="*/ 1122223 w 1122223"/>
                <a:gd name="connsiteY1" fmla="*/ 0 h 983694"/>
                <a:gd name="connsiteX2" fmla="*/ 1122223 w 1122223"/>
                <a:gd name="connsiteY2" fmla="*/ 983694 h 983694"/>
                <a:gd name="connsiteX3" fmla="*/ 0 w 1122223"/>
                <a:gd name="connsiteY3" fmla="*/ 983694 h 983694"/>
                <a:gd name="connsiteX4" fmla="*/ 0 w 1122223"/>
                <a:gd name="connsiteY4" fmla="*/ 0 h 98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223" h="983694">
                  <a:moveTo>
                    <a:pt x="0" y="0"/>
                  </a:moveTo>
                  <a:lnTo>
                    <a:pt x="1122223" y="0"/>
                  </a:lnTo>
                  <a:lnTo>
                    <a:pt x="1122223" y="983694"/>
                  </a:lnTo>
                  <a:lnTo>
                    <a:pt x="0" y="98369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81268" tIns="81268" rIns="81268" bIns="81268" numCol="1" spcCol="1270" anchor="t" anchorCtr="0">
              <a:noAutofit/>
            </a:bodyPr>
            <a:lstStyle/>
            <a:p>
              <a:pPr marL="0" marR="0" lvl="0" indent="0" defTabSz="948083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133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Visualizing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1F00E537-36D6-4C8D-B5A9-D5638A8A6289}"/>
                </a:ext>
              </a:extLst>
            </p:cNvPr>
            <p:cNvSpPr/>
            <p:nvPr/>
          </p:nvSpPr>
          <p:spPr>
            <a:xfrm>
              <a:off x="4178888" y="2334462"/>
              <a:ext cx="211740" cy="211740"/>
            </a:xfrm>
            <a:prstGeom prst="triangle">
              <a:avLst>
                <a:gd name="adj" fmla="val 100000"/>
              </a:avLst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21" name="L-Shape 20">
              <a:extLst>
                <a:ext uri="{FF2B5EF4-FFF2-40B4-BE49-F238E27FC236}">
                  <a16:creationId xmlns:a16="http://schemas.microsoft.com/office/drawing/2014/main" id="{3C5205DA-DA53-4962-B9C4-0551E9EC7D06}"/>
                </a:ext>
              </a:extLst>
            </p:cNvPr>
            <p:cNvSpPr/>
            <p:nvPr/>
          </p:nvSpPr>
          <p:spPr>
            <a:xfrm rot="5400000">
              <a:off x="4766923" y="2086023"/>
              <a:ext cx="747029" cy="1243039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4D4D4F"/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22" name="Freeform 35">
              <a:extLst>
                <a:ext uri="{FF2B5EF4-FFF2-40B4-BE49-F238E27FC236}">
                  <a16:creationId xmlns:a16="http://schemas.microsoft.com/office/drawing/2014/main" id="{52BF1800-617D-4252-865B-18BE262CB32D}"/>
                </a:ext>
              </a:extLst>
            </p:cNvPr>
            <p:cNvSpPr/>
            <p:nvPr/>
          </p:nvSpPr>
          <p:spPr>
            <a:xfrm>
              <a:off x="4610528" y="2457424"/>
              <a:ext cx="1329621" cy="983694"/>
            </a:xfrm>
            <a:custGeom>
              <a:avLst/>
              <a:gdLst>
                <a:gd name="connsiteX0" fmla="*/ 0 w 1329621"/>
                <a:gd name="connsiteY0" fmla="*/ 0 h 983694"/>
                <a:gd name="connsiteX1" fmla="*/ 1329621 w 1329621"/>
                <a:gd name="connsiteY1" fmla="*/ 0 h 983694"/>
                <a:gd name="connsiteX2" fmla="*/ 1329621 w 1329621"/>
                <a:gd name="connsiteY2" fmla="*/ 983694 h 983694"/>
                <a:gd name="connsiteX3" fmla="*/ 0 w 1329621"/>
                <a:gd name="connsiteY3" fmla="*/ 983694 h 983694"/>
                <a:gd name="connsiteX4" fmla="*/ 0 w 1329621"/>
                <a:gd name="connsiteY4" fmla="*/ 0 h 98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9621" h="983694">
                  <a:moveTo>
                    <a:pt x="0" y="0"/>
                  </a:moveTo>
                  <a:lnTo>
                    <a:pt x="1329621" y="0"/>
                  </a:lnTo>
                  <a:lnTo>
                    <a:pt x="1329621" y="983694"/>
                  </a:lnTo>
                  <a:lnTo>
                    <a:pt x="0" y="98369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81268" tIns="81268" rIns="81268" bIns="81268" numCol="1" spcCol="1270" anchor="t" anchorCtr="0">
              <a:noAutofit/>
            </a:bodyPr>
            <a:lstStyle/>
            <a:p>
              <a:pPr marL="0" marR="0" lvl="0" indent="0" defTabSz="948083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133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Story Telling</a:t>
              </a: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D2525FCD-4363-4BA2-8ADF-60C200D06AE4}"/>
                </a:ext>
              </a:extLst>
            </p:cNvPr>
            <p:cNvSpPr/>
            <p:nvPr/>
          </p:nvSpPr>
          <p:spPr>
            <a:xfrm>
              <a:off x="5552708" y="1994509"/>
              <a:ext cx="211740" cy="211740"/>
            </a:xfrm>
            <a:prstGeom prst="triangle">
              <a:avLst>
                <a:gd name="adj" fmla="val 100000"/>
              </a:avLst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</p:sp>
      </p:grpSp>
      <p:sp>
        <p:nvSpPr>
          <p:cNvPr id="26" name="L-Shape 25">
            <a:extLst>
              <a:ext uri="{FF2B5EF4-FFF2-40B4-BE49-F238E27FC236}">
                <a16:creationId xmlns:a16="http://schemas.microsoft.com/office/drawing/2014/main" id="{993F881E-62E2-49EB-BCEF-10E24E7DB359}"/>
              </a:ext>
            </a:extLst>
          </p:cNvPr>
          <p:cNvSpPr/>
          <p:nvPr/>
        </p:nvSpPr>
        <p:spPr>
          <a:xfrm rot="5400000">
            <a:off x="8187363" y="2694010"/>
            <a:ext cx="995897" cy="165715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FDB913"/>
          </a:solidFill>
          <a:ln w="25400" cap="flat" cmpd="sng" algn="ctr">
            <a:noFill/>
            <a:prstDash val="solid"/>
          </a:ln>
          <a:effectLst/>
        </p:spPr>
      </p:sp>
      <p:sp>
        <p:nvSpPr>
          <p:cNvPr id="28" name="Freeform 38">
            <a:extLst>
              <a:ext uri="{FF2B5EF4-FFF2-40B4-BE49-F238E27FC236}">
                <a16:creationId xmlns:a16="http://schemas.microsoft.com/office/drawing/2014/main" id="{689D7FAF-F6E0-463D-AED3-7EB6CA6560A9}"/>
              </a:ext>
            </a:extLst>
          </p:cNvPr>
          <p:cNvSpPr/>
          <p:nvPr/>
        </p:nvSpPr>
        <p:spPr>
          <a:xfrm>
            <a:off x="8021124" y="3189139"/>
            <a:ext cx="1496085" cy="1311406"/>
          </a:xfrm>
          <a:custGeom>
            <a:avLst/>
            <a:gdLst>
              <a:gd name="connsiteX0" fmla="*/ 0 w 1122223"/>
              <a:gd name="connsiteY0" fmla="*/ 0 h 983694"/>
              <a:gd name="connsiteX1" fmla="*/ 1122223 w 1122223"/>
              <a:gd name="connsiteY1" fmla="*/ 0 h 983694"/>
              <a:gd name="connsiteX2" fmla="*/ 1122223 w 1122223"/>
              <a:gd name="connsiteY2" fmla="*/ 983694 h 983694"/>
              <a:gd name="connsiteX3" fmla="*/ 0 w 1122223"/>
              <a:gd name="connsiteY3" fmla="*/ 983694 h 983694"/>
              <a:gd name="connsiteX4" fmla="*/ 0 w 1122223"/>
              <a:gd name="connsiteY4" fmla="*/ 0 h 98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2223" h="983694">
                <a:moveTo>
                  <a:pt x="0" y="0"/>
                </a:moveTo>
                <a:lnTo>
                  <a:pt x="1122223" y="0"/>
                </a:lnTo>
                <a:lnTo>
                  <a:pt x="1122223" y="983694"/>
                </a:lnTo>
                <a:lnTo>
                  <a:pt x="0" y="98369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81268" tIns="81268" rIns="81268" bIns="81268" numCol="1" spcCol="1270" anchor="t" anchorCtr="0">
            <a:noAutofit/>
          </a:bodyPr>
          <a:lstStyle/>
          <a:p>
            <a:pPr marL="0" marR="0" lvl="0" indent="0" defTabSz="94808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133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Learning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E9A76AB0-6985-48FF-AA45-85F861CCC61E}"/>
              </a:ext>
            </a:extLst>
          </p:cNvPr>
          <p:cNvSpPr/>
          <p:nvPr/>
        </p:nvSpPr>
        <p:spPr>
          <a:xfrm>
            <a:off x="9234927" y="2572007"/>
            <a:ext cx="282280" cy="282280"/>
          </a:xfrm>
          <a:prstGeom prst="triangle">
            <a:avLst>
              <a:gd name="adj" fmla="val 100000"/>
            </a:avLst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</p:sp>
      <p:sp>
        <p:nvSpPr>
          <p:cNvPr id="32" name="L-Shape 31">
            <a:extLst>
              <a:ext uri="{FF2B5EF4-FFF2-40B4-BE49-F238E27FC236}">
                <a16:creationId xmlns:a16="http://schemas.microsoft.com/office/drawing/2014/main" id="{BB206B09-1F23-439E-A762-51D481F13BE7}"/>
              </a:ext>
            </a:extLst>
          </p:cNvPr>
          <p:cNvSpPr/>
          <p:nvPr/>
        </p:nvSpPr>
        <p:spPr>
          <a:xfrm rot="5400000">
            <a:off x="10018865" y="2240803"/>
            <a:ext cx="995897" cy="165715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D4D4F"/>
          </a:solidFill>
          <a:ln w="25400" cap="flat" cmpd="sng" algn="ctr">
            <a:noFill/>
            <a:prstDash val="solid"/>
          </a:ln>
          <a:effectLst/>
        </p:spPr>
      </p:sp>
      <p:sp>
        <p:nvSpPr>
          <p:cNvPr id="34" name="Freeform 41">
            <a:extLst>
              <a:ext uri="{FF2B5EF4-FFF2-40B4-BE49-F238E27FC236}">
                <a16:creationId xmlns:a16="http://schemas.microsoft.com/office/drawing/2014/main" id="{5E710878-D61F-4743-A08D-9CCE66A981EF}"/>
              </a:ext>
            </a:extLst>
          </p:cNvPr>
          <p:cNvSpPr/>
          <p:nvPr/>
        </p:nvSpPr>
        <p:spPr>
          <a:xfrm>
            <a:off x="9852625" y="2735932"/>
            <a:ext cx="1496085" cy="1311406"/>
          </a:xfrm>
          <a:custGeom>
            <a:avLst/>
            <a:gdLst>
              <a:gd name="connsiteX0" fmla="*/ 0 w 1122223"/>
              <a:gd name="connsiteY0" fmla="*/ 0 h 983694"/>
              <a:gd name="connsiteX1" fmla="*/ 1122223 w 1122223"/>
              <a:gd name="connsiteY1" fmla="*/ 0 h 983694"/>
              <a:gd name="connsiteX2" fmla="*/ 1122223 w 1122223"/>
              <a:gd name="connsiteY2" fmla="*/ 983694 h 983694"/>
              <a:gd name="connsiteX3" fmla="*/ 0 w 1122223"/>
              <a:gd name="connsiteY3" fmla="*/ 983694 h 983694"/>
              <a:gd name="connsiteX4" fmla="*/ 0 w 1122223"/>
              <a:gd name="connsiteY4" fmla="*/ 0 h 98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2223" h="983694">
                <a:moveTo>
                  <a:pt x="0" y="0"/>
                </a:moveTo>
                <a:lnTo>
                  <a:pt x="1122223" y="0"/>
                </a:lnTo>
                <a:lnTo>
                  <a:pt x="1122223" y="983694"/>
                </a:lnTo>
                <a:lnTo>
                  <a:pt x="0" y="98369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81268" tIns="81268" rIns="81268" bIns="81268" numCol="1" spcCol="1270" anchor="t" anchorCtr="0">
            <a:noAutofit/>
          </a:bodyPr>
          <a:lstStyle/>
          <a:p>
            <a:pPr marL="0" marR="0" lvl="0" indent="0" defTabSz="94808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133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Action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8EE13DB-82CC-48B7-9901-5A80325722DF}"/>
              </a:ext>
            </a:extLst>
          </p:cNvPr>
          <p:cNvGrpSpPr/>
          <p:nvPr/>
        </p:nvGrpSpPr>
        <p:grpSpPr>
          <a:xfrm>
            <a:off x="4080063" y="1665494"/>
            <a:ext cx="3551891" cy="576064"/>
            <a:chOff x="3059832" y="1299245"/>
            <a:chExt cx="2664296" cy="57606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09EBD15-5DE7-411E-8EE7-7B1BC559AF47}"/>
                </a:ext>
              </a:extLst>
            </p:cNvPr>
            <p:cNvCxnSpPr/>
            <p:nvPr/>
          </p:nvCxnSpPr>
          <p:spPr>
            <a:xfrm>
              <a:off x="3059832" y="1851670"/>
              <a:ext cx="2664296" cy="0"/>
            </a:xfrm>
            <a:prstGeom prst="line">
              <a:avLst/>
            </a:prstGeom>
            <a:noFill/>
            <a:ln w="31750" cap="flat" cmpd="sng" algn="ctr">
              <a:solidFill>
                <a:srgbClr val="4D4D4F"/>
              </a:solidFill>
              <a:prstDash val="solid"/>
              <a:headEnd type="oval"/>
              <a:tailEnd type="oval"/>
            </a:ln>
            <a:effectLst/>
          </p:spPr>
        </p:cxn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DB8A8AEC-D85F-4EA1-91C7-ABD06CDF901F}"/>
                </a:ext>
              </a:extLst>
            </p:cNvPr>
            <p:cNvSpPr txBox="1">
              <a:spLocks/>
            </p:cNvSpPr>
            <p:nvPr/>
          </p:nvSpPr>
          <p:spPr>
            <a:xfrm>
              <a:off x="3059832" y="1299245"/>
              <a:ext cx="2664296" cy="576064"/>
            </a:xfrm>
            <a:prstGeom prst="rect">
              <a:avLst/>
            </a:prstGeom>
          </p:spPr>
          <p:txBody>
            <a:bodyPr vert="horz" lIns="121903" tIns="60952" rIns="121903" bIns="60952" rtlCol="0" anchor="b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200" b="0" kern="1200" spc="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j-ea"/>
                  <a:cs typeface="Segoe UI Light" panose="020B0502040204020203" pitchFamily="34" charset="0"/>
                </a:rPr>
                <a:t>Data Visualization</a:t>
              </a:r>
              <a:endParaRPr kumimoji="0" lang="da-DK" sz="18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05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0</a:t>
            </a:r>
            <a:fld id="{F470E458-E7C2-4395-B75D-476A174CEE45}" type="slidenum"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pPr/>
              <a:t>8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9AF69-32B6-4205-B7B7-628FFFDEBA34}"/>
              </a:ext>
            </a:extLst>
          </p:cNvPr>
          <p:cNvSpPr txBox="1">
            <a:spLocks/>
          </p:cNvSpPr>
          <p:nvPr/>
        </p:nvSpPr>
        <p:spPr>
          <a:xfrm>
            <a:off x="911352" y="698373"/>
            <a:ext cx="10515600" cy="9463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>
                <a:solidFill>
                  <a:schemeClr val="accent2"/>
                </a:solidFill>
              </a:rPr>
              <a:t>The Building Blocks of Power BI Content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4B7CC9-61C6-4975-867D-9247FB1847F5}"/>
              </a:ext>
            </a:extLst>
          </p:cNvPr>
          <p:cNvSpPr/>
          <p:nvPr/>
        </p:nvSpPr>
        <p:spPr>
          <a:xfrm>
            <a:off x="4572070" y="1645521"/>
            <a:ext cx="49027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222222"/>
                </a:solidFill>
                <a:latin typeface="segoe-ui_normal"/>
              </a:rPr>
              <a:t> Datasets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222222"/>
                </a:solidFill>
                <a:latin typeface="segoe-ui_normal"/>
              </a:rPr>
              <a:t> Visualizations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222222"/>
                </a:solidFill>
                <a:latin typeface="segoe-ui_normal"/>
              </a:rPr>
              <a:t> Reports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222222"/>
                </a:solidFill>
                <a:latin typeface="segoe-ui_normal"/>
              </a:rPr>
              <a:t> Tiles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222222"/>
                </a:solidFill>
                <a:latin typeface="segoe-ui_normal"/>
              </a:rPr>
              <a:t> Dashboards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222222"/>
                </a:solidFill>
                <a:latin typeface="segoe-ui_normal"/>
              </a:rPr>
              <a:t> App Workspaces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222222"/>
                </a:solidFill>
                <a:latin typeface="segoe-ui_normal"/>
              </a:rPr>
              <a:t> Apps</a:t>
            </a:r>
          </a:p>
        </p:txBody>
      </p:sp>
    </p:spTree>
    <p:extLst>
      <p:ext uri="{BB962C8B-B14F-4D97-AF65-F5344CB8AC3E}">
        <p14:creationId xmlns:p14="http://schemas.microsoft.com/office/powerpoint/2010/main" val="2263802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25A8-B8DD-4EB6-91B0-C2BB5DA7F8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0</a:t>
            </a:r>
            <a:fld id="{F470E458-E7C2-4395-B75D-476A174CEE45}" type="slidenum"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pPr/>
              <a:t>9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DD8B4-533C-4810-A26D-D97F6B23E19D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360A6A-5E1C-4306-B0AF-EB550BCFC532}"/>
              </a:ext>
            </a:extLst>
          </p:cNvPr>
          <p:cNvSpPr txBox="1">
            <a:spLocks/>
          </p:cNvSpPr>
          <p:nvPr/>
        </p:nvSpPr>
        <p:spPr>
          <a:xfrm>
            <a:off x="1841387" y="476808"/>
            <a:ext cx="10515600" cy="9463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>
                <a:solidFill>
                  <a:schemeClr val="accent2"/>
                </a:solidFill>
              </a:rPr>
              <a:t>Datasets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292993-6795-4D35-9148-25E1D0C3E025}"/>
              </a:ext>
            </a:extLst>
          </p:cNvPr>
          <p:cNvSpPr/>
          <p:nvPr/>
        </p:nvSpPr>
        <p:spPr>
          <a:xfrm>
            <a:off x="433211" y="1577855"/>
            <a:ext cx="28163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 </a:t>
            </a:r>
            <a:r>
              <a:rPr lang="en-US" sz="2800" b="1"/>
              <a:t>dataset</a:t>
            </a:r>
            <a:r>
              <a:rPr lang="en-US" sz="2800"/>
              <a:t> is a collection of data that Power BI uses to create its visualizations. </a:t>
            </a:r>
            <a:br>
              <a:rPr lang="en-US" sz="2800"/>
            </a:br>
            <a:endParaRPr lang="en-US" sz="2800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0F688CFD-FD47-4975-A833-77105FF1D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708" y="1541279"/>
            <a:ext cx="7145079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0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8">
      <a:dk1>
        <a:srgbClr val="9D0000"/>
      </a:dk1>
      <a:lt1>
        <a:srgbClr val="FCEDD4"/>
      </a:lt1>
      <a:dk2>
        <a:srgbClr val="8D6347"/>
      </a:dk2>
      <a:lt2>
        <a:srgbClr val="FFF0D7"/>
      </a:lt2>
      <a:accent1>
        <a:srgbClr val="8D6347"/>
      </a:accent1>
      <a:accent2>
        <a:srgbClr val="FF0000"/>
      </a:accent2>
      <a:accent3>
        <a:srgbClr val="00AEEF"/>
      </a:accent3>
      <a:accent4>
        <a:srgbClr val="577423"/>
      </a:accent4>
      <a:accent5>
        <a:srgbClr val="36748D"/>
      </a:accent5>
      <a:accent6>
        <a:srgbClr val="60370F"/>
      </a:accent6>
      <a:hlink>
        <a:srgbClr val="9C0000"/>
      </a:hlink>
      <a:folHlink>
        <a:srgbClr val="9C0000"/>
      </a:folHlink>
    </a:clrScheme>
    <a:fontScheme name="Custom 5">
      <a:majorFont>
        <a:latin typeface="Adobe Garamond Pro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6E7"/>
        </a:solidFill>
        <a:ln>
          <a:solidFill>
            <a:srgbClr val="8D6347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46_Restaurant pitch deck_AAS_v5" id="{8177B436-B2DB-4F15-B992-5A4452FF1273}" vid="{ACBB9CD5-D3C7-4B74-9E01-7D9949625FE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Microsoft Office PowerPoint</Application>
  <PresentationFormat>Widescreen</PresentationFormat>
  <Paragraphs>204</Paragraphs>
  <Slides>39</Slides>
  <Notes>32</Notes>
  <HiddenSlides>5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Adobe Garamond Pro</vt:lpstr>
      <vt:lpstr>Arial</vt:lpstr>
      <vt:lpstr>Calibri</vt:lpstr>
      <vt:lpstr>Calibri Light</vt:lpstr>
      <vt:lpstr>Open Sans</vt:lpstr>
      <vt:lpstr>Segoe UI</vt:lpstr>
      <vt:lpstr>Segoe UI Light</vt:lpstr>
      <vt:lpstr>segoe-ui_bold</vt:lpstr>
      <vt:lpstr>segoe-ui_normal</vt:lpstr>
      <vt:lpstr>Office Theme</vt:lpstr>
      <vt:lpstr>Office Theme</vt:lpstr>
      <vt:lpstr>2020 CFMA Conference</vt:lpstr>
      <vt:lpstr>Can You See Me Now - Construction Data 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Microsoft Office 365....More than 4 Apps!</vt:lpstr>
      <vt:lpstr>PowerPoint Presentation</vt:lpstr>
      <vt:lpstr>PowerPoint Presentation</vt:lpstr>
      <vt:lpstr>Workflow Automation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ghost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Bios and Introduction</dc:title>
  <dc:creator>Frank Di Lorenzo</dc:creator>
  <cp:lastModifiedBy>Steve Hathaway</cp:lastModifiedBy>
  <cp:revision>1</cp:revision>
  <dcterms:created xsi:type="dcterms:W3CDTF">2020-06-09T15:55:46Z</dcterms:created>
  <dcterms:modified xsi:type="dcterms:W3CDTF">2020-10-01T15:34:10Z</dcterms:modified>
</cp:coreProperties>
</file>