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7"/>
  </p:notesMasterIdLst>
  <p:sldIdLst>
    <p:sldId id="285" r:id="rId2"/>
    <p:sldId id="256" r:id="rId3"/>
    <p:sldId id="257" r:id="rId4"/>
    <p:sldId id="290" r:id="rId5"/>
    <p:sldId id="291" r:id="rId6"/>
    <p:sldId id="299" r:id="rId7"/>
    <p:sldId id="289" r:id="rId8"/>
    <p:sldId id="292" r:id="rId9"/>
    <p:sldId id="293" r:id="rId10"/>
    <p:sldId id="294" r:id="rId11"/>
    <p:sldId id="295" r:id="rId12"/>
    <p:sldId id="296" r:id="rId13"/>
    <p:sldId id="297" r:id="rId14"/>
    <p:sldId id="298" r:id="rId15"/>
    <p:sldId id="302" r:id="rId16"/>
    <p:sldId id="300" r:id="rId17"/>
    <p:sldId id="4379" r:id="rId18"/>
    <p:sldId id="303" r:id="rId19"/>
    <p:sldId id="269" r:id="rId20"/>
    <p:sldId id="270" r:id="rId21"/>
    <p:sldId id="271" r:id="rId22"/>
    <p:sldId id="280" r:id="rId23"/>
    <p:sldId id="4383" r:id="rId24"/>
    <p:sldId id="263" r:id="rId25"/>
    <p:sldId id="274" r:id="rId26"/>
    <p:sldId id="288" r:id="rId27"/>
    <p:sldId id="266" r:id="rId28"/>
    <p:sldId id="262" r:id="rId29"/>
    <p:sldId id="283" r:id="rId30"/>
    <p:sldId id="284" r:id="rId31"/>
    <p:sldId id="276" r:id="rId32"/>
    <p:sldId id="4381" r:id="rId33"/>
    <p:sldId id="287" r:id="rId34"/>
    <p:sldId id="286" r:id="rId35"/>
    <p:sldId id="4382" r:id="rId36"/>
  </p:sldIdLst>
  <p:sldSz cx="12192000" cy="6858000"/>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E39D0-B1CF-44A1-9489-3551FF99E967}" v="13" dt="2022-09-19T15:52:36.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543" autoAdjust="0"/>
  </p:normalViewPr>
  <p:slideViewPr>
    <p:cSldViewPr snapToGrid="0">
      <p:cViewPr varScale="1">
        <p:scale>
          <a:sx n="69" d="100"/>
          <a:sy n="69"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Landau" userId="c4d1f9e9cd4e4967" providerId="LiveId" clId="{2A3E39D0-B1CF-44A1-9489-3551FF99E967}"/>
    <pc:docChg chg="custSel addSld delSld modSld sldOrd">
      <pc:chgData name="Nicole Landau" userId="c4d1f9e9cd4e4967" providerId="LiveId" clId="{2A3E39D0-B1CF-44A1-9489-3551FF99E967}" dt="2022-09-20T19:07:54.962" v="435" actId="2696"/>
      <pc:docMkLst>
        <pc:docMk/>
      </pc:docMkLst>
      <pc:sldChg chg="addSp modSp mod">
        <pc:chgData name="Nicole Landau" userId="c4d1f9e9cd4e4967" providerId="LiveId" clId="{2A3E39D0-B1CF-44A1-9489-3551FF99E967}" dt="2022-09-19T15:32:39.456" v="66" actId="1076"/>
        <pc:sldMkLst>
          <pc:docMk/>
          <pc:sldMk cId="3296464009" sldId="256"/>
        </pc:sldMkLst>
        <pc:spChg chg="mod">
          <ac:chgData name="Nicole Landau" userId="c4d1f9e9cd4e4967" providerId="LiveId" clId="{2A3E39D0-B1CF-44A1-9489-3551FF99E967}" dt="2022-09-19T15:32:26.674" v="62" actId="14100"/>
          <ac:spMkLst>
            <pc:docMk/>
            <pc:sldMk cId="3296464009" sldId="256"/>
            <ac:spMk id="2" creationId="{E1757EBE-01BC-35CA-75B7-03AF2F29987A}"/>
          </ac:spMkLst>
        </pc:spChg>
        <pc:spChg chg="add mod">
          <ac:chgData name="Nicole Landau" userId="c4d1f9e9cd4e4967" providerId="LiveId" clId="{2A3E39D0-B1CF-44A1-9489-3551FF99E967}" dt="2022-09-19T15:32:39.456" v="66" actId="1076"/>
          <ac:spMkLst>
            <pc:docMk/>
            <pc:sldMk cId="3296464009" sldId="256"/>
            <ac:spMk id="3" creationId="{0527F64C-239B-6FA7-D6A1-8D1CD7D10B87}"/>
          </ac:spMkLst>
        </pc:spChg>
      </pc:sldChg>
      <pc:sldChg chg="addSp modSp">
        <pc:chgData name="Nicole Landau" userId="c4d1f9e9cd4e4967" providerId="LiveId" clId="{2A3E39D0-B1CF-44A1-9489-3551FF99E967}" dt="2022-09-19T15:52:36.792" v="299" actId="1076"/>
        <pc:sldMkLst>
          <pc:docMk/>
          <pc:sldMk cId="3992574677" sldId="266"/>
        </pc:sldMkLst>
        <pc:picChg chg="add mod">
          <ac:chgData name="Nicole Landau" userId="c4d1f9e9cd4e4967" providerId="LiveId" clId="{2A3E39D0-B1CF-44A1-9489-3551FF99E967}" dt="2022-09-19T15:52:36.792" v="299" actId="1076"/>
          <ac:picMkLst>
            <pc:docMk/>
            <pc:sldMk cId="3992574677" sldId="266"/>
            <ac:picMk id="2050" creationId="{8D92C146-B72A-2902-A8B1-A14F940B8A0E}"/>
          </ac:picMkLst>
        </pc:picChg>
      </pc:sldChg>
      <pc:sldChg chg="modSp mod">
        <pc:chgData name="Nicole Landau" userId="c4d1f9e9cd4e4967" providerId="LiveId" clId="{2A3E39D0-B1CF-44A1-9489-3551FF99E967}" dt="2022-09-19T15:41:34.776" v="151" actId="5793"/>
        <pc:sldMkLst>
          <pc:docMk/>
          <pc:sldMk cId="406661943" sldId="269"/>
        </pc:sldMkLst>
        <pc:spChg chg="mod">
          <ac:chgData name="Nicole Landau" userId="c4d1f9e9cd4e4967" providerId="LiveId" clId="{2A3E39D0-B1CF-44A1-9489-3551FF99E967}" dt="2022-09-19T15:41:34.776" v="151" actId="5793"/>
          <ac:spMkLst>
            <pc:docMk/>
            <pc:sldMk cId="406661943" sldId="269"/>
            <ac:spMk id="3" creationId="{55E2134D-EDFA-C52F-9773-047664DF12C7}"/>
          </ac:spMkLst>
        </pc:spChg>
      </pc:sldChg>
      <pc:sldChg chg="modNotesTx">
        <pc:chgData name="Nicole Landau" userId="c4d1f9e9cd4e4967" providerId="LiveId" clId="{2A3E39D0-B1CF-44A1-9489-3551FF99E967}" dt="2022-09-19T15:42:10.919" v="152" actId="313"/>
        <pc:sldMkLst>
          <pc:docMk/>
          <pc:sldMk cId="218386415" sldId="270"/>
        </pc:sldMkLst>
      </pc:sldChg>
      <pc:sldChg chg="modSp mod">
        <pc:chgData name="Nicole Landau" userId="c4d1f9e9cd4e4967" providerId="LiveId" clId="{2A3E39D0-B1CF-44A1-9489-3551FF99E967}" dt="2022-09-19T15:42:28.895" v="153" actId="403"/>
        <pc:sldMkLst>
          <pc:docMk/>
          <pc:sldMk cId="99745806" sldId="271"/>
        </pc:sldMkLst>
        <pc:spChg chg="mod">
          <ac:chgData name="Nicole Landau" userId="c4d1f9e9cd4e4967" providerId="LiveId" clId="{2A3E39D0-B1CF-44A1-9489-3551FF99E967}" dt="2022-09-19T15:42:28.895" v="153" actId="403"/>
          <ac:spMkLst>
            <pc:docMk/>
            <pc:sldMk cId="99745806" sldId="271"/>
            <ac:spMk id="3" creationId="{55E2134D-EDFA-C52F-9773-047664DF12C7}"/>
          </ac:spMkLst>
        </pc:spChg>
      </pc:sldChg>
      <pc:sldChg chg="modSp mod">
        <pc:chgData name="Nicole Landau" userId="c4d1f9e9cd4e4967" providerId="LiveId" clId="{2A3E39D0-B1CF-44A1-9489-3551FF99E967}" dt="2022-09-19T15:44:38.138" v="188" actId="20577"/>
        <pc:sldMkLst>
          <pc:docMk/>
          <pc:sldMk cId="2118966703" sldId="274"/>
        </pc:sldMkLst>
        <pc:spChg chg="mod">
          <ac:chgData name="Nicole Landau" userId="c4d1f9e9cd4e4967" providerId="LiveId" clId="{2A3E39D0-B1CF-44A1-9489-3551FF99E967}" dt="2022-09-19T15:44:38.138" v="188" actId="20577"/>
          <ac:spMkLst>
            <pc:docMk/>
            <pc:sldMk cId="2118966703" sldId="274"/>
            <ac:spMk id="3" creationId="{F668F711-48B5-DD6B-8362-1CE0A47B59BD}"/>
          </ac:spMkLst>
        </pc:spChg>
      </pc:sldChg>
      <pc:sldChg chg="modSp mod">
        <pc:chgData name="Nicole Landau" userId="c4d1f9e9cd4e4967" providerId="LiveId" clId="{2A3E39D0-B1CF-44A1-9489-3551FF99E967}" dt="2022-09-20T19:07:51.196" v="434" actId="20577"/>
        <pc:sldMkLst>
          <pc:docMk/>
          <pc:sldMk cId="2622259019" sldId="276"/>
        </pc:sldMkLst>
        <pc:spChg chg="mod">
          <ac:chgData name="Nicole Landau" userId="c4d1f9e9cd4e4967" providerId="LiveId" clId="{2A3E39D0-B1CF-44A1-9489-3551FF99E967}" dt="2022-09-20T19:07:51.196" v="434" actId="20577"/>
          <ac:spMkLst>
            <pc:docMk/>
            <pc:sldMk cId="2622259019" sldId="276"/>
            <ac:spMk id="3" creationId="{4AFDF9E7-8BFB-D14B-C84C-2E342A4A5BAB}"/>
          </ac:spMkLst>
        </pc:spChg>
      </pc:sldChg>
      <pc:sldChg chg="addSp modSp">
        <pc:chgData name="Nicole Landau" userId="c4d1f9e9cd4e4967" providerId="LiveId" clId="{2A3E39D0-B1CF-44A1-9489-3551FF99E967}" dt="2022-09-19T15:46:57.082" v="191" actId="1076"/>
        <pc:sldMkLst>
          <pc:docMk/>
          <pc:sldMk cId="4213559791" sldId="280"/>
        </pc:sldMkLst>
        <pc:spChg chg="mod">
          <ac:chgData name="Nicole Landau" userId="c4d1f9e9cd4e4967" providerId="LiveId" clId="{2A3E39D0-B1CF-44A1-9489-3551FF99E967}" dt="2022-09-19T15:43:30.475" v="154" actId="20578"/>
          <ac:spMkLst>
            <pc:docMk/>
            <pc:sldMk cId="4213559791" sldId="280"/>
            <ac:spMk id="3" creationId="{ADA4D6A6-23B2-1F9D-96B1-D138D2C5FC98}"/>
          </ac:spMkLst>
        </pc:spChg>
        <pc:picChg chg="add mod">
          <ac:chgData name="Nicole Landau" userId="c4d1f9e9cd4e4967" providerId="LiveId" clId="{2A3E39D0-B1CF-44A1-9489-3551FF99E967}" dt="2022-09-19T15:46:57.082" v="191" actId="1076"/>
          <ac:picMkLst>
            <pc:docMk/>
            <pc:sldMk cId="4213559791" sldId="280"/>
            <ac:picMk id="1026" creationId="{16768A2B-7C22-00EF-A4EF-47C5F755B525}"/>
          </ac:picMkLst>
        </pc:picChg>
      </pc:sldChg>
      <pc:sldChg chg="addSp modSp mod">
        <pc:chgData name="Nicole Landau" userId="c4d1f9e9cd4e4967" providerId="LiveId" clId="{2A3E39D0-B1CF-44A1-9489-3551FF99E967}" dt="2022-09-19T15:53:50.494" v="315" actId="1076"/>
        <pc:sldMkLst>
          <pc:docMk/>
          <pc:sldMk cId="3638326643" sldId="283"/>
        </pc:sldMkLst>
        <pc:spChg chg="add mod">
          <ac:chgData name="Nicole Landau" userId="c4d1f9e9cd4e4967" providerId="LiveId" clId="{2A3E39D0-B1CF-44A1-9489-3551FF99E967}" dt="2022-09-19T15:53:27.432" v="305" actId="207"/>
          <ac:spMkLst>
            <pc:docMk/>
            <pc:sldMk cId="3638326643" sldId="283"/>
            <ac:spMk id="3" creationId="{A86E16AA-9DEE-6639-FD98-D84987B4EBB6}"/>
          </ac:spMkLst>
        </pc:spChg>
        <pc:spChg chg="add mod">
          <ac:chgData name="Nicole Landau" userId="c4d1f9e9cd4e4967" providerId="LiveId" clId="{2A3E39D0-B1CF-44A1-9489-3551FF99E967}" dt="2022-09-19T15:53:37.813" v="307" actId="1076"/>
          <ac:spMkLst>
            <pc:docMk/>
            <pc:sldMk cId="3638326643" sldId="283"/>
            <ac:spMk id="6" creationId="{A86D96B9-289B-44A2-EBE9-395663D5D29D}"/>
          </ac:spMkLst>
        </pc:spChg>
        <pc:spChg chg="add mod">
          <ac:chgData name="Nicole Landau" userId="c4d1f9e9cd4e4967" providerId="LiveId" clId="{2A3E39D0-B1CF-44A1-9489-3551FF99E967}" dt="2022-09-19T15:53:40.759" v="309" actId="1076"/>
          <ac:spMkLst>
            <pc:docMk/>
            <pc:sldMk cId="3638326643" sldId="283"/>
            <ac:spMk id="8" creationId="{7699945B-7D71-C9BE-F42C-04197C9864A8}"/>
          </ac:spMkLst>
        </pc:spChg>
        <pc:spChg chg="add mod">
          <ac:chgData name="Nicole Landau" userId="c4d1f9e9cd4e4967" providerId="LiveId" clId="{2A3E39D0-B1CF-44A1-9489-3551FF99E967}" dt="2022-09-19T15:53:44.336" v="311" actId="1076"/>
          <ac:spMkLst>
            <pc:docMk/>
            <pc:sldMk cId="3638326643" sldId="283"/>
            <ac:spMk id="10" creationId="{FB48BF8A-DCE4-5D89-01A9-F33368C10036}"/>
          </ac:spMkLst>
        </pc:spChg>
        <pc:spChg chg="add mod">
          <ac:chgData name="Nicole Landau" userId="c4d1f9e9cd4e4967" providerId="LiveId" clId="{2A3E39D0-B1CF-44A1-9489-3551FF99E967}" dt="2022-09-19T15:53:47.412" v="313" actId="1076"/>
          <ac:spMkLst>
            <pc:docMk/>
            <pc:sldMk cId="3638326643" sldId="283"/>
            <ac:spMk id="12" creationId="{97BFF43D-9F58-77ED-A3BF-323056FCC0EF}"/>
          </ac:spMkLst>
        </pc:spChg>
        <pc:spChg chg="add mod">
          <ac:chgData name="Nicole Landau" userId="c4d1f9e9cd4e4967" providerId="LiveId" clId="{2A3E39D0-B1CF-44A1-9489-3551FF99E967}" dt="2022-09-19T15:53:50.494" v="315" actId="1076"/>
          <ac:spMkLst>
            <pc:docMk/>
            <pc:sldMk cId="3638326643" sldId="283"/>
            <ac:spMk id="14" creationId="{F5FC7285-B80A-78D3-A5D9-006330C9B9F1}"/>
          </ac:spMkLst>
        </pc:spChg>
      </pc:sldChg>
      <pc:sldChg chg="addSp modSp mod">
        <pc:chgData name="Nicole Landau" userId="c4d1f9e9cd4e4967" providerId="LiveId" clId="{2A3E39D0-B1CF-44A1-9489-3551FF99E967}" dt="2022-09-19T15:54:40.570" v="318" actId="1076"/>
        <pc:sldMkLst>
          <pc:docMk/>
          <pc:sldMk cId="3496971677" sldId="284"/>
        </pc:sldMkLst>
        <pc:spChg chg="add mod">
          <ac:chgData name="Nicole Landau" userId="c4d1f9e9cd4e4967" providerId="LiveId" clId="{2A3E39D0-B1CF-44A1-9489-3551FF99E967}" dt="2022-09-19T15:54:40.570" v="318" actId="1076"/>
          <ac:spMkLst>
            <pc:docMk/>
            <pc:sldMk cId="3496971677" sldId="284"/>
            <ac:spMk id="6" creationId="{A15B91F2-21C9-2323-6BA0-FB730A879C78}"/>
          </ac:spMkLst>
        </pc:spChg>
      </pc:sldChg>
      <pc:sldChg chg="add ord">
        <pc:chgData name="Nicole Landau" userId="c4d1f9e9cd4e4967" providerId="LiveId" clId="{2A3E39D0-B1CF-44A1-9489-3551FF99E967}" dt="2022-09-19T15:31:20.610" v="3"/>
        <pc:sldMkLst>
          <pc:docMk/>
          <pc:sldMk cId="2457492707" sldId="285"/>
        </pc:sldMkLst>
      </pc:sldChg>
      <pc:sldChg chg="modSp mod">
        <pc:chgData name="Nicole Landau" userId="c4d1f9e9cd4e4967" providerId="LiveId" clId="{2A3E39D0-B1CF-44A1-9489-3551FF99E967}" dt="2022-09-19T15:34:43.673" v="142" actId="14100"/>
        <pc:sldMkLst>
          <pc:docMk/>
          <pc:sldMk cId="4270111663" sldId="299"/>
        </pc:sldMkLst>
        <pc:spChg chg="mod">
          <ac:chgData name="Nicole Landau" userId="c4d1f9e9cd4e4967" providerId="LiveId" clId="{2A3E39D0-B1CF-44A1-9489-3551FF99E967}" dt="2022-09-19T15:34:43.673" v="142" actId="14100"/>
          <ac:spMkLst>
            <pc:docMk/>
            <pc:sldMk cId="4270111663" sldId="299"/>
            <ac:spMk id="2" creationId="{7918D8C5-DF93-2D27-771A-094BC024DA3E}"/>
          </ac:spMkLst>
        </pc:spChg>
      </pc:sldChg>
      <pc:sldChg chg="modSp mod">
        <pc:chgData name="Nicole Landau" userId="c4d1f9e9cd4e4967" providerId="LiveId" clId="{2A3E39D0-B1CF-44A1-9489-3551FF99E967}" dt="2022-09-19T15:40:16.258" v="149" actId="1076"/>
        <pc:sldMkLst>
          <pc:docMk/>
          <pc:sldMk cId="177955354" sldId="303"/>
        </pc:sldMkLst>
        <pc:spChg chg="mod">
          <ac:chgData name="Nicole Landau" userId="c4d1f9e9cd4e4967" providerId="LiveId" clId="{2A3E39D0-B1CF-44A1-9489-3551FF99E967}" dt="2022-09-19T15:40:16.258" v="149" actId="1076"/>
          <ac:spMkLst>
            <pc:docMk/>
            <pc:sldMk cId="177955354" sldId="303"/>
            <ac:spMk id="7" creationId="{955142E5-3DA6-FB6F-29C0-91A7A7EE6037}"/>
          </ac:spMkLst>
        </pc:spChg>
      </pc:sldChg>
      <pc:sldChg chg="modSp new mod">
        <pc:chgData name="Nicole Landau" userId="c4d1f9e9cd4e4967" providerId="LiveId" clId="{2A3E39D0-B1CF-44A1-9489-3551FF99E967}" dt="2022-09-19T16:00:50.675" v="340" actId="122"/>
        <pc:sldMkLst>
          <pc:docMk/>
          <pc:sldMk cId="213832617" sldId="4382"/>
        </pc:sldMkLst>
        <pc:spChg chg="mod">
          <ac:chgData name="Nicole Landau" userId="c4d1f9e9cd4e4967" providerId="LiveId" clId="{2A3E39D0-B1CF-44A1-9489-3551FF99E967}" dt="2022-09-19T15:33:51.836" v="91" actId="20577"/>
          <ac:spMkLst>
            <pc:docMk/>
            <pc:sldMk cId="213832617" sldId="4382"/>
            <ac:spMk id="2" creationId="{B02AB365-F1F5-0BC5-06E2-50D540C41672}"/>
          </ac:spMkLst>
        </pc:spChg>
        <pc:spChg chg="mod">
          <ac:chgData name="Nicole Landau" userId="c4d1f9e9cd4e4967" providerId="LiveId" clId="{2A3E39D0-B1CF-44A1-9489-3551FF99E967}" dt="2022-09-19T16:00:50.675" v="340" actId="122"/>
          <ac:spMkLst>
            <pc:docMk/>
            <pc:sldMk cId="213832617" sldId="4382"/>
            <ac:spMk id="3" creationId="{777E6102-071A-E02D-CFCD-1A79DF509A0F}"/>
          </ac:spMkLst>
        </pc:spChg>
      </pc:sldChg>
      <pc:sldChg chg="new del">
        <pc:chgData name="Nicole Landau" userId="c4d1f9e9cd4e4967" providerId="LiveId" clId="{2A3E39D0-B1CF-44A1-9489-3551FF99E967}" dt="2022-09-19T15:31:23.971" v="4" actId="2696"/>
        <pc:sldMkLst>
          <pc:docMk/>
          <pc:sldMk cId="1262699527" sldId="4382"/>
        </pc:sldMkLst>
      </pc:sldChg>
      <pc:sldChg chg="addSp delSp modSp new mod ord modNotesTx">
        <pc:chgData name="Nicole Landau" userId="c4d1f9e9cd4e4967" providerId="LiveId" clId="{2A3E39D0-B1CF-44A1-9489-3551FF99E967}" dt="2022-09-19T15:51:00.256" v="296" actId="1076"/>
        <pc:sldMkLst>
          <pc:docMk/>
          <pc:sldMk cId="3839320196" sldId="4383"/>
        </pc:sldMkLst>
        <pc:spChg chg="mod">
          <ac:chgData name="Nicole Landau" userId="c4d1f9e9cd4e4967" providerId="LiveId" clId="{2A3E39D0-B1CF-44A1-9489-3551FF99E967}" dt="2022-09-19T15:49:54.411" v="195"/>
          <ac:spMkLst>
            <pc:docMk/>
            <pc:sldMk cId="3839320196" sldId="4383"/>
            <ac:spMk id="2" creationId="{2F523E7D-461C-4F7E-D4E0-91B37F0F22A9}"/>
          </ac:spMkLst>
        </pc:spChg>
        <pc:spChg chg="del">
          <ac:chgData name="Nicole Landau" userId="c4d1f9e9cd4e4967" providerId="LiveId" clId="{2A3E39D0-B1CF-44A1-9489-3551FF99E967}" dt="2022-09-19T15:50:02.207" v="197" actId="478"/>
          <ac:spMkLst>
            <pc:docMk/>
            <pc:sldMk cId="3839320196" sldId="4383"/>
            <ac:spMk id="3" creationId="{46D039E0-998E-7010-7C01-989C133B980E}"/>
          </ac:spMkLst>
        </pc:spChg>
        <pc:picChg chg="add mod modCrop">
          <ac:chgData name="Nicole Landau" userId="c4d1f9e9cd4e4967" providerId="LiveId" clId="{2A3E39D0-B1CF-44A1-9489-3551FF99E967}" dt="2022-09-19T15:51:00.256" v="296" actId="1076"/>
          <ac:picMkLst>
            <pc:docMk/>
            <pc:sldMk cId="3839320196" sldId="4383"/>
            <ac:picMk id="5" creationId="{61CB9C68-1D3C-36F1-7C37-DB6640940E22}"/>
          </ac:picMkLst>
        </pc:picChg>
      </pc:sldChg>
      <pc:sldChg chg="modSp new del mod">
        <pc:chgData name="Nicole Landau" userId="c4d1f9e9cd4e4967" providerId="LiveId" clId="{2A3E39D0-B1CF-44A1-9489-3551FF99E967}" dt="2022-09-20T19:07:54.962" v="435" actId="2696"/>
        <pc:sldMkLst>
          <pc:docMk/>
          <pc:sldMk cId="48192560" sldId="4384"/>
        </pc:sldMkLst>
        <pc:spChg chg="mod">
          <ac:chgData name="Nicole Landau" userId="c4d1f9e9cd4e4967" providerId="LiveId" clId="{2A3E39D0-B1CF-44A1-9489-3551FF99E967}" dt="2022-09-20T19:05:08.517" v="352" actId="20577"/>
          <ac:spMkLst>
            <pc:docMk/>
            <pc:sldMk cId="48192560" sldId="4384"/>
            <ac:spMk id="2" creationId="{6CDBD718-4797-95EB-5FFA-20785C81ACFF}"/>
          </ac:spMkLst>
        </pc:spChg>
        <pc:spChg chg="mod">
          <ac:chgData name="Nicole Landau" userId="c4d1f9e9cd4e4967" providerId="LiveId" clId="{2A3E39D0-B1CF-44A1-9489-3551FF99E967}" dt="2022-09-20T19:05:55.647" v="353" actId="113"/>
          <ac:spMkLst>
            <pc:docMk/>
            <pc:sldMk cId="48192560" sldId="4384"/>
            <ac:spMk id="3" creationId="{505FA65D-30BA-978F-80E9-56CE2E873560}"/>
          </ac:spMkLst>
        </pc:spChg>
      </pc:sldChg>
    </pc:docChg>
  </pc:docChgLst>
  <pc:docChgLst>
    <pc:chgData name="Nicole Landau" userId="c4d1f9e9cd4e4967" providerId="LiveId" clId="{8D73745F-5DF5-40AD-AE6E-BF9C9214F897}"/>
    <pc:docChg chg="custSel addSld delSld modSld sldOrd">
      <pc:chgData name="Nicole Landau" userId="c4d1f9e9cd4e4967" providerId="LiveId" clId="{8D73745F-5DF5-40AD-AE6E-BF9C9214F897}" dt="2022-08-07T02:38:38.123" v="378" actId="313"/>
      <pc:docMkLst>
        <pc:docMk/>
      </pc:docMkLst>
      <pc:sldChg chg="modSp mod">
        <pc:chgData name="Nicole Landau" userId="c4d1f9e9cd4e4967" providerId="LiveId" clId="{8D73745F-5DF5-40AD-AE6E-BF9C9214F897}" dt="2022-08-07T02:27:29.272" v="73" actId="20577"/>
        <pc:sldMkLst>
          <pc:docMk/>
          <pc:sldMk cId="3296464009" sldId="256"/>
        </pc:sldMkLst>
        <pc:spChg chg="mod">
          <ac:chgData name="Nicole Landau" userId="c4d1f9e9cd4e4967" providerId="LiveId" clId="{8D73745F-5DF5-40AD-AE6E-BF9C9214F897}" dt="2022-08-07T02:27:29.272" v="73" actId="20577"/>
          <ac:spMkLst>
            <pc:docMk/>
            <pc:sldMk cId="3296464009" sldId="256"/>
            <ac:spMk id="2" creationId="{E1757EBE-01BC-35CA-75B7-03AF2F29987A}"/>
          </ac:spMkLst>
        </pc:spChg>
      </pc:sldChg>
      <pc:sldChg chg="del">
        <pc:chgData name="Nicole Landau" userId="c4d1f9e9cd4e4967" providerId="LiveId" clId="{8D73745F-5DF5-40AD-AE6E-BF9C9214F897}" dt="2022-08-07T02:27:57.691" v="74" actId="2696"/>
        <pc:sldMkLst>
          <pc:docMk/>
          <pc:sldMk cId="3420741923" sldId="258"/>
        </pc:sldMkLst>
      </pc:sldChg>
      <pc:sldChg chg="del">
        <pc:chgData name="Nicole Landau" userId="c4d1f9e9cd4e4967" providerId="LiveId" clId="{8D73745F-5DF5-40AD-AE6E-BF9C9214F897}" dt="2022-08-07T02:30:55.032" v="83" actId="47"/>
        <pc:sldMkLst>
          <pc:docMk/>
          <pc:sldMk cId="2458648913" sldId="265"/>
        </pc:sldMkLst>
      </pc:sldChg>
      <pc:sldChg chg="del">
        <pc:chgData name="Nicole Landau" userId="c4d1f9e9cd4e4967" providerId="LiveId" clId="{8D73745F-5DF5-40AD-AE6E-BF9C9214F897}" dt="2022-08-07T02:31:42.220" v="87" actId="47"/>
        <pc:sldMkLst>
          <pc:docMk/>
          <pc:sldMk cId="1664700455" sldId="268"/>
        </pc:sldMkLst>
      </pc:sldChg>
      <pc:sldChg chg="ord">
        <pc:chgData name="Nicole Landau" userId="c4d1f9e9cd4e4967" providerId="LiveId" clId="{8D73745F-5DF5-40AD-AE6E-BF9C9214F897}" dt="2022-08-07T02:30:34.913" v="76"/>
        <pc:sldMkLst>
          <pc:docMk/>
          <pc:sldMk cId="406661943" sldId="269"/>
        </pc:sldMkLst>
      </pc:sldChg>
      <pc:sldChg chg="ord">
        <pc:chgData name="Nicole Landau" userId="c4d1f9e9cd4e4967" providerId="LiveId" clId="{8D73745F-5DF5-40AD-AE6E-BF9C9214F897}" dt="2022-08-07T02:30:36.569" v="78"/>
        <pc:sldMkLst>
          <pc:docMk/>
          <pc:sldMk cId="218386415" sldId="270"/>
        </pc:sldMkLst>
      </pc:sldChg>
      <pc:sldChg chg="ord">
        <pc:chgData name="Nicole Landau" userId="c4d1f9e9cd4e4967" providerId="LiveId" clId="{8D73745F-5DF5-40AD-AE6E-BF9C9214F897}" dt="2022-08-07T02:30:38.232" v="80"/>
        <pc:sldMkLst>
          <pc:docMk/>
          <pc:sldMk cId="99745806" sldId="271"/>
        </pc:sldMkLst>
      </pc:sldChg>
      <pc:sldChg chg="del">
        <pc:chgData name="Nicole Landau" userId="c4d1f9e9cd4e4967" providerId="LiveId" clId="{8D73745F-5DF5-40AD-AE6E-BF9C9214F897}" dt="2022-08-07T02:30:53.145" v="82" actId="47"/>
        <pc:sldMkLst>
          <pc:docMk/>
          <pc:sldMk cId="4032537523" sldId="272"/>
        </pc:sldMkLst>
      </pc:sldChg>
      <pc:sldChg chg="del">
        <pc:chgData name="Nicole Landau" userId="c4d1f9e9cd4e4967" providerId="LiveId" clId="{8D73745F-5DF5-40AD-AE6E-BF9C9214F897}" dt="2022-08-07T02:30:47.876" v="81" actId="2696"/>
        <pc:sldMkLst>
          <pc:docMk/>
          <pc:sldMk cId="156399164" sldId="275"/>
        </pc:sldMkLst>
      </pc:sldChg>
      <pc:sldChg chg="del">
        <pc:chgData name="Nicole Landau" userId="c4d1f9e9cd4e4967" providerId="LiveId" clId="{8D73745F-5DF5-40AD-AE6E-BF9C9214F897}" dt="2022-08-07T02:31:23.692" v="84" actId="47"/>
        <pc:sldMkLst>
          <pc:docMk/>
          <pc:sldMk cId="34148520" sldId="277"/>
        </pc:sldMkLst>
      </pc:sldChg>
      <pc:sldChg chg="del">
        <pc:chgData name="Nicole Landau" userId="c4d1f9e9cd4e4967" providerId="LiveId" clId="{8D73745F-5DF5-40AD-AE6E-BF9C9214F897}" dt="2022-08-07T02:31:25.661" v="85" actId="47"/>
        <pc:sldMkLst>
          <pc:docMk/>
          <pc:sldMk cId="2512155838" sldId="278"/>
        </pc:sldMkLst>
      </pc:sldChg>
      <pc:sldChg chg="del">
        <pc:chgData name="Nicole Landau" userId="c4d1f9e9cd4e4967" providerId="LiveId" clId="{8D73745F-5DF5-40AD-AE6E-BF9C9214F897}" dt="2022-08-07T02:31:27.848" v="86" actId="47"/>
        <pc:sldMkLst>
          <pc:docMk/>
          <pc:sldMk cId="3400237781" sldId="279"/>
        </pc:sldMkLst>
      </pc:sldChg>
      <pc:sldChg chg="modSp new mod modNotesTx">
        <pc:chgData name="Nicole Landau" userId="c4d1f9e9cd4e4967" providerId="LiveId" clId="{8D73745F-5DF5-40AD-AE6E-BF9C9214F897}" dt="2022-08-07T02:38:38.123" v="378" actId="313"/>
        <pc:sldMkLst>
          <pc:docMk/>
          <pc:sldMk cId="2634589168" sldId="288"/>
        </pc:sldMkLst>
        <pc:spChg chg="mod">
          <ac:chgData name="Nicole Landau" userId="c4d1f9e9cd4e4967" providerId="LiveId" clId="{8D73745F-5DF5-40AD-AE6E-BF9C9214F897}" dt="2022-08-07T02:34:49.858" v="91" actId="108"/>
          <ac:spMkLst>
            <pc:docMk/>
            <pc:sldMk cId="2634589168" sldId="288"/>
            <ac:spMk id="2" creationId="{40E2F694-F7D5-39C7-92A1-2B00ED3C8DED}"/>
          </ac:spMkLst>
        </pc:spChg>
        <pc:spChg chg="mod">
          <ac:chgData name="Nicole Landau" userId="c4d1f9e9cd4e4967" providerId="LiveId" clId="{8D73745F-5DF5-40AD-AE6E-BF9C9214F897}" dt="2022-08-07T02:38:38.123" v="378" actId="313"/>
          <ac:spMkLst>
            <pc:docMk/>
            <pc:sldMk cId="2634589168" sldId="288"/>
            <ac:spMk id="3" creationId="{48DDB916-2919-AA44-9FA6-1D21E11E7A04}"/>
          </ac:spMkLst>
        </pc:spChg>
      </pc:sldChg>
    </pc:docChg>
  </pc:docChgLst>
  <pc:docChgLst>
    <pc:chgData name="Nicole Landau" userId="c4d1f9e9cd4e4967" providerId="LiveId" clId="{8F4F094E-42E2-4162-AC03-97B9FF2998B6}"/>
    <pc:docChg chg="undo custSel addSld delSld modSld sldOrd replTag">
      <pc:chgData name="Nicole Landau" userId="c4d1f9e9cd4e4967" providerId="LiveId" clId="{8F4F094E-42E2-4162-AC03-97B9FF2998B6}" dt="2022-09-01T18:54:10.857" v="2895" actId="2696"/>
      <pc:docMkLst>
        <pc:docMk/>
      </pc:docMkLst>
      <pc:sldChg chg="modSp mod">
        <pc:chgData name="Nicole Landau" userId="c4d1f9e9cd4e4967" providerId="LiveId" clId="{8F4F094E-42E2-4162-AC03-97B9FF2998B6}" dt="2022-09-01T18:09:08.944" v="1990" actId="1076"/>
        <pc:sldMkLst>
          <pc:docMk/>
          <pc:sldMk cId="3296464009" sldId="256"/>
        </pc:sldMkLst>
        <pc:spChg chg="mod">
          <ac:chgData name="Nicole Landau" userId="c4d1f9e9cd4e4967" providerId="LiveId" clId="{8F4F094E-42E2-4162-AC03-97B9FF2998B6}" dt="2022-09-01T18:09:08.944" v="1990" actId="1076"/>
          <ac:spMkLst>
            <pc:docMk/>
            <pc:sldMk cId="3296464009" sldId="256"/>
            <ac:spMk id="2" creationId="{E1757EBE-01BC-35CA-75B7-03AF2F29987A}"/>
          </ac:spMkLst>
        </pc:spChg>
      </pc:sldChg>
      <pc:sldChg chg="modSp mod">
        <pc:chgData name="Nicole Landau" userId="c4d1f9e9cd4e4967" providerId="LiveId" clId="{8F4F094E-42E2-4162-AC03-97B9FF2998B6}" dt="2022-09-01T18:08:38.157" v="1986" actId="404"/>
        <pc:sldMkLst>
          <pc:docMk/>
          <pc:sldMk cId="2347211081" sldId="257"/>
        </pc:sldMkLst>
        <pc:spChg chg="mod">
          <ac:chgData name="Nicole Landau" userId="c4d1f9e9cd4e4967" providerId="LiveId" clId="{8F4F094E-42E2-4162-AC03-97B9FF2998B6}" dt="2022-09-01T18:08:38.157" v="1986" actId="404"/>
          <ac:spMkLst>
            <pc:docMk/>
            <pc:sldMk cId="2347211081" sldId="257"/>
            <ac:spMk id="2" creationId="{DF99ABFD-882F-19F9-0C59-FD00875D82DC}"/>
          </ac:spMkLst>
        </pc:spChg>
      </pc:sldChg>
      <pc:sldChg chg="del">
        <pc:chgData name="Nicole Landau" userId="c4d1f9e9cd4e4967" providerId="LiveId" clId="{8F4F094E-42E2-4162-AC03-97B9FF2998B6}" dt="2022-09-01T18:34:37.072" v="2698" actId="47"/>
        <pc:sldMkLst>
          <pc:docMk/>
          <pc:sldMk cId="1849774675" sldId="264"/>
        </pc:sldMkLst>
      </pc:sldChg>
      <pc:sldChg chg="del">
        <pc:chgData name="Nicole Landau" userId="c4d1f9e9cd4e4967" providerId="LiveId" clId="{8F4F094E-42E2-4162-AC03-97B9FF2998B6}" dt="2022-09-01T18:46:28.140" v="2852" actId="2696"/>
        <pc:sldMkLst>
          <pc:docMk/>
          <pc:sldMk cId="2737069991" sldId="267"/>
        </pc:sldMkLst>
      </pc:sldChg>
      <pc:sldChg chg="modSp mod">
        <pc:chgData name="Nicole Landau" userId="c4d1f9e9cd4e4967" providerId="LiveId" clId="{8F4F094E-42E2-4162-AC03-97B9FF2998B6}" dt="2022-09-01T18:32:06.863" v="2456" actId="108"/>
        <pc:sldMkLst>
          <pc:docMk/>
          <pc:sldMk cId="406661943" sldId="269"/>
        </pc:sldMkLst>
        <pc:spChg chg="mod">
          <ac:chgData name="Nicole Landau" userId="c4d1f9e9cd4e4967" providerId="LiveId" clId="{8F4F094E-42E2-4162-AC03-97B9FF2998B6}" dt="2022-09-01T18:32:06.863" v="2456" actId="108"/>
          <ac:spMkLst>
            <pc:docMk/>
            <pc:sldMk cId="406661943" sldId="269"/>
            <ac:spMk id="3" creationId="{55E2134D-EDFA-C52F-9773-047664DF12C7}"/>
          </ac:spMkLst>
        </pc:spChg>
      </pc:sldChg>
      <pc:sldChg chg="modSp mod">
        <pc:chgData name="Nicole Landau" userId="c4d1f9e9cd4e4967" providerId="LiveId" clId="{8F4F094E-42E2-4162-AC03-97B9FF2998B6}" dt="2022-09-01T18:31:28.244" v="2446" actId="20577"/>
        <pc:sldMkLst>
          <pc:docMk/>
          <pc:sldMk cId="218386415" sldId="270"/>
        </pc:sldMkLst>
        <pc:spChg chg="mod">
          <ac:chgData name="Nicole Landau" userId="c4d1f9e9cd4e4967" providerId="LiveId" clId="{8F4F094E-42E2-4162-AC03-97B9FF2998B6}" dt="2022-09-01T18:31:28.244" v="2446" actId="20577"/>
          <ac:spMkLst>
            <pc:docMk/>
            <pc:sldMk cId="218386415" sldId="270"/>
            <ac:spMk id="3" creationId="{55E2134D-EDFA-C52F-9773-047664DF12C7}"/>
          </ac:spMkLst>
        </pc:spChg>
      </pc:sldChg>
      <pc:sldChg chg="modSp mod">
        <pc:chgData name="Nicole Landau" userId="c4d1f9e9cd4e4967" providerId="LiveId" clId="{8F4F094E-42E2-4162-AC03-97B9FF2998B6}" dt="2022-09-01T18:34:11.381" v="2697" actId="20577"/>
        <pc:sldMkLst>
          <pc:docMk/>
          <pc:sldMk cId="99745806" sldId="271"/>
        </pc:sldMkLst>
        <pc:spChg chg="mod">
          <ac:chgData name="Nicole Landau" userId="c4d1f9e9cd4e4967" providerId="LiveId" clId="{8F4F094E-42E2-4162-AC03-97B9FF2998B6}" dt="2022-09-01T18:34:11.381" v="2697" actId="20577"/>
          <ac:spMkLst>
            <pc:docMk/>
            <pc:sldMk cId="99745806" sldId="271"/>
            <ac:spMk id="3" creationId="{55E2134D-EDFA-C52F-9773-047664DF12C7}"/>
          </ac:spMkLst>
        </pc:spChg>
      </pc:sldChg>
      <pc:sldChg chg="del">
        <pc:chgData name="Nicole Landau" userId="c4d1f9e9cd4e4967" providerId="LiveId" clId="{8F4F094E-42E2-4162-AC03-97B9FF2998B6}" dt="2022-09-01T18:34:40.359" v="2699" actId="47"/>
        <pc:sldMkLst>
          <pc:docMk/>
          <pc:sldMk cId="1786101847" sldId="273"/>
        </pc:sldMkLst>
      </pc:sldChg>
      <pc:sldChg chg="modSp mod">
        <pc:chgData name="Nicole Landau" userId="c4d1f9e9cd4e4967" providerId="LiveId" clId="{8F4F094E-42E2-4162-AC03-97B9FF2998B6}" dt="2022-09-01T18:36:05.443" v="2850" actId="20577"/>
        <pc:sldMkLst>
          <pc:docMk/>
          <pc:sldMk cId="4213559791" sldId="280"/>
        </pc:sldMkLst>
        <pc:spChg chg="mod">
          <ac:chgData name="Nicole Landau" userId="c4d1f9e9cd4e4967" providerId="LiveId" clId="{8F4F094E-42E2-4162-AC03-97B9FF2998B6}" dt="2022-09-01T18:36:05.443" v="2850" actId="20577"/>
          <ac:spMkLst>
            <pc:docMk/>
            <pc:sldMk cId="4213559791" sldId="280"/>
            <ac:spMk id="3" creationId="{ADA4D6A6-23B2-1F9D-96B1-D138D2C5FC98}"/>
          </ac:spMkLst>
        </pc:spChg>
      </pc:sldChg>
      <pc:sldChg chg="del">
        <pc:chgData name="Nicole Landau" userId="c4d1f9e9cd4e4967" providerId="LiveId" clId="{8F4F094E-42E2-4162-AC03-97B9FF2998B6}" dt="2022-09-01T18:27:07.415" v="2100" actId="2696"/>
        <pc:sldMkLst>
          <pc:docMk/>
          <pc:sldMk cId="2981484318" sldId="281"/>
        </pc:sldMkLst>
      </pc:sldChg>
      <pc:sldChg chg="del">
        <pc:chgData name="Nicole Landau" userId="c4d1f9e9cd4e4967" providerId="LiveId" clId="{8F4F094E-42E2-4162-AC03-97B9FF2998B6}" dt="2022-09-01T17:49:31.212" v="1650" actId="2696"/>
        <pc:sldMkLst>
          <pc:docMk/>
          <pc:sldMk cId="3870334267" sldId="282"/>
        </pc:sldMkLst>
      </pc:sldChg>
      <pc:sldChg chg="addSp delSp modSp new mod ord">
        <pc:chgData name="Nicole Landau" userId="c4d1f9e9cd4e4967" providerId="LiveId" clId="{8F4F094E-42E2-4162-AC03-97B9FF2998B6}" dt="2022-09-01T18:08:02.849" v="1980" actId="27636"/>
        <pc:sldMkLst>
          <pc:docMk/>
          <pc:sldMk cId="3269720800" sldId="289"/>
        </pc:sldMkLst>
        <pc:spChg chg="mod">
          <ac:chgData name="Nicole Landau" userId="c4d1f9e9cd4e4967" providerId="LiveId" clId="{8F4F094E-42E2-4162-AC03-97B9FF2998B6}" dt="2022-09-01T18:08:02.849" v="1980" actId="27636"/>
          <ac:spMkLst>
            <pc:docMk/>
            <pc:sldMk cId="3269720800" sldId="289"/>
            <ac:spMk id="2" creationId="{010C385B-4407-F9F1-CAED-74A299281CC6}"/>
          </ac:spMkLst>
        </pc:spChg>
        <pc:spChg chg="del mod">
          <ac:chgData name="Nicole Landau" userId="c4d1f9e9cd4e4967" providerId="LiveId" clId="{8F4F094E-42E2-4162-AC03-97B9FF2998B6}" dt="2022-09-01T17:12:04.103" v="243"/>
          <ac:spMkLst>
            <pc:docMk/>
            <pc:sldMk cId="3269720800" sldId="289"/>
            <ac:spMk id="3" creationId="{2E83E0CD-A5F2-E431-6160-0334B9651AE8}"/>
          </ac:spMkLst>
        </pc:spChg>
        <pc:spChg chg="add mod">
          <ac:chgData name="Nicole Landau" userId="c4d1f9e9cd4e4967" providerId="LiveId" clId="{8F4F094E-42E2-4162-AC03-97B9FF2998B6}" dt="2022-09-01T17:16:42.814" v="293" actId="404"/>
          <ac:spMkLst>
            <pc:docMk/>
            <pc:sldMk cId="3269720800" sldId="289"/>
            <ac:spMk id="4" creationId="{F8FF18EC-D245-F79A-48BC-B46C7707CD6D}"/>
          </ac:spMkLst>
        </pc:spChg>
        <pc:picChg chg="add mod modCrop">
          <ac:chgData name="Nicole Landau" userId="c4d1f9e9cd4e4967" providerId="LiveId" clId="{8F4F094E-42E2-4162-AC03-97B9FF2998B6}" dt="2022-09-01T17:17:15.338" v="301" actId="1076"/>
          <ac:picMkLst>
            <pc:docMk/>
            <pc:sldMk cId="3269720800" sldId="289"/>
            <ac:picMk id="5" creationId="{833D8E61-E11E-EA3A-7528-4C32F0FB168C}"/>
          </ac:picMkLst>
        </pc:picChg>
      </pc:sldChg>
      <pc:sldChg chg="addSp delSp modSp add mod ord setBg replTag">
        <pc:chgData name="Nicole Landau" userId="c4d1f9e9cd4e4967" providerId="LiveId" clId="{8F4F094E-42E2-4162-AC03-97B9FF2998B6}" dt="2022-09-01T18:51:33.779" v="2853"/>
        <pc:sldMkLst>
          <pc:docMk/>
          <pc:sldMk cId="1212535173" sldId="290"/>
        </pc:sldMkLst>
        <pc:spChg chg="add mod replST">
          <ac:chgData name="Nicole Landau" userId="c4d1f9e9cd4e4967" providerId="LiveId" clId="{8F4F094E-42E2-4162-AC03-97B9FF2998B6}" dt="2022-09-01T18:51:33.779" v="2853"/>
          <ac:spMkLst>
            <pc:docMk/>
            <pc:sldMk cId="1212535173" sldId="290"/>
            <ac:spMk id="6" creationId="{0FAD719F-800F-21BB-1582-F0E761C9ED60}"/>
          </ac:spMkLst>
        </pc:spChg>
        <pc:spChg chg="add mod replST">
          <ac:chgData name="Nicole Landau" userId="c4d1f9e9cd4e4967" providerId="LiveId" clId="{8F4F094E-42E2-4162-AC03-97B9FF2998B6}" dt="2022-09-01T16:35:03.142" v="39"/>
          <ac:spMkLst>
            <pc:docMk/>
            <pc:sldMk cId="1212535173" sldId="290"/>
            <ac:spMk id="7" creationId="{AE15FEC5-B949-574C-30E3-52A5282D1B97}"/>
          </ac:spMkLst>
        </pc:spChg>
        <pc:spChg chg="add mod">
          <ac:chgData name="Nicole Landau" userId="c4d1f9e9cd4e4967" providerId="LiveId" clId="{8F4F094E-42E2-4162-AC03-97B9FF2998B6}" dt="2022-09-01T18:08:24.234" v="1984" actId="2711"/>
          <ac:spMkLst>
            <pc:docMk/>
            <pc:sldMk cId="1212535173" sldId="290"/>
            <ac:spMk id="8" creationId="{4A5E19D0-28F4-B011-A542-71B75D1DBA8B}"/>
          </ac:spMkLst>
        </pc:spChg>
        <pc:picChg chg="add del mod replST">
          <ac:chgData name="Nicole Landau" userId="c4d1f9e9cd4e4967" providerId="LiveId" clId="{8F4F094E-42E2-4162-AC03-97B9FF2998B6}" dt="2022-09-01T16:54:25.839" v="89" actId="478"/>
          <ac:picMkLst>
            <pc:docMk/>
            <pc:sldMk cId="1212535173" sldId="290"/>
            <ac:picMk id="3" creationId="{1D577C99-C972-F74B-6D2E-15E51C9AB342}"/>
          </ac:picMkLst>
        </pc:picChg>
        <pc:picChg chg="add del mod replST">
          <ac:chgData name="Nicole Landau" userId="c4d1f9e9cd4e4967" providerId="LiveId" clId="{8F4F094E-42E2-4162-AC03-97B9FF2998B6}" dt="2022-09-01T16:54:27.617" v="90" actId="478"/>
          <ac:picMkLst>
            <pc:docMk/>
            <pc:sldMk cId="1212535173" sldId="290"/>
            <ac:picMk id="5" creationId="{8DA0FD8C-0F19-C91D-5B6B-2300CED29F69}"/>
          </ac:picMkLst>
        </pc:picChg>
      </pc:sldChg>
      <pc:sldChg chg="addSp delSp modSp add mod setBg replTag">
        <pc:chgData name="Nicole Landau" userId="c4d1f9e9cd4e4967" providerId="LiveId" clId="{8F4F094E-42E2-4162-AC03-97B9FF2998B6}" dt="2022-09-01T18:08:15.509" v="1983" actId="2711"/>
        <pc:sldMkLst>
          <pc:docMk/>
          <pc:sldMk cId="1046221709" sldId="291"/>
        </pc:sldMkLst>
        <pc:spChg chg="add mod replST">
          <ac:chgData name="Nicole Landau" userId="c4d1f9e9cd4e4967" providerId="LiveId" clId="{8F4F094E-42E2-4162-AC03-97B9FF2998B6}" dt="2022-09-01T18:08:15.509" v="1983" actId="2711"/>
          <ac:spMkLst>
            <pc:docMk/>
            <pc:sldMk cId="1046221709" sldId="291"/>
            <ac:spMk id="6" creationId="{35019679-6161-3EBD-EED6-763C088055B3}"/>
          </ac:spMkLst>
        </pc:spChg>
        <pc:spChg chg="add mod replST">
          <ac:chgData name="Nicole Landau" userId="c4d1f9e9cd4e4967" providerId="LiveId" clId="{8F4F094E-42E2-4162-AC03-97B9FF2998B6}" dt="2022-09-01T16:37:25.924" v="76"/>
          <ac:spMkLst>
            <pc:docMk/>
            <pc:sldMk cId="1046221709" sldId="291"/>
            <ac:spMk id="7" creationId="{0AA0D47A-E565-FCEE-BE0E-ED5F41F6B2AB}"/>
          </ac:spMkLst>
        </pc:spChg>
        <pc:spChg chg="add del mod">
          <ac:chgData name="Nicole Landau" userId="c4d1f9e9cd4e4967" providerId="LiveId" clId="{8F4F094E-42E2-4162-AC03-97B9FF2998B6}" dt="2022-09-01T16:56:21.748" v="98" actId="22"/>
          <ac:spMkLst>
            <pc:docMk/>
            <pc:sldMk cId="1046221709" sldId="291"/>
            <ac:spMk id="9" creationId="{AE88480F-662D-0ADB-C5A5-FEC378582810}"/>
          </ac:spMkLst>
        </pc:spChg>
        <pc:spChg chg="add del mod">
          <ac:chgData name="Nicole Landau" userId="c4d1f9e9cd4e4967" providerId="LiveId" clId="{8F4F094E-42E2-4162-AC03-97B9FF2998B6}" dt="2022-09-01T16:56:21.748" v="98" actId="22"/>
          <ac:spMkLst>
            <pc:docMk/>
            <pc:sldMk cId="1046221709" sldId="291"/>
            <ac:spMk id="11" creationId="{FBAF421C-04A2-E862-0741-F10B964812E9}"/>
          </ac:spMkLst>
        </pc:spChg>
        <pc:spChg chg="add del mod">
          <ac:chgData name="Nicole Landau" userId="c4d1f9e9cd4e4967" providerId="LiveId" clId="{8F4F094E-42E2-4162-AC03-97B9FF2998B6}" dt="2022-09-01T16:56:21.748" v="98" actId="22"/>
          <ac:spMkLst>
            <pc:docMk/>
            <pc:sldMk cId="1046221709" sldId="291"/>
            <ac:spMk id="13" creationId="{B1E2785A-78AD-745B-C62A-7C09FCB57F59}"/>
          </ac:spMkLst>
        </pc:spChg>
        <pc:spChg chg="add del mod">
          <ac:chgData name="Nicole Landau" userId="c4d1f9e9cd4e4967" providerId="LiveId" clId="{8F4F094E-42E2-4162-AC03-97B9FF2998B6}" dt="2022-09-01T16:56:21.748" v="98" actId="22"/>
          <ac:spMkLst>
            <pc:docMk/>
            <pc:sldMk cId="1046221709" sldId="291"/>
            <ac:spMk id="15" creationId="{43617689-DCA7-F420-5659-FABB69E880BA}"/>
          </ac:spMkLst>
        </pc:spChg>
        <pc:spChg chg="add del mod">
          <ac:chgData name="Nicole Landau" userId="c4d1f9e9cd4e4967" providerId="LiveId" clId="{8F4F094E-42E2-4162-AC03-97B9FF2998B6}" dt="2022-09-01T16:56:21.748" v="98" actId="22"/>
          <ac:spMkLst>
            <pc:docMk/>
            <pc:sldMk cId="1046221709" sldId="291"/>
            <ac:spMk id="17" creationId="{8C9DD705-1046-52E5-6DE5-9D742D4388F6}"/>
          </ac:spMkLst>
        </pc:spChg>
        <pc:spChg chg="add del mod">
          <ac:chgData name="Nicole Landau" userId="c4d1f9e9cd4e4967" providerId="LiveId" clId="{8F4F094E-42E2-4162-AC03-97B9FF2998B6}" dt="2022-09-01T16:56:21.748" v="98" actId="22"/>
          <ac:spMkLst>
            <pc:docMk/>
            <pc:sldMk cId="1046221709" sldId="291"/>
            <ac:spMk id="19" creationId="{DB129AF5-4A6C-D8EE-F2EB-D492A8A16C8E}"/>
          </ac:spMkLst>
        </pc:spChg>
        <pc:spChg chg="add del mod">
          <ac:chgData name="Nicole Landau" userId="c4d1f9e9cd4e4967" providerId="LiveId" clId="{8F4F094E-42E2-4162-AC03-97B9FF2998B6}" dt="2022-09-01T16:56:21.748" v="98" actId="22"/>
          <ac:spMkLst>
            <pc:docMk/>
            <pc:sldMk cId="1046221709" sldId="291"/>
            <ac:spMk id="21" creationId="{C8305D19-542C-3714-FD2E-4FDB361C5B0A}"/>
          </ac:spMkLst>
        </pc:spChg>
        <pc:spChg chg="add del mod">
          <ac:chgData name="Nicole Landau" userId="c4d1f9e9cd4e4967" providerId="LiveId" clId="{8F4F094E-42E2-4162-AC03-97B9FF2998B6}" dt="2022-09-01T16:56:21.748" v="98" actId="22"/>
          <ac:spMkLst>
            <pc:docMk/>
            <pc:sldMk cId="1046221709" sldId="291"/>
            <ac:spMk id="23" creationId="{74AA9201-DE6E-A6DE-967A-F0915B254F6D}"/>
          </ac:spMkLst>
        </pc:spChg>
        <pc:spChg chg="add del mod">
          <ac:chgData name="Nicole Landau" userId="c4d1f9e9cd4e4967" providerId="LiveId" clId="{8F4F094E-42E2-4162-AC03-97B9FF2998B6}" dt="2022-09-01T16:56:21.748" v="98" actId="22"/>
          <ac:spMkLst>
            <pc:docMk/>
            <pc:sldMk cId="1046221709" sldId="291"/>
            <ac:spMk id="25" creationId="{38807E11-BEF3-08CA-EC14-A54C4D16AC33}"/>
          </ac:spMkLst>
        </pc:spChg>
        <pc:spChg chg="add del mod">
          <ac:chgData name="Nicole Landau" userId="c4d1f9e9cd4e4967" providerId="LiveId" clId="{8F4F094E-42E2-4162-AC03-97B9FF2998B6}" dt="2022-09-01T16:56:21.748" v="98" actId="22"/>
          <ac:spMkLst>
            <pc:docMk/>
            <pc:sldMk cId="1046221709" sldId="291"/>
            <ac:spMk id="27" creationId="{6AFEABA1-BC29-F3CC-59E4-1AD0298DC77A}"/>
          </ac:spMkLst>
        </pc:spChg>
        <pc:spChg chg="add del mod">
          <ac:chgData name="Nicole Landau" userId="c4d1f9e9cd4e4967" providerId="LiveId" clId="{8F4F094E-42E2-4162-AC03-97B9FF2998B6}" dt="2022-09-01T16:56:21.748" v="98" actId="22"/>
          <ac:spMkLst>
            <pc:docMk/>
            <pc:sldMk cId="1046221709" sldId="291"/>
            <ac:spMk id="29" creationId="{84F63490-8B30-F804-AB51-01A7C7BB5156}"/>
          </ac:spMkLst>
        </pc:spChg>
        <pc:spChg chg="add del mod">
          <ac:chgData name="Nicole Landau" userId="c4d1f9e9cd4e4967" providerId="LiveId" clId="{8F4F094E-42E2-4162-AC03-97B9FF2998B6}" dt="2022-09-01T16:56:21.748" v="98" actId="22"/>
          <ac:spMkLst>
            <pc:docMk/>
            <pc:sldMk cId="1046221709" sldId="291"/>
            <ac:spMk id="31" creationId="{C19C1ED9-AD38-1B87-5CBC-DAA9DD2F7B0E}"/>
          </ac:spMkLst>
        </pc:spChg>
        <pc:spChg chg="add del mod">
          <ac:chgData name="Nicole Landau" userId="c4d1f9e9cd4e4967" providerId="LiveId" clId="{8F4F094E-42E2-4162-AC03-97B9FF2998B6}" dt="2022-09-01T16:56:21.748" v="98" actId="22"/>
          <ac:spMkLst>
            <pc:docMk/>
            <pc:sldMk cId="1046221709" sldId="291"/>
            <ac:spMk id="33" creationId="{73F4A4D1-CD88-C7C1-E8E2-C6C9B7947C42}"/>
          </ac:spMkLst>
        </pc:spChg>
        <pc:spChg chg="add del mod">
          <ac:chgData name="Nicole Landau" userId="c4d1f9e9cd4e4967" providerId="LiveId" clId="{8F4F094E-42E2-4162-AC03-97B9FF2998B6}" dt="2022-09-01T16:56:21.748" v="98" actId="22"/>
          <ac:spMkLst>
            <pc:docMk/>
            <pc:sldMk cId="1046221709" sldId="291"/>
            <ac:spMk id="35" creationId="{CA2A04CC-FEED-82B5-04A9-8FE48CCCD0F7}"/>
          </ac:spMkLst>
        </pc:spChg>
        <pc:spChg chg="add del mod">
          <ac:chgData name="Nicole Landau" userId="c4d1f9e9cd4e4967" providerId="LiveId" clId="{8F4F094E-42E2-4162-AC03-97B9FF2998B6}" dt="2022-09-01T16:56:21.748" v="98" actId="22"/>
          <ac:spMkLst>
            <pc:docMk/>
            <pc:sldMk cId="1046221709" sldId="291"/>
            <ac:spMk id="37" creationId="{D7CBD73C-EE77-7890-A907-49612C0988FD}"/>
          </ac:spMkLst>
        </pc:spChg>
        <pc:spChg chg="add del mod">
          <ac:chgData name="Nicole Landau" userId="c4d1f9e9cd4e4967" providerId="LiveId" clId="{8F4F094E-42E2-4162-AC03-97B9FF2998B6}" dt="2022-09-01T16:56:21.748" v="98" actId="22"/>
          <ac:spMkLst>
            <pc:docMk/>
            <pc:sldMk cId="1046221709" sldId="291"/>
            <ac:spMk id="39" creationId="{50E6E819-A689-7E48-EBD1-643DE91AB28C}"/>
          </ac:spMkLst>
        </pc:spChg>
        <pc:spChg chg="mod">
          <ac:chgData name="Nicole Landau" userId="c4d1f9e9cd4e4967" providerId="LiveId" clId="{8F4F094E-42E2-4162-AC03-97B9FF2998B6}" dt="2022-09-01T16:57:32.463" v="99"/>
          <ac:spMkLst>
            <pc:docMk/>
            <pc:sldMk cId="1046221709" sldId="291"/>
            <ac:spMk id="41" creationId="{1AA0DFE7-0F22-DE47-BE4E-FB54A2B436B2}"/>
          </ac:spMkLst>
        </pc:spChg>
        <pc:spChg chg="mod">
          <ac:chgData name="Nicole Landau" userId="c4d1f9e9cd4e4967" providerId="LiveId" clId="{8F4F094E-42E2-4162-AC03-97B9FF2998B6}" dt="2022-09-01T16:57:32.463" v="99"/>
          <ac:spMkLst>
            <pc:docMk/>
            <pc:sldMk cId="1046221709" sldId="291"/>
            <ac:spMk id="42" creationId="{725DF4B4-C00F-1D45-7C08-9AB2971B2BD9}"/>
          </ac:spMkLst>
        </pc:spChg>
        <pc:spChg chg="mod">
          <ac:chgData name="Nicole Landau" userId="c4d1f9e9cd4e4967" providerId="LiveId" clId="{8F4F094E-42E2-4162-AC03-97B9FF2998B6}" dt="2022-09-01T16:57:32.463" v="99"/>
          <ac:spMkLst>
            <pc:docMk/>
            <pc:sldMk cId="1046221709" sldId="291"/>
            <ac:spMk id="43" creationId="{8F823BA2-E804-24F1-C412-5725DE39A31B}"/>
          </ac:spMkLst>
        </pc:spChg>
        <pc:spChg chg="mod">
          <ac:chgData name="Nicole Landau" userId="c4d1f9e9cd4e4967" providerId="LiveId" clId="{8F4F094E-42E2-4162-AC03-97B9FF2998B6}" dt="2022-09-01T16:57:32.463" v="99"/>
          <ac:spMkLst>
            <pc:docMk/>
            <pc:sldMk cId="1046221709" sldId="291"/>
            <ac:spMk id="44" creationId="{1FC8981A-92D5-97BC-B6F1-0F60BCD977DF}"/>
          </ac:spMkLst>
        </pc:spChg>
        <pc:spChg chg="mod">
          <ac:chgData name="Nicole Landau" userId="c4d1f9e9cd4e4967" providerId="LiveId" clId="{8F4F094E-42E2-4162-AC03-97B9FF2998B6}" dt="2022-09-01T16:57:32.463" v="99"/>
          <ac:spMkLst>
            <pc:docMk/>
            <pc:sldMk cId="1046221709" sldId="291"/>
            <ac:spMk id="45" creationId="{4DCF57B8-5053-A495-67AD-0DCEB5063212}"/>
          </ac:spMkLst>
        </pc:spChg>
        <pc:spChg chg="mod">
          <ac:chgData name="Nicole Landau" userId="c4d1f9e9cd4e4967" providerId="LiveId" clId="{8F4F094E-42E2-4162-AC03-97B9FF2998B6}" dt="2022-09-01T16:57:32.463" v="99"/>
          <ac:spMkLst>
            <pc:docMk/>
            <pc:sldMk cId="1046221709" sldId="291"/>
            <ac:spMk id="46" creationId="{8ECD805E-B3D8-7283-1E1A-4CD4D4BEE0AF}"/>
          </ac:spMkLst>
        </pc:spChg>
        <pc:spChg chg="mod">
          <ac:chgData name="Nicole Landau" userId="c4d1f9e9cd4e4967" providerId="LiveId" clId="{8F4F094E-42E2-4162-AC03-97B9FF2998B6}" dt="2022-09-01T16:57:32.463" v="99"/>
          <ac:spMkLst>
            <pc:docMk/>
            <pc:sldMk cId="1046221709" sldId="291"/>
            <ac:spMk id="47" creationId="{8D287241-B37F-66C0-ABCA-ABD16CECD908}"/>
          </ac:spMkLst>
        </pc:spChg>
        <pc:spChg chg="mod">
          <ac:chgData name="Nicole Landau" userId="c4d1f9e9cd4e4967" providerId="LiveId" clId="{8F4F094E-42E2-4162-AC03-97B9FF2998B6}" dt="2022-09-01T16:57:32.463" v="99"/>
          <ac:spMkLst>
            <pc:docMk/>
            <pc:sldMk cId="1046221709" sldId="291"/>
            <ac:spMk id="48" creationId="{CCFD0BE2-DE28-5357-AB51-5EC1EB9A164C}"/>
          </ac:spMkLst>
        </pc:spChg>
        <pc:spChg chg="mod">
          <ac:chgData name="Nicole Landau" userId="c4d1f9e9cd4e4967" providerId="LiveId" clId="{8F4F094E-42E2-4162-AC03-97B9FF2998B6}" dt="2022-09-01T16:57:32.463" v="99"/>
          <ac:spMkLst>
            <pc:docMk/>
            <pc:sldMk cId="1046221709" sldId="291"/>
            <ac:spMk id="49" creationId="{57204FBF-89DB-4073-84EF-EFD90DDE6866}"/>
          </ac:spMkLst>
        </pc:spChg>
        <pc:spChg chg="mod">
          <ac:chgData name="Nicole Landau" userId="c4d1f9e9cd4e4967" providerId="LiveId" clId="{8F4F094E-42E2-4162-AC03-97B9FF2998B6}" dt="2022-09-01T16:57:32.463" v="99"/>
          <ac:spMkLst>
            <pc:docMk/>
            <pc:sldMk cId="1046221709" sldId="291"/>
            <ac:spMk id="50" creationId="{ED7A1B55-1BB1-B414-0A5D-8A23DAD2F6F7}"/>
          </ac:spMkLst>
        </pc:spChg>
        <pc:spChg chg="mod">
          <ac:chgData name="Nicole Landau" userId="c4d1f9e9cd4e4967" providerId="LiveId" clId="{8F4F094E-42E2-4162-AC03-97B9FF2998B6}" dt="2022-09-01T16:57:32.463" v="99"/>
          <ac:spMkLst>
            <pc:docMk/>
            <pc:sldMk cId="1046221709" sldId="291"/>
            <ac:spMk id="51" creationId="{388DA72A-19C0-C4FF-CFC6-00CA6969B18C}"/>
          </ac:spMkLst>
        </pc:spChg>
        <pc:spChg chg="mod">
          <ac:chgData name="Nicole Landau" userId="c4d1f9e9cd4e4967" providerId="LiveId" clId="{8F4F094E-42E2-4162-AC03-97B9FF2998B6}" dt="2022-09-01T16:57:32.463" v="99"/>
          <ac:spMkLst>
            <pc:docMk/>
            <pc:sldMk cId="1046221709" sldId="291"/>
            <ac:spMk id="52" creationId="{D184F41F-8970-E920-B1ED-9D5A30732E8D}"/>
          </ac:spMkLst>
        </pc:spChg>
        <pc:spChg chg="mod">
          <ac:chgData name="Nicole Landau" userId="c4d1f9e9cd4e4967" providerId="LiveId" clId="{8F4F094E-42E2-4162-AC03-97B9FF2998B6}" dt="2022-09-01T16:57:32.463" v="99"/>
          <ac:spMkLst>
            <pc:docMk/>
            <pc:sldMk cId="1046221709" sldId="291"/>
            <ac:spMk id="53" creationId="{7512C6A7-5922-5C19-1B5F-DA1305E3B105}"/>
          </ac:spMkLst>
        </pc:spChg>
        <pc:spChg chg="mod">
          <ac:chgData name="Nicole Landau" userId="c4d1f9e9cd4e4967" providerId="LiveId" clId="{8F4F094E-42E2-4162-AC03-97B9FF2998B6}" dt="2022-09-01T16:57:32.463" v="99"/>
          <ac:spMkLst>
            <pc:docMk/>
            <pc:sldMk cId="1046221709" sldId="291"/>
            <ac:spMk id="54" creationId="{34D5907E-F06B-65F1-7756-C37C25C02DE6}"/>
          </ac:spMkLst>
        </pc:spChg>
        <pc:spChg chg="mod">
          <ac:chgData name="Nicole Landau" userId="c4d1f9e9cd4e4967" providerId="LiveId" clId="{8F4F094E-42E2-4162-AC03-97B9FF2998B6}" dt="2022-09-01T16:57:32.463" v="99"/>
          <ac:spMkLst>
            <pc:docMk/>
            <pc:sldMk cId="1046221709" sldId="291"/>
            <ac:spMk id="55" creationId="{C437A1F9-4C11-215F-0893-B99C9A7CCFD7}"/>
          </ac:spMkLst>
        </pc:spChg>
        <pc:spChg chg="mod">
          <ac:chgData name="Nicole Landau" userId="c4d1f9e9cd4e4967" providerId="LiveId" clId="{8F4F094E-42E2-4162-AC03-97B9FF2998B6}" dt="2022-09-01T16:57:32.463" v="99"/>
          <ac:spMkLst>
            <pc:docMk/>
            <pc:sldMk cId="1046221709" sldId="291"/>
            <ac:spMk id="56" creationId="{FDA310B7-9FEA-5307-C42E-06AB7DD4CE8D}"/>
          </ac:spMkLst>
        </pc:spChg>
        <pc:spChg chg="mod">
          <ac:chgData name="Nicole Landau" userId="c4d1f9e9cd4e4967" providerId="LiveId" clId="{8F4F094E-42E2-4162-AC03-97B9FF2998B6}" dt="2022-09-01T16:57:32.463" v="99"/>
          <ac:spMkLst>
            <pc:docMk/>
            <pc:sldMk cId="1046221709" sldId="291"/>
            <ac:spMk id="57" creationId="{F71F32F2-56BD-811A-2896-CE1DFA4CB157}"/>
          </ac:spMkLst>
        </pc:spChg>
        <pc:spChg chg="mod">
          <ac:chgData name="Nicole Landau" userId="c4d1f9e9cd4e4967" providerId="LiveId" clId="{8F4F094E-42E2-4162-AC03-97B9FF2998B6}" dt="2022-09-01T16:57:32.463" v="99"/>
          <ac:spMkLst>
            <pc:docMk/>
            <pc:sldMk cId="1046221709" sldId="291"/>
            <ac:spMk id="58" creationId="{8B13B11F-4B04-C56F-DA86-70D3DCA3D412}"/>
          </ac:spMkLst>
        </pc:spChg>
        <pc:spChg chg="mod">
          <ac:chgData name="Nicole Landau" userId="c4d1f9e9cd4e4967" providerId="LiveId" clId="{8F4F094E-42E2-4162-AC03-97B9FF2998B6}" dt="2022-09-01T16:57:32.463" v="99"/>
          <ac:spMkLst>
            <pc:docMk/>
            <pc:sldMk cId="1046221709" sldId="291"/>
            <ac:spMk id="59" creationId="{7D965FB1-A608-64E9-B97F-4CAB25A4CDC8}"/>
          </ac:spMkLst>
        </pc:spChg>
        <pc:spChg chg="mod">
          <ac:chgData name="Nicole Landau" userId="c4d1f9e9cd4e4967" providerId="LiveId" clId="{8F4F094E-42E2-4162-AC03-97B9FF2998B6}" dt="2022-09-01T16:57:32.463" v="99"/>
          <ac:spMkLst>
            <pc:docMk/>
            <pc:sldMk cId="1046221709" sldId="291"/>
            <ac:spMk id="60" creationId="{4DA272B8-158D-C471-59A9-734CCCC3E1F4}"/>
          </ac:spMkLst>
        </pc:spChg>
        <pc:spChg chg="mod">
          <ac:chgData name="Nicole Landau" userId="c4d1f9e9cd4e4967" providerId="LiveId" clId="{8F4F094E-42E2-4162-AC03-97B9FF2998B6}" dt="2022-09-01T16:57:32.463" v="99"/>
          <ac:spMkLst>
            <pc:docMk/>
            <pc:sldMk cId="1046221709" sldId="291"/>
            <ac:spMk id="61" creationId="{C4A2D373-69E8-15FE-C0D3-FF6E823D1C01}"/>
          </ac:spMkLst>
        </pc:spChg>
        <pc:spChg chg="mod">
          <ac:chgData name="Nicole Landau" userId="c4d1f9e9cd4e4967" providerId="LiveId" clId="{8F4F094E-42E2-4162-AC03-97B9FF2998B6}" dt="2022-09-01T16:57:32.463" v="99"/>
          <ac:spMkLst>
            <pc:docMk/>
            <pc:sldMk cId="1046221709" sldId="291"/>
            <ac:spMk id="62" creationId="{06691A77-2C4F-6360-962C-F43AA0F04E0E}"/>
          </ac:spMkLst>
        </pc:spChg>
        <pc:spChg chg="mod">
          <ac:chgData name="Nicole Landau" userId="c4d1f9e9cd4e4967" providerId="LiveId" clId="{8F4F094E-42E2-4162-AC03-97B9FF2998B6}" dt="2022-09-01T16:57:32.463" v="99"/>
          <ac:spMkLst>
            <pc:docMk/>
            <pc:sldMk cId="1046221709" sldId="291"/>
            <ac:spMk id="63" creationId="{C267DD58-A704-2842-9D61-2C5C97AD4F60}"/>
          </ac:spMkLst>
        </pc:spChg>
        <pc:spChg chg="mod">
          <ac:chgData name="Nicole Landau" userId="c4d1f9e9cd4e4967" providerId="LiveId" clId="{8F4F094E-42E2-4162-AC03-97B9FF2998B6}" dt="2022-09-01T16:57:32.463" v="99"/>
          <ac:spMkLst>
            <pc:docMk/>
            <pc:sldMk cId="1046221709" sldId="291"/>
            <ac:spMk id="64" creationId="{DFA00999-0A42-DFEC-CB99-2BA1AF068967}"/>
          </ac:spMkLst>
        </pc:spChg>
        <pc:spChg chg="mod">
          <ac:chgData name="Nicole Landau" userId="c4d1f9e9cd4e4967" providerId="LiveId" clId="{8F4F094E-42E2-4162-AC03-97B9FF2998B6}" dt="2022-09-01T16:57:32.463" v="99"/>
          <ac:spMkLst>
            <pc:docMk/>
            <pc:sldMk cId="1046221709" sldId="291"/>
            <ac:spMk id="65" creationId="{5FBBD869-09E1-DD84-641C-91A0AE4FE740}"/>
          </ac:spMkLst>
        </pc:spChg>
        <pc:spChg chg="mod">
          <ac:chgData name="Nicole Landau" userId="c4d1f9e9cd4e4967" providerId="LiveId" clId="{8F4F094E-42E2-4162-AC03-97B9FF2998B6}" dt="2022-09-01T16:57:32.463" v="99"/>
          <ac:spMkLst>
            <pc:docMk/>
            <pc:sldMk cId="1046221709" sldId="291"/>
            <ac:spMk id="66" creationId="{83C750C8-3BC5-F579-CE62-BACEF05DCD01}"/>
          </ac:spMkLst>
        </pc:spChg>
        <pc:spChg chg="mod">
          <ac:chgData name="Nicole Landau" userId="c4d1f9e9cd4e4967" providerId="LiveId" clId="{8F4F094E-42E2-4162-AC03-97B9FF2998B6}" dt="2022-09-01T16:57:32.463" v="99"/>
          <ac:spMkLst>
            <pc:docMk/>
            <pc:sldMk cId="1046221709" sldId="291"/>
            <ac:spMk id="67" creationId="{6B576941-86B4-3040-8652-E5B6541D0D81}"/>
          </ac:spMkLst>
        </pc:spChg>
        <pc:spChg chg="mod">
          <ac:chgData name="Nicole Landau" userId="c4d1f9e9cd4e4967" providerId="LiveId" clId="{8F4F094E-42E2-4162-AC03-97B9FF2998B6}" dt="2022-09-01T16:57:32.463" v="99"/>
          <ac:spMkLst>
            <pc:docMk/>
            <pc:sldMk cId="1046221709" sldId="291"/>
            <ac:spMk id="68" creationId="{0798BBFA-0770-871C-53D1-24A17CBDBAE3}"/>
          </ac:spMkLst>
        </pc:spChg>
        <pc:spChg chg="mod">
          <ac:chgData name="Nicole Landau" userId="c4d1f9e9cd4e4967" providerId="LiveId" clId="{8F4F094E-42E2-4162-AC03-97B9FF2998B6}" dt="2022-09-01T16:57:32.463" v="99"/>
          <ac:spMkLst>
            <pc:docMk/>
            <pc:sldMk cId="1046221709" sldId="291"/>
            <ac:spMk id="69" creationId="{E4A3AF83-E44B-537D-FC25-ABB326D7BBA5}"/>
          </ac:spMkLst>
        </pc:spChg>
        <pc:spChg chg="mod">
          <ac:chgData name="Nicole Landau" userId="c4d1f9e9cd4e4967" providerId="LiveId" clId="{8F4F094E-42E2-4162-AC03-97B9FF2998B6}" dt="2022-09-01T16:57:32.463" v="99"/>
          <ac:spMkLst>
            <pc:docMk/>
            <pc:sldMk cId="1046221709" sldId="291"/>
            <ac:spMk id="70" creationId="{DFE4138F-06EB-3E32-BFBD-F5EBD3C0A1DA}"/>
          </ac:spMkLst>
        </pc:spChg>
        <pc:spChg chg="mod">
          <ac:chgData name="Nicole Landau" userId="c4d1f9e9cd4e4967" providerId="LiveId" clId="{8F4F094E-42E2-4162-AC03-97B9FF2998B6}" dt="2022-09-01T16:57:32.463" v="99"/>
          <ac:spMkLst>
            <pc:docMk/>
            <pc:sldMk cId="1046221709" sldId="291"/>
            <ac:spMk id="71" creationId="{0F0897A4-9259-43F1-7747-AFD4FB53920E}"/>
          </ac:spMkLst>
        </pc:spChg>
        <pc:spChg chg="mod">
          <ac:chgData name="Nicole Landau" userId="c4d1f9e9cd4e4967" providerId="LiveId" clId="{8F4F094E-42E2-4162-AC03-97B9FF2998B6}" dt="2022-09-01T16:57:32.463" v="99"/>
          <ac:spMkLst>
            <pc:docMk/>
            <pc:sldMk cId="1046221709" sldId="291"/>
            <ac:spMk id="72" creationId="{CF697B78-5DF3-8F14-4E1A-81072E0D0701}"/>
          </ac:spMkLst>
        </pc:spChg>
        <pc:spChg chg="mod">
          <ac:chgData name="Nicole Landau" userId="c4d1f9e9cd4e4967" providerId="LiveId" clId="{8F4F094E-42E2-4162-AC03-97B9FF2998B6}" dt="2022-09-01T16:57:32.463" v="99"/>
          <ac:spMkLst>
            <pc:docMk/>
            <pc:sldMk cId="1046221709" sldId="291"/>
            <ac:spMk id="73" creationId="{8E1C9571-A0ED-AEB3-4020-2E6F477518B1}"/>
          </ac:spMkLst>
        </pc:spChg>
        <pc:spChg chg="mod">
          <ac:chgData name="Nicole Landau" userId="c4d1f9e9cd4e4967" providerId="LiveId" clId="{8F4F094E-42E2-4162-AC03-97B9FF2998B6}" dt="2022-09-01T16:57:32.463" v="99"/>
          <ac:spMkLst>
            <pc:docMk/>
            <pc:sldMk cId="1046221709" sldId="291"/>
            <ac:spMk id="74" creationId="{2D6783A6-3CD2-05F4-31D8-E1C6874A7B4A}"/>
          </ac:spMkLst>
        </pc:spChg>
        <pc:spChg chg="mod">
          <ac:chgData name="Nicole Landau" userId="c4d1f9e9cd4e4967" providerId="LiveId" clId="{8F4F094E-42E2-4162-AC03-97B9FF2998B6}" dt="2022-09-01T16:57:32.463" v="99"/>
          <ac:spMkLst>
            <pc:docMk/>
            <pc:sldMk cId="1046221709" sldId="291"/>
            <ac:spMk id="75" creationId="{2C8DC995-BC5C-03D3-044C-A39B7231AF4D}"/>
          </ac:spMkLst>
        </pc:spChg>
        <pc:spChg chg="mod">
          <ac:chgData name="Nicole Landau" userId="c4d1f9e9cd4e4967" providerId="LiveId" clId="{8F4F094E-42E2-4162-AC03-97B9FF2998B6}" dt="2022-09-01T16:57:32.463" v="99"/>
          <ac:spMkLst>
            <pc:docMk/>
            <pc:sldMk cId="1046221709" sldId="291"/>
            <ac:spMk id="76" creationId="{8B217F2A-E32F-F59F-2E53-CE5CB5B64756}"/>
          </ac:spMkLst>
        </pc:spChg>
        <pc:grpChg chg="add mod">
          <ac:chgData name="Nicole Landau" userId="c4d1f9e9cd4e4967" providerId="LiveId" clId="{8F4F094E-42E2-4162-AC03-97B9FF2998B6}" dt="2022-09-01T16:58:28.631" v="103" actId="1076"/>
          <ac:grpSpMkLst>
            <pc:docMk/>
            <pc:sldMk cId="1046221709" sldId="291"/>
            <ac:grpSpMk id="40" creationId="{8B1B22AD-DBE6-14FE-BB72-9B5255386A93}"/>
          </ac:grpSpMkLst>
        </pc:grpChg>
        <pc:picChg chg="add mod replST">
          <ac:chgData name="Nicole Landau" userId="c4d1f9e9cd4e4967" providerId="LiveId" clId="{8F4F094E-42E2-4162-AC03-97B9FF2998B6}" dt="2022-09-01T16:37:25.832" v="53"/>
          <ac:picMkLst>
            <pc:docMk/>
            <pc:sldMk cId="1046221709" sldId="291"/>
            <ac:picMk id="3" creationId="{65FB7861-3D3F-4789-FFB5-853485D1C903}"/>
          </ac:picMkLst>
        </pc:picChg>
        <pc:picChg chg="add mod replST">
          <ac:chgData name="Nicole Landau" userId="c4d1f9e9cd4e4967" providerId="LiveId" clId="{8F4F094E-42E2-4162-AC03-97B9FF2998B6}" dt="2022-09-01T16:37:25.882" v="57"/>
          <ac:picMkLst>
            <pc:docMk/>
            <pc:sldMk cId="1046221709" sldId="291"/>
            <ac:picMk id="5" creationId="{FE19CD36-7A55-3035-2A74-BA9502ACC7ED}"/>
          </ac:picMkLst>
        </pc:picChg>
      </pc:sldChg>
      <pc:sldChg chg="addSp delSp modSp new mod modNotesTx">
        <pc:chgData name="Nicole Landau" userId="c4d1f9e9cd4e4967" providerId="LiveId" clId="{8F4F094E-42E2-4162-AC03-97B9FF2998B6}" dt="2022-09-01T18:07:55.598" v="1978" actId="14100"/>
        <pc:sldMkLst>
          <pc:docMk/>
          <pc:sldMk cId="3030258165" sldId="292"/>
        </pc:sldMkLst>
        <pc:spChg chg="mod">
          <ac:chgData name="Nicole Landau" userId="c4d1f9e9cd4e4967" providerId="LiveId" clId="{8F4F094E-42E2-4162-AC03-97B9FF2998B6}" dt="2022-09-01T18:07:55.598" v="1978" actId="14100"/>
          <ac:spMkLst>
            <pc:docMk/>
            <pc:sldMk cId="3030258165" sldId="292"/>
            <ac:spMk id="2" creationId="{3B20D6D1-05C1-8CBD-663D-3C279F4F12FE}"/>
          </ac:spMkLst>
        </pc:spChg>
        <pc:spChg chg="del">
          <ac:chgData name="Nicole Landau" userId="c4d1f9e9cd4e4967" providerId="LiveId" clId="{8F4F094E-42E2-4162-AC03-97B9FF2998B6}" dt="2022-09-01T17:18:14.556" v="303" actId="22"/>
          <ac:spMkLst>
            <pc:docMk/>
            <pc:sldMk cId="3030258165" sldId="292"/>
            <ac:spMk id="3" creationId="{AB63D738-74B0-699F-BBDF-EA27789304F4}"/>
          </ac:spMkLst>
        </pc:spChg>
        <pc:spChg chg="add del mod">
          <ac:chgData name="Nicole Landau" userId="c4d1f9e9cd4e4967" providerId="LiveId" clId="{8F4F094E-42E2-4162-AC03-97B9FF2998B6}" dt="2022-09-01T17:20:52.169" v="424" actId="478"/>
          <ac:spMkLst>
            <pc:docMk/>
            <pc:sldMk cId="3030258165" sldId="292"/>
            <ac:spMk id="7" creationId="{CD9F4985-3E04-BF59-09C3-D114A3130CDE}"/>
          </ac:spMkLst>
        </pc:spChg>
        <pc:picChg chg="add mod">
          <ac:chgData name="Nicole Landau" userId="c4d1f9e9cd4e4967" providerId="LiveId" clId="{8F4F094E-42E2-4162-AC03-97B9FF2998B6}" dt="2022-09-01T17:18:56.481" v="365" actId="1076"/>
          <ac:picMkLst>
            <pc:docMk/>
            <pc:sldMk cId="3030258165" sldId="292"/>
            <ac:picMk id="5" creationId="{11BB469F-7099-8010-0833-64A58ACF4EF3}"/>
          </ac:picMkLst>
        </pc:picChg>
      </pc:sldChg>
      <pc:sldChg chg="addSp delSp modSp new mod">
        <pc:chgData name="Nicole Landau" userId="c4d1f9e9cd4e4967" providerId="LiveId" clId="{8F4F094E-42E2-4162-AC03-97B9FF2998B6}" dt="2022-09-01T18:07:42.864" v="1976" actId="14100"/>
        <pc:sldMkLst>
          <pc:docMk/>
          <pc:sldMk cId="2003823665" sldId="293"/>
        </pc:sldMkLst>
        <pc:spChg chg="mod">
          <ac:chgData name="Nicole Landau" userId="c4d1f9e9cd4e4967" providerId="LiveId" clId="{8F4F094E-42E2-4162-AC03-97B9FF2998B6}" dt="2022-09-01T18:07:42.864" v="1976" actId="14100"/>
          <ac:spMkLst>
            <pc:docMk/>
            <pc:sldMk cId="2003823665" sldId="293"/>
            <ac:spMk id="2" creationId="{5BB8F1F6-09AD-0ABC-AB8E-6F2C419CF767}"/>
          </ac:spMkLst>
        </pc:spChg>
        <pc:spChg chg="del">
          <ac:chgData name="Nicole Landau" userId="c4d1f9e9cd4e4967" providerId="LiveId" clId="{8F4F094E-42E2-4162-AC03-97B9FF2998B6}" dt="2022-09-01T17:20:26.969" v="417" actId="22"/>
          <ac:spMkLst>
            <pc:docMk/>
            <pc:sldMk cId="2003823665" sldId="293"/>
            <ac:spMk id="3" creationId="{00F91E8E-7086-ED04-EA67-43D22D306456}"/>
          </ac:spMkLst>
        </pc:spChg>
        <pc:spChg chg="add">
          <ac:chgData name="Nicole Landau" userId="c4d1f9e9cd4e4967" providerId="LiveId" clId="{8F4F094E-42E2-4162-AC03-97B9FF2998B6}" dt="2022-09-01T17:20:53.597" v="425" actId="22"/>
          <ac:spMkLst>
            <pc:docMk/>
            <pc:sldMk cId="2003823665" sldId="293"/>
            <ac:spMk id="7" creationId="{02CDD8E1-E401-4713-C46B-C9D54EA000FB}"/>
          </ac:spMkLst>
        </pc:spChg>
        <pc:picChg chg="add mod">
          <ac:chgData name="Nicole Landau" userId="c4d1f9e9cd4e4967" providerId="LiveId" clId="{8F4F094E-42E2-4162-AC03-97B9FF2998B6}" dt="2022-09-01T17:20:40.989" v="421" actId="1076"/>
          <ac:picMkLst>
            <pc:docMk/>
            <pc:sldMk cId="2003823665" sldId="293"/>
            <ac:picMk id="5" creationId="{AD21F2F9-5031-D202-852C-2BA6B474CD41}"/>
          </ac:picMkLst>
        </pc:picChg>
      </pc:sldChg>
      <pc:sldChg chg="addSp delSp modSp new mod">
        <pc:chgData name="Nicole Landau" userId="c4d1f9e9cd4e4967" providerId="LiveId" clId="{8F4F094E-42E2-4162-AC03-97B9FF2998B6}" dt="2022-09-01T18:07:32.140" v="1973" actId="2711"/>
        <pc:sldMkLst>
          <pc:docMk/>
          <pc:sldMk cId="3652870495" sldId="294"/>
        </pc:sldMkLst>
        <pc:spChg chg="mod">
          <ac:chgData name="Nicole Landau" userId="c4d1f9e9cd4e4967" providerId="LiveId" clId="{8F4F094E-42E2-4162-AC03-97B9FF2998B6}" dt="2022-09-01T18:07:32.140" v="1973" actId="2711"/>
          <ac:spMkLst>
            <pc:docMk/>
            <pc:sldMk cId="3652870495" sldId="294"/>
            <ac:spMk id="2" creationId="{7B38166A-2D71-10BF-1E98-F16B2A654AE0}"/>
          </ac:spMkLst>
        </pc:spChg>
        <pc:spChg chg="del">
          <ac:chgData name="Nicole Landau" userId="c4d1f9e9cd4e4967" providerId="LiveId" clId="{8F4F094E-42E2-4162-AC03-97B9FF2998B6}" dt="2022-09-01T17:23:50.333" v="428" actId="478"/>
          <ac:spMkLst>
            <pc:docMk/>
            <pc:sldMk cId="3652870495" sldId="294"/>
            <ac:spMk id="3" creationId="{CA1DFADD-BC99-8A0A-6F7B-610AB3D4E4C7}"/>
          </ac:spMkLst>
        </pc:spChg>
        <pc:spChg chg="add">
          <ac:chgData name="Nicole Landau" userId="c4d1f9e9cd4e4967" providerId="LiveId" clId="{8F4F094E-42E2-4162-AC03-97B9FF2998B6}" dt="2022-09-01T17:24:32.341" v="515" actId="22"/>
          <ac:spMkLst>
            <pc:docMk/>
            <pc:sldMk cId="3652870495" sldId="294"/>
            <ac:spMk id="7" creationId="{3102DDC3-61CF-535E-E2DB-A60C1F5E4107}"/>
          </ac:spMkLst>
        </pc:spChg>
        <pc:picChg chg="add mod">
          <ac:chgData name="Nicole Landau" userId="c4d1f9e9cd4e4967" providerId="LiveId" clId="{8F4F094E-42E2-4162-AC03-97B9FF2998B6}" dt="2022-09-01T17:24:02.769" v="432" actId="1076"/>
          <ac:picMkLst>
            <pc:docMk/>
            <pc:sldMk cId="3652870495" sldId="294"/>
            <ac:picMk id="5" creationId="{F5B1B485-BC51-D3FA-5CC3-B058AA523122}"/>
          </ac:picMkLst>
        </pc:picChg>
      </pc:sldChg>
      <pc:sldChg chg="addSp delSp modSp new mod">
        <pc:chgData name="Nicole Landau" userId="c4d1f9e9cd4e4967" providerId="LiveId" clId="{8F4F094E-42E2-4162-AC03-97B9FF2998B6}" dt="2022-09-01T18:07:24.470" v="1972" actId="2711"/>
        <pc:sldMkLst>
          <pc:docMk/>
          <pc:sldMk cId="2479217579" sldId="295"/>
        </pc:sldMkLst>
        <pc:spChg chg="mod">
          <ac:chgData name="Nicole Landau" userId="c4d1f9e9cd4e4967" providerId="LiveId" clId="{8F4F094E-42E2-4162-AC03-97B9FF2998B6}" dt="2022-09-01T18:07:24.470" v="1972" actId="2711"/>
          <ac:spMkLst>
            <pc:docMk/>
            <pc:sldMk cId="2479217579" sldId="295"/>
            <ac:spMk id="2" creationId="{403E2FEF-E045-453F-CD99-399049554E71}"/>
          </ac:spMkLst>
        </pc:spChg>
        <pc:spChg chg="del">
          <ac:chgData name="Nicole Landau" userId="c4d1f9e9cd4e4967" providerId="LiveId" clId="{8F4F094E-42E2-4162-AC03-97B9FF2998B6}" dt="2022-09-01T17:24:59.734" v="517" actId="478"/>
          <ac:spMkLst>
            <pc:docMk/>
            <pc:sldMk cId="2479217579" sldId="295"/>
            <ac:spMk id="3" creationId="{E9B1C7E9-797C-38CA-2391-AE0FA2A280A5}"/>
          </ac:spMkLst>
        </pc:spChg>
        <pc:spChg chg="add">
          <ac:chgData name="Nicole Landau" userId="c4d1f9e9cd4e4967" providerId="LiveId" clId="{8F4F094E-42E2-4162-AC03-97B9FF2998B6}" dt="2022-09-01T17:25:39.757" v="636" actId="22"/>
          <ac:spMkLst>
            <pc:docMk/>
            <pc:sldMk cId="2479217579" sldId="295"/>
            <ac:spMk id="7" creationId="{306A67CF-7313-CEC9-C1F9-B169FE30F87A}"/>
          </ac:spMkLst>
        </pc:spChg>
        <pc:picChg chg="add mod modCrop">
          <ac:chgData name="Nicole Landau" userId="c4d1f9e9cd4e4967" providerId="LiveId" clId="{8F4F094E-42E2-4162-AC03-97B9FF2998B6}" dt="2022-09-01T17:26:00.899" v="640" actId="1076"/>
          <ac:picMkLst>
            <pc:docMk/>
            <pc:sldMk cId="2479217579" sldId="295"/>
            <ac:picMk id="5" creationId="{F293F207-3C41-40BA-9807-67135AD0EEEB}"/>
          </ac:picMkLst>
        </pc:picChg>
      </pc:sldChg>
      <pc:sldChg chg="addSp delSp modSp new mod">
        <pc:chgData name="Nicole Landau" userId="c4d1f9e9cd4e4967" providerId="LiveId" clId="{8F4F094E-42E2-4162-AC03-97B9FF2998B6}" dt="2022-09-01T18:07:15.155" v="1971" actId="404"/>
        <pc:sldMkLst>
          <pc:docMk/>
          <pc:sldMk cId="3521763661" sldId="296"/>
        </pc:sldMkLst>
        <pc:spChg chg="mod">
          <ac:chgData name="Nicole Landau" userId="c4d1f9e9cd4e4967" providerId="LiveId" clId="{8F4F094E-42E2-4162-AC03-97B9FF2998B6}" dt="2022-09-01T18:07:15.155" v="1971" actId="404"/>
          <ac:spMkLst>
            <pc:docMk/>
            <pc:sldMk cId="3521763661" sldId="296"/>
            <ac:spMk id="2" creationId="{AD32AAE9-5A7F-1C15-602F-9C33CF57C589}"/>
          </ac:spMkLst>
        </pc:spChg>
        <pc:spChg chg="del">
          <ac:chgData name="Nicole Landau" userId="c4d1f9e9cd4e4967" providerId="LiveId" clId="{8F4F094E-42E2-4162-AC03-97B9FF2998B6}" dt="2022-09-01T17:26:46.086" v="730" actId="22"/>
          <ac:spMkLst>
            <pc:docMk/>
            <pc:sldMk cId="3521763661" sldId="296"/>
            <ac:spMk id="3" creationId="{09210F83-8550-2DA8-8B61-11D6B0FD98F5}"/>
          </ac:spMkLst>
        </pc:spChg>
        <pc:spChg chg="add">
          <ac:chgData name="Nicole Landau" userId="c4d1f9e9cd4e4967" providerId="LiveId" clId="{8F4F094E-42E2-4162-AC03-97B9FF2998B6}" dt="2022-09-01T17:27:17.019" v="739" actId="22"/>
          <ac:spMkLst>
            <pc:docMk/>
            <pc:sldMk cId="3521763661" sldId="296"/>
            <ac:spMk id="7" creationId="{0E7ADE8D-07B8-E3B4-B718-4F7B13FB5E92}"/>
          </ac:spMkLst>
        </pc:spChg>
        <pc:picChg chg="add mod modCrop">
          <ac:chgData name="Nicole Landau" userId="c4d1f9e9cd4e4967" providerId="LiveId" clId="{8F4F094E-42E2-4162-AC03-97B9FF2998B6}" dt="2022-09-01T17:27:11.447" v="738" actId="1076"/>
          <ac:picMkLst>
            <pc:docMk/>
            <pc:sldMk cId="3521763661" sldId="296"/>
            <ac:picMk id="5" creationId="{05C691A0-FB5B-F430-2DE3-C6B1BA63D49E}"/>
          </ac:picMkLst>
        </pc:picChg>
      </pc:sldChg>
      <pc:sldChg chg="addSp delSp modSp new mod">
        <pc:chgData name="Nicole Landau" userId="c4d1f9e9cd4e4967" providerId="LiveId" clId="{8F4F094E-42E2-4162-AC03-97B9FF2998B6}" dt="2022-09-01T18:22:12.987" v="1991" actId="20577"/>
        <pc:sldMkLst>
          <pc:docMk/>
          <pc:sldMk cId="2856331627" sldId="297"/>
        </pc:sldMkLst>
        <pc:spChg chg="mod">
          <ac:chgData name="Nicole Landau" userId="c4d1f9e9cd4e4967" providerId="LiveId" clId="{8F4F094E-42E2-4162-AC03-97B9FF2998B6}" dt="2022-09-01T18:22:12.987" v="1991" actId="20577"/>
          <ac:spMkLst>
            <pc:docMk/>
            <pc:sldMk cId="2856331627" sldId="297"/>
            <ac:spMk id="2" creationId="{FE42F6F1-A89C-ADEE-4311-3378C0348F97}"/>
          </ac:spMkLst>
        </pc:spChg>
        <pc:spChg chg="del">
          <ac:chgData name="Nicole Landau" userId="c4d1f9e9cd4e4967" providerId="LiveId" clId="{8F4F094E-42E2-4162-AC03-97B9FF2998B6}" dt="2022-09-01T17:28:06.795" v="741" actId="478"/>
          <ac:spMkLst>
            <pc:docMk/>
            <pc:sldMk cId="2856331627" sldId="297"/>
            <ac:spMk id="3" creationId="{33CF8557-785E-63EF-3A0C-55808C22304F}"/>
          </ac:spMkLst>
        </pc:spChg>
        <pc:spChg chg="add">
          <ac:chgData name="Nicole Landau" userId="c4d1f9e9cd4e4967" providerId="LiveId" clId="{8F4F094E-42E2-4162-AC03-97B9FF2998B6}" dt="2022-09-01T17:28:50.508" v="805" actId="22"/>
          <ac:spMkLst>
            <pc:docMk/>
            <pc:sldMk cId="2856331627" sldId="297"/>
            <ac:spMk id="7" creationId="{8DA8A71B-B2DF-81C5-47A3-F2895C43B697}"/>
          </ac:spMkLst>
        </pc:spChg>
        <pc:picChg chg="add mod">
          <ac:chgData name="Nicole Landau" userId="c4d1f9e9cd4e4967" providerId="LiveId" clId="{8F4F094E-42E2-4162-AC03-97B9FF2998B6}" dt="2022-09-01T17:28:29.624" v="748" actId="1076"/>
          <ac:picMkLst>
            <pc:docMk/>
            <pc:sldMk cId="2856331627" sldId="297"/>
            <ac:picMk id="5" creationId="{D148AE09-873F-D6AA-7AB8-CCFF30677E0C}"/>
          </ac:picMkLst>
        </pc:picChg>
      </pc:sldChg>
      <pc:sldChg chg="addSp delSp modSp new mod">
        <pc:chgData name="Nicole Landau" userId="c4d1f9e9cd4e4967" providerId="LiveId" clId="{8F4F094E-42E2-4162-AC03-97B9FF2998B6}" dt="2022-09-01T18:06:48.302" v="1967" actId="2711"/>
        <pc:sldMkLst>
          <pc:docMk/>
          <pc:sldMk cId="3353363641" sldId="298"/>
        </pc:sldMkLst>
        <pc:spChg chg="mod">
          <ac:chgData name="Nicole Landau" userId="c4d1f9e9cd4e4967" providerId="LiveId" clId="{8F4F094E-42E2-4162-AC03-97B9FF2998B6}" dt="2022-09-01T18:06:48.302" v="1967" actId="2711"/>
          <ac:spMkLst>
            <pc:docMk/>
            <pc:sldMk cId="3353363641" sldId="298"/>
            <ac:spMk id="2" creationId="{B76120FD-57C7-B039-1D09-EC49A47695F9}"/>
          </ac:spMkLst>
        </pc:spChg>
        <pc:spChg chg="del">
          <ac:chgData name="Nicole Landau" userId="c4d1f9e9cd4e4967" providerId="LiveId" clId="{8F4F094E-42E2-4162-AC03-97B9FF2998B6}" dt="2022-09-01T17:31:51.715" v="825" actId="478"/>
          <ac:spMkLst>
            <pc:docMk/>
            <pc:sldMk cId="3353363641" sldId="298"/>
            <ac:spMk id="3" creationId="{70FE6FEF-905C-CBEB-EEED-9EECF4C330FF}"/>
          </ac:spMkLst>
        </pc:spChg>
        <pc:spChg chg="add">
          <ac:chgData name="Nicole Landau" userId="c4d1f9e9cd4e4967" providerId="LiveId" clId="{8F4F094E-42E2-4162-AC03-97B9FF2998B6}" dt="2022-09-01T17:32:03.674" v="829" actId="22"/>
          <ac:spMkLst>
            <pc:docMk/>
            <pc:sldMk cId="3353363641" sldId="298"/>
            <ac:spMk id="7" creationId="{AB06153A-FBBF-0AB9-1CDD-5B23E917A7F2}"/>
          </ac:spMkLst>
        </pc:spChg>
        <pc:picChg chg="add mod">
          <ac:chgData name="Nicole Landau" userId="c4d1f9e9cd4e4967" providerId="LiveId" clId="{8F4F094E-42E2-4162-AC03-97B9FF2998B6}" dt="2022-09-01T17:31:57.064" v="828" actId="14100"/>
          <ac:picMkLst>
            <pc:docMk/>
            <pc:sldMk cId="3353363641" sldId="298"/>
            <ac:picMk id="5" creationId="{FD63D0B0-DF8C-BAC9-C26F-3FED1AD4521B}"/>
          </ac:picMkLst>
        </pc:picChg>
      </pc:sldChg>
      <pc:sldChg chg="modSp new mod ord">
        <pc:chgData name="Nicole Landau" userId="c4d1f9e9cd4e4967" providerId="LiveId" clId="{8F4F094E-42E2-4162-AC03-97B9FF2998B6}" dt="2022-09-01T18:08:08.964" v="1982" actId="27636"/>
        <pc:sldMkLst>
          <pc:docMk/>
          <pc:sldMk cId="4270111663" sldId="299"/>
        </pc:sldMkLst>
        <pc:spChg chg="mod">
          <ac:chgData name="Nicole Landau" userId="c4d1f9e9cd4e4967" providerId="LiveId" clId="{8F4F094E-42E2-4162-AC03-97B9FF2998B6}" dt="2022-09-01T18:08:08.964" v="1982" actId="27636"/>
          <ac:spMkLst>
            <pc:docMk/>
            <pc:sldMk cId="4270111663" sldId="299"/>
            <ac:spMk id="2" creationId="{7918D8C5-DF93-2D27-771A-094BC024DA3E}"/>
          </ac:spMkLst>
        </pc:spChg>
        <pc:spChg chg="mod">
          <ac:chgData name="Nicole Landau" userId="c4d1f9e9cd4e4967" providerId="LiveId" clId="{8F4F094E-42E2-4162-AC03-97B9FF2998B6}" dt="2022-09-01T17:37:38.069" v="1443" actId="20577"/>
          <ac:spMkLst>
            <pc:docMk/>
            <pc:sldMk cId="4270111663" sldId="299"/>
            <ac:spMk id="3" creationId="{36AA338E-2439-C06E-C85F-2DE76C928A2F}"/>
          </ac:spMkLst>
        </pc:spChg>
      </pc:sldChg>
      <pc:sldChg chg="addSp modSp new mod setBg">
        <pc:chgData name="Nicole Landau" userId="c4d1f9e9cd4e4967" providerId="LiveId" clId="{8F4F094E-42E2-4162-AC03-97B9FF2998B6}" dt="2022-09-01T18:25:53.888" v="1997" actId="962"/>
        <pc:sldMkLst>
          <pc:docMk/>
          <pc:sldMk cId="970246013" sldId="300"/>
        </pc:sldMkLst>
        <pc:spChg chg="mod">
          <ac:chgData name="Nicole Landau" userId="c4d1f9e9cd4e4967" providerId="LiveId" clId="{8F4F094E-42E2-4162-AC03-97B9FF2998B6}" dt="2022-09-01T18:25:51.187" v="1995" actId="26606"/>
          <ac:spMkLst>
            <pc:docMk/>
            <pc:sldMk cId="970246013" sldId="300"/>
            <ac:spMk id="2" creationId="{B23A79A6-D006-7471-D600-9241DDF2AA79}"/>
          </ac:spMkLst>
        </pc:spChg>
        <pc:spChg chg="mod">
          <ac:chgData name="Nicole Landau" userId="c4d1f9e9cd4e4967" providerId="LiveId" clId="{8F4F094E-42E2-4162-AC03-97B9FF2998B6}" dt="2022-09-01T18:25:53.888" v="1997" actId="962"/>
          <ac:spMkLst>
            <pc:docMk/>
            <pc:sldMk cId="970246013" sldId="300"/>
            <ac:spMk id="3" creationId="{BDB4F6FB-47C7-B838-68C5-F7E4A89AE5B8}"/>
          </ac:spMkLst>
        </pc:spChg>
        <pc:picChg chg="add mod">
          <ac:chgData name="Nicole Landau" userId="c4d1f9e9cd4e4967" providerId="LiveId" clId="{8F4F094E-42E2-4162-AC03-97B9FF2998B6}" dt="2022-09-01T18:25:53.888" v="1996" actId="27614"/>
          <ac:picMkLst>
            <pc:docMk/>
            <pc:sldMk cId="970246013" sldId="300"/>
            <ac:picMk id="1026" creationId="{DFEB76D8-D004-BC2D-FD18-DF01364B1C8D}"/>
          </ac:picMkLst>
        </pc:picChg>
      </pc:sldChg>
      <pc:sldChg chg="modSp new del mod ord">
        <pc:chgData name="Nicole Landau" userId="c4d1f9e9cd4e4967" providerId="LiveId" clId="{8F4F094E-42E2-4162-AC03-97B9FF2998B6}" dt="2022-09-01T18:06:22.176" v="1965" actId="2696"/>
        <pc:sldMkLst>
          <pc:docMk/>
          <pc:sldMk cId="918251007" sldId="301"/>
        </pc:sldMkLst>
        <pc:spChg chg="mod">
          <ac:chgData name="Nicole Landau" userId="c4d1f9e9cd4e4967" providerId="LiveId" clId="{8F4F094E-42E2-4162-AC03-97B9FF2998B6}" dt="2022-09-01T17:45:17.085" v="1645" actId="20577"/>
          <ac:spMkLst>
            <pc:docMk/>
            <pc:sldMk cId="918251007" sldId="301"/>
            <ac:spMk id="2" creationId="{425D5DD0-465B-BB57-33BB-E11A37158760}"/>
          </ac:spMkLst>
        </pc:spChg>
        <pc:spChg chg="mod">
          <ac:chgData name="Nicole Landau" userId="c4d1f9e9cd4e4967" providerId="LiveId" clId="{8F4F094E-42E2-4162-AC03-97B9FF2998B6}" dt="2022-09-01T17:57:25.116" v="1699" actId="20577"/>
          <ac:spMkLst>
            <pc:docMk/>
            <pc:sldMk cId="918251007" sldId="301"/>
            <ac:spMk id="3" creationId="{7D22FE76-080B-E8D4-6F4C-BF1E0222CB1E}"/>
          </ac:spMkLst>
        </pc:spChg>
      </pc:sldChg>
      <pc:sldChg chg="addSp delSp modSp add mod setBg replTag">
        <pc:chgData name="Nicole Landau" userId="c4d1f9e9cd4e4967" providerId="LiveId" clId="{8F4F094E-42E2-4162-AC03-97B9FF2998B6}" dt="2022-09-01T17:55:45.829" v="1687" actId="478"/>
        <pc:sldMkLst>
          <pc:docMk/>
          <pc:sldMk cId="4090214982" sldId="302"/>
        </pc:sldMkLst>
        <pc:spChg chg="add mod replST">
          <ac:chgData name="Nicole Landau" userId="c4d1f9e9cd4e4967" providerId="LiveId" clId="{8F4F094E-42E2-4162-AC03-97B9FF2998B6}" dt="2022-09-01T17:55:13.284" v="1671"/>
          <ac:spMkLst>
            <pc:docMk/>
            <pc:sldMk cId="4090214982" sldId="302"/>
            <ac:spMk id="6" creationId="{52BE9BFB-3C6B-84C1-6A39-6EA1FB4D4509}"/>
          </ac:spMkLst>
        </pc:spChg>
        <pc:spChg chg="add mod replST">
          <ac:chgData name="Nicole Landau" userId="c4d1f9e9cd4e4967" providerId="LiveId" clId="{8F4F094E-42E2-4162-AC03-97B9FF2998B6}" dt="2022-09-01T17:55:13.303" v="1681"/>
          <ac:spMkLst>
            <pc:docMk/>
            <pc:sldMk cId="4090214982" sldId="302"/>
            <ac:spMk id="7" creationId="{51C768F6-C40F-3E31-AC6B-E6F54BCEC84E}"/>
          </ac:spMkLst>
        </pc:spChg>
        <pc:spChg chg="add del mod">
          <ac:chgData name="Nicole Landau" userId="c4d1f9e9cd4e4967" providerId="LiveId" clId="{8F4F094E-42E2-4162-AC03-97B9FF2998B6}" dt="2022-09-01T17:55:45.829" v="1687" actId="478"/>
          <ac:spMkLst>
            <pc:docMk/>
            <pc:sldMk cId="4090214982" sldId="302"/>
            <ac:spMk id="8" creationId="{BF9D9BBA-CE24-79F6-AD72-9FB63D2F55D0}"/>
          </ac:spMkLst>
        </pc:spChg>
        <pc:spChg chg="mod">
          <ac:chgData name="Nicole Landau" userId="c4d1f9e9cd4e4967" providerId="LiveId" clId="{8F4F094E-42E2-4162-AC03-97B9FF2998B6}" dt="2022-09-01T17:55:42.867" v="1686"/>
          <ac:spMkLst>
            <pc:docMk/>
            <pc:sldMk cId="4090214982" sldId="302"/>
            <ac:spMk id="10" creationId="{823322BB-0580-6649-9F22-A71AA2415B6D}"/>
          </ac:spMkLst>
        </pc:spChg>
        <pc:spChg chg="mod">
          <ac:chgData name="Nicole Landau" userId="c4d1f9e9cd4e4967" providerId="LiveId" clId="{8F4F094E-42E2-4162-AC03-97B9FF2998B6}" dt="2022-09-01T17:55:42.867" v="1686"/>
          <ac:spMkLst>
            <pc:docMk/>
            <pc:sldMk cId="4090214982" sldId="302"/>
            <ac:spMk id="11" creationId="{6FA5CAF6-B794-5EE7-8586-7E912A1DE2B4}"/>
          </ac:spMkLst>
        </pc:spChg>
        <pc:spChg chg="mod">
          <ac:chgData name="Nicole Landau" userId="c4d1f9e9cd4e4967" providerId="LiveId" clId="{8F4F094E-42E2-4162-AC03-97B9FF2998B6}" dt="2022-09-01T17:55:42.867" v="1686"/>
          <ac:spMkLst>
            <pc:docMk/>
            <pc:sldMk cId="4090214982" sldId="302"/>
            <ac:spMk id="12" creationId="{E48BD0DA-76EE-B70F-7999-FC49E7C910DC}"/>
          </ac:spMkLst>
        </pc:spChg>
        <pc:spChg chg="mod">
          <ac:chgData name="Nicole Landau" userId="c4d1f9e9cd4e4967" providerId="LiveId" clId="{8F4F094E-42E2-4162-AC03-97B9FF2998B6}" dt="2022-09-01T17:55:42.867" v="1686"/>
          <ac:spMkLst>
            <pc:docMk/>
            <pc:sldMk cId="4090214982" sldId="302"/>
            <ac:spMk id="13" creationId="{1FF49013-8494-E2A4-D29B-8655CCAA547D}"/>
          </ac:spMkLst>
        </pc:spChg>
        <pc:spChg chg="mod">
          <ac:chgData name="Nicole Landau" userId="c4d1f9e9cd4e4967" providerId="LiveId" clId="{8F4F094E-42E2-4162-AC03-97B9FF2998B6}" dt="2022-09-01T17:55:42.867" v="1686"/>
          <ac:spMkLst>
            <pc:docMk/>
            <pc:sldMk cId="4090214982" sldId="302"/>
            <ac:spMk id="14" creationId="{F1D191C1-35CB-F700-DB1A-176070E4A401}"/>
          </ac:spMkLst>
        </pc:spChg>
        <pc:spChg chg="mod">
          <ac:chgData name="Nicole Landau" userId="c4d1f9e9cd4e4967" providerId="LiveId" clId="{8F4F094E-42E2-4162-AC03-97B9FF2998B6}" dt="2022-09-01T17:55:42.867" v="1686"/>
          <ac:spMkLst>
            <pc:docMk/>
            <pc:sldMk cId="4090214982" sldId="302"/>
            <ac:spMk id="15" creationId="{93C8E90D-CFB2-736B-AF69-6BAFA6074AA4}"/>
          </ac:spMkLst>
        </pc:spChg>
        <pc:spChg chg="mod">
          <ac:chgData name="Nicole Landau" userId="c4d1f9e9cd4e4967" providerId="LiveId" clId="{8F4F094E-42E2-4162-AC03-97B9FF2998B6}" dt="2022-09-01T17:55:42.867" v="1686"/>
          <ac:spMkLst>
            <pc:docMk/>
            <pc:sldMk cId="4090214982" sldId="302"/>
            <ac:spMk id="16" creationId="{B11783CD-D235-E9E1-25FA-EA7DF1B7CF66}"/>
          </ac:spMkLst>
        </pc:spChg>
        <pc:spChg chg="mod">
          <ac:chgData name="Nicole Landau" userId="c4d1f9e9cd4e4967" providerId="LiveId" clId="{8F4F094E-42E2-4162-AC03-97B9FF2998B6}" dt="2022-09-01T17:55:42.867" v="1686"/>
          <ac:spMkLst>
            <pc:docMk/>
            <pc:sldMk cId="4090214982" sldId="302"/>
            <ac:spMk id="17" creationId="{712DF931-E5E2-B108-3D38-B96B982A5EC9}"/>
          </ac:spMkLst>
        </pc:spChg>
        <pc:spChg chg="mod">
          <ac:chgData name="Nicole Landau" userId="c4d1f9e9cd4e4967" providerId="LiveId" clId="{8F4F094E-42E2-4162-AC03-97B9FF2998B6}" dt="2022-09-01T17:55:42.867" v="1686"/>
          <ac:spMkLst>
            <pc:docMk/>
            <pc:sldMk cId="4090214982" sldId="302"/>
            <ac:spMk id="18" creationId="{7D4DB3B7-BCCC-4B9C-0A2F-5DDF7674F7A6}"/>
          </ac:spMkLst>
        </pc:spChg>
        <pc:spChg chg="mod">
          <ac:chgData name="Nicole Landau" userId="c4d1f9e9cd4e4967" providerId="LiveId" clId="{8F4F094E-42E2-4162-AC03-97B9FF2998B6}" dt="2022-09-01T17:55:42.867" v="1686"/>
          <ac:spMkLst>
            <pc:docMk/>
            <pc:sldMk cId="4090214982" sldId="302"/>
            <ac:spMk id="19" creationId="{C98C56F8-A807-211C-BC15-5C33D99C3858}"/>
          </ac:spMkLst>
        </pc:spChg>
        <pc:grpChg chg="add del mod">
          <ac:chgData name="Nicole Landau" userId="c4d1f9e9cd4e4967" providerId="LiveId" clId="{8F4F094E-42E2-4162-AC03-97B9FF2998B6}" dt="2022-09-01T17:55:45.829" v="1687" actId="478"/>
          <ac:grpSpMkLst>
            <pc:docMk/>
            <pc:sldMk cId="4090214982" sldId="302"/>
            <ac:grpSpMk id="9" creationId="{4954848C-38C5-EE65-9135-D6F027ABEC39}"/>
          </ac:grpSpMkLst>
        </pc:grpChg>
        <pc:picChg chg="add mod replST">
          <ac:chgData name="Nicole Landau" userId="c4d1f9e9cd4e4967" providerId="LiveId" clId="{8F4F094E-42E2-4162-AC03-97B9FF2998B6}" dt="2022-09-01T17:55:13.174" v="1658"/>
          <ac:picMkLst>
            <pc:docMk/>
            <pc:sldMk cId="4090214982" sldId="302"/>
            <ac:picMk id="3" creationId="{9953CBB8-4884-F8DB-5CE3-896BA7BDD69E}"/>
          </ac:picMkLst>
        </pc:picChg>
        <pc:picChg chg="add mod replST">
          <ac:chgData name="Nicole Landau" userId="c4d1f9e9cd4e4967" providerId="LiveId" clId="{8F4F094E-42E2-4162-AC03-97B9FF2998B6}" dt="2022-09-01T17:55:13.265" v="1662"/>
          <ac:picMkLst>
            <pc:docMk/>
            <pc:sldMk cId="4090214982" sldId="302"/>
            <ac:picMk id="5" creationId="{FE7E1330-FEFD-192F-A910-67BE0A5B621A}"/>
          </ac:picMkLst>
        </pc:picChg>
      </pc:sldChg>
      <pc:sldChg chg="addSp delSp modSp new mod ord modAnim">
        <pc:chgData name="Nicole Landau" userId="c4d1f9e9cd4e4967" providerId="LiveId" clId="{8F4F094E-42E2-4162-AC03-97B9FF2998B6}" dt="2022-09-01T18:05:05.466" v="1927" actId="1076"/>
        <pc:sldMkLst>
          <pc:docMk/>
          <pc:sldMk cId="177955354" sldId="303"/>
        </pc:sldMkLst>
        <pc:spChg chg="del">
          <ac:chgData name="Nicole Landau" userId="c4d1f9e9cd4e4967" providerId="LiveId" clId="{8F4F094E-42E2-4162-AC03-97B9FF2998B6}" dt="2022-09-01T17:58:19.251" v="1738" actId="478"/>
          <ac:spMkLst>
            <pc:docMk/>
            <pc:sldMk cId="177955354" sldId="303"/>
            <ac:spMk id="2" creationId="{1327B920-5AE7-5CA3-9B07-D46E3AD6AD26}"/>
          </ac:spMkLst>
        </pc:spChg>
        <pc:spChg chg="del">
          <ac:chgData name="Nicole Landau" userId="c4d1f9e9cd4e4967" providerId="LiveId" clId="{8F4F094E-42E2-4162-AC03-97B9FF2998B6}" dt="2022-09-01T17:57:58.060" v="1732" actId="478"/>
          <ac:spMkLst>
            <pc:docMk/>
            <pc:sldMk cId="177955354" sldId="303"/>
            <ac:spMk id="3" creationId="{11077C40-86B5-A0D5-1656-5DE44E0B8A91}"/>
          </ac:spMkLst>
        </pc:spChg>
        <pc:spChg chg="add mod">
          <ac:chgData name="Nicole Landau" userId="c4d1f9e9cd4e4967" providerId="LiveId" clId="{8F4F094E-42E2-4162-AC03-97B9FF2998B6}" dt="2022-09-01T18:04:49.825" v="1921" actId="1076"/>
          <ac:spMkLst>
            <pc:docMk/>
            <pc:sldMk cId="177955354" sldId="303"/>
            <ac:spMk id="4" creationId="{0D39AA9E-07F7-1189-9E4B-7934A3B5F374}"/>
          </ac:spMkLst>
        </pc:spChg>
        <pc:spChg chg="add mod">
          <ac:chgData name="Nicole Landau" userId="c4d1f9e9cd4e4967" providerId="LiveId" clId="{8F4F094E-42E2-4162-AC03-97B9FF2998B6}" dt="2022-09-01T18:04:54.852" v="1923" actId="1076"/>
          <ac:spMkLst>
            <pc:docMk/>
            <pc:sldMk cId="177955354" sldId="303"/>
            <ac:spMk id="5" creationId="{96DE6DF0-DC52-5A7D-066B-B63224BCF874}"/>
          </ac:spMkLst>
        </pc:spChg>
        <pc:spChg chg="add mod">
          <ac:chgData name="Nicole Landau" userId="c4d1f9e9cd4e4967" providerId="LiveId" clId="{8F4F094E-42E2-4162-AC03-97B9FF2998B6}" dt="2022-09-01T18:04:59.102" v="1925" actId="1076"/>
          <ac:spMkLst>
            <pc:docMk/>
            <pc:sldMk cId="177955354" sldId="303"/>
            <ac:spMk id="6" creationId="{5E7C51A9-DB2F-67E8-0BB5-224E9A11D0A2}"/>
          </ac:spMkLst>
        </pc:spChg>
        <pc:spChg chg="add mod">
          <ac:chgData name="Nicole Landau" userId="c4d1f9e9cd4e4967" providerId="LiveId" clId="{8F4F094E-42E2-4162-AC03-97B9FF2998B6}" dt="2022-09-01T18:05:05.466" v="1927" actId="1076"/>
          <ac:spMkLst>
            <pc:docMk/>
            <pc:sldMk cId="177955354" sldId="303"/>
            <ac:spMk id="7" creationId="{955142E5-3DA6-FB6F-29C0-91A7A7EE6037}"/>
          </ac:spMkLst>
        </pc:spChg>
        <pc:spChg chg="mod">
          <ac:chgData name="Nicole Landau" userId="c4d1f9e9cd4e4967" providerId="LiveId" clId="{8F4F094E-42E2-4162-AC03-97B9FF2998B6}" dt="2022-09-01T18:04:03.070" v="1910"/>
          <ac:spMkLst>
            <pc:docMk/>
            <pc:sldMk cId="177955354" sldId="303"/>
            <ac:spMk id="9" creationId="{C51E8CCE-5112-A820-A452-3A536170A442}"/>
          </ac:spMkLst>
        </pc:spChg>
        <pc:spChg chg="mod">
          <ac:chgData name="Nicole Landau" userId="c4d1f9e9cd4e4967" providerId="LiveId" clId="{8F4F094E-42E2-4162-AC03-97B9FF2998B6}" dt="2022-09-01T18:04:03.070" v="1910"/>
          <ac:spMkLst>
            <pc:docMk/>
            <pc:sldMk cId="177955354" sldId="303"/>
            <ac:spMk id="10" creationId="{5826410B-6507-FE01-9F6E-F1AF16461B43}"/>
          </ac:spMkLst>
        </pc:spChg>
        <pc:spChg chg="mod">
          <ac:chgData name="Nicole Landau" userId="c4d1f9e9cd4e4967" providerId="LiveId" clId="{8F4F094E-42E2-4162-AC03-97B9FF2998B6}" dt="2022-09-01T18:04:03.070" v="1910"/>
          <ac:spMkLst>
            <pc:docMk/>
            <pc:sldMk cId="177955354" sldId="303"/>
            <ac:spMk id="11" creationId="{01F3BEB3-568D-CA20-A2F5-1C743DF7721C}"/>
          </ac:spMkLst>
        </pc:spChg>
        <pc:spChg chg="mod">
          <ac:chgData name="Nicole Landau" userId="c4d1f9e9cd4e4967" providerId="LiveId" clId="{8F4F094E-42E2-4162-AC03-97B9FF2998B6}" dt="2022-09-01T18:04:03.070" v="1910"/>
          <ac:spMkLst>
            <pc:docMk/>
            <pc:sldMk cId="177955354" sldId="303"/>
            <ac:spMk id="12" creationId="{672C873F-9468-CB1E-CE09-77FC4A710083}"/>
          </ac:spMkLst>
        </pc:spChg>
        <pc:spChg chg="mod">
          <ac:chgData name="Nicole Landau" userId="c4d1f9e9cd4e4967" providerId="LiveId" clId="{8F4F094E-42E2-4162-AC03-97B9FF2998B6}" dt="2022-09-01T18:04:03.070" v="1910"/>
          <ac:spMkLst>
            <pc:docMk/>
            <pc:sldMk cId="177955354" sldId="303"/>
            <ac:spMk id="13" creationId="{7C5D93CD-FB1C-E888-7712-1B575F68997C}"/>
          </ac:spMkLst>
        </pc:spChg>
        <pc:spChg chg="mod">
          <ac:chgData name="Nicole Landau" userId="c4d1f9e9cd4e4967" providerId="LiveId" clId="{8F4F094E-42E2-4162-AC03-97B9FF2998B6}" dt="2022-09-01T18:04:03.070" v="1910"/>
          <ac:spMkLst>
            <pc:docMk/>
            <pc:sldMk cId="177955354" sldId="303"/>
            <ac:spMk id="14" creationId="{4194DCFE-4359-3F0A-78FC-4EABC34FFC4F}"/>
          </ac:spMkLst>
        </pc:spChg>
        <pc:spChg chg="mod">
          <ac:chgData name="Nicole Landau" userId="c4d1f9e9cd4e4967" providerId="LiveId" clId="{8F4F094E-42E2-4162-AC03-97B9FF2998B6}" dt="2022-09-01T18:04:03.070" v="1910"/>
          <ac:spMkLst>
            <pc:docMk/>
            <pc:sldMk cId="177955354" sldId="303"/>
            <ac:spMk id="15" creationId="{E0B403EA-718A-6A17-60EF-2F6E3F8F0727}"/>
          </ac:spMkLst>
        </pc:spChg>
        <pc:spChg chg="mod">
          <ac:chgData name="Nicole Landau" userId="c4d1f9e9cd4e4967" providerId="LiveId" clId="{8F4F094E-42E2-4162-AC03-97B9FF2998B6}" dt="2022-09-01T18:04:03.070" v="1910"/>
          <ac:spMkLst>
            <pc:docMk/>
            <pc:sldMk cId="177955354" sldId="303"/>
            <ac:spMk id="16" creationId="{41EA162D-90E2-F4C3-A866-C758863FC3E8}"/>
          </ac:spMkLst>
        </pc:spChg>
        <pc:spChg chg="mod">
          <ac:chgData name="Nicole Landau" userId="c4d1f9e9cd4e4967" providerId="LiveId" clId="{8F4F094E-42E2-4162-AC03-97B9FF2998B6}" dt="2022-09-01T18:04:03.070" v="1910"/>
          <ac:spMkLst>
            <pc:docMk/>
            <pc:sldMk cId="177955354" sldId="303"/>
            <ac:spMk id="17" creationId="{94BD4B0F-1E37-B3BE-1EF5-6C64C3B5881D}"/>
          </ac:spMkLst>
        </pc:spChg>
        <pc:spChg chg="mod">
          <ac:chgData name="Nicole Landau" userId="c4d1f9e9cd4e4967" providerId="LiveId" clId="{8F4F094E-42E2-4162-AC03-97B9FF2998B6}" dt="2022-09-01T18:04:03.070" v="1910"/>
          <ac:spMkLst>
            <pc:docMk/>
            <pc:sldMk cId="177955354" sldId="303"/>
            <ac:spMk id="18" creationId="{96EB4744-A0F9-A8F7-C5DF-36C4E6012F0C}"/>
          </ac:spMkLst>
        </pc:spChg>
        <pc:spChg chg="mod">
          <ac:chgData name="Nicole Landau" userId="c4d1f9e9cd4e4967" providerId="LiveId" clId="{8F4F094E-42E2-4162-AC03-97B9FF2998B6}" dt="2022-09-01T18:04:03.070" v="1910"/>
          <ac:spMkLst>
            <pc:docMk/>
            <pc:sldMk cId="177955354" sldId="303"/>
            <ac:spMk id="19" creationId="{EAF88774-9657-0F16-FF9B-18B361560232}"/>
          </ac:spMkLst>
        </pc:spChg>
        <pc:spChg chg="mod">
          <ac:chgData name="Nicole Landau" userId="c4d1f9e9cd4e4967" providerId="LiveId" clId="{8F4F094E-42E2-4162-AC03-97B9FF2998B6}" dt="2022-09-01T18:04:03.070" v="1910"/>
          <ac:spMkLst>
            <pc:docMk/>
            <pc:sldMk cId="177955354" sldId="303"/>
            <ac:spMk id="20" creationId="{CC000247-59DE-F40A-0A81-60BC792A8242}"/>
          </ac:spMkLst>
        </pc:spChg>
        <pc:spChg chg="mod">
          <ac:chgData name="Nicole Landau" userId="c4d1f9e9cd4e4967" providerId="LiveId" clId="{8F4F094E-42E2-4162-AC03-97B9FF2998B6}" dt="2022-09-01T18:04:03.070" v="1910"/>
          <ac:spMkLst>
            <pc:docMk/>
            <pc:sldMk cId="177955354" sldId="303"/>
            <ac:spMk id="21" creationId="{2808A1CB-0081-5AE8-DD0E-FB03D0A5B16A}"/>
          </ac:spMkLst>
        </pc:spChg>
        <pc:spChg chg="mod">
          <ac:chgData name="Nicole Landau" userId="c4d1f9e9cd4e4967" providerId="LiveId" clId="{8F4F094E-42E2-4162-AC03-97B9FF2998B6}" dt="2022-09-01T18:04:03.070" v="1910"/>
          <ac:spMkLst>
            <pc:docMk/>
            <pc:sldMk cId="177955354" sldId="303"/>
            <ac:spMk id="22" creationId="{D0E0449F-3C0F-1B80-8A00-EAFC2FC127EE}"/>
          </ac:spMkLst>
        </pc:spChg>
        <pc:spChg chg="mod">
          <ac:chgData name="Nicole Landau" userId="c4d1f9e9cd4e4967" providerId="LiveId" clId="{8F4F094E-42E2-4162-AC03-97B9FF2998B6}" dt="2022-09-01T18:04:03.070" v="1910"/>
          <ac:spMkLst>
            <pc:docMk/>
            <pc:sldMk cId="177955354" sldId="303"/>
            <ac:spMk id="23" creationId="{433D0A66-3B7E-97CD-BD65-ABE19F5A2F2F}"/>
          </ac:spMkLst>
        </pc:spChg>
        <pc:spChg chg="mod">
          <ac:chgData name="Nicole Landau" userId="c4d1f9e9cd4e4967" providerId="LiveId" clId="{8F4F094E-42E2-4162-AC03-97B9FF2998B6}" dt="2022-09-01T18:04:03.070" v="1910"/>
          <ac:spMkLst>
            <pc:docMk/>
            <pc:sldMk cId="177955354" sldId="303"/>
            <ac:spMk id="24" creationId="{0D02ACEB-9C4A-A5BC-8BD9-20AD1097B9AB}"/>
          </ac:spMkLst>
        </pc:spChg>
        <pc:spChg chg="mod">
          <ac:chgData name="Nicole Landau" userId="c4d1f9e9cd4e4967" providerId="LiveId" clId="{8F4F094E-42E2-4162-AC03-97B9FF2998B6}" dt="2022-09-01T18:04:03.070" v="1910"/>
          <ac:spMkLst>
            <pc:docMk/>
            <pc:sldMk cId="177955354" sldId="303"/>
            <ac:spMk id="25" creationId="{3E657185-5788-088F-50BE-D641A41622BE}"/>
          </ac:spMkLst>
        </pc:spChg>
        <pc:spChg chg="mod">
          <ac:chgData name="Nicole Landau" userId="c4d1f9e9cd4e4967" providerId="LiveId" clId="{8F4F094E-42E2-4162-AC03-97B9FF2998B6}" dt="2022-09-01T18:04:03.070" v="1910"/>
          <ac:spMkLst>
            <pc:docMk/>
            <pc:sldMk cId="177955354" sldId="303"/>
            <ac:spMk id="26" creationId="{E3AE9838-A17B-C373-46C5-25E0ADD754D4}"/>
          </ac:spMkLst>
        </pc:spChg>
        <pc:spChg chg="mod">
          <ac:chgData name="Nicole Landau" userId="c4d1f9e9cd4e4967" providerId="LiveId" clId="{8F4F094E-42E2-4162-AC03-97B9FF2998B6}" dt="2022-09-01T18:04:03.070" v="1910"/>
          <ac:spMkLst>
            <pc:docMk/>
            <pc:sldMk cId="177955354" sldId="303"/>
            <ac:spMk id="27" creationId="{D6A63317-591D-F357-6D3D-5DD98C54EA8C}"/>
          </ac:spMkLst>
        </pc:spChg>
        <pc:spChg chg="mod">
          <ac:chgData name="Nicole Landau" userId="c4d1f9e9cd4e4967" providerId="LiveId" clId="{8F4F094E-42E2-4162-AC03-97B9FF2998B6}" dt="2022-09-01T18:04:03.070" v="1910"/>
          <ac:spMkLst>
            <pc:docMk/>
            <pc:sldMk cId="177955354" sldId="303"/>
            <ac:spMk id="28" creationId="{CBA33D5D-912C-5C75-AC37-ED1EF7776E2E}"/>
          </ac:spMkLst>
        </pc:spChg>
        <pc:spChg chg="mod">
          <ac:chgData name="Nicole Landau" userId="c4d1f9e9cd4e4967" providerId="LiveId" clId="{8F4F094E-42E2-4162-AC03-97B9FF2998B6}" dt="2022-09-01T18:04:03.070" v="1910"/>
          <ac:spMkLst>
            <pc:docMk/>
            <pc:sldMk cId="177955354" sldId="303"/>
            <ac:spMk id="29" creationId="{4E75A9A9-04E0-9C05-EE58-1D0B4EBB1E66}"/>
          </ac:spMkLst>
        </pc:spChg>
        <pc:spChg chg="mod">
          <ac:chgData name="Nicole Landau" userId="c4d1f9e9cd4e4967" providerId="LiveId" clId="{8F4F094E-42E2-4162-AC03-97B9FF2998B6}" dt="2022-09-01T18:04:03.070" v="1910"/>
          <ac:spMkLst>
            <pc:docMk/>
            <pc:sldMk cId="177955354" sldId="303"/>
            <ac:spMk id="30" creationId="{212DE1AB-40B3-C880-D135-769788FC8591}"/>
          </ac:spMkLst>
        </pc:spChg>
        <pc:spChg chg="mod">
          <ac:chgData name="Nicole Landau" userId="c4d1f9e9cd4e4967" providerId="LiveId" clId="{8F4F094E-42E2-4162-AC03-97B9FF2998B6}" dt="2022-09-01T18:04:03.070" v="1910"/>
          <ac:spMkLst>
            <pc:docMk/>
            <pc:sldMk cId="177955354" sldId="303"/>
            <ac:spMk id="31" creationId="{BD823185-BAF7-1F3C-2EB0-A5CC3A01EAD1}"/>
          </ac:spMkLst>
        </pc:spChg>
        <pc:spChg chg="mod">
          <ac:chgData name="Nicole Landau" userId="c4d1f9e9cd4e4967" providerId="LiveId" clId="{8F4F094E-42E2-4162-AC03-97B9FF2998B6}" dt="2022-09-01T18:04:03.070" v="1910"/>
          <ac:spMkLst>
            <pc:docMk/>
            <pc:sldMk cId="177955354" sldId="303"/>
            <ac:spMk id="32" creationId="{05A56164-0326-BABA-3021-9439E0FA083B}"/>
          </ac:spMkLst>
        </pc:spChg>
        <pc:spChg chg="mod">
          <ac:chgData name="Nicole Landau" userId="c4d1f9e9cd4e4967" providerId="LiveId" clId="{8F4F094E-42E2-4162-AC03-97B9FF2998B6}" dt="2022-09-01T18:04:03.070" v="1910"/>
          <ac:spMkLst>
            <pc:docMk/>
            <pc:sldMk cId="177955354" sldId="303"/>
            <ac:spMk id="33" creationId="{00D4D666-1F68-59B3-FD29-A06F66F400D9}"/>
          </ac:spMkLst>
        </pc:spChg>
        <pc:spChg chg="mod">
          <ac:chgData name="Nicole Landau" userId="c4d1f9e9cd4e4967" providerId="LiveId" clId="{8F4F094E-42E2-4162-AC03-97B9FF2998B6}" dt="2022-09-01T18:04:03.070" v="1910"/>
          <ac:spMkLst>
            <pc:docMk/>
            <pc:sldMk cId="177955354" sldId="303"/>
            <ac:spMk id="34" creationId="{71F0350F-BEF0-88DA-25AE-101A20982329}"/>
          </ac:spMkLst>
        </pc:spChg>
        <pc:spChg chg="mod">
          <ac:chgData name="Nicole Landau" userId="c4d1f9e9cd4e4967" providerId="LiveId" clId="{8F4F094E-42E2-4162-AC03-97B9FF2998B6}" dt="2022-09-01T18:04:03.070" v="1910"/>
          <ac:spMkLst>
            <pc:docMk/>
            <pc:sldMk cId="177955354" sldId="303"/>
            <ac:spMk id="35" creationId="{65E63397-C875-F2B6-7458-28E3CEFBC64C}"/>
          </ac:spMkLst>
        </pc:spChg>
        <pc:spChg chg="mod">
          <ac:chgData name="Nicole Landau" userId="c4d1f9e9cd4e4967" providerId="LiveId" clId="{8F4F094E-42E2-4162-AC03-97B9FF2998B6}" dt="2022-09-01T18:04:03.070" v="1910"/>
          <ac:spMkLst>
            <pc:docMk/>
            <pc:sldMk cId="177955354" sldId="303"/>
            <ac:spMk id="36" creationId="{735F49AC-6C6A-0016-3BDD-777DC57E66BB}"/>
          </ac:spMkLst>
        </pc:spChg>
        <pc:spChg chg="mod">
          <ac:chgData name="Nicole Landau" userId="c4d1f9e9cd4e4967" providerId="LiveId" clId="{8F4F094E-42E2-4162-AC03-97B9FF2998B6}" dt="2022-09-01T18:04:03.070" v="1910"/>
          <ac:spMkLst>
            <pc:docMk/>
            <pc:sldMk cId="177955354" sldId="303"/>
            <ac:spMk id="37" creationId="{E91D1564-3845-CBD9-4FB9-B094BBF23AC0}"/>
          </ac:spMkLst>
        </pc:spChg>
        <pc:spChg chg="mod">
          <ac:chgData name="Nicole Landau" userId="c4d1f9e9cd4e4967" providerId="LiveId" clId="{8F4F094E-42E2-4162-AC03-97B9FF2998B6}" dt="2022-09-01T18:04:03.070" v="1910"/>
          <ac:spMkLst>
            <pc:docMk/>
            <pc:sldMk cId="177955354" sldId="303"/>
            <ac:spMk id="38" creationId="{E5BF9BBC-93D5-5F14-C6E1-F8543F6E8A15}"/>
          </ac:spMkLst>
        </pc:spChg>
        <pc:spChg chg="mod">
          <ac:chgData name="Nicole Landau" userId="c4d1f9e9cd4e4967" providerId="LiveId" clId="{8F4F094E-42E2-4162-AC03-97B9FF2998B6}" dt="2022-09-01T18:04:03.070" v="1910"/>
          <ac:spMkLst>
            <pc:docMk/>
            <pc:sldMk cId="177955354" sldId="303"/>
            <ac:spMk id="39" creationId="{066A0B53-45F0-5AE2-628D-F24B62262380}"/>
          </ac:spMkLst>
        </pc:spChg>
        <pc:spChg chg="mod">
          <ac:chgData name="Nicole Landau" userId="c4d1f9e9cd4e4967" providerId="LiveId" clId="{8F4F094E-42E2-4162-AC03-97B9FF2998B6}" dt="2022-09-01T18:04:03.070" v="1910"/>
          <ac:spMkLst>
            <pc:docMk/>
            <pc:sldMk cId="177955354" sldId="303"/>
            <ac:spMk id="40" creationId="{66D18C90-5911-9E69-D3AF-FDDB5B49E9FF}"/>
          </ac:spMkLst>
        </pc:spChg>
        <pc:spChg chg="mod">
          <ac:chgData name="Nicole Landau" userId="c4d1f9e9cd4e4967" providerId="LiveId" clId="{8F4F094E-42E2-4162-AC03-97B9FF2998B6}" dt="2022-09-01T18:04:03.070" v="1910"/>
          <ac:spMkLst>
            <pc:docMk/>
            <pc:sldMk cId="177955354" sldId="303"/>
            <ac:spMk id="41" creationId="{33D2C5DC-36CE-1150-7431-F1FC81389D10}"/>
          </ac:spMkLst>
        </pc:spChg>
        <pc:spChg chg="mod">
          <ac:chgData name="Nicole Landau" userId="c4d1f9e9cd4e4967" providerId="LiveId" clId="{8F4F094E-42E2-4162-AC03-97B9FF2998B6}" dt="2022-09-01T18:04:03.070" v="1910"/>
          <ac:spMkLst>
            <pc:docMk/>
            <pc:sldMk cId="177955354" sldId="303"/>
            <ac:spMk id="42" creationId="{3D149217-6665-BC58-1E9C-31276B22E006}"/>
          </ac:spMkLst>
        </pc:spChg>
        <pc:spChg chg="mod">
          <ac:chgData name="Nicole Landau" userId="c4d1f9e9cd4e4967" providerId="LiveId" clId="{8F4F094E-42E2-4162-AC03-97B9FF2998B6}" dt="2022-09-01T18:04:03.070" v="1910"/>
          <ac:spMkLst>
            <pc:docMk/>
            <pc:sldMk cId="177955354" sldId="303"/>
            <ac:spMk id="43" creationId="{049C4DE4-004F-B22B-748C-17DA795C50E2}"/>
          </ac:spMkLst>
        </pc:spChg>
        <pc:spChg chg="mod">
          <ac:chgData name="Nicole Landau" userId="c4d1f9e9cd4e4967" providerId="LiveId" clId="{8F4F094E-42E2-4162-AC03-97B9FF2998B6}" dt="2022-09-01T18:04:03.070" v="1910"/>
          <ac:spMkLst>
            <pc:docMk/>
            <pc:sldMk cId="177955354" sldId="303"/>
            <ac:spMk id="44" creationId="{56053592-28D8-15FE-7928-A1B7B841708D}"/>
          </ac:spMkLst>
        </pc:spChg>
        <pc:spChg chg="mod">
          <ac:chgData name="Nicole Landau" userId="c4d1f9e9cd4e4967" providerId="LiveId" clId="{8F4F094E-42E2-4162-AC03-97B9FF2998B6}" dt="2022-09-01T18:04:25.927" v="1914"/>
          <ac:spMkLst>
            <pc:docMk/>
            <pc:sldMk cId="177955354" sldId="303"/>
            <ac:spMk id="46" creationId="{820CE538-4A78-3691-50A1-A8019278BC1E}"/>
          </ac:spMkLst>
        </pc:spChg>
        <pc:spChg chg="mod">
          <ac:chgData name="Nicole Landau" userId="c4d1f9e9cd4e4967" providerId="LiveId" clId="{8F4F094E-42E2-4162-AC03-97B9FF2998B6}" dt="2022-09-01T18:04:25.927" v="1914"/>
          <ac:spMkLst>
            <pc:docMk/>
            <pc:sldMk cId="177955354" sldId="303"/>
            <ac:spMk id="47" creationId="{1AF82A6A-FA32-0F01-EBBE-9E7117C57F51}"/>
          </ac:spMkLst>
        </pc:spChg>
        <pc:spChg chg="mod">
          <ac:chgData name="Nicole Landau" userId="c4d1f9e9cd4e4967" providerId="LiveId" clId="{8F4F094E-42E2-4162-AC03-97B9FF2998B6}" dt="2022-09-01T18:04:25.927" v="1914"/>
          <ac:spMkLst>
            <pc:docMk/>
            <pc:sldMk cId="177955354" sldId="303"/>
            <ac:spMk id="48" creationId="{66D12E01-8D1A-09AD-FFF9-F735C7C44418}"/>
          </ac:spMkLst>
        </pc:spChg>
        <pc:spChg chg="mod">
          <ac:chgData name="Nicole Landau" userId="c4d1f9e9cd4e4967" providerId="LiveId" clId="{8F4F094E-42E2-4162-AC03-97B9FF2998B6}" dt="2022-09-01T18:04:25.927" v="1914"/>
          <ac:spMkLst>
            <pc:docMk/>
            <pc:sldMk cId="177955354" sldId="303"/>
            <ac:spMk id="49" creationId="{FB8BE843-026E-4842-74E5-98C637DE0D89}"/>
          </ac:spMkLst>
        </pc:spChg>
        <pc:spChg chg="mod">
          <ac:chgData name="Nicole Landau" userId="c4d1f9e9cd4e4967" providerId="LiveId" clId="{8F4F094E-42E2-4162-AC03-97B9FF2998B6}" dt="2022-09-01T18:04:25.927" v="1914"/>
          <ac:spMkLst>
            <pc:docMk/>
            <pc:sldMk cId="177955354" sldId="303"/>
            <ac:spMk id="50" creationId="{67C4775B-CB16-136F-8B79-D4819DD27781}"/>
          </ac:spMkLst>
        </pc:spChg>
        <pc:spChg chg="mod">
          <ac:chgData name="Nicole Landau" userId="c4d1f9e9cd4e4967" providerId="LiveId" clId="{8F4F094E-42E2-4162-AC03-97B9FF2998B6}" dt="2022-09-01T18:04:25.927" v="1914"/>
          <ac:spMkLst>
            <pc:docMk/>
            <pc:sldMk cId="177955354" sldId="303"/>
            <ac:spMk id="51" creationId="{C900CCEC-9041-DCF0-E5A5-161163CD1002}"/>
          </ac:spMkLst>
        </pc:spChg>
        <pc:spChg chg="mod">
          <ac:chgData name="Nicole Landau" userId="c4d1f9e9cd4e4967" providerId="LiveId" clId="{8F4F094E-42E2-4162-AC03-97B9FF2998B6}" dt="2022-09-01T18:04:25.927" v="1914"/>
          <ac:spMkLst>
            <pc:docMk/>
            <pc:sldMk cId="177955354" sldId="303"/>
            <ac:spMk id="52" creationId="{9819672D-38D3-2FB1-F0FF-66CC3D19A642}"/>
          </ac:spMkLst>
        </pc:spChg>
        <pc:spChg chg="mod">
          <ac:chgData name="Nicole Landau" userId="c4d1f9e9cd4e4967" providerId="LiveId" clId="{8F4F094E-42E2-4162-AC03-97B9FF2998B6}" dt="2022-09-01T18:04:25.927" v="1914"/>
          <ac:spMkLst>
            <pc:docMk/>
            <pc:sldMk cId="177955354" sldId="303"/>
            <ac:spMk id="53" creationId="{22CE6B19-E63F-6818-9369-77D7116B39EC}"/>
          </ac:spMkLst>
        </pc:spChg>
        <pc:spChg chg="mod">
          <ac:chgData name="Nicole Landau" userId="c4d1f9e9cd4e4967" providerId="LiveId" clId="{8F4F094E-42E2-4162-AC03-97B9FF2998B6}" dt="2022-09-01T18:04:25.927" v="1914"/>
          <ac:spMkLst>
            <pc:docMk/>
            <pc:sldMk cId="177955354" sldId="303"/>
            <ac:spMk id="54" creationId="{B7CCAD34-8B29-86BA-F0E1-9515DB27C36E}"/>
          </ac:spMkLst>
        </pc:spChg>
        <pc:spChg chg="mod">
          <ac:chgData name="Nicole Landau" userId="c4d1f9e9cd4e4967" providerId="LiveId" clId="{8F4F094E-42E2-4162-AC03-97B9FF2998B6}" dt="2022-09-01T18:04:25.927" v="1914"/>
          <ac:spMkLst>
            <pc:docMk/>
            <pc:sldMk cId="177955354" sldId="303"/>
            <ac:spMk id="55" creationId="{F2973388-96F6-4FF9-A372-6870ED6BF30D}"/>
          </ac:spMkLst>
        </pc:spChg>
        <pc:spChg chg="mod">
          <ac:chgData name="Nicole Landau" userId="c4d1f9e9cd4e4967" providerId="LiveId" clId="{8F4F094E-42E2-4162-AC03-97B9FF2998B6}" dt="2022-09-01T18:04:25.927" v="1914"/>
          <ac:spMkLst>
            <pc:docMk/>
            <pc:sldMk cId="177955354" sldId="303"/>
            <ac:spMk id="56" creationId="{1D4426C1-595C-A2AE-E95D-601AB504B4D0}"/>
          </ac:spMkLst>
        </pc:spChg>
        <pc:spChg chg="mod">
          <ac:chgData name="Nicole Landau" userId="c4d1f9e9cd4e4967" providerId="LiveId" clId="{8F4F094E-42E2-4162-AC03-97B9FF2998B6}" dt="2022-09-01T18:04:25.927" v="1914"/>
          <ac:spMkLst>
            <pc:docMk/>
            <pc:sldMk cId="177955354" sldId="303"/>
            <ac:spMk id="57" creationId="{23CFD78E-F722-D7BF-FB4A-2BFFEFB5B0E0}"/>
          </ac:spMkLst>
        </pc:spChg>
        <pc:spChg chg="mod">
          <ac:chgData name="Nicole Landau" userId="c4d1f9e9cd4e4967" providerId="LiveId" clId="{8F4F094E-42E2-4162-AC03-97B9FF2998B6}" dt="2022-09-01T18:04:25.927" v="1914"/>
          <ac:spMkLst>
            <pc:docMk/>
            <pc:sldMk cId="177955354" sldId="303"/>
            <ac:spMk id="58" creationId="{77F37316-A7BD-9843-FCF3-18E102F0C729}"/>
          </ac:spMkLst>
        </pc:spChg>
        <pc:spChg chg="mod">
          <ac:chgData name="Nicole Landau" userId="c4d1f9e9cd4e4967" providerId="LiveId" clId="{8F4F094E-42E2-4162-AC03-97B9FF2998B6}" dt="2022-09-01T18:04:25.927" v="1914"/>
          <ac:spMkLst>
            <pc:docMk/>
            <pc:sldMk cId="177955354" sldId="303"/>
            <ac:spMk id="59" creationId="{45EB8C25-FF15-6E45-4AF6-82884C20698E}"/>
          </ac:spMkLst>
        </pc:spChg>
        <pc:grpChg chg="add mod">
          <ac:chgData name="Nicole Landau" userId="c4d1f9e9cd4e4967" providerId="LiveId" clId="{8F4F094E-42E2-4162-AC03-97B9FF2998B6}" dt="2022-09-01T18:04:41.578" v="1919" actId="1076"/>
          <ac:grpSpMkLst>
            <pc:docMk/>
            <pc:sldMk cId="177955354" sldId="303"/>
            <ac:grpSpMk id="8" creationId="{DAB10879-1A67-4425-C7BB-5AAE8448169A}"/>
          </ac:grpSpMkLst>
        </pc:grpChg>
        <pc:grpChg chg="add mod">
          <ac:chgData name="Nicole Landau" userId="c4d1f9e9cd4e4967" providerId="LiveId" clId="{8F4F094E-42E2-4162-AC03-97B9FF2998B6}" dt="2022-09-01T18:04:38.909" v="1918" actId="1076"/>
          <ac:grpSpMkLst>
            <pc:docMk/>
            <pc:sldMk cId="177955354" sldId="303"/>
            <ac:grpSpMk id="45" creationId="{AF2AED42-053D-63B7-F0B7-4BCE19DF7CE6}"/>
          </ac:grpSpMkLst>
        </pc:grpChg>
      </pc:sldChg>
      <pc:sldChg chg="new del">
        <pc:chgData name="Nicole Landau" userId="c4d1f9e9cd4e4967" providerId="LiveId" clId="{8F4F094E-42E2-4162-AC03-97B9FF2998B6}" dt="2022-09-01T18:05:47.604" v="1930" actId="2696"/>
        <pc:sldMkLst>
          <pc:docMk/>
          <pc:sldMk cId="1853904434" sldId="304"/>
        </pc:sldMkLst>
      </pc:sldChg>
      <pc:sldChg chg="delSp modSp new del mod">
        <pc:chgData name="Nicole Landau" userId="c4d1f9e9cd4e4967" providerId="LiveId" clId="{8F4F094E-42E2-4162-AC03-97B9FF2998B6}" dt="2022-09-01T18:03:18.342" v="1909" actId="2696"/>
        <pc:sldMkLst>
          <pc:docMk/>
          <pc:sldMk cId="2544834295" sldId="304"/>
        </pc:sldMkLst>
        <pc:spChg chg="del">
          <ac:chgData name="Nicole Landau" userId="c4d1f9e9cd4e4967" providerId="LiveId" clId="{8F4F094E-42E2-4162-AC03-97B9FF2998B6}" dt="2022-09-01T18:02:51.556" v="1890" actId="478"/>
          <ac:spMkLst>
            <pc:docMk/>
            <pc:sldMk cId="2544834295" sldId="304"/>
            <ac:spMk id="2" creationId="{86ED723F-0F1F-A00C-F62F-5B39A1241C51}"/>
          </ac:spMkLst>
        </pc:spChg>
        <pc:spChg chg="mod">
          <ac:chgData name="Nicole Landau" userId="c4d1f9e9cd4e4967" providerId="LiveId" clId="{8F4F094E-42E2-4162-AC03-97B9FF2998B6}" dt="2022-09-01T18:02:57.495" v="1908" actId="20577"/>
          <ac:spMkLst>
            <pc:docMk/>
            <pc:sldMk cId="2544834295" sldId="304"/>
            <ac:spMk id="3" creationId="{24C4383F-463D-865A-3DD6-D6C20B798231}"/>
          </ac:spMkLst>
        </pc:spChg>
      </pc:sldChg>
      <pc:sldChg chg="delSp modSp add mod">
        <pc:chgData name="Nicole Landau" userId="c4d1f9e9cd4e4967" providerId="LiveId" clId="{8F4F094E-42E2-4162-AC03-97B9FF2998B6}" dt="2022-09-01T18:45:42.580" v="2851" actId="20577"/>
        <pc:sldMkLst>
          <pc:docMk/>
          <pc:sldMk cId="4108056060" sldId="4379"/>
        </pc:sldMkLst>
        <pc:spChg chg="mod">
          <ac:chgData name="Nicole Landau" userId="c4d1f9e9cd4e4967" providerId="LiveId" clId="{8F4F094E-42E2-4162-AC03-97B9FF2998B6}" dt="2022-09-01T18:06:08.587" v="1953" actId="20577"/>
          <ac:spMkLst>
            <pc:docMk/>
            <pc:sldMk cId="4108056060" sldId="4379"/>
            <ac:spMk id="374" creationId="{ABC230D2-F202-104C-9124-A635D09BA3A9}"/>
          </ac:spMkLst>
        </pc:spChg>
        <pc:spChg chg="mod">
          <ac:chgData name="Nicole Landau" userId="c4d1f9e9cd4e4967" providerId="LiveId" clId="{8F4F094E-42E2-4162-AC03-97B9FF2998B6}" dt="2022-09-01T18:45:42.580" v="2851" actId="20577"/>
          <ac:spMkLst>
            <pc:docMk/>
            <pc:sldMk cId="4108056060" sldId="4379"/>
            <ac:spMk id="375" creationId="{D15921FB-1888-E34E-BA95-F389AD76B586}"/>
          </ac:spMkLst>
        </pc:spChg>
        <pc:spChg chg="mod">
          <ac:chgData name="Nicole Landau" userId="c4d1f9e9cd4e4967" providerId="LiveId" clId="{8F4F094E-42E2-4162-AC03-97B9FF2998B6}" dt="2022-09-01T18:06:12.760" v="1958" actId="20577"/>
          <ac:spMkLst>
            <pc:docMk/>
            <pc:sldMk cId="4108056060" sldId="4379"/>
            <ac:spMk id="377" creationId="{18B6798A-4EC9-DD42-8370-480B0973A1B6}"/>
          </ac:spMkLst>
        </pc:spChg>
        <pc:spChg chg="mod">
          <ac:chgData name="Nicole Landau" userId="c4d1f9e9cd4e4967" providerId="LiveId" clId="{8F4F094E-42E2-4162-AC03-97B9FF2998B6}" dt="2022-09-01T18:29:21.068" v="2370" actId="20577"/>
          <ac:spMkLst>
            <pc:docMk/>
            <pc:sldMk cId="4108056060" sldId="4379"/>
            <ac:spMk id="378" creationId="{3FF83DD0-1973-954E-8532-A3FCB74FDA46}"/>
          </ac:spMkLst>
        </pc:spChg>
        <pc:spChg chg="mod">
          <ac:chgData name="Nicole Landau" userId="c4d1f9e9cd4e4967" providerId="LiveId" clId="{8F4F094E-42E2-4162-AC03-97B9FF2998B6}" dt="2022-09-01T18:06:17.787" v="1964" actId="20577"/>
          <ac:spMkLst>
            <pc:docMk/>
            <pc:sldMk cId="4108056060" sldId="4379"/>
            <ac:spMk id="380" creationId="{3F04439B-B63B-A349-B219-9E11160FD0C4}"/>
          </ac:spMkLst>
        </pc:spChg>
        <pc:spChg chg="mod">
          <ac:chgData name="Nicole Landau" userId="c4d1f9e9cd4e4967" providerId="LiveId" clId="{8F4F094E-42E2-4162-AC03-97B9FF2998B6}" dt="2022-09-01T18:29:05.515" v="2324" actId="20577"/>
          <ac:spMkLst>
            <pc:docMk/>
            <pc:sldMk cId="4108056060" sldId="4379"/>
            <ac:spMk id="381" creationId="{40D530C8-4563-074F-8E10-094F0865FF0D}"/>
          </ac:spMkLst>
        </pc:spChg>
        <pc:spChg chg="mod topLvl">
          <ac:chgData name="Nicole Landau" userId="c4d1f9e9cd4e4967" providerId="LiveId" clId="{8F4F094E-42E2-4162-AC03-97B9FF2998B6}" dt="2022-09-01T18:05:57.640" v="1950" actId="478"/>
          <ac:spMkLst>
            <pc:docMk/>
            <pc:sldMk cId="4108056060" sldId="4379"/>
            <ac:spMk id="439" creationId="{C5BBF206-72FD-A84D-90A6-6F6B20738953}"/>
          </ac:spMkLst>
        </pc:spChg>
        <pc:spChg chg="del topLvl">
          <ac:chgData name="Nicole Landau" userId="c4d1f9e9cd4e4967" providerId="LiveId" clId="{8F4F094E-42E2-4162-AC03-97B9FF2998B6}" dt="2022-09-01T18:05:57.640" v="1950" actId="478"/>
          <ac:spMkLst>
            <pc:docMk/>
            <pc:sldMk cId="4108056060" sldId="4379"/>
            <ac:spMk id="440" creationId="{43809B7A-449E-0A4F-9B8A-284D88A9D69C}"/>
          </ac:spMkLst>
        </pc:spChg>
        <pc:grpChg chg="del">
          <ac:chgData name="Nicole Landau" userId="c4d1f9e9cd4e4967" providerId="LiveId" clId="{8F4F094E-42E2-4162-AC03-97B9FF2998B6}" dt="2022-09-01T18:05:57.640" v="1950" actId="478"/>
          <ac:grpSpMkLst>
            <pc:docMk/>
            <pc:sldMk cId="4108056060" sldId="4379"/>
            <ac:grpSpMk id="438" creationId="{508E38BF-0F88-AD4E-A4BB-69803102CD37}"/>
          </ac:grpSpMkLst>
        </pc:grpChg>
      </pc:sldChg>
      <pc:sldChg chg="new del">
        <pc:chgData name="Nicole Landau" userId="c4d1f9e9cd4e4967" providerId="LiveId" clId="{8F4F094E-42E2-4162-AC03-97B9FF2998B6}" dt="2022-09-01T18:54:10.857" v="2895" actId="2696"/>
        <pc:sldMkLst>
          <pc:docMk/>
          <pc:sldMk cId="1249146212" sldId="4380"/>
        </pc:sldMkLst>
      </pc:sldChg>
      <pc:sldChg chg="addSp modSp add mod setBg replTag">
        <pc:chgData name="Nicole Landau" userId="c4d1f9e9cd4e4967" providerId="LiveId" clId="{8F4F094E-42E2-4162-AC03-97B9FF2998B6}" dt="2022-09-01T18:54:07.675" v="2894"/>
        <pc:sldMkLst>
          <pc:docMk/>
          <pc:sldMk cId="2833229640" sldId="4381"/>
        </pc:sldMkLst>
        <pc:spChg chg="add mod replST">
          <ac:chgData name="Nicole Landau" userId="c4d1f9e9cd4e4967" providerId="LiveId" clId="{8F4F094E-42E2-4162-AC03-97B9FF2998B6}" dt="2022-09-01T18:54:05.697" v="2892"/>
          <ac:spMkLst>
            <pc:docMk/>
            <pc:sldMk cId="2833229640" sldId="4381"/>
            <ac:spMk id="6" creationId="{A3CA87A0-70DF-3181-54FA-7CC8EF9CBC2C}"/>
          </ac:spMkLst>
        </pc:spChg>
        <pc:spChg chg="add mod replST">
          <ac:chgData name="Nicole Landau" userId="c4d1f9e9cd4e4967" providerId="LiveId" clId="{8F4F094E-42E2-4162-AC03-97B9FF2998B6}" dt="2022-09-01T18:53:53.556" v="2885"/>
          <ac:spMkLst>
            <pc:docMk/>
            <pc:sldMk cId="2833229640" sldId="4381"/>
            <ac:spMk id="7" creationId="{5338760D-AAB3-FC45-727D-AC533706BF3F}"/>
          </ac:spMkLst>
        </pc:spChg>
        <pc:picChg chg="add mod replST">
          <ac:chgData name="Nicole Landau" userId="c4d1f9e9cd4e4967" providerId="LiveId" clId="{8F4F094E-42E2-4162-AC03-97B9FF2998B6}" dt="2022-09-01T18:53:53.419" v="2862"/>
          <ac:picMkLst>
            <pc:docMk/>
            <pc:sldMk cId="2833229640" sldId="4381"/>
            <ac:picMk id="3" creationId="{A2BE814E-DBA2-5000-DE60-BA8B6AC52A9A}"/>
          </ac:picMkLst>
        </pc:picChg>
        <pc:picChg chg="add mod replST">
          <ac:chgData name="Nicole Landau" userId="c4d1f9e9cd4e4967" providerId="LiveId" clId="{8F4F094E-42E2-4162-AC03-97B9FF2998B6}" dt="2022-09-01T18:53:53.490" v="2866"/>
          <ac:picMkLst>
            <pc:docMk/>
            <pc:sldMk cId="2833229640" sldId="4381"/>
            <ac:picMk id="5" creationId="{06C89027-0791-E0EA-5690-C66D4B6CC8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57C27-4C11-46E3-A811-F76D572E5660}"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78224-17E8-45A1-AA22-41DB323346A6}" type="slidenum">
              <a:rPr lang="en-US" smtClean="0"/>
              <a:t>‹#›</a:t>
            </a:fld>
            <a:endParaRPr lang="en-US"/>
          </a:p>
        </p:txBody>
      </p:sp>
    </p:spTree>
    <p:extLst>
      <p:ext uri="{BB962C8B-B14F-4D97-AF65-F5344CB8AC3E}">
        <p14:creationId xmlns:p14="http://schemas.microsoft.com/office/powerpoint/2010/main" val="417763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E59743-683C-4279-9E83-23C937C99CF6}" type="slidenum">
              <a:rPr lang="en-US" smtClean="0"/>
              <a:t>1</a:t>
            </a:fld>
            <a:endParaRPr lang="en-US"/>
          </a:p>
        </p:txBody>
      </p:sp>
    </p:spTree>
    <p:extLst>
      <p:ext uri="{BB962C8B-B14F-4D97-AF65-F5344CB8AC3E}">
        <p14:creationId xmlns:p14="http://schemas.microsoft.com/office/powerpoint/2010/main" val="23861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https://www.justice.gov/usao-hi/pr/honolulu-bookkeeper-pleads-guilty-12-million-fraud-and-money-laundering</a:t>
            </a:r>
          </a:p>
          <a:p>
            <a:endParaRPr lang="en-US" dirty="0"/>
          </a:p>
        </p:txBody>
      </p:sp>
      <p:sp>
        <p:nvSpPr>
          <p:cNvPr id="4" name="Slide Number Placeholder 3"/>
          <p:cNvSpPr>
            <a:spLocks noGrp="1"/>
          </p:cNvSpPr>
          <p:nvPr>
            <p:ph type="sldNum" sz="quarter" idx="5"/>
          </p:nvPr>
        </p:nvSpPr>
        <p:spPr/>
        <p:txBody>
          <a:bodyPr/>
          <a:lstStyle/>
          <a:p>
            <a:fld id="{70F78224-17E8-45A1-AA22-41DB323346A6}" type="slidenum">
              <a:rPr lang="en-US" smtClean="0"/>
              <a:t>26</a:t>
            </a:fld>
            <a:endParaRPr lang="en-US"/>
          </a:p>
        </p:txBody>
      </p:sp>
    </p:spTree>
    <p:extLst>
      <p:ext uri="{BB962C8B-B14F-4D97-AF65-F5344CB8AC3E}">
        <p14:creationId xmlns:p14="http://schemas.microsoft.com/office/powerpoint/2010/main" val="161607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78224-17E8-45A1-AA22-41DB323346A6}" type="slidenum">
              <a:rPr lang="en-US" smtClean="0"/>
              <a:t>5</a:t>
            </a:fld>
            <a:endParaRPr lang="en-US"/>
          </a:p>
        </p:txBody>
      </p:sp>
    </p:spTree>
    <p:extLst>
      <p:ext uri="{BB962C8B-B14F-4D97-AF65-F5344CB8AC3E}">
        <p14:creationId xmlns:p14="http://schemas.microsoft.com/office/powerpoint/2010/main" val="375160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Asset misappropriation schemes – most common, but least costly ($100,000 median loss)</a:t>
            </a:r>
          </a:p>
        </p:txBody>
      </p:sp>
      <p:sp>
        <p:nvSpPr>
          <p:cNvPr id="4" name="Slide Number Placeholder 3"/>
          <p:cNvSpPr>
            <a:spLocks noGrp="1"/>
          </p:cNvSpPr>
          <p:nvPr>
            <p:ph type="sldNum" sz="quarter" idx="5"/>
          </p:nvPr>
        </p:nvSpPr>
        <p:spPr/>
        <p:txBody>
          <a:bodyPr/>
          <a:lstStyle/>
          <a:p>
            <a:fld id="{70F78224-17E8-45A1-AA22-41DB323346A6}" type="slidenum">
              <a:rPr lang="en-US" smtClean="0"/>
              <a:t>8</a:t>
            </a:fld>
            <a:endParaRPr lang="en-US"/>
          </a:p>
        </p:txBody>
      </p:sp>
    </p:spTree>
    <p:extLst>
      <p:ext uri="{BB962C8B-B14F-4D97-AF65-F5344CB8AC3E}">
        <p14:creationId xmlns:p14="http://schemas.microsoft.com/office/powerpoint/2010/main" val="97205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Inflation, rising interest rates, houses on the market longer, high gas prices, lack of labor force, war in Ukraine &amp; Russia</a:t>
            </a:r>
          </a:p>
          <a:p>
            <a:pPr marL="228600" indent="-228600">
              <a:buAutoNum type="arabicPeriod"/>
            </a:pPr>
            <a:r>
              <a:rPr lang="en-US" dirty="0"/>
              <a:t>Layoffs, high gas prices, high interest rates</a:t>
            </a:r>
          </a:p>
          <a:p>
            <a:pPr marL="228600" indent="-228600">
              <a:buAutoNum type="arabicPeriod"/>
            </a:pPr>
            <a:r>
              <a:rPr lang="en-US" dirty="0"/>
              <a:t>Demand on employees to keep up with the hot markets (construction has not slowed down), pressures with layoffs (tech companies even some health care)</a:t>
            </a:r>
          </a:p>
          <a:p>
            <a:pPr marL="228600" indent="-228600">
              <a:buAutoNum type="arabicPeriod"/>
            </a:pPr>
            <a:r>
              <a:rPr lang="en-US" dirty="0"/>
              <a:t>Range Rovers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0F78224-17E8-45A1-AA22-41DB323346A6}" type="slidenum">
              <a:rPr lang="en-US" smtClean="0"/>
              <a:t>19</a:t>
            </a:fld>
            <a:endParaRPr lang="en-US"/>
          </a:p>
        </p:txBody>
      </p:sp>
    </p:spTree>
    <p:extLst>
      <p:ext uri="{BB962C8B-B14F-4D97-AF65-F5344CB8AC3E}">
        <p14:creationId xmlns:p14="http://schemas.microsoft.com/office/powerpoint/2010/main" val="946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 a </a:t>
            </a:r>
            <a:r>
              <a:rPr lang="en-US" dirty="0" err="1"/>
              <a:t>practioner</a:t>
            </a:r>
            <a:r>
              <a:rPr lang="en-US" dirty="0"/>
              <a:t>:</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COVID burned out a lot of accountants – applying for PPP, EIDL, ERC, uncertainty and trying to keep all businesses open</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Burnout</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Labor shortage – hard to find resources, abundance of work, more demands on those who are working, higher salary demands</a:t>
            </a:r>
          </a:p>
          <a:p>
            <a:pPr marL="0" marR="0" lvl="0" indent="0">
              <a:lnSpc>
                <a:spcPct val="107000"/>
              </a:lnSpc>
              <a:spcBef>
                <a:spcPts val="0"/>
              </a:spcBef>
              <a:spcAft>
                <a:spcPts val="0"/>
              </a:spcAft>
              <a:buFont typeface="Calibri" panose="020F050202020403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0F78224-17E8-45A1-AA22-41DB323346A6}" type="slidenum">
              <a:rPr lang="en-US" smtClean="0"/>
              <a:t>20</a:t>
            </a:fld>
            <a:endParaRPr lang="en-US"/>
          </a:p>
        </p:txBody>
      </p:sp>
    </p:spTree>
    <p:extLst>
      <p:ext uri="{BB962C8B-B14F-4D97-AF65-F5344CB8AC3E}">
        <p14:creationId xmlns:p14="http://schemas.microsoft.com/office/powerpoint/2010/main" val="113504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Calibri" panose="020F050202020403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an employee:</a:t>
            </a:r>
          </a:p>
          <a:p>
            <a:pPr marL="285750" marR="0" lvl="0" indent="-285750">
              <a:lnSpc>
                <a:spcPct val="107000"/>
              </a:lnSpc>
              <a:spcBef>
                <a:spcPts val="0"/>
              </a:spcBef>
              <a:spcAft>
                <a:spcPts val="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are always watching – internal resources may have applied for the PPP, EIDL KNOWING that the information was not correct, but instructed to apply anyway for the most amount possible.</a:t>
            </a:r>
          </a:p>
          <a:p>
            <a:pPr marL="285750" marR="0" lvl="0" indent="-285750">
              <a:lnSpc>
                <a:spcPct val="107000"/>
              </a:lnSpc>
              <a:spcBef>
                <a:spcPts val="0"/>
              </a:spcBef>
              <a:spcAft>
                <a:spcPts val="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Experienced family members or themselves being laid off</a:t>
            </a:r>
          </a:p>
          <a:p>
            <a:pPr marL="285750" marR="0" lvl="0" indent="-285750">
              <a:lnSpc>
                <a:spcPct val="107000"/>
              </a:lnSpc>
              <a:spcBef>
                <a:spcPts val="0"/>
              </a:spcBef>
              <a:spcAft>
                <a:spcPts val="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Heard of friends, neighbors, family being laid off and applying for unemployment – additional stimulus; make more staying at home, fraudulent unemployment claims</a:t>
            </a:r>
          </a:p>
          <a:p>
            <a:pPr marL="342900" marR="0" lvl="0" indent="-342900">
              <a:lnSpc>
                <a:spcPct val="107000"/>
              </a:lnSpc>
              <a:spcBef>
                <a:spcPts val="0"/>
              </a:spcBef>
              <a:spcAft>
                <a:spcPts val="0"/>
              </a:spcAft>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70F78224-17E8-45A1-AA22-41DB323346A6}" type="slidenum">
              <a:rPr lang="en-US" smtClean="0"/>
              <a:t>21</a:t>
            </a:fld>
            <a:endParaRPr lang="en-US"/>
          </a:p>
        </p:txBody>
      </p:sp>
    </p:spTree>
    <p:extLst>
      <p:ext uri="{BB962C8B-B14F-4D97-AF65-F5344CB8AC3E}">
        <p14:creationId xmlns:p14="http://schemas.microsoft.com/office/powerpoint/2010/main" val="2890035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internal control weaknesses that contributed to occupational fraud</a:t>
            </a:r>
          </a:p>
        </p:txBody>
      </p:sp>
      <p:sp>
        <p:nvSpPr>
          <p:cNvPr id="4" name="Slide Number Placeholder 3"/>
          <p:cNvSpPr>
            <a:spLocks noGrp="1"/>
          </p:cNvSpPr>
          <p:nvPr>
            <p:ph type="sldNum" sz="quarter" idx="5"/>
          </p:nvPr>
        </p:nvSpPr>
        <p:spPr/>
        <p:txBody>
          <a:bodyPr/>
          <a:lstStyle/>
          <a:p>
            <a:fld id="{70F78224-17E8-45A1-AA22-41DB323346A6}" type="slidenum">
              <a:rPr lang="en-US" smtClean="0"/>
              <a:t>23</a:t>
            </a:fld>
            <a:endParaRPr lang="en-US"/>
          </a:p>
        </p:txBody>
      </p:sp>
    </p:spTree>
    <p:extLst>
      <p:ext uri="{BB962C8B-B14F-4D97-AF65-F5344CB8AC3E}">
        <p14:creationId xmlns:p14="http://schemas.microsoft.com/office/powerpoint/2010/main" val="419140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your current workflow look like this?</a:t>
            </a:r>
          </a:p>
          <a:p>
            <a:endParaRPr lang="en-US" dirty="0"/>
          </a:p>
          <a:p>
            <a:r>
              <a:rPr lang="en-US" dirty="0"/>
              <a:t>It looks like an email comes in, I go on coffee break to think about it, I enter into a computer and send it around the office/company, then someone replies and then I produce a report.</a:t>
            </a:r>
          </a:p>
          <a:p>
            <a:endParaRPr lang="en-US" dirty="0"/>
          </a:p>
          <a:p>
            <a:pPr marL="171450" indent="-171450">
              <a:buFontTx/>
              <a:buChar char="-"/>
            </a:pPr>
            <a:r>
              <a:rPr lang="en-US" dirty="0"/>
              <a:t>It’s hard to understand, follow or nonexistent</a:t>
            </a:r>
          </a:p>
          <a:p>
            <a:pPr marL="171450" indent="-171450">
              <a:buFontTx/>
              <a:buChar char="-"/>
            </a:pPr>
            <a:r>
              <a:rPr lang="en-US" dirty="0"/>
              <a:t>It’s not consistently used and implemented because nobody knows what to do and everybody makes it up the best they can</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0F78224-17E8-45A1-AA22-41DB323346A6}" type="slidenum">
              <a:rPr lang="en-US" smtClean="0"/>
              <a:t>24</a:t>
            </a:fld>
            <a:endParaRPr lang="en-US"/>
          </a:p>
        </p:txBody>
      </p:sp>
    </p:spTree>
    <p:extLst>
      <p:ext uri="{BB962C8B-B14F-4D97-AF65-F5344CB8AC3E}">
        <p14:creationId xmlns:p14="http://schemas.microsoft.com/office/powerpoint/2010/main" val="1526863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constant in business is change.  There are always peaks and valleys, are you prepared to weather the next valley?  </a:t>
            </a:r>
          </a:p>
          <a:p>
            <a:endParaRPr lang="en-US" dirty="0"/>
          </a:p>
          <a:p>
            <a:r>
              <a:rPr lang="en-US" dirty="0"/>
              <a:t>McAllen OCC/FBI Case</a:t>
            </a:r>
          </a:p>
        </p:txBody>
      </p:sp>
      <p:sp>
        <p:nvSpPr>
          <p:cNvPr id="4" name="Slide Number Placeholder 3"/>
          <p:cNvSpPr>
            <a:spLocks noGrp="1"/>
          </p:cNvSpPr>
          <p:nvPr>
            <p:ph type="sldNum" sz="quarter" idx="5"/>
          </p:nvPr>
        </p:nvSpPr>
        <p:spPr/>
        <p:txBody>
          <a:bodyPr/>
          <a:lstStyle/>
          <a:p>
            <a:fld id="{70F78224-17E8-45A1-AA22-41DB323346A6}" type="slidenum">
              <a:rPr lang="en-US" smtClean="0"/>
              <a:t>25</a:t>
            </a:fld>
            <a:endParaRPr lang="en-US"/>
          </a:p>
        </p:txBody>
      </p:sp>
    </p:spTree>
    <p:extLst>
      <p:ext uri="{BB962C8B-B14F-4D97-AF65-F5344CB8AC3E}">
        <p14:creationId xmlns:p14="http://schemas.microsoft.com/office/powerpoint/2010/main" val="75884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BC104E-B8C9-47C2-893C-E29A4F9C9D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78740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BC104E-B8C9-47C2-893C-E29A4F9C9D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275715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BC104E-B8C9-47C2-893C-E29A4F9C9D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934C5-D053-4B74-98C9-7BCDC70E3AC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7509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BC104E-B8C9-47C2-893C-E29A4F9C9D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2108242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BC104E-B8C9-47C2-893C-E29A4F9C9D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934C5-D053-4B74-98C9-7BCDC70E3AC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181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BC104E-B8C9-47C2-893C-E29A4F9C9D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2946788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BC104E-B8C9-47C2-893C-E29A4F9C9D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1185149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BC104E-B8C9-47C2-893C-E29A4F9C9D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2891983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pic>
        <p:nvPicPr>
          <p:cNvPr id="8" name="Picture 7" descr="A body of water with a mountain in the background&#10;&#10;Description automatically generated">
            <a:extLst>
              <a:ext uri="{FF2B5EF4-FFF2-40B4-BE49-F238E27FC236}">
                <a16:creationId xmlns:a16="http://schemas.microsoft.com/office/drawing/2014/main" id="{80EB31D2-3466-4C84-8994-95941221EA8D}"/>
              </a:ext>
            </a:extLst>
          </p:cNvPr>
          <p:cNvPicPr>
            <a:picLocks noChangeAspect="1"/>
          </p:cNvPicPr>
          <p:nvPr userDrawn="1"/>
        </p:nvPicPr>
        <p:blipFill>
          <a:blip r:embed="rId2"/>
          <a:stretch>
            <a:fillRect/>
          </a:stretch>
        </p:blipFill>
        <p:spPr>
          <a:xfrm>
            <a:off x="5181600" y="0"/>
            <a:ext cx="7010400" cy="6858000"/>
          </a:xfrm>
          <a:prstGeom prst="rect">
            <a:avLst/>
          </a:prstGeom>
        </p:spPr>
      </p:pic>
      <p:sp>
        <p:nvSpPr>
          <p:cNvPr id="7" name="Rectangle 6" descr="Brush stroke mask">
            <a:extLst>
              <a:ext uri="{FF2B5EF4-FFF2-40B4-BE49-F238E27FC236}">
                <a16:creationId xmlns:a16="http://schemas.microsoft.com/office/drawing/2014/main" id="{09350598-7231-484F-ABFF-7D42DB8424F0}"/>
              </a:ext>
            </a:extLst>
          </p:cNvPr>
          <p:cNvSpPr/>
          <p:nvPr userDrawn="1"/>
        </p:nvSpPr>
        <p:spPr>
          <a:xfrm>
            <a:off x="0" y="0"/>
            <a:ext cx="12192000" cy="6858000"/>
          </a:xfrm>
          <a:prstGeom prst="rect">
            <a:avLst/>
          </a:prstGeom>
          <a:blipFill>
            <a:blip r:embed="rId3"/>
            <a:stretch>
              <a:fillRect l="-56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FFFFFF"/>
              </a:solidFill>
            </a:endParaRPr>
          </a:p>
        </p:txBody>
      </p:sp>
      <p:sp>
        <p:nvSpPr>
          <p:cNvPr id="2" name="Title 1">
            <a:extLst>
              <a:ext uri="{FF2B5EF4-FFF2-40B4-BE49-F238E27FC236}">
                <a16:creationId xmlns:a16="http://schemas.microsoft.com/office/drawing/2014/main" id="{6CCBC4D2-04A1-4388-B041-D25EA3246FEE}"/>
              </a:ext>
            </a:extLst>
          </p:cNvPr>
          <p:cNvSpPr>
            <a:spLocks noGrp="1"/>
          </p:cNvSpPr>
          <p:nvPr>
            <p:ph type="ctrTitle" hasCustomPrompt="1"/>
          </p:nvPr>
        </p:nvSpPr>
        <p:spPr>
          <a:xfrm>
            <a:off x="803275" y="651872"/>
            <a:ext cx="6238970" cy="1967770"/>
          </a:xfrm>
        </p:spPr>
        <p:txBody>
          <a:bodyPr anchor="b">
            <a:normAutofit/>
          </a:bodyPr>
          <a:lstStyle>
            <a:lvl1pPr algn="l">
              <a:lnSpc>
                <a:spcPct val="85000"/>
              </a:lnSpc>
              <a:defRPr sz="5500">
                <a:solidFill>
                  <a:srgbClr val="003976"/>
                </a:solidFill>
              </a:defRPr>
            </a:lvl1pPr>
          </a:lstStyle>
          <a:p>
            <a:r>
              <a:rPr lang="en-US" noProof="0" dirty="0"/>
              <a:t>2022 CFMA Conference</a:t>
            </a:r>
          </a:p>
        </p:txBody>
      </p:sp>
      <p:sp>
        <p:nvSpPr>
          <p:cNvPr id="3" name="Subtitle 2">
            <a:extLst>
              <a:ext uri="{FF2B5EF4-FFF2-40B4-BE49-F238E27FC236}">
                <a16:creationId xmlns:a16="http://schemas.microsoft.com/office/drawing/2014/main" id="{7822EDEE-795E-4F38-9546-83FC7F925318}"/>
              </a:ext>
            </a:extLst>
          </p:cNvPr>
          <p:cNvSpPr>
            <a:spLocks noGrp="1"/>
          </p:cNvSpPr>
          <p:nvPr>
            <p:ph type="subTitle" idx="1" hasCustomPrompt="1"/>
          </p:nvPr>
        </p:nvSpPr>
        <p:spPr>
          <a:xfrm>
            <a:off x="816923" y="5646875"/>
            <a:ext cx="6870809" cy="505934"/>
          </a:xfrm>
        </p:spPr>
        <p:txBody>
          <a:bodyPr>
            <a:noAutofit/>
          </a:bodyPr>
          <a:lstStyle>
            <a:lvl1pPr marL="0" indent="0" algn="l">
              <a:buNone/>
              <a:defRPr sz="32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WIFI Sponsor: Rubin Brown</a:t>
            </a:r>
          </a:p>
        </p:txBody>
      </p:sp>
      <p:cxnSp>
        <p:nvCxnSpPr>
          <p:cNvPr id="12" name="Straight Connector 11">
            <a:extLst>
              <a:ext uri="{FF2B5EF4-FFF2-40B4-BE49-F238E27FC236}">
                <a16:creationId xmlns:a16="http://schemas.microsoft.com/office/drawing/2014/main" id="{F70EFB6A-EF00-4DD9-9184-AFC328D0236C}"/>
              </a:ext>
            </a:extLst>
          </p:cNvPr>
          <p:cNvCxnSpPr>
            <a:cxnSpLocks/>
          </p:cNvCxnSpPr>
          <p:nvPr userDrawn="1"/>
        </p:nvCxnSpPr>
        <p:spPr>
          <a:xfrm>
            <a:off x="824025" y="5453416"/>
            <a:ext cx="6218220" cy="0"/>
          </a:xfrm>
          <a:prstGeom prst="line">
            <a:avLst/>
          </a:prstGeom>
          <a:ln w="25400">
            <a:solidFill>
              <a:srgbClr val="8D632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280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BC104E-B8C9-47C2-893C-E29A4F9C9D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394635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BC104E-B8C9-47C2-893C-E29A4F9C9D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355911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BC104E-B8C9-47C2-893C-E29A4F9C9D59}"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231074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BC104E-B8C9-47C2-893C-E29A4F9C9D59}" type="datetimeFigureOut">
              <a:rPr lang="en-US" smtClean="0"/>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328169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BC104E-B8C9-47C2-893C-E29A4F9C9D59}" type="datetimeFigureOut">
              <a:rPr lang="en-US" smtClean="0"/>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86325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C104E-B8C9-47C2-893C-E29A4F9C9D59}" type="datetimeFigureOut">
              <a:rPr lang="en-US" smtClean="0"/>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170786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BC104E-B8C9-47C2-893C-E29A4F9C9D59}"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934C5-D053-4B74-98C9-7BCDC70E3AC8}" type="slidenum">
              <a:rPr lang="en-US" smtClean="0"/>
              <a:t>‹#›</a:t>
            </a:fld>
            <a:endParaRPr lang="en-US"/>
          </a:p>
        </p:txBody>
      </p:sp>
    </p:spTree>
    <p:extLst>
      <p:ext uri="{BB962C8B-B14F-4D97-AF65-F5344CB8AC3E}">
        <p14:creationId xmlns:p14="http://schemas.microsoft.com/office/powerpoint/2010/main" val="425601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934C5-D053-4B74-98C9-7BCDC70E3AC8}" type="slidenum">
              <a:rPr lang="en-US" smtClean="0"/>
              <a:t>‹#›</a:t>
            </a:fld>
            <a:endParaRPr lang="en-US"/>
          </a:p>
        </p:txBody>
      </p:sp>
      <p:sp>
        <p:nvSpPr>
          <p:cNvPr id="5" name="Date Placeholder 4"/>
          <p:cNvSpPr>
            <a:spLocks noGrp="1"/>
          </p:cNvSpPr>
          <p:nvPr>
            <p:ph type="dt" sz="half" idx="10"/>
          </p:nvPr>
        </p:nvSpPr>
        <p:spPr/>
        <p:txBody>
          <a:bodyPr/>
          <a:lstStyle/>
          <a:p>
            <a:fld id="{59BC104E-B8C9-47C2-893C-E29A4F9C9D59}" type="datetimeFigureOut">
              <a:rPr lang="en-US" smtClean="0"/>
              <a:t>9/20/2022</a:t>
            </a:fld>
            <a:endParaRPr lang="en-US"/>
          </a:p>
        </p:txBody>
      </p:sp>
    </p:spTree>
    <p:extLst>
      <p:ext uri="{BB962C8B-B14F-4D97-AF65-F5344CB8AC3E}">
        <p14:creationId xmlns:p14="http://schemas.microsoft.com/office/powerpoint/2010/main" val="346655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BC104E-B8C9-47C2-893C-E29A4F9C9D59}" type="datetimeFigureOut">
              <a:rPr lang="en-US" smtClean="0"/>
              <a:t>9/20/2022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7934C5-D053-4B74-98C9-7BCDC70E3AC8}" type="slidenum">
              <a:rPr lang="en-US" smtClean="0"/>
              <a:t>‹#›</a:t>
            </a:fld>
            <a:endParaRPr lang="en-US"/>
          </a:p>
        </p:txBody>
      </p:sp>
    </p:spTree>
    <p:extLst>
      <p:ext uri="{BB962C8B-B14F-4D97-AF65-F5344CB8AC3E}">
        <p14:creationId xmlns:p14="http://schemas.microsoft.com/office/powerpoint/2010/main" val="30440845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2.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7.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7.xml"/><Relationship Id="rId5" Type="http://schemas.openxmlformats.org/officeDocument/2006/relationships/tags" Target="../tags/tag19.xml"/><Relationship Id="rId4" Type="http://schemas.openxmlformats.org/officeDocument/2006/relationships/tags" Target="../tags/tag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xml"/><Relationship Id="rId7"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7.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A8B4B-D39B-410E-ADD9-09075D81932F}"/>
              </a:ext>
            </a:extLst>
          </p:cNvPr>
          <p:cNvSpPr>
            <a:spLocks noGrp="1"/>
          </p:cNvSpPr>
          <p:nvPr>
            <p:ph type="ctrTitle"/>
          </p:nvPr>
        </p:nvSpPr>
        <p:spPr/>
        <p:txBody>
          <a:bodyPr/>
          <a:lstStyle/>
          <a:p>
            <a:r>
              <a:rPr lang="en-US" dirty="0"/>
              <a:t>2022 CFMA Conference</a:t>
            </a:r>
          </a:p>
        </p:txBody>
      </p:sp>
      <p:sp>
        <p:nvSpPr>
          <p:cNvPr id="8" name="Subtitle 7">
            <a:extLst>
              <a:ext uri="{FF2B5EF4-FFF2-40B4-BE49-F238E27FC236}">
                <a16:creationId xmlns:a16="http://schemas.microsoft.com/office/drawing/2014/main" id="{2A5B7DB3-8E34-4C6E-B316-16FB09600D22}"/>
              </a:ext>
            </a:extLst>
          </p:cNvPr>
          <p:cNvSpPr>
            <a:spLocks noGrp="1"/>
          </p:cNvSpPr>
          <p:nvPr>
            <p:ph type="subTitle" idx="1"/>
          </p:nvPr>
        </p:nvSpPr>
        <p:spPr/>
        <p:txBody>
          <a:bodyPr/>
          <a:lstStyle/>
          <a:p>
            <a:r>
              <a:rPr lang="en-US" dirty="0"/>
              <a:t>WIFI Sponsor: Rubin Brown</a:t>
            </a:r>
          </a:p>
        </p:txBody>
      </p:sp>
    </p:spTree>
    <p:extLst>
      <p:ext uri="{BB962C8B-B14F-4D97-AF65-F5344CB8AC3E}">
        <p14:creationId xmlns:p14="http://schemas.microsoft.com/office/powerpoint/2010/main" val="245749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8166A-2D71-10BF-1E98-F16B2A654AE0}"/>
              </a:ext>
            </a:extLst>
          </p:cNvPr>
          <p:cNvSpPr>
            <a:spLocks noGrp="1"/>
          </p:cNvSpPr>
          <p:nvPr>
            <p:ph type="title"/>
          </p:nvPr>
        </p:nvSpPr>
        <p:spPr/>
        <p:txBody>
          <a:bodyPr/>
          <a:lstStyle/>
          <a:p>
            <a:r>
              <a:rPr lang="en-US" dirty="0">
                <a:latin typeface="Poppins" panose="020B0502040204020203" pitchFamily="2" charset="0"/>
                <a:cs typeface="Poppins" panose="020B0502040204020203" pitchFamily="2" charset="0"/>
              </a:rPr>
              <a:t>What types of organizations are victimized by occupational fraud?</a:t>
            </a:r>
          </a:p>
        </p:txBody>
      </p:sp>
      <p:pic>
        <p:nvPicPr>
          <p:cNvPr id="5" name="Picture 4">
            <a:extLst>
              <a:ext uri="{FF2B5EF4-FFF2-40B4-BE49-F238E27FC236}">
                <a16:creationId xmlns:a16="http://schemas.microsoft.com/office/drawing/2014/main" id="{F5B1B485-BC51-D3FA-5CC3-B058AA523122}"/>
              </a:ext>
            </a:extLst>
          </p:cNvPr>
          <p:cNvPicPr>
            <a:picLocks noChangeAspect="1"/>
          </p:cNvPicPr>
          <p:nvPr/>
        </p:nvPicPr>
        <p:blipFill rotWithShape="1">
          <a:blip r:embed="rId2"/>
          <a:srcRect t="18147" b="11243"/>
          <a:stretch/>
        </p:blipFill>
        <p:spPr>
          <a:xfrm>
            <a:off x="677334" y="2233914"/>
            <a:ext cx="8489442" cy="3402957"/>
          </a:xfrm>
          <a:prstGeom prst="rect">
            <a:avLst/>
          </a:prstGeom>
        </p:spPr>
      </p:pic>
      <p:sp>
        <p:nvSpPr>
          <p:cNvPr id="7" name="TextBox 6">
            <a:extLst>
              <a:ext uri="{FF2B5EF4-FFF2-40B4-BE49-F238E27FC236}">
                <a16:creationId xmlns:a16="http://schemas.microsoft.com/office/drawing/2014/main" id="{3102DDC3-61CF-535E-E2DB-A60C1F5E4107}"/>
              </a:ext>
            </a:extLst>
          </p:cNvPr>
          <p:cNvSpPr txBox="1"/>
          <p:nvPr/>
        </p:nvSpPr>
        <p:spPr>
          <a:xfrm>
            <a:off x="677334" y="6257925"/>
            <a:ext cx="4733925" cy="307777"/>
          </a:xfrm>
          <a:prstGeom prst="rect">
            <a:avLst/>
          </a:prstGeom>
          <a:noFill/>
        </p:spPr>
        <p:txBody>
          <a:bodyPr wrap="square" rtlCol="0">
            <a:spAutoFit/>
          </a:bodyPr>
          <a:lstStyle/>
          <a:p>
            <a:r>
              <a:rPr lang="en-US" sz="1400" dirty="0">
                <a:solidFill>
                  <a:srgbClr val="00B0F0"/>
                </a:solidFill>
              </a:rPr>
              <a:t>Source:  ACFE Report to the Nations, 2022</a:t>
            </a:r>
          </a:p>
        </p:txBody>
      </p:sp>
    </p:spTree>
    <p:extLst>
      <p:ext uri="{BB962C8B-B14F-4D97-AF65-F5344CB8AC3E}">
        <p14:creationId xmlns:p14="http://schemas.microsoft.com/office/powerpoint/2010/main" val="365287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2FEF-E045-453F-CD99-399049554E71}"/>
              </a:ext>
            </a:extLst>
          </p:cNvPr>
          <p:cNvSpPr>
            <a:spLocks noGrp="1"/>
          </p:cNvSpPr>
          <p:nvPr>
            <p:ph type="title"/>
          </p:nvPr>
        </p:nvSpPr>
        <p:spPr/>
        <p:txBody>
          <a:bodyPr/>
          <a:lstStyle/>
          <a:p>
            <a:r>
              <a:rPr lang="en-US" dirty="0">
                <a:latin typeface="Poppins" panose="020B0502040204020203" pitchFamily="2" charset="0"/>
                <a:cs typeface="Poppins" panose="020B0502040204020203" pitchFamily="2" charset="0"/>
              </a:rPr>
              <a:t>How does an organization’s size relate to its occupational fraud risk?</a:t>
            </a:r>
          </a:p>
        </p:txBody>
      </p:sp>
      <p:pic>
        <p:nvPicPr>
          <p:cNvPr id="5" name="Picture 4" descr="Chart&#10;&#10;Description automatically generated">
            <a:extLst>
              <a:ext uri="{FF2B5EF4-FFF2-40B4-BE49-F238E27FC236}">
                <a16:creationId xmlns:a16="http://schemas.microsoft.com/office/drawing/2014/main" id="{F293F207-3C41-40BA-9807-67135AD0EEEB}"/>
              </a:ext>
            </a:extLst>
          </p:cNvPr>
          <p:cNvPicPr>
            <a:picLocks noChangeAspect="1"/>
          </p:cNvPicPr>
          <p:nvPr/>
        </p:nvPicPr>
        <p:blipFill rotWithShape="1">
          <a:blip r:embed="rId2"/>
          <a:srcRect t="25131" r="6306" b="7679"/>
          <a:stretch/>
        </p:blipFill>
        <p:spPr>
          <a:xfrm>
            <a:off x="923966" y="1818848"/>
            <a:ext cx="7200859" cy="4439077"/>
          </a:xfrm>
          <a:prstGeom prst="rect">
            <a:avLst/>
          </a:prstGeom>
        </p:spPr>
      </p:pic>
      <p:sp>
        <p:nvSpPr>
          <p:cNvPr id="7" name="TextBox 6">
            <a:extLst>
              <a:ext uri="{FF2B5EF4-FFF2-40B4-BE49-F238E27FC236}">
                <a16:creationId xmlns:a16="http://schemas.microsoft.com/office/drawing/2014/main" id="{306A67CF-7313-CEC9-C1F9-B169FE30F87A}"/>
              </a:ext>
            </a:extLst>
          </p:cNvPr>
          <p:cNvSpPr txBox="1"/>
          <p:nvPr/>
        </p:nvSpPr>
        <p:spPr>
          <a:xfrm>
            <a:off x="677334" y="6257925"/>
            <a:ext cx="4733925" cy="307777"/>
          </a:xfrm>
          <a:prstGeom prst="rect">
            <a:avLst/>
          </a:prstGeom>
          <a:noFill/>
        </p:spPr>
        <p:txBody>
          <a:bodyPr wrap="square" rtlCol="0">
            <a:spAutoFit/>
          </a:bodyPr>
          <a:lstStyle/>
          <a:p>
            <a:r>
              <a:rPr lang="en-US" sz="1400" dirty="0">
                <a:solidFill>
                  <a:srgbClr val="00B0F0"/>
                </a:solidFill>
              </a:rPr>
              <a:t>Source:  ACFE Report to the Nations, 2022</a:t>
            </a:r>
          </a:p>
        </p:txBody>
      </p:sp>
    </p:spTree>
    <p:extLst>
      <p:ext uri="{BB962C8B-B14F-4D97-AF65-F5344CB8AC3E}">
        <p14:creationId xmlns:p14="http://schemas.microsoft.com/office/powerpoint/2010/main" val="247921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AAE9-5A7F-1C15-602F-9C33CF57C589}"/>
              </a:ext>
            </a:extLst>
          </p:cNvPr>
          <p:cNvSpPr>
            <a:spLocks noGrp="1"/>
          </p:cNvSpPr>
          <p:nvPr>
            <p:ph type="title"/>
          </p:nvPr>
        </p:nvSpPr>
        <p:spPr>
          <a:xfrm>
            <a:off x="677333" y="609600"/>
            <a:ext cx="8819091" cy="1320800"/>
          </a:xfrm>
        </p:spPr>
        <p:txBody>
          <a:bodyPr>
            <a:noAutofit/>
          </a:bodyPr>
          <a:lstStyle/>
          <a:p>
            <a:r>
              <a:rPr lang="en-US" sz="2800" dirty="0">
                <a:latin typeface="Poppins" panose="020B0502040204020203" pitchFamily="2" charset="0"/>
                <a:cs typeface="Poppins" panose="020B0502040204020203" pitchFamily="2" charset="0"/>
              </a:rPr>
              <a:t>How does an organization’s gross annual revenue relate to its occupational fraud risk?</a:t>
            </a:r>
          </a:p>
        </p:txBody>
      </p:sp>
      <p:pic>
        <p:nvPicPr>
          <p:cNvPr id="5" name="Content Placeholder 4" descr="Chart, timeline&#10;&#10;Description automatically generated">
            <a:extLst>
              <a:ext uri="{FF2B5EF4-FFF2-40B4-BE49-F238E27FC236}">
                <a16:creationId xmlns:a16="http://schemas.microsoft.com/office/drawing/2014/main" id="{05C691A0-FB5B-F430-2DE3-C6B1BA63D49E}"/>
              </a:ext>
            </a:extLst>
          </p:cNvPr>
          <p:cNvPicPr>
            <a:picLocks noGrp="1" noChangeAspect="1"/>
          </p:cNvPicPr>
          <p:nvPr>
            <p:ph idx="1"/>
          </p:nvPr>
        </p:nvPicPr>
        <p:blipFill rotWithShape="1">
          <a:blip r:embed="rId2"/>
          <a:srcRect l="7632" t="21291" r="5462" b="7047"/>
          <a:stretch/>
        </p:blipFill>
        <p:spPr>
          <a:xfrm>
            <a:off x="1446834" y="1930400"/>
            <a:ext cx="6508356" cy="4227333"/>
          </a:xfrm>
          <a:prstGeom prst="rect">
            <a:avLst/>
          </a:prstGeom>
        </p:spPr>
      </p:pic>
      <p:sp>
        <p:nvSpPr>
          <p:cNvPr id="7" name="TextBox 6">
            <a:extLst>
              <a:ext uri="{FF2B5EF4-FFF2-40B4-BE49-F238E27FC236}">
                <a16:creationId xmlns:a16="http://schemas.microsoft.com/office/drawing/2014/main" id="{0E7ADE8D-07B8-E3B4-B718-4F7B13FB5E92}"/>
              </a:ext>
            </a:extLst>
          </p:cNvPr>
          <p:cNvSpPr txBox="1"/>
          <p:nvPr/>
        </p:nvSpPr>
        <p:spPr>
          <a:xfrm>
            <a:off x="677334" y="6257925"/>
            <a:ext cx="4733925" cy="307777"/>
          </a:xfrm>
          <a:prstGeom prst="rect">
            <a:avLst/>
          </a:prstGeom>
          <a:noFill/>
        </p:spPr>
        <p:txBody>
          <a:bodyPr wrap="square" rtlCol="0">
            <a:spAutoFit/>
          </a:bodyPr>
          <a:lstStyle/>
          <a:p>
            <a:r>
              <a:rPr lang="en-US" sz="1400" dirty="0">
                <a:solidFill>
                  <a:srgbClr val="00B0F0"/>
                </a:solidFill>
              </a:rPr>
              <a:t>Source:  ACFE Report to the Nations, 2022</a:t>
            </a:r>
          </a:p>
        </p:txBody>
      </p:sp>
    </p:spTree>
    <p:extLst>
      <p:ext uri="{BB962C8B-B14F-4D97-AF65-F5344CB8AC3E}">
        <p14:creationId xmlns:p14="http://schemas.microsoft.com/office/powerpoint/2010/main" val="352176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F6F1-A89C-ADEE-4311-3378C0348F97}"/>
              </a:ext>
            </a:extLst>
          </p:cNvPr>
          <p:cNvSpPr>
            <a:spLocks noGrp="1"/>
          </p:cNvSpPr>
          <p:nvPr>
            <p:ph type="title"/>
          </p:nvPr>
        </p:nvSpPr>
        <p:spPr/>
        <p:txBody>
          <a:bodyPr/>
          <a:lstStyle/>
          <a:p>
            <a:r>
              <a:rPr lang="en-US" dirty="0">
                <a:latin typeface="Poppins" panose="020B0502040204020203" pitchFamily="2" charset="0"/>
                <a:cs typeface="Poppins" panose="020B0502040204020203" pitchFamily="2" charset="0"/>
              </a:rPr>
              <a:t>How do fraud schemes vary by organization size?</a:t>
            </a:r>
          </a:p>
        </p:txBody>
      </p:sp>
      <p:pic>
        <p:nvPicPr>
          <p:cNvPr id="5" name="Picture 4">
            <a:extLst>
              <a:ext uri="{FF2B5EF4-FFF2-40B4-BE49-F238E27FC236}">
                <a16:creationId xmlns:a16="http://schemas.microsoft.com/office/drawing/2014/main" id="{D148AE09-873F-D6AA-7AB8-CCFF30677E0C}"/>
              </a:ext>
            </a:extLst>
          </p:cNvPr>
          <p:cNvPicPr>
            <a:picLocks noChangeAspect="1"/>
          </p:cNvPicPr>
          <p:nvPr/>
        </p:nvPicPr>
        <p:blipFill rotWithShape="1">
          <a:blip r:embed="rId2"/>
          <a:srcRect t="11378" b="8930"/>
          <a:stretch/>
        </p:blipFill>
        <p:spPr>
          <a:xfrm>
            <a:off x="677334" y="1840625"/>
            <a:ext cx="8212303" cy="4407775"/>
          </a:xfrm>
          <a:prstGeom prst="rect">
            <a:avLst/>
          </a:prstGeom>
        </p:spPr>
      </p:pic>
      <p:sp>
        <p:nvSpPr>
          <p:cNvPr id="7" name="TextBox 6">
            <a:extLst>
              <a:ext uri="{FF2B5EF4-FFF2-40B4-BE49-F238E27FC236}">
                <a16:creationId xmlns:a16="http://schemas.microsoft.com/office/drawing/2014/main" id="{8DA8A71B-B2DF-81C5-47A3-F2895C43B697}"/>
              </a:ext>
            </a:extLst>
          </p:cNvPr>
          <p:cNvSpPr txBox="1"/>
          <p:nvPr/>
        </p:nvSpPr>
        <p:spPr>
          <a:xfrm>
            <a:off x="677334" y="6257925"/>
            <a:ext cx="4733925" cy="307777"/>
          </a:xfrm>
          <a:prstGeom prst="rect">
            <a:avLst/>
          </a:prstGeom>
          <a:noFill/>
        </p:spPr>
        <p:txBody>
          <a:bodyPr wrap="square" rtlCol="0">
            <a:spAutoFit/>
          </a:bodyPr>
          <a:lstStyle/>
          <a:p>
            <a:r>
              <a:rPr lang="en-US" sz="1400" dirty="0">
                <a:solidFill>
                  <a:srgbClr val="00B0F0"/>
                </a:solidFill>
              </a:rPr>
              <a:t>Source:  ACFE Report to the Nations, 2022</a:t>
            </a:r>
          </a:p>
        </p:txBody>
      </p:sp>
    </p:spTree>
    <p:extLst>
      <p:ext uri="{BB962C8B-B14F-4D97-AF65-F5344CB8AC3E}">
        <p14:creationId xmlns:p14="http://schemas.microsoft.com/office/powerpoint/2010/main" val="285633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20FD-57C7-B039-1D09-EC49A47695F9}"/>
              </a:ext>
            </a:extLst>
          </p:cNvPr>
          <p:cNvSpPr>
            <a:spLocks noGrp="1"/>
          </p:cNvSpPr>
          <p:nvPr>
            <p:ph type="title"/>
          </p:nvPr>
        </p:nvSpPr>
        <p:spPr/>
        <p:txBody>
          <a:bodyPr/>
          <a:lstStyle/>
          <a:p>
            <a:r>
              <a:rPr lang="en-US" dirty="0">
                <a:latin typeface="Poppins" panose="020B0502040204020203" pitchFamily="2" charset="0"/>
                <a:cs typeface="Poppins" panose="020B0502040204020203" pitchFamily="2" charset="0"/>
              </a:rPr>
              <a:t>Top 5 median losses by industry</a:t>
            </a:r>
          </a:p>
        </p:txBody>
      </p:sp>
      <p:pic>
        <p:nvPicPr>
          <p:cNvPr id="5" name="Picture 4">
            <a:extLst>
              <a:ext uri="{FF2B5EF4-FFF2-40B4-BE49-F238E27FC236}">
                <a16:creationId xmlns:a16="http://schemas.microsoft.com/office/drawing/2014/main" id="{FD63D0B0-DF8C-BAC9-C26F-3FED1AD4521B}"/>
              </a:ext>
            </a:extLst>
          </p:cNvPr>
          <p:cNvPicPr>
            <a:picLocks noChangeAspect="1"/>
          </p:cNvPicPr>
          <p:nvPr/>
        </p:nvPicPr>
        <p:blipFill>
          <a:blip r:embed="rId2"/>
          <a:stretch>
            <a:fillRect/>
          </a:stretch>
        </p:blipFill>
        <p:spPr>
          <a:xfrm>
            <a:off x="890044" y="1690687"/>
            <a:ext cx="8383957" cy="3787307"/>
          </a:xfrm>
          <a:prstGeom prst="rect">
            <a:avLst/>
          </a:prstGeom>
        </p:spPr>
      </p:pic>
      <p:sp>
        <p:nvSpPr>
          <p:cNvPr id="7" name="TextBox 6">
            <a:extLst>
              <a:ext uri="{FF2B5EF4-FFF2-40B4-BE49-F238E27FC236}">
                <a16:creationId xmlns:a16="http://schemas.microsoft.com/office/drawing/2014/main" id="{AB06153A-FBBF-0AB9-1CDD-5B23E917A7F2}"/>
              </a:ext>
            </a:extLst>
          </p:cNvPr>
          <p:cNvSpPr txBox="1"/>
          <p:nvPr/>
        </p:nvSpPr>
        <p:spPr>
          <a:xfrm>
            <a:off x="677334" y="6257925"/>
            <a:ext cx="4733925" cy="307777"/>
          </a:xfrm>
          <a:prstGeom prst="rect">
            <a:avLst/>
          </a:prstGeom>
          <a:noFill/>
        </p:spPr>
        <p:txBody>
          <a:bodyPr wrap="square" rtlCol="0">
            <a:spAutoFit/>
          </a:bodyPr>
          <a:lstStyle/>
          <a:p>
            <a:r>
              <a:rPr lang="en-US" sz="1400" dirty="0">
                <a:solidFill>
                  <a:srgbClr val="00B0F0"/>
                </a:solidFill>
              </a:rPr>
              <a:t>Source:  ACFE Report to the Nations, 2022</a:t>
            </a:r>
          </a:p>
        </p:txBody>
      </p:sp>
    </p:spTree>
    <p:extLst>
      <p:ext uri="{BB962C8B-B14F-4D97-AF65-F5344CB8AC3E}">
        <p14:creationId xmlns:p14="http://schemas.microsoft.com/office/powerpoint/2010/main" val="335336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53CBB8-4884-F8DB-5CE3-896BA7BDD69E}"/>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E7E1330-FEFD-192F-A910-67BE0A5B621A}"/>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52BE9BFB-3C6B-84C1-6A39-6EA1FB4D4509}"/>
              </a:ext>
            </a:extLst>
          </p:cNvPr>
          <p:cNvSpPr/>
          <p:nvPr>
            <p:custDataLst>
              <p:tags r:id="rId4"/>
            </p:custDataLst>
          </p:nvPr>
        </p:nvSpPr>
        <p:spPr>
          <a:xfrm>
            <a:off x="3200400" y="2571750"/>
            <a:ext cx="8483600" cy="1714500"/>
          </a:xfrm>
          <a:prstGeom prst="rect">
            <a:avLst/>
          </a:prstGeom>
          <a:noFill/>
          <a:ln w="19050"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Have you experienced fraud in your company?</a:t>
            </a:r>
          </a:p>
        </p:txBody>
      </p:sp>
      <p:sp>
        <p:nvSpPr>
          <p:cNvPr id="7" name="Rectangle 6">
            <a:extLst>
              <a:ext uri="{FF2B5EF4-FFF2-40B4-BE49-F238E27FC236}">
                <a16:creationId xmlns:a16="http://schemas.microsoft.com/office/drawing/2014/main" id="{51C768F6-C40F-3E31-AC6B-E6F54BCEC84E}"/>
              </a:ext>
            </a:extLst>
          </p:cNvPr>
          <p:cNvSpPr/>
          <p:nvPr>
            <p:custDataLst>
              <p:tags r:id="rId5"/>
            </p:custDataLst>
          </p:nvPr>
        </p:nvSpPr>
        <p:spPr>
          <a:xfrm>
            <a:off x="3200400" y="6096000"/>
            <a:ext cx="8737600" cy="510125"/>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09021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A79A6-D006-7471-D600-9241DDF2AA79}"/>
              </a:ext>
            </a:extLst>
          </p:cNvPr>
          <p:cNvSpPr>
            <a:spLocks noGrp="1"/>
          </p:cNvSpPr>
          <p:nvPr>
            <p:ph type="title"/>
          </p:nvPr>
        </p:nvSpPr>
        <p:spPr>
          <a:xfrm>
            <a:off x="677334" y="609600"/>
            <a:ext cx="8596668" cy="1320800"/>
          </a:xfrm>
        </p:spPr>
        <p:txBody>
          <a:bodyPr anchor="t">
            <a:normAutofit/>
          </a:bodyPr>
          <a:lstStyle/>
          <a:p>
            <a:r>
              <a:rPr lang="en-US" dirty="0">
                <a:latin typeface="Poppins" panose="020B0502040204020203" pitchFamily="2" charset="0"/>
                <a:cs typeface="Poppins" panose="020B0502040204020203" pitchFamily="2" charset="0"/>
              </a:rPr>
              <a:t>After-the-fact modifications</a:t>
            </a:r>
          </a:p>
        </p:txBody>
      </p:sp>
      <p:sp>
        <p:nvSpPr>
          <p:cNvPr id="3" name="Content Placeholder 2">
            <a:extLst>
              <a:ext uri="{FF2B5EF4-FFF2-40B4-BE49-F238E27FC236}">
                <a16:creationId xmlns:a16="http://schemas.microsoft.com/office/drawing/2014/main" id="{BDB4F6FB-47C7-B838-68C5-F7E4A89AE5B8}"/>
              </a:ext>
            </a:extLst>
          </p:cNvPr>
          <p:cNvSpPr>
            <a:spLocks noGrp="1"/>
          </p:cNvSpPr>
          <p:nvPr>
            <p:ph idx="1"/>
          </p:nvPr>
        </p:nvSpPr>
        <p:spPr>
          <a:xfrm>
            <a:off x="677334" y="2160589"/>
            <a:ext cx="3957349" cy="3880773"/>
          </a:xfrm>
        </p:spPr>
        <p:txBody>
          <a:bodyPr>
            <a:normAutofit/>
          </a:bodyPr>
          <a:lstStyle/>
          <a:p>
            <a:r>
              <a:rPr lang="en-US" dirty="0"/>
              <a:t>Management review</a:t>
            </a:r>
          </a:p>
          <a:p>
            <a:r>
              <a:rPr lang="en-US" dirty="0"/>
              <a:t>Proactive data monitoring</a:t>
            </a:r>
          </a:p>
          <a:p>
            <a:r>
              <a:rPr lang="en-US" dirty="0"/>
              <a:t>Surprise audits</a:t>
            </a:r>
          </a:p>
          <a:p>
            <a:r>
              <a:rPr lang="en-US" dirty="0"/>
              <a:t>Internal audit departments</a:t>
            </a:r>
          </a:p>
          <a:p>
            <a:r>
              <a:rPr lang="en-US" dirty="0"/>
              <a:t>Anti-fraud training</a:t>
            </a:r>
          </a:p>
        </p:txBody>
      </p:sp>
      <p:pic>
        <p:nvPicPr>
          <p:cNvPr id="1026" name="Picture 2" descr="Icon&#10;&#10;Description automatically generated">
            <a:extLst>
              <a:ext uri="{FF2B5EF4-FFF2-40B4-BE49-F238E27FC236}">
                <a16:creationId xmlns:a16="http://schemas.microsoft.com/office/drawing/2014/main" id="{DFEB76D8-D004-BC2D-FD18-DF01364B1C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4" r="-3" b="-3"/>
          <a:stretch/>
        </p:blipFill>
        <p:spPr bwMode="auto">
          <a:xfrm>
            <a:off x="4857451" y="2159331"/>
            <a:ext cx="4415050"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24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adroTexto 350">
            <a:extLst>
              <a:ext uri="{FF2B5EF4-FFF2-40B4-BE49-F238E27FC236}">
                <a16:creationId xmlns:a16="http://schemas.microsoft.com/office/drawing/2014/main" id="{C5BBF206-72FD-A84D-90A6-6F6B20738953}"/>
              </a:ext>
            </a:extLst>
          </p:cNvPr>
          <p:cNvSpPr txBox="1"/>
          <p:nvPr/>
        </p:nvSpPr>
        <p:spPr>
          <a:xfrm>
            <a:off x="3147936" y="511095"/>
            <a:ext cx="5896166"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What can we do now?</a:t>
            </a:r>
          </a:p>
        </p:txBody>
      </p:sp>
      <p:sp>
        <p:nvSpPr>
          <p:cNvPr id="207" name="Freeform 206">
            <a:extLst>
              <a:ext uri="{FF2B5EF4-FFF2-40B4-BE49-F238E27FC236}">
                <a16:creationId xmlns:a16="http://schemas.microsoft.com/office/drawing/2014/main" id="{BB0937E7-905B-544C-8708-11A26707576B}"/>
              </a:ext>
            </a:extLst>
          </p:cNvPr>
          <p:cNvSpPr/>
          <p:nvPr/>
        </p:nvSpPr>
        <p:spPr>
          <a:xfrm flipH="1">
            <a:off x="7900033" y="4263481"/>
            <a:ext cx="2658838" cy="1724385"/>
          </a:xfrm>
          <a:custGeom>
            <a:avLst/>
            <a:gdLst>
              <a:gd name="connsiteX0" fmla="*/ 0 w 2426208"/>
              <a:gd name="connsiteY0" fmla="*/ 1573515 h 1573514"/>
              <a:gd name="connsiteX1" fmla="*/ 1524667 w 2426208"/>
              <a:gd name="connsiteY1" fmla="*/ 0 h 1573514"/>
              <a:gd name="connsiteX2" fmla="*/ 2426208 w 2426208"/>
              <a:gd name="connsiteY2" fmla="*/ 1573515 h 1573514"/>
            </a:gdLst>
            <a:ahLst/>
            <a:cxnLst>
              <a:cxn ang="0">
                <a:pos x="connsiteX0" y="connsiteY0"/>
              </a:cxn>
              <a:cxn ang="0">
                <a:pos x="connsiteX1" y="connsiteY1"/>
              </a:cxn>
              <a:cxn ang="0">
                <a:pos x="connsiteX2" y="connsiteY2"/>
              </a:cxn>
            </a:cxnLst>
            <a:rect l="l" t="t" r="r" b="b"/>
            <a:pathLst>
              <a:path w="2426208" h="1573514">
                <a:moveTo>
                  <a:pt x="0" y="1573515"/>
                </a:moveTo>
                <a:lnTo>
                  <a:pt x="1524667" y="0"/>
                </a:lnTo>
                <a:lnTo>
                  <a:pt x="2426208" y="1573515"/>
                </a:lnTo>
              </a:path>
            </a:pathLst>
          </a:custGeom>
          <a:noFill/>
          <a:ln w="88900" cap="flat">
            <a:solidFill>
              <a:srgbClr val="302E29"/>
            </a:solidFill>
            <a:prstDash val="solid"/>
            <a:round/>
          </a:ln>
        </p:spPr>
        <p:txBody>
          <a:bodyPr rtlCol="0" anchor="ctr"/>
          <a:lstStyle/>
          <a:p>
            <a:endParaRPr lang="en-US" sz="900"/>
          </a:p>
        </p:txBody>
      </p:sp>
      <p:sp>
        <p:nvSpPr>
          <p:cNvPr id="208" name="Freeform 207">
            <a:extLst>
              <a:ext uri="{FF2B5EF4-FFF2-40B4-BE49-F238E27FC236}">
                <a16:creationId xmlns:a16="http://schemas.microsoft.com/office/drawing/2014/main" id="{9DA7C79E-7AAA-224B-8B0F-044743CA75DB}"/>
              </a:ext>
            </a:extLst>
          </p:cNvPr>
          <p:cNvSpPr/>
          <p:nvPr/>
        </p:nvSpPr>
        <p:spPr>
          <a:xfrm flipH="1">
            <a:off x="8877577" y="2987919"/>
            <a:ext cx="10439" cy="898065"/>
          </a:xfrm>
          <a:custGeom>
            <a:avLst/>
            <a:gdLst>
              <a:gd name="connsiteX0" fmla="*/ 0 w 9525"/>
              <a:gd name="connsiteY0" fmla="*/ 0 h 819491"/>
              <a:gd name="connsiteX1" fmla="*/ 0 w 9525"/>
              <a:gd name="connsiteY1" fmla="*/ 819491 h 819491"/>
            </a:gdLst>
            <a:ahLst/>
            <a:cxnLst>
              <a:cxn ang="0">
                <a:pos x="connsiteX0" y="connsiteY0"/>
              </a:cxn>
              <a:cxn ang="0">
                <a:pos x="connsiteX1" y="connsiteY1"/>
              </a:cxn>
            </a:cxnLst>
            <a:rect l="l" t="t" r="r" b="b"/>
            <a:pathLst>
              <a:path w="9525" h="819491">
                <a:moveTo>
                  <a:pt x="0" y="0"/>
                </a:moveTo>
                <a:lnTo>
                  <a:pt x="0" y="819491"/>
                </a:lnTo>
              </a:path>
            </a:pathLst>
          </a:custGeom>
          <a:ln w="88900" cap="flat">
            <a:solidFill>
              <a:srgbClr val="302E29"/>
            </a:solidFill>
            <a:prstDash val="solid"/>
            <a:round/>
          </a:ln>
        </p:spPr>
        <p:txBody>
          <a:bodyPr rtlCol="0" anchor="ctr"/>
          <a:lstStyle/>
          <a:p>
            <a:endParaRPr lang="en-US" sz="900"/>
          </a:p>
        </p:txBody>
      </p:sp>
      <p:sp>
        <p:nvSpPr>
          <p:cNvPr id="209" name="Freeform 208">
            <a:extLst>
              <a:ext uri="{FF2B5EF4-FFF2-40B4-BE49-F238E27FC236}">
                <a16:creationId xmlns:a16="http://schemas.microsoft.com/office/drawing/2014/main" id="{6CE5A2F8-7F4F-324B-8C72-86FFBF6BD5EA}"/>
              </a:ext>
            </a:extLst>
          </p:cNvPr>
          <p:cNvSpPr/>
          <p:nvPr/>
        </p:nvSpPr>
        <p:spPr>
          <a:xfrm flipH="1">
            <a:off x="8813278" y="3808505"/>
            <a:ext cx="149475" cy="184472"/>
          </a:xfrm>
          <a:custGeom>
            <a:avLst/>
            <a:gdLst>
              <a:gd name="connsiteX0" fmla="*/ 126206 w 136397"/>
              <a:gd name="connsiteY0" fmla="*/ 0 h 168332"/>
              <a:gd name="connsiteX1" fmla="*/ 136398 w 136397"/>
              <a:gd name="connsiteY1" fmla="*/ 0 h 168332"/>
              <a:gd name="connsiteX2" fmla="*/ 136398 w 136397"/>
              <a:gd name="connsiteY2" fmla="*/ 168333 h 168332"/>
              <a:gd name="connsiteX3" fmla="*/ 126206 w 136397"/>
              <a:gd name="connsiteY3" fmla="*/ 168333 h 168332"/>
              <a:gd name="connsiteX4" fmla="*/ 10192 w 136397"/>
              <a:gd name="connsiteY4" fmla="*/ 168333 h 168332"/>
              <a:gd name="connsiteX5" fmla="*/ 10192 w 136397"/>
              <a:gd name="connsiteY5" fmla="*/ 0 h 168332"/>
              <a:gd name="connsiteX6" fmla="*/ 0 w 136397"/>
              <a:gd name="connsiteY6" fmla="*/ 0 h 168332"/>
              <a:gd name="connsiteX7" fmla="*/ 10192 w 136397"/>
              <a:gd name="connsiteY7" fmla="*/ 0 h 16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97" h="168332">
                <a:moveTo>
                  <a:pt x="126206" y="0"/>
                </a:moveTo>
                <a:cubicBezTo>
                  <a:pt x="131835" y="0"/>
                  <a:pt x="136398" y="0"/>
                  <a:pt x="136398" y="0"/>
                </a:cubicBezTo>
                <a:lnTo>
                  <a:pt x="136398" y="168333"/>
                </a:lnTo>
                <a:cubicBezTo>
                  <a:pt x="136398" y="168333"/>
                  <a:pt x="131835" y="168333"/>
                  <a:pt x="126206" y="168333"/>
                </a:cubicBezTo>
                <a:lnTo>
                  <a:pt x="10192" y="168333"/>
                </a:lnTo>
                <a:lnTo>
                  <a:pt x="10192" y="0"/>
                </a:lnTo>
                <a:cubicBezTo>
                  <a:pt x="4563" y="0"/>
                  <a:pt x="0" y="0"/>
                  <a:pt x="0" y="0"/>
                </a:cubicBezTo>
                <a:cubicBezTo>
                  <a:pt x="0" y="0"/>
                  <a:pt x="4563" y="0"/>
                  <a:pt x="10192" y="0"/>
                </a:cubicBezTo>
                <a:close/>
              </a:path>
            </a:pathLst>
          </a:custGeom>
          <a:solidFill>
            <a:srgbClr val="FFB000"/>
          </a:solidFill>
          <a:ln w="9525" cap="flat">
            <a:noFill/>
            <a:prstDash val="solid"/>
            <a:miter/>
          </a:ln>
        </p:spPr>
        <p:txBody>
          <a:bodyPr rtlCol="0" anchor="ctr"/>
          <a:lstStyle/>
          <a:p>
            <a:endParaRPr lang="en-US" sz="900"/>
          </a:p>
        </p:txBody>
      </p:sp>
      <p:sp>
        <p:nvSpPr>
          <p:cNvPr id="210" name="Freeform 209">
            <a:extLst>
              <a:ext uri="{FF2B5EF4-FFF2-40B4-BE49-F238E27FC236}">
                <a16:creationId xmlns:a16="http://schemas.microsoft.com/office/drawing/2014/main" id="{96E1FD93-F043-8548-AE2A-E4B4BA63440B}"/>
              </a:ext>
            </a:extLst>
          </p:cNvPr>
          <p:cNvSpPr/>
          <p:nvPr/>
        </p:nvSpPr>
        <p:spPr>
          <a:xfrm flipH="1">
            <a:off x="8802423" y="3797346"/>
            <a:ext cx="171918" cy="206893"/>
          </a:xfrm>
          <a:custGeom>
            <a:avLst/>
            <a:gdLst>
              <a:gd name="connsiteX0" fmla="*/ 136779 w 156876"/>
              <a:gd name="connsiteY0" fmla="*/ 20413 h 188791"/>
              <a:gd name="connsiteX1" fmla="*/ 136779 w 156876"/>
              <a:gd name="connsiteY1" fmla="*/ 168287 h 188791"/>
              <a:gd name="connsiteX2" fmla="*/ 20479 w 156876"/>
              <a:gd name="connsiteY2" fmla="*/ 168287 h 188791"/>
              <a:gd name="connsiteX3" fmla="*/ 20479 w 156876"/>
              <a:gd name="connsiteY3" fmla="*/ 20413 h 188791"/>
              <a:gd name="connsiteX4" fmla="*/ 136398 w 156876"/>
              <a:gd name="connsiteY4" fmla="*/ 20413 h 188791"/>
              <a:gd name="connsiteX5" fmla="*/ 136398 w 156876"/>
              <a:gd name="connsiteY5" fmla="*/ -46 h 188791"/>
              <a:gd name="connsiteX6" fmla="*/ 20479 w 156876"/>
              <a:gd name="connsiteY6" fmla="*/ -46 h 188791"/>
              <a:gd name="connsiteX7" fmla="*/ 0 w 156876"/>
              <a:gd name="connsiteY7" fmla="*/ 20413 h 188791"/>
              <a:gd name="connsiteX8" fmla="*/ 0 w 156876"/>
              <a:gd name="connsiteY8" fmla="*/ 168287 h 188791"/>
              <a:gd name="connsiteX9" fmla="*/ 20479 w 156876"/>
              <a:gd name="connsiteY9" fmla="*/ 188746 h 188791"/>
              <a:gd name="connsiteX10" fmla="*/ 136398 w 156876"/>
              <a:gd name="connsiteY10" fmla="*/ 188746 h 188791"/>
              <a:gd name="connsiteX11" fmla="*/ 156877 w 156876"/>
              <a:gd name="connsiteY11" fmla="*/ 168287 h 188791"/>
              <a:gd name="connsiteX12" fmla="*/ 156877 w 156876"/>
              <a:gd name="connsiteY12" fmla="*/ 20413 h 188791"/>
              <a:gd name="connsiteX13" fmla="*/ 136398 w 156876"/>
              <a:gd name="connsiteY13" fmla="*/ -46 h 18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876" h="188791">
                <a:moveTo>
                  <a:pt x="136779" y="20413"/>
                </a:moveTo>
                <a:lnTo>
                  <a:pt x="136779" y="168287"/>
                </a:lnTo>
                <a:lnTo>
                  <a:pt x="20479" y="168287"/>
                </a:lnTo>
                <a:lnTo>
                  <a:pt x="20479" y="20413"/>
                </a:lnTo>
                <a:lnTo>
                  <a:pt x="136398" y="20413"/>
                </a:lnTo>
                <a:moveTo>
                  <a:pt x="136398" y="-46"/>
                </a:moveTo>
                <a:lnTo>
                  <a:pt x="20479" y="-46"/>
                </a:lnTo>
                <a:cubicBezTo>
                  <a:pt x="9172" y="-46"/>
                  <a:pt x="0" y="9118"/>
                  <a:pt x="0" y="20413"/>
                </a:cubicBezTo>
                <a:lnTo>
                  <a:pt x="0" y="168287"/>
                </a:lnTo>
                <a:cubicBezTo>
                  <a:pt x="0" y="179582"/>
                  <a:pt x="9172" y="188746"/>
                  <a:pt x="20479" y="188746"/>
                </a:cubicBezTo>
                <a:lnTo>
                  <a:pt x="136398" y="188746"/>
                </a:lnTo>
                <a:cubicBezTo>
                  <a:pt x="147704" y="188746"/>
                  <a:pt x="156877" y="179582"/>
                  <a:pt x="156877" y="168287"/>
                </a:cubicBezTo>
                <a:lnTo>
                  <a:pt x="156877" y="20413"/>
                </a:lnTo>
                <a:cubicBezTo>
                  <a:pt x="156877" y="9118"/>
                  <a:pt x="147704" y="-46"/>
                  <a:pt x="136398" y="-46"/>
                </a:cubicBezTo>
                <a:close/>
              </a:path>
            </a:pathLst>
          </a:custGeom>
          <a:solidFill>
            <a:srgbClr val="FFB000"/>
          </a:solidFill>
          <a:ln w="9525" cap="flat">
            <a:noFill/>
            <a:prstDash val="solid"/>
            <a:miter/>
          </a:ln>
        </p:spPr>
        <p:txBody>
          <a:bodyPr rtlCol="0" anchor="ctr"/>
          <a:lstStyle/>
          <a:p>
            <a:endParaRPr lang="en-US" sz="900"/>
          </a:p>
        </p:txBody>
      </p:sp>
      <p:sp>
        <p:nvSpPr>
          <p:cNvPr id="211" name="Freeform 210">
            <a:extLst>
              <a:ext uri="{FF2B5EF4-FFF2-40B4-BE49-F238E27FC236}">
                <a16:creationId xmlns:a16="http://schemas.microsoft.com/office/drawing/2014/main" id="{4F0DD3C2-CFFC-9242-A65D-25DE38695D22}"/>
              </a:ext>
            </a:extLst>
          </p:cNvPr>
          <p:cNvSpPr/>
          <p:nvPr/>
        </p:nvSpPr>
        <p:spPr>
          <a:xfrm flipH="1">
            <a:off x="8773300" y="3930616"/>
            <a:ext cx="229642" cy="417122"/>
          </a:xfrm>
          <a:custGeom>
            <a:avLst/>
            <a:gdLst>
              <a:gd name="connsiteX0" fmla="*/ 0 w 209550"/>
              <a:gd name="connsiteY0" fmla="*/ 275909 h 380627"/>
              <a:gd name="connsiteX1" fmla="*/ 104775 w 209550"/>
              <a:gd name="connsiteY1" fmla="*/ 380582 h 380627"/>
              <a:gd name="connsiteX2" fmla="*/ 209550 w 209550"/>
              <a:gd name="connsiteY2" fmla="*/ 275909 h 380627"/>
              <a:gd name="connsiteX3" fmla="*/ 104775 w 209550"/>
              <a:gd name="connsiteY3" fmla="*/ 171237 h 380627"/>
              <a:gd name="connsiteX4" fmla="*/ 104775 w 209550"/>
              <a:gd name="connsiteY4" fmla="*/ -46 h 380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380627">
                <a:moveTo>
                  <a:pt x="0" y="275909"/>
                </a:moveTo>
                <a:cubicBezTo>
                  <a:pt x="0" y="333717"/>
                  <a:pt x="46911" y="380582"/>
                  <a:pt x="104775" y="380582"/>
                </a:cubicBezTo>
                <a:cubicBezTo>
                  <a:pt x="162639" y="380582"/>
                  <a:pt x="209550" y="333717"/>
                  <a:pt x="209550" y="275909"/>
                </a:cubicBezTo>
                <a:cubicBezTo>
                  <a:pt x="209550" y="218101"/>
                  <a:pt x="162639" y="171237"/>
                  <a:pt x="104775" y="171237"/>
                </a:cubicBezTo>
                <a:lnTo>
                  <a:pt x="104775" y="-46"/>
                </a:lnTo>
              </a:path>
            </a:pathLst>
          </a:custGeom>
          <a:noFill/>
          <a:ln w="88900" cap="rnd">
            <a:solidFill>
              <a:srgbClr val="FFB000"/>
            </a:solidFill>
            <a:prstDash val="solid"/>
            <a:round/>
          </a:ln>
        </p:spPr>
        <p:txBody>
          <a:bodyPr rtlCol="0" anchor="ctr"/>
          <a:lstStyle/>
          <a:p>
            <a:endParaRPr lang="en-US" sz="900"/>
          </a:p>
        </p:txBody>
      </p:sp>
      <p:sp>
        <p:nvSpPr>
          <p:cNvPr id="212" name="Freeform 211">
            <a:extLst>
              <a:ext uri="{FF2B5EF4-FFF2-40B4-BE49-F238E27FC236}">
                <a16:creationId xmlns:a16="http://schemas.microsoft.com/office/drawing/2014/main" id="{661FB812-D0B4-EC41-A3AE-0D35BAFF06D4}"/>
              </a:ext>
            </a:extLst>
          </p:cNvPr>
          <p:cNvSpPr/>
          <p:nvPr/>
        </p:nvSpPr>
        <p:spPr>
          <a:xfrm rot="10800000" flipH="1">
            <a:off x="8169340" y="4981975"/>
            <a:ext cx="2392453" cy="322748"/>
          </a:xfrm>
          <a:custGeom>
            <a:avLst/>
            <a:gdLst>
              <a:gd name="connsiteX0" fmla="*/ 0 w 2183130"/>
              <a:gd name="connsiteY0" fmla="*/ -46 h 294510"/>
              <a:gd name="connsiteX1" fmla="*/ 2183130 w 2183130"/>
              <a:gd name="connsiteY1" fmla="*/ -46 h 294510"/>
              <a:gd name="connsiteX2" fmla="*/ 2183130 w 2183130"/>
              <a:gd name="connsiteY2" fmla="*/ 294465 h 294510"/>
              <a:gd name="connsiteX3" fmla="*/ 0 w 2183130"/>
              <a:gd name="connsiteY3" fmla="*/ 294465 h 294510"/>
            </a:gdLst>
            <a:ahLst/>
            <a:cxnLst>
              <a:cxn ang="0">
                <a:pos x="connsiteX0" y="connsiteY0"/>
              </a:cxn>
              <a:cxn ang="0">
                <a:pos x="connsiteX1" y="connsiteY1"/>
              </a:cxn>
              <a:cxn ang="0">
                <a:pos x="connsiteX2" y="connsiteY2"/>
              </a:cxn>
              <a:cxn ang="0">
                <a:pos x="connsiteX3" y="connsiteY3"/>
              </a:cxn>
            </a:cxnLst>
            <a:rect l="l" t="t" r="r" b="b"/>
            <a:pathLst>
              <a:path w="2183130" h="294510">
                <a:moveTo>
                  <a:pt x="0" y="-46"/>
                </a:moveTo>
                <a:lnTo>
                  <a:pt x="2183130" y="-46"/>
                </a:lnTo>
                <a:lnTo>
                  <a:pt x="2183130" y="294465"/>
                </a:lnTo>
                <a:lnTo>
                  <a:pt x="0" y="294465"/>
                </a:lnTo>
                <a:close/>
              </a:path>
            </a:pathLst>
          </a:custGeom>
          <a:solidFill>
            <a:schemeClr val="accent1"/>
          </a:solidFill>
          <a:ln w="9525" cap="flat">
            <a:noFill/>
            <a:prstDash val="solid"/>
            <a:miter/>
          </a:ln>
        </p:spPr>
        <p:txBody>
          <a:bodyPr rtlCol="0" anchor="ctr"/>
          <a:lstStyle/>
          <a:p>
            <a:endParaRPr lang="en-US" sz="900"/>
          </a:p>
        </p:txBody>
      </p:sp>
      <p:sp>
        <p:nvSpPr>
          <p:cNvPr id="213" name="Freeform 212">
            <a:extLst>
              <a:ext uri="{FF2B5EF4-FFF2-40B4-BE49-F238E27FC236}">
                <a16:creationId xmlns:a16="http://schemas.microsoft.com/office/drawing/2014/main" id="{A84015E9-AAC4-9E40-8AA5-59C059C5F529}"/>
              </a:ext>
            </a:extLst>
          </p:cNvPr>
          <p:cNvSpPr/>
          <p:nvPr/>
        </p:nvSpPr>
        <p:spPr>
          <a:xfrm rot="10800000" flipH="1">
            <a:off x="8169340" y="5211392"/>
            <a:ext cx="2392453" cy="93331"/>
          </a:xfrm>
          <a:custGeom>
            <a:avLst/>
            <a:gdLst>
              <a:gd name="connsiteX0" fmla="*/ 0 w 2183130"/>
              <a:gd name="connsiteY0" fmla="*/ -46 h 85165"/>
              <a:gd name="connsiteX1" fmla="*/ 2183130 w 2183130"/>
              <a:gd name="connsiteY1" fmla="*/ -46 h 85165"/>
              <a:gd name="connsiteX2" fmla="*/ 2183130 w 2183130"/>
              <a:gd name="connsiteY2" fmla="*/ 85120 h 85165"/>
              <a:gd name="connsiteX3" fmla="*/ 0 w 2183130"/>
              <a:gd name="connsiteY3" fmla="*/ 85120 h 85165"/>
            </a:gdLst>
            <a:ahLst/>
            <a:cxnLst>
              <a:cxn ang="0">
                <a:pos x="connsiteX0" y="connsiteY0"/>
              </a:cxn>
              <a:cxn ang="0">
                <a:pos x="connsiteX1" y="connsiteY1"/>
              </a:cxn>
              <a:cxn ang="0">
                <a:pos x="connsiteX2" y="connsiteY2"/>
              </a:cxn>
              <a:cxn ang="0">
                <a:pos x="connsiteX3" y="connsiteY3"/>
              </a:cxn>
            </a:cxnLst>
            <a:rect l="l" t="t" r="r" b="b"/>
            <a:pathLst>
              <a:path w="2183130" h="85165">
                <a:moveTo>
                  <a:pt x="0" y="-46"/>
                </a:moveTo>
                <a:lnTo>
                  <a:pt x="2183130" y="-46"/>
                </a:lnTo>
                <a:lnTo>
                  <a:pt x="2183130" y="85120"/>
                </a:lnTo>
                <a:lnTo>
                  <a:pt x="0" y="85120"/>
                </a:lnTo>
                <a:close/>
              </a:path>
            </a:pathLst>
          </a:custGeom>
          <a:solidFill>
            <a:srgbClr val="000000">
              <a:alpha val="10000"/>
            </a:srgbClr>
          </a:solidFill>
          <a:ln w="9525" cap="flat">
            <a:noFill/>
            <a:prstDash val="solid"/>
            <a:miter/>
          </a:ln>
        </p:spPr>
        <p:txBody>
          <a:bodyPr rtlCol="0" anchor="ctr"/>
          <a:lstStyle/>
          <a:p>
            <a:endParaRPr lang="en-US" sz="900"/>
          </a:p>
        </p:txBody>
      </p:sp>
      <p:sp>
        <p:nvSpPr>
          <p:cNvPr id="214" name="Freeform 213">
            <a:extLst>
              <a:ext uri="{FF2B5EF4-FFF2-40B4-BE49-F238E27FC236}">
                <a16:creationId xmlns:a16="http://schemas.microsoft.com/office/drawing/2014/main" id="{31DC84B0-4863-9D45-AC24-53DB92502CAD}"/>
              </a:ext>
            </a:extLst>
          </p:cNvPr>
          <p:cNvSpPr/>
          <p:nvPr/>
        </p:nvSpPr>
        <p:spPr>
          <a:xfrm rot="10800000" flipH="1">
            <a:off x="8265372" y="5304620"/>
            <a:ext cx="2392453" cy="322748"/>
          </a:xfrm>
          <a:custGeom>
            <a:avLst/>
            <a:gdLst>
              <a:gd name="connsiteX0" fmla="*/ 0 w 2183130"/>
              <a:gd name="connsiteY0" fmla="*/ -46 h 294510"/>
              <a:gd name="connsiteX1" fmla="*/ 2183130 w 2183130"/>
              <a:gd name="connsiteY1" fmla="*/ -46 h 294510"/>
              <a:gd name="connsiteX2" fmla="*/ 2183130 w 2183130"/>
              <a:gd name="connsiteY2" fmla="*/ 294465 h 294510"/>
              <a:gd name="connsiteX3" fmla="*/ 0 w 2183130"/>
              <a:gd name="connsiteY3" fmla="*/ 294465 h 294510"/>
            </a:gdLst>
            <a:ahLst/>
            <a:cxnLst>
              <a:cxn ang="0">
                <a:pos x="connsiteX0" y="connsiteY0"/>
              </a:cxn>
              <a:cxn ang="0">
                <a:pos x="connsiteX1" y="connsiteY1"/>
              </a:cxn>
              <a:cxn ang="0">
                <a:pos x="connsiteX2" y="connsiteY2"/>
              </a:cxn>
              <a:cxn ang="0">
                <a:pos x="connsiteX3" y="connsiteY3"/>
              </a:cxn>
            </a:cxnLst>
            <a:rect l="l" t="t" r="r" b="b"/>
            <a:pathLst>
              <a:path w="2183130" h="294510">
                <a:moveTo>
                  <a:pt x="0" y="-46"/>
                </a:moveTo>
                <a:lnTo>
                  <a:pt x="2183130" y="-46"/>
                </a:lnTo>
                <a:lnTo>
                  <a:pt x="2183130" y="294465"/>
                </a:lnTo>
                <a:lnTo>
                  <a:pt x="0" y="294465"/>
                </a:lnTo>
                <a:close/>
              </a:path>
            </a:pathLst>
          </a:custGeom>
          <a:solidFill>
            <a:schemeClr val="accent2"/>
          </a:solidFill>
          <a:ln w="9525" cap="flat">
            <a:noFill/>
            <a:prstDash val="solid"/>
            <a:miter/>
          </a:ln>
        </p:spPr>
        <p:txBody>
          <a:bodyPr rtlCol="0" anchor="ctr"/>
          <a:lstStyle/>
          <a:p>
            <a:endParaRPr lang="en-US" sz="900"/>
          </a:p>
        </p:txBody>
      </p:sp>
      <p:sp>
        <p:nvSpPr>
          <p:cNvPr id="215" name="Freeform 214">
            <a:extLst>
              <a:ext uri="{FF2B5EF4-FFF2-40B4-BE49-F238E27FC236}">
                <a16:creationId xmlns:a16="http://schemas.microsoft.com/office/drawing/2014/main" id="{C81638B1-41C9-8E4F-BBA8-F61975BD3E4B}"/>
              </a:ext>
            </a:extLst>
          </p:cNvPr>
          <p:cNvSpPr/>
          <p:nvPr/>
        </p:nvSpPr>
        <p:spPr>
          <a:xfrm rot="10800000" flipH="1">
            <a:off x="8265372" y="5534037"/>
            <a:ext cx="2392453" cy="93331"/>
          </a:xfrm>
          <a:custGeom>
            <a:avLst/>
            <a:gdLst>
              <a:gd name="connsiteX0" fmla="*/ 0 w 2183130"/>
              <a:gd name="connsiteY0" fmla="*/ -46 h 85165"/>
              <a:gd name="connsiteX1" fmla="*/ 2183130 w 2183130"/>
              <a:gd name="connsiteY1" fmla="*/ -46 h 85165"/>
              <a:gd name="connsiteX2" fmla="*/ 2183130 w 2183130"/>
              <a:gd name="connsiteY2" fmla="*/ 85120 h 85165"/>
              <a:gd name="connsiteX3" fmla="*/ 0 w 2183130"/>
              <a:gd name="connsiteY3" fmla="*/ 85120 h 85165"/>
            </a:gdLst>
            <a:ahLst/>
            <a:cxnLst>
              <a:cxn ang="0">
                <a:pos x="connsiteX0" y="connsiteY0"/>
              </a:cxn>
              <a:cxn ang="0">
                <a:pos x="connsiteX1" y="connsiteY1"/>
              </a:cxn>
              <a:cxn ang="0">
                <a:pos x="connsiteX2" y="connsiteY2"/>
              </a:cxn>
              <a:cxn ang="0">
                <a:pos x="connsiteX3" y="connsiteY3"/>
              </a:cxn>
            </a:cxnLst>
            <a:rect l="l" t="t" r="r" b="b"/>
            <a:pathLst>
              <a:path w="2183130" h="85165">
                <a:moveTo>
                  <a:pt x="0" y="-46"/>
                </a:moveTo>
                <a:lnTo>
                  <a:pt x="2183130" y="-46"/>
                </a:lnTo>
                <a:lnTo>
                  <a:pt x="2183130" y="85120"/>
                </a:lnTo>
                <a:lnTo>
                  <a:pt x="0" y="85120"/>
                </a:lnTo>
                <a:close/>
              </a:path>
            </a:pathLst>
          </a:custGeom>
          <a:solidFill>
            <a:srgbClr val="000000">
              <a:alpha val="10000"/>
            </a:srgbClr>
          </a:solidFill>
          <a:ln w="9525" cap="flat">
            <a:noFill/>
            <a:prstDash val="solid"/>
            <a:miter/>
          </a:ln>
        </p:spPr>
        <p:txBody>
          <a:bodyPr rtlCol="0" anchor="ctr"/>
          <a:lstStyle/>
          <a:p>
            <a:endParaRPr lang="en-US" sz="900"/>
          </a:p>
        </p:txBody>
      </p:sp>
      <p:sp>
        <p:nvSpPr>
          <p:cNvPr id="216" name="Freeform 215">
            <a:extLst>
              <a:ext uri="{FF2B5EF4-FFF2-40B4-BE49-F238E27FC236}">
                <a16:creationId xmlns:a16="http://schemas.microsoft.com/office/drawing/2014/main" id="{BF6502C0-EC70-5541-9D99-AABC1C5107A1}"/>
              </a:ext>
            </a:extLst>
          </p:cNvPr>
          <p:cNvSpPr/>
          <p:nvPr/>
        </p:nvSpPr>
        <p:spPr>
          <a:xfrm rot="10800000" flipH="1">
            <a:off x="8064018" y="5627264"/>
            <a:ext cx="2392453" cy="322748"/>
          </a:xfrm>
          <a:custGeom>
            <a:avLst/>
            <a:gdLst>
              <a:gd name="connsiteX0" fmla="*/ 0 w 2183130"/>
              <a:gd name="connsiteY0" fmla="*/ -46 h 294510"/>
              <a:gd name="connsiteX1" fmla="*/ 2183130 w 2183130"/>
              <a:gd name="connsiteY1" fmla="*/ -46 h 294510"/>
              <a:gd name="connsiteX2" fmla="*/ 2183130 w 2183130"/>
              <a:gd name="connsiteY2" fmla="*/ 294465 h 294510"/>
              <a:gd name="connsiteX3" fmla="*/ 0 w 2183130"/>
              <a:gd name="connsiteY3" fmla="*/ 294465 h 294510"/>
            </a:gdLst>
            <a:ahLst/>
            <a:cxnLst>
              <a:cxn ang="0">
                <a:pos x="connsiteX0" y="connsiteY0"/>
              </a:cxn>
              <a:cxn ang="0">
                <a:pos x="connsiteX1" y="connsiteY1"/>
              </a:cxn>
              <a:cxn ang="0">
                <a:pos x="connsiteX2" y="connsiteY2"/>
              </a:cxn>
              <a:cxn ang="0">
                <a:pos x="connsiteX3" y="connsiteY3"/>
              </a:cxn>
            </a:cxnLst>
            <a:rect l="l" t="t" r="r" b="b"/>
            <a:pathLst>
              <a:path w="2183130" h="294510">
                <a:moveTo>
                  <a:pt x="0" y="-46"/>
                </a:moveTo>
                <a:lnTo>
                  <a:pt x="2183130" y="-46"/>
                </a:lnTo>
                <a:lnTo>
                  <a:pt x="2183130" y="294465"/>
                </a:lnTo>
                <a:lnTo>
                  <a:pt x="0" y="294465"/>
                </a:lnTo>
                <a:close/>
              </a:path>
            </a:pathLst>
          </a:custGeom>
          <a:solidFill>
            <a:schemeClr val="accent3"/>
          </a:solidFill>
          <a:ln w="9525" cap="flat">
            <a:noFill/>
            <a:prstDash val="solid"/>
            <a:miter/>
          </a:ln>
        </p:spPr>
        <p:txBody>
          <a:bodyPr rtlCol="0" anchor="ctr"/>
          <a:lstStyle/>
          <a:p>
            <a:endParaRPr lang="en-US" sz="900"/>
          </a:p>
        </p:txBody>
      </p:sp>
      <p:sp>
        <p:nvSpPr>
          <p:cNvPr id="217" name="Freeform 216">
            <a:extLst>
              <a:ext uri="{FF2B5EF4-FFF2-40B4-BE49-F238E27FC236}">
                <a16:creationId xmlns:a16="http://schemas.microsoft.com/office/drawing/2014/main" id="{F45C08C6-D6BC-3946-9EA8-04A95043E0DE}"/>
              </a:ext>
            </a:extLst>
          </p:cNvPr>
          <p:cNvSpPr/>
          <p:nvPr/>
        </p:nvSpPr>
        <p:spPr>
          <a:xfrm rot="10800000" flipH="1">
            <a:off x="8064018" y="5856681"/>
            <a:ext cx="2392453" cy="93331"/>
          </a:xfrm>
          <a:custGeom>
            <a:avLst/>
            <a:gdLst>
              <a:gd name="connsiteX0" fmla="*/ 0 w 2183130"/>
              <a:gd name="connsiteY0" fmla="*/ -46 h 85165"/>
              <a:gd name="connsiteX1" fmla="*/ 2183130 w 2183130"/>
              <a:gd name="connsiteY1" fmla="*/ -46 h 85165"/>
              <a:gd name="connsiteX2" fmla="*/ 2183130 w 2183130"/>
              <a:gd name="connsiteY2" fmla="*/ 85120 h 85165"/>
              <a:gd name="connsiteX3" fmla="*/ 0 w 2183130"/>
              <a:gd name="connsiteY3" fmla="*/ 85120 h 85165"/>
            </a:gdLst>
            <a:ahLst/>
            <a:cxnLst>
              <a:cxn ang="0">
                <a:pos x="connsiteX0" y="connsiteY0"/>
              </a:cxn>
              <a:cxn ang="0">
                <a:pos x="connsiteX1" y="connsiteY1"/>
              </a:cxn>
              <a:cxn ang="0">
                <a:pos x="connsiteX2" y="connsiteY2"/>
              </a:cxn>
              <a:cxn ang="0">
                <a:pos x="connsiteX3" y="connsiteY3"/>
              </a:cxn>
            </a:cxnLst>
            <a:rect l="l" t="t" r="r" b="b"/>
            <a:pathLst>
              <a:path w="2183130" h="85165">
                <a:moveTo>
                  <a:pt x="0" y="-46"/>
                </a:moveTo>
                <a:lnTo>
                  <a:pt x="2183130" y="-46"/>
                </a:lnTo>
                <a:lnTo>
                  <a:pt x="2183130" y="85120"/>
                </a:lnTo>
                <a:lnTo>
                  <a:pt x="0" y="85120"/>
                </a:lnTo>
                <a:close/>
              </a:path>
            </a:pathLst>
          </a:custGeom>
          <a:solidFill>
            <a:srgbClr val="000000">
              <a:alpha val="10000"/>
            </a:srgbClr>
          </a:solidFill>
          <a:ln w="9525" cap="flat">
            <a:noFill/>
            <a:prstDash val="solid"/>
            <a:miter/>
          </a:ln>
        </p:spPr>
        <p:txBody>
          <a:bodyPr rtlCol="0" anchor="ctr"/>
          <a:lstStyle/>
          <a:p>
            <a:endParaRPr lang="en-US" sz="900"/>
          </a:p>
        </p:txBody>
      </p:sp>
      <p:sp>
        <p:nvSpPr>
          <p:cNvPr id="218" name="Freeform 217">
            <a:extLst>
              <a:ext uri="{FF2B5EF4-FFF2-40B4-BE49-F238E27FC236}">
                <a16:creationId xmlns:a16="http://schemas.microsoft.com/office/drawing/2014/main" id="{D48ACBF4-0C55-B541-AEC5-50118A87B055}"/>
              </a:ext>
            </a:extLst>
          </p:cNvPr>
          <p:cNvSpPr/>
          <p:nvPr/>
        </p:nvSpPr>
        <p:spPr>
          <a:xfrm flipH="1">
            <a:off x="7734169" y="5946154"/>
            <a:ext cx="2957477" cy="108348"/>
          </a:xfrm>
          <a:custGeom>
            <a:avLst/>
            <a:gdLst>
              <a:gd name="connsiteX0" fmla="*/ 0 w 2698718"/>
              <a:gd name="connsiteY0" fmla="*/ 0 h 98868"/>
              <a:gd name="connsiteX1" fmla="*/ 2698718 w 2698718"/>
              <a:gd name="connsiteY1" fmla="*/ 0 h 98868"/>
              <a:gd name="connsiteX2" fmla="*/ 2698718 w 2698718"/>
              <a:gd name="connsiteY2" fmla="*/ 98868 h 98868"/>
              <a:gd name="connsiteX3" fmla="*/ 0 w 2698718"/>
              <a:gd name="connsiteY3" fmla="*/ 98868 h 98868"/>
            </a:gdLst>
            <a:ahLst/>
            <a:cxnLst>
              <a:cxn ang="0">
                <a:pos x="connsiteX0" y="connsiteY0"/>
              </a:cxn>
              <a:cxn ang="0">
                <a:pos x="connsiteX1" y="connsiteY1"/>
              </a:cxn>
              <a:cxn ang="0">
                <a:pos x="connsiteX2" y="connsiteY2"/>
              </a:cxn>
              <a:cxn ang="0">
                <a:pos x="connsiteX3" y="connsiteY3"/>
              </a:cxn>
            </a:cxnLst>
            <a:rect l="l" t="t" r="r" b="b"/>
            <a:pathLst>
              <a:path w="2698718" h="98868">
                <a:moveTo>
                  <a:pt x="0" y="0"/>
                </a:moveTo>
                <a:lnTo>
                  <a:pt x="2698718" y="0"/>
                </a:lnTo>
                <a:lnTo>
                  <a:pt x="2698718" y="98868"/>
                </a:lnTo>
                <a:lnTo>
                  <a:pt x="0" y="98868"/>
                </a:lnTo>
                <a:close/>
              </a:path>
            </a:pathLst>
          </a:custGeom>
          <a:solidFill>
            <a:srgbClr val="302E29"/>
          </a:solidFill>
          <a:ln w="9525" cap="flat">
            <a:noFill/>
            <a:prstDash val="solid"/>
            <a:miter/>
          </a:ln>
        </p:spPr>
        <p:txBody>
          <a:bodyPr rtlCol="0" anchor="ctr"/>
          <a:lstStyle/>
          <a:p>
            <a:endParaRPr lang="en-US" sz="900"/>
          </a:p>
        </p:txBody>
      </p:sp>
      <p:sp>
        <p:nvSpPr>
          <p:cNvPr id="219" name="Freeform 218">
            <a:extLst>
              <a:ext uri="{FF2B5EF4-FFF2-40B4-BE49-F238E27FC236}">
                <a16:creationId xmlns:a16="http://schemas.microsoft.com/office/drawing/2014/main" id="{3ABEA46E-6E57-BE49-B847-07267821B1A0}"/>
              </a:ext>
            </a:extLst>
          </p:cNvPr>
          <p:cNvSpPr/>
          <p:nvPr/>
        </p:nvSpPr>
        <p:spPr>
          <a:xfrm flipH="1">
            <a:off x="7900033" y="4263481"/>
            <a:ext cx="987983" cy="1724385"/>
          </a:xfrm>
          <a:custGeom>
            <a:avLst/>
            <a:gdLst>
              <a:gd name="connsiteX0" fmla="*/ 0 w 901541"/>
              <a:gd name="connsiteY0" fmla="*/ 0 h 1573514"/>
              <a:gd name="connsiteX1" fmla="*/ 901541 w 901541"/>
              <a:gd name="connsiteY1" fmla="*/ 1573514 h 1573514"/>
            </a:gdLst>
            <a:ahLst/>
            <a:cxnLst>
              <a:cxn ang="0">
                <a:pos x="connsiteX0" y="connsiteY0"/>
              </a:cxn>
              <a:cxn ang="0">
                <a:pos x="connsiteX1" y="connsiteY1"/>
              </a:cxn>
            </a:cxnLst>
            <a:rect l="l" t="t" r="r" b="b"/>
            <a:pathLst>
              <a:path w="901541" h="1573514">
                <a:moveTo>
                  <a:pt x="0" y="0"/>
                </a:moveTo>
                <a:lnTo>
                  <a:pt x="901541" y="1573514"/>
                </a:lnTo>
              </a:path>
            </a:pathLst>
          </a:custGeom>
          <a:ln w="57150" cap="flat">
            <a:solidFill>
              <a:srgbClr val="302E29"/>
            </a:solidFill>
            <a:prstDash val="solid"/>
            <a:round/>
          </a:ln>
        </p:spPr>
        <p:txBody>
          <a:bodyPr rtlCol="0" anchor="ctr"/>
          <a:lstStyle/>
          <a:p>
            <a:endParaRPr lang="en-US" sz="900"/>
          </a:p>
        </p:txBody>
      </p:sp>
      <p:sp>
        <p:nvSpPr>
          <p:cNvPr id="220" name="Freeform 219">
            <a:extLst>
              <a:ext uri="{FF2B5EF4-FFF2-40B4-BE49-F238E27FC236}">
                <a16:creationId xmlns:a16="http://schemas.microsoft.com/office/drawing/2014/main" id="{696F980E-F9BC-C847-B490-7E0940C5BA15}"/>
              </a:ext>
            </a:extLst>
          </p:cNvPr>
          <p:cNvSpPr/>
          <p:nvPr/>
        </p:nvSpPr>
        <p:spPr>
          <a:xfrm flipH="1">
            <a:off x="10364510" y="2519282"/>
            <a:ext cx="453126" cy="452787"/>
          </a:xfrm>
          <a:custGeom>
            <a:avLst/>
            <a:gdLst>
              <a:gd name="connsiteX0" fmla="*/ 413480 w 413480"/>
              <a:gd name="connsiteY0" fmla="*/ 413171 h 413171"/>
              <a:gd name="connsiteX1" fmla="*/ 0 w 413480"/>
              <a:gd name="connsiteY1" fmla="*/ 0 h 413171"/>
            </a:gdLst>
            <a:ahLst/>
            <a:cxnLst>
              <a:cxn ang="0">
                <a:pos x="connsiteX0" y="connsiteY0"/>
              </a:cxn>
              <a:cxn ang="0">
                <a:pos x="connsiteX1" y="connsiteY1"/>
              </a:cxn>
            </a:cxnLst>
            <a:rect l="l" t="t" r="r" b="b"/>
            <a:pathLst>
              <a:path w="413480" h="413171">
                <a:moveTo>
                  <a:pt x="413480" y="413171"/>
                </a:moveTo>
                <a:lnTo>
                  <a:pt x="0" y="0"/>
                </a:lnTo>
              </a:path>
            </a:pathLst>
          </a:custGeom>
          <a:ln w="88900" cap="flat">
            <a:solidFill>
              <a:srgbClr val="E09705"/>
            </a:solidFill>
            <a:prstDash val="solid"/>
            <a:miter/>
          </a:ln>
        </p:spPr>
        <p:txBody>
          <a:bodyPr rtlCol="0" anchor="ctr"/>
          <a:lstStyle/>
          <a:p>
            <a:endParaRPr lang="en-US" sz="900"/>
          </a:p>
        </p:txBody>
      </p:sp>
      <p:sp>
        <p:nvSpPr>
          <p:cNvPr id="221" name="Freeform 220">
            <a:extLst>
              <a:ext uri="{FF2B5EF4-FFF2-40B4-BE49-F238E27FC236}">
                <a16:creationId xmlns:a16="http://schemas.microsoft.com/office/drawing/2014/main" id="{700F2206-ED5C-5746-AD0C-8F3FCBD172E7}"/>
              </a:ext>
            </a:extLst>
          </p:cNvPr>
          <p:cNvSpPr/>
          <p:nvPr/>
        </p:nvSpPr>
        <p:spPr>
          <a:xfrm rot="16200000" flipH="1">
            <a:off x="10364511" y="2519386"/>
            <a:ext cx="453125" cy="452683"/>
          </a:xfrm>
          <a:custGeom>
            <a:avLst/>
            <a:gdLst>
              <a:gd name="connsiteX0" fmla="*/ 0 w 413480"/>
              <a:gd name="connsiteY0" fmla="*/ -46 h 413076"/>
              <a:gd name="connsiteX1" fmla="*/ 413480 w 413480"/>
              <a:gd name="connsiteY1" fmla="*/ -46 h 413076"/>
              <a:gd name="connsiteX2" fmla="*/ 413480 w 413480"/>
              <a:gd name="connsiteY2" fmla="*/ 413030 h 413076"/>
              <a:gd name="connsiteX3" fmla="*/ 0 w 413480"/>
              <a:gd name="connsiteY3" fmla="*/ 413030 h 413076"/>
            </a:gdLst>
            <a:ahLst/>
            <a:cxnLst>
              <a:cxn ang="0">
                <a:pos x="connsiteX0" y="connsiteY0"/>
              </a:cxn>
              <a:cxn ang="0">
                <a:pos x="connsiteX1" y="connsiteY1"/>
              </a:cxn>
              <a:cxn ang="0">
                <a:pos x="connsiteX2" y="connsiteY2"/>
              </a:cxn>
              <a:cxn ang="0">
                <a:pos x="connsiteX3" y="connsiteY3"/>
              </a:cxn>
            </a:cxnLst>
            <a:rect l="l" t="t" r="r" b="b"/>
            <a:pathLst>
              <a:path w="413480" h="413076">
                <a:moveTo>
                  <a:pt x="0" y="-46"/>
                </a:moveTo>
                <a:lnTo>
                  <a:pt x="413480" y="-46"/>
                </a:lnTo>
                <a:lnTo>
                  <a:pt x="413480" y="413030"/>
                </a:lnTo>
                <a:lnTo>
                  <a:pt x="0" y="413030"/>
                </a:lnTo>
                <a:close/>
              </a:path>
            </a:pathLst>
          </a:custGeom>
          <a:noFill/>
          <a:ln w="88900" cap="flat">
            <a:solidFill>
              <a:srgbClr val="FFB000"/>
            </a:solidFill>
            <a:prstDash val="solid"/>
            <a:miter/>
          </a:ln>
        </p:spPr>
        <p:txBody>
          <a:bodyPr rtlCol="0" anchor="ctr"/>
          <a:lstStyle/>
          <a:p>
            <a:endParaRPr lang="en-US" sz="900"/>
          </a:p>
        </p:txBody>
      </p:sp>
      <p:sp>
        <p:nvSpPr>
          <p:cNvPr id="222" name="Freeform 221">
            <a:extLst>
              <a:ext uri="{FF2B5EF4-FFF2-40B4-BE49-F238E27FC236}">
                <a16:creationId xmlns:a16="http://schemas.microsoft.com/office/drawing/2014/main" id="{93AB1637-609F-2149-8B58-541575522ACC}"/>
              </a:ext>
            </a:extLst>
          </p:cNvPr>
          <p:cNvSpPr/>
          <p:nvPr/>
        </p:nvSpPr>
        <p:spPr>
          <a:xfrm flipH="1">
            <a:off x="10364510" y="2519282"/>
            <a:ext cx="453126" cy="452787"/>
          </a:xfrm>
          <a:custGeom>
            <a:avLst/>
            <a:gdLst>
              <a:gd name="connsiteX0" fmla="*/ 413480 w 413480"/>
              <a:gd name="connsiteY0" fmla="*/ 0 h 413171"/>
              <a:gd name="connsiteX1" fmla="*/ 0 w 413480"/>
              <a:gd name="connsiteY1" fmla="*/ 413171 h 413171"/>
            </a:gdLst>
            <a:ahLst/>
            <a:cxnLst>
              <a:cxn ang="0">
                <a:pos x="connsiteX0" y="connsiteY0"/>
              </a:cxn>
              <a:cxn ang="0">
                <a:pos x="connsiteX1" y="connsiteY1"/>
              </a:cxn>
            </a:cxnLst>
            <a:rect l="l" t="t" r="r" b="b"/>
            <a:pathLst>
              <a:path w="413480" h="413171">
                <a:moveTo>
                  <a:pt x="413480" y="0"/>
                </a:moveTo>
                <a:lnTo>
                  <a:pt x="0" y="413171"/>
                </a:lnTo>
              </a:path>
            </a:pathLst>
          </a:custGeom>
          <a:ln w="88900" cap="flat">
            <a:solidFill>
              <a:srgbClr val="FFB000"/>
            </a:solidFill>
            <a:prstDash val="solid"/>
            <a:miter/>
          </a:ln>
        </p:spPr>
        <p:txBody>
          <a:bodyPr rtlCol="0" anchor="ctr"/>
          <a:lstStyle/>
          <a:p>
            <a:endParaRPr lang="en-US" sz="900"/>
          </a:p>
        </p:txBody>
      </p:sp>
      <p:sp>
        <p:nvSpPr>
          <p:cNvPr id="223" name="Freeform 222">
            <a:extLst>
              <a:ext uri="{FF2B5EF4-FFF2-40B4-BE49-F238E27FC236}">
                <a16:creationId xmlns:a16="http://schemas.microsoft.com/office/drawing/2014/main" id="{FD71481E-2453-A740-8187-A9082759D2C6}"/>
              </a:ext>
            </a:extLst>
          </p:cNvPr>
          <p:cNvSpPr/>
          <p:nvPr/>
        </p:nvSpPr>
        <p:spPr>
          <a:xfrm flipH="1">
            <a:off x="9911385" y="2519282"/>
            <a:ext cx="453126" cy="452787"/>
          </a:xfrm>
          <a:custGeom>
            <a:avLst/>
            <a:gdLst>
              <a:gd name="connsiteX0" fmla="*/ 413480 w 413480"/>
              <a:gd name="connsiteY0" fmla="*/ 413171 h 413171"/>
              <a:gd name="connsiteX1" fmla="*/ 0 w 413480"/>
              <a:gd name="connsiteY1" fmla="*/ 0 h 413171"/>
            </a:gdLst>
            <a:ahLst/>
            <a:cxnLst>
              <a:cxn ang="0">
                <a:pos x="connsiteX0" y="connsiteY0"/>
              </a:cxn>
              <a:cxn ang="0">
                <a:pos x="connsiteX1" y="connsiteY1"/>
              </a:cxn>
            </a:cxnLst>
            <a:rect l="l" t="t" r="r" b="b"/>
            <a:pathLst>
              <a:path w="413480" h="413171">
                <a:moveTo>
                  <a:pt x="413480" y="413171"/>
                </a:moveTo>
                <a:lnTo>
                  <a:pt x="0" y="0"/>
                </a:lnTo>
              </a:path>
            </a:pathLst>
          </a:custGeom>
          <a:ln w="88900" cap="flat">
            <a:solidFill>
              <a:srgbClr val="E09705"/>
            </a:solidFill>
            <a:prstDash val="solid"/>
            <a:miter/>
          </a:ln>
        </p:spPr>
        <p:txBody>
          <a:bodyPr rtlCol="0" anchor="ctr"/>
          <a:lstStyle/>
          <a:p>
            <a:endParaRPr lang="en-US" sz="900"/>
          </a:p>
        </p:txBody>
      </p:sp>
      <p:sp>
        <p:nvSpPr>
          <p:cNvPr id="224" name="Freeform 223">
            <a:extLst>
              <a:ext uri="{FF2B5EF4-FFF2-40B4-BE49-F238E27FC236}">
                <a16:creationId xmlns:a16="http://schemas.microsoft.com/office/drawing/2014/main" id="{7EE65E02-D365-7847-9BDD-BA42366590AA}"/>
              </a:ext>
            </a:extLst>
          </p:cNvPr>
          <p:cNvSpPr/>
          <p:nvPr/>
        </p:nvSpPr>
        <p:spPr>
          <a:xfrm rot="16200000" flipH="1">
            <a:off x="9911385" y="2519282"/>
            <a:ext cx="453125" cy="452683"/>
          </a:xfrm>
          <a:custGeom>
            <a:avLst/>
            <a:gdLst>
              <a:gd name="connsiteX0" fmla="*/ 0 w 413480"/>
              <a:gd name="connsiteY0" fmla="*/ -46 h 413076"/>
              <a:gd name="connsiteX1" fmla="*/ 413480 w 413480"/>
              <a:gd name="connsiteY1" fmla="*/ -46 h 413076"/>
              <a:gd name="connsiteX2" fmla="*/ 413480 w 413480"/>
              <a:gd name="connsiteY2" fmla="*/ 413030 h 413076"/>
              <a:gd name="connsiteX3" fmla="*/ 0 w 413480"/>
              <a:gd name="connsiteY3" fmla="*/ 413030 h 413076"/>
            </a:gdLst>
            <a:ahLst/>
            <a:cxnLst>
              <a:cxn ang="0">
                <a:pos x="connsiteX0" y="connsiteY0"/>
              </a:cxn>
              <a:cxn ang="0">
                <a:pos x="connsiteX1" y="connsiteY1"/>
              </a:cxn>
              <a:cxn ang="0">
                <a:pos x="connsiteX2" y="connsiteY2"/>
              </a:cxn>
              <a:cxn ang="0">
                <a:pos x="connsiteX3" y="connsiteY3"/>
              </a:cxn>
            </a:cxnLst>
            <a:rect l="l" t="t" r="r" b="b"/>
            <a:pathLst>
              <a:path w="413480" h="413076">
                <a:moveTo>
                  <a:pt x="0" y="-46"/>
                </a:moveTo>
                <a:lnTo>
                  <a:pt x="413480" y="-46"/>
                </a:lnTo>
                <a:lnTo>
                  <a:pt x="413480" y="413030"/>
                </a:lnTo>
                <a:lnTo>
                  <a:pt x="0" y="413030"/>
                </a:lnTo>
                <a:close/>
              </a:path>
            </a:pathLst>
          </a:custGeom>
          <a:noFill/>
          <a:ln w="88900" cap="flat">
            <a:solidFill>
              <a:srgbClr val="FFB000"/>
            </a:solidFill>
            <a:prstDash val="solid"/>
            <a:miter/>
          </a:ln>
        </p:spPr>
        <p:txBody>
          <a:bodyPr rtlCol="0" anchor="ctr"/>
          <a:lstStyle/>
          <a:p>
            <a:endParaRPr lang="en-US" sz="900"/>
          </a:p>
        </p:txBody>
      </p:sp>
      <p:sp>
        <p:nvSpPr>
          <p:cNvPr id="225" name="Freeform 224">
            <a:extLst>
              <a:ext uri="{FF2B5EF4-FFF2-40B4-BE49-F238E27FC236}">
                <a16:creationId xmlns:a16="http://schemas.microsoft.com/office/drawing/2014/main" id="{6E79153A-A31C-DA40-B59F-A4004711C52D}"/>
              </a:ext>
            </a:extLst>
          </p:cNvPr>
          <p:cNvSpPr/>
          <p:nvPr/>
        </p:nvSpPr>
        <p:spPr>
          <a:xfrm flipH="1">
            <a:off x="9911385" y="2519282"/>
            <a:ext cx="453126" cy="452787"/>
          </a:xfrm>
          <a:custGeom>
            <a:avLst/>
            <a:gdLst>
              <a:gd name="connsiteX0" fmla="*/ 413480 w 413480"/>
              <a:gd name="connsiteY0" fmla="*/ 0 h 413171"/>
              <a:gd name="connsiteX1" fmla="*/ 0 w 413480"/>
              <a:gd name="connsiteY1" fmla="*/ 413171 h 413171"/>
            </a:gdLst>
            <a:ahLst/>
            <a:cxnLst>
              <a:cxn ang="0">
                <a:pos x="connsiteX0" y="connsiteY0"/>
              </a:cxn>
              <a:cxn ang="0">
                <a:pos x="connsiteX1" y="connsiteY1"/>
              </a:cxn>
            </a:cxnLst>
            <a:rect l="l" t="t" r="r" b="b"/>
            <a:pathLst>
              <a:path w="413480" h="413171">
                <a:moveTo>
                  <a:pt x="413480" y="0"/>
                </a:moveTo>
                <a:lnTo>
                  <a:pt x="0" y="413171"/>
                </a:lnTo>
              </a:path>
            </a:pathLst>
          </a:custGeom>
          <a:ln w="88900" cap="flat">
            <a:solidFill>
              <a:srgbClr val="FFB000"/>
            </a:solidFill>
            <a:prstDash val="solid"/>
            <a:miter/>
          </a:ln>
        </p:spPr>
        <p:txBody>
          <a:bodyPr rtlCol="0" anchor="ctr"/>
          <a:lstStyle/>
          <a:p>
            <a:endParaRPr lang="en-US" sz="900"/>
          </a:p>
        </p:txBody>
      </p:sp>
      <p:sp>
        <p:nvSpPr>
          <p:cNvPr id="226" name="Freeform 225">
            <a:extLst>
              <a:ext uri="{FF2B5EF4-FFF2-40B4-BE49-F238E27FC236}">
                <a16:creationId xmlns:a16="http://schemas.microsoft.com/office/drawing/2014/main" id="{06F984CD-DD09-C74E-9593-062154D19B62}"/>
              </a:ext>
            </a:extLst>
          </p:cNvPr>
          <p:cNvSpPr/>
          <p:nvPr/>
        </p:nvSpPr>
        <p:spPr>
          <a:xfrm flipH="1">
            <a:off x="9456067" y="2519282"/>
            <a:ext cx="453126" cy="452787"/>
          </a:xfrm>
          <a:custGeom>
            <a:avLst/>
            <a:gdLst>
              <a:gd name="connsiteX0" fmla="*/ 413480 w 413480"/>
              <a:gd name="connsiteY0" fmla="*/ 413171 h 413171"/>
              <a:gd name="connsiteX1" fmla="*/ 0 w 413480"/>
              <a:gd name="connsiteY1" fmla="*/ 0 h 413171"/>
            </a:gdLst>
            <a:ahLst/>
            <a:cxnLst>
              <a:cxn ang="0">
                <a:pos x="connsiteX0" y="connsiteY0"/>
              </a:cxn>
              <a:cxn ang="0">
                <a:pos x="connsiteX1" y="connsiteY1"/>
              </a:cxn>
            </a:cxnLst>
            <a:rect l="l" t="t" r="r" b="b"/>
            <a:pathLst>
              <a:path w="413480" h="413171">
                <a:moveTo>
                  <a:pt x="413480" y="413171"/>
                </a:moveTo>
                <a:lnTo>
                  <a:pt x="0" y="0"/>
                </a:lnTo>
              </a:path>
            </a:pathLst>
          </a:custGeom>
          <a:ln w="88900" cap="flat">
            <a:solidFill>
              <a:srgbClr val="E09705"/>
            </a:solidFill>
            <a:prstDash val="solid"/>
            <a:miter/>
          </a:ln>
        </p:spPr>
        <p:txBody>
          <a:bodyPr rtlCol="0" anchor="ctr"/>
          <a:lstStyle/>
          <a:p>
            <a:endParaRPr lang="en-US" sz="900"/>
          </a:p>
        </p:txBody>
      </p:sp>
      <p:sp>
        <p:nvSpPr>
          <p:cNvPr id="227" name="Freeform 226">
            <a:extLst>
              <a:ext uri="{FF2B5EF4-FFF2-40B4-BE49-F238E27FC236}">
                <a16:creationId xmlns:a16="http://schemas.microsoft.com/office/drawing/2014/main" id="{9E713A89-DE2B-7C4C-AA4F-33A6C5951E38}"/>
              </a:ext>
            </a:extLst>
          </p:cNvPr>
          <p:cNvSpPr/>
          <p:nvPr/>
        </p:nvSpPr>
        <p:spPr>
          <a:xfrm rot="16200000" flipH="1">
            <a:off x="9456067" y="2519282"/>
            <a:ext cx="453125" cy="452683"/>
          </a:xfrm>
          <a:custGeom>
            <a:avLst/>
            <a:gdLst>
              <a:gd name="connsiteX0" fmla="*/ 0 w 413480"/>
              <a:gd name="connsiteY0" fmla="*/ -46 h 413076"/>
              <a:gd name="connsiteX1" fmla="*/ 413480 w 413480"/>
              <a:gd name="connsiteY1" fmla="*/ -46 h 413076"/>
              <a:gd name="connsiteX2" fmla="*/ 413480 w 413480"/>
              <a:gd name="connsiteY2" fmla="*/ 413030 h 413076"/>
              <a:gd name="connsiteX3" fmla="*/ 0 w 413480"/>
              <a:gd name="connsiteY3" fmla="*/ 413030 h 413076"/>
            </a:gdLst>
            <a:ahLst/>
            <a:cxnLst>
              <a:cxn ang="0">
                <a:pos x="connsiteX0" y="connsiteY0"/>
              </a:cxn>
              <a:cxn ang="0">
                <a:pos x="connsiteX1" y="connsiteY1"/>
              </a:cxn>
              <a:cxn ang="0">
                <a:pos x="connsiteX2" y="connsiteY2"/>
              </a:cxn>
              <a:cxn ang="0">
                <a:pos x="connsiteX3" y="connsiteY3"/>
              </a:cxn>
            </a:cxnLst>
            <a:rect l="l" t="t" r="r" b="b"/>
            <a:pathLst>
              <a:path w="413480" h="413076">
                <a:moveTo>
                  <a:pt x="0" y="-46"/>
                </a:moveTo>
                <a:lnTo>
                  <a:pt x="413480" y="-46"/>
                </a:lnTo>
                <a:lnTo>
                  <a:pt x="413480" y="413030"/>
                </a:lnTo>
                <a:lnTo>
                  <a:pt x="0" y="413030"/>
                </a:lnTo>
                <a:close/>
              </a:path>
            </a:pathLst>
          </a:custGeom>
          <a:noFill/>
          <a:ln w="88900" cap="flat">
            <a:solidFill>
              <a:srgbClr val="FFB000"/>
            </a:solidFill>
            <a:prstDash val="solid"/>
            <a:miter/>
          </a:ln>
        </p:spPr>
        <p:txBody>
          <a:bodyPr rtlCol="0" anchor="ctr"/>
          <a:lstStyle/>
          <a:p>
            <a:endParaRPr lang="en-US" sz="900"/>
          </a:p>
        </p:txBody>
      </p:sp>
      <p:sp>
        <p:nvSpPr>
          <p:cNvPr id="228" name="Freeform 227">
            <a:extLst>
              <a:ext uri="{FF2B5EF4-FFF2-40B4-BE49-F238E27FC236}">
                <a16:creationId xmlns:a16="http://schemas.microsoft.com/office/drawing/2014/main" id="{0290E9BB-E378-8F41-AE0A-D6BEA9C780E1}"/>
              </a:ext>
            </a:extLst>
          </p:cNvPr>
          <p:cNvSpPr/>
          <p:nvPr/>
        </p:nvSpPr>
        <p:spPr>
          <a:xfrm flipH="1">
            <a:off x="9456067" y="2519282"/>
            <a:ext cx="453126" cy="452787"/>
          </a:xfrm>
          <a:custGeom>
            <a:avLst/>
            <a:gdLst>
              <a:gd name="connsiteX0" fmla="*/ 413480 w 413480"/>
              <a:gd name="connsiteY0" fmla="*/ 0 h 413171"/>
              <a:gd name="connsiteX1" fmla="*/ 0 w 413480"/>
              <a:gd name="connsiteY1" fmla="*/ 413171 h 413171"/>
            </a:gdLst>
            <a:ahLst/>
            <a:cxnLst>
              <a:cxn ang="0">
                <a:pos x="connsiteX0" y="connsiteY0"/>
              </a:cxn>
              <a:cxn ang="0">
                <a:pos x="connsiteX1" y="connsiteY1"/>
              </a:cxn>
            </a:cxnLst>
            <a:rect l="l" t="t" r="r" b="b"/>
            <a:pathLst>
              <a:path w="413480" h="413171">
                <a:moveTo>
                  <a:pt x="413480" y="0"/>
                </a:moveTo>
                <a:lnTo>
                  <a:pt x="0" y="413171"/>
                </a:lnTo>
              </a:path>
            </a:pathLst>
          </a:custGeom>
          <a:ln w="88900" cap="flat">
            <a:solidFill>
              <a:srgbClr val="FFB000"/>
            </a:solidFill>
            <a:prstDash val="solid"/>
            <a:miter/>
          </a:ln>
        </p:spPr>
        <p:txBody>
          <a:bodyPr rtlCol="0" anchor="ctr"/>
          <a:lstStyle/>
          <a:p>
            <a:endParaRPr lang="en-US" sz="900"/>
          </a:p>
        </p:txBody>
      </p:sp>
      <p:sp>
        <p:nvSpPr>
          <p:cNvPr id="229" name="Freeform 228">
            <a:extLst>
              <a:ext uri="{FF2B5EF4-FFF2-40B4-BE49-F238E27FC236}">
                <a16:creationId xmlns:a16="http://schemas.microsoft.com/office/drawing/2014/main" id="{2BBE297D-36A0-B84B-8D0C-2DD400D908A9}"/>
              </a:ext>
            </a:extLst>
          </p:cNvPr>
          <p:cNvSpPr/>
          <p:nvPr/>
        </p:nvSpPr>
        <p:spPr>
          <a:xfrm flipH="1">
            <a:off x="9002941" y="2519282"/>
            <a:ext cx="453126" cy="452787"/>
          </a:xfrm>
          <a:custGeom>
            <a:avLst/>
            <a:gdLst>
              <a:gd name="connsiteX0" fmla="*/ 413480 w 413480"/>
              <a:gd name="connsiteY0" fmla="*/ 413171 h 413171"/>
              <a:gd name="connsiteX1" fmla="*/ 0 w 413480"/>
              <a:gd name="connsiteY1" fmla="*/ 0 h 413171"/>
            </a:gdLst>
            <a:ahLst/>
            <a:cxnLst>
              <a:cxn ang="0">
                <a:pos x="connsiteX0" y="connsiteY0"/>
              </a:cxn>
              <a:cxn ang="0">
                <a:pos x="connsiteX1" y="connsiteY1"/>
              </a:cxn>
            </a:cxnLst>
            <a:rect l="l" t="t" r="r" b="b"/>
            <a:pathLst>
              <a:path w="413480" h="413171">
                <a:moveTo>
                  <a:pt x="413480" y="413171"/>
                </a:moveTo>
                <a:lnTo>
                  <a:pt x="0" y="0"/>
                </a:lnTo>
              </a:path>
            </a:pathLst>
          </a:custGeom>
          <a:ln w="88900" cap="flat">
            <a:solidFill>
              <a:srgbClr val="E09705"/>
            </a:solidFill>
            <a:prstDash val="solid"/>
            <a:miter/>
          </a:ln>
        </p:spPr>
        <p:txBody>
          <a:bodyPr rtlCol="0" anchor="ctr"/>
          <a:lstStyle/>
          <a:p>
            <a:endParaRPr lang="en-US" sz="900"/>
          </a:p>
        </p:txBody>
      </p:sp>
      <p:sp>
        <p:nvSpPr>
          <p:cNvPr id="230" name="Freeform 229">
            <a:extLst>
              <a:ext uri="{FF2B5EF4-FFF2-40B4-BE49-F238E27FC236}">
                <a16:creationId xmlns:a16="http://schemas.microsoft.com/office/drawing/2014/main" id="{A7BEE625-AB72-8A49-AEB7-3DCB76090750}"/>
              </a:ext>
            </a:extLst>
          </p:cNvPr>
          <p:cNvSpPr/>
          <p:nvPr/>
        </p:nvSpPr>
        <p:spPr>
          <a:xfrm flipH="1">
            <a:off x="8355769" y="2519282"/>
            <a:ext cx="1100298" cy="452787"/>
          </a:xfrm>
          <a:custGeom>
            <a:avLst/>
            <a:gdLst>
              <a:gd name="connsiteX0" fmla="*/ 0 w 1004029"/>
              <a:gd name="connsiteY0" fmla="*/ 413171 h 413171"/>
              <a:gd name="connsiteX1" fmla="*/ 0 w 1004029"/>
              <a:gd name="connsiteY1" fmla="*/ 0 h 413171"/>
              <a:gd name="connsiteX2" fmla="*/ 413480 w 1004029"/>
              <a:gd name="connsiteY2" fmla="*/ 0 h 413171"/>
              <a:gd name="connsiteX3" fmla="*/ 1004030 w 1004029"/>
              <a:gd name="connsiteY3" fmla="*/ 413171 h 413171"/>
              <a:gd name="connsiteX4" fmla="*/ 0 w 1004029"/>
              <a:gd name="connsiteY4" fmla="*/ 413171 h 41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29" h="413171">
                <a:moveTo>
                  <a:pt x="0" y="413171"/>
                </a:moveTo>
                <a:lnTo>
                  <a:pt x="0" y="0"/>
                </a:lnTo>
                <a:lnTo>
                  <a:pt x="413480" y="0"/>
                </a:lnTo>
                <a:lnTo>
                  <a:pt x="1004030" y="413171"/>
                </a:lnTo>
                <a:lnTo>
                  <a:pt x="0" y="413171"/>
                </a:lnTo>
                <a:close/>
              </a:path>
            </a:pathLst>
          </a:custGeom>
          <a:noFill/>
          <a:ln w="88900" cap="flat">
            <a:solidFill>
              <a:srgbClr val="FFB000"/>
            </a:solidFill>
            <a:prstDash val="solid"/>
            <a:miter/>
          </a:ln>
        </p:spPr>
        <p:txBody>
          <a:bodyPr rtlCol="0" anchor="ctr"/>
          <a:lstStyle/>
          <a:p>
            <a:endParaRPr lang="en-US" sz="900"/>
          </a:p>
        </p:txBody>
      </p:sp>
      <p:sp>
        <p:nvSpPr>
          <p:cNvPr id="231" name="Freeform 230">
            <a:extLst>
              <a:ext uri="{FF2B5EF4-FFF2-40B4-BE49-F238E27FC236}">
                <a16:creationId xmlns:a16="http://schemas.microsoft.com/office/drawing/2014/main" id="{7272006C-FC06-8F43-8123-19A8B4C31141}"/>
              </a:ext>
            </a:extLst>
          </p:cNvPr>
          <p:cNvSpPr/>
          <p:nvPr/>
        </p:nvSpPr>
        <p:spPr>
          <a:xfrm flipH="1">
            <a:off x="9002941" y="2519282"/>
            <a:ext cx="453126" cy="452787"/>
          </a:xfrm>
          <a:custGeom>
            <a:avLst/>
            <a:gdLst>
              <a:gd name="connsiteX0" fmla="*/ 413480 w 413480"/>
              <a:gd name="connsiteY0" fmla="*/ 0 h 413171"/>
              <a:gd name="connsiteX1" fmla="*/ 0 w 413480"/>
              <a:gd name="connsiteY1" fmla="*/ 413171 h 413171"/>
            </a:gdLst>
            <a:ahLst/>
            <a:cxnLst>
              <a:cxn ang="0">
                <a:pos x="connsiteX0" y="connsiteY0"/>
              </a:cxn>
              <a:cxn ang="0">
                <a:pos x="connsiteX1" y="connsiteY1"/>
              </a:cxn>
            </a:cxnLst>
            <a:rect l="l" t="t" r="r" b="b"/>
            <a:pathLst>
              <a:path w="413480" h="413171">
                <a:moveTo>
                  <a:pt x="413480" y="0"/>
                </a:moveTo>
                <a:lnTo>
                  <a:pt x="0" y="413171"/>
                </a:lnTo>
              </a:path>
            </a:pathLst>
          </a:custGeom>
          <a:ln w="88900" cap="flat">
            <a:solidFill>
              <a:srgbClr val="FFB000"/>
            </a:solidFill>
            <a:prstDash val="solid"/>
            <a:miter/>
          </a:ln>
        </p:spPr>
        <p:txBody>
          <a:bodyPr rtlCol="0" anchor="ctr"/>
          <a:lstStyle/>
          <a:p>
            <a:endParaRPr lang="en-US" sz="900"/>
          </a:p>
        </p:txBody>
      </p:sp>
      <p:sp>
        <p:nvSpPr>
          <p:cNvPr id="232" name="Freeform 231">
            <a:extLst>
              <a:ext uri="{FF2B5EF4-FFF2-40B4-BE49-F238E27FC236}">
                <a16:creationId xmlns:a16="http://schemas.microsoft.com/office/drawing/2014/main" id="{285D0165-EFE7-2C47-A083-AF5AF79372C5}"/>
              </a:ext>
            </a:extLst>
          </p:cNvPr>
          <p:cNvSpPr/>
          <p:nvPr/>
        </p:nvSpPr>
        <p:spPr>
          <a:xfrm flipH="1">
            <a:off x="8993650" y="2519282"/>
            <a:ext cx="10439" cy="468638"/>
          </a:xfrm>
          <a:custGeom>
            <a:avLst/>
            <a:gdLst>
              <a:gd name="connsiteX0" fmla="*/ 0 w 9525"/>
              <a:gd name="connsiteY0" fmla="*/ 0 h 427635"/>
              <a:gd name="connsiteX1" fmla="*/ 0 w 9525"/>
              <a:gd name="connsiteY1" fmla="*/ 427635 h 427635"/>
            </a:gdLst>
            <a:ahLst/>
            <a:cxnLst>
              <a:cxn ang="0">
                <a:pos x="connsiteX0" y="connsiteY0"/>
              </a:cxn>
              <a:cxn ang="0">
                <a:pos x="connsiteX1" y="connsiteY1"/>
              </a:cxn>
            </a:cxnLst>
            <a:rect l="l" t="t" r="r" b="b"/>
            <a:pathLst>
              <a:path w="9525" h="427635">
                <a:moveTo>
                  <a:pt x="0" y="0"/>
                </a:moveTo>
                <a:lnTo>
                  <a:pt x="0" y="427635"/>
                </a:lnTo>
              </a:path>
            </a:pathLst>
          </a:custGeom>
          <a:ln w="88900" cap="flat">
            <a:solidFill>
              <a:srgbClr val="FFB000"/>
            </a:solidFill>
            <a:prstDash val="solid"/>
            <a:miter/>
          </a:ln>
        </p:spPr>
        <p:txBody>
          <a:bodyPr rtlCol="0" anchor="ctr"/>
          <a:lstStyle/>
          <a:p>
            <a:endParaRPr lang="en-US" sz="900"/>
          </a:p>
        </p:txBody>
      </p:sp>
      <p:grpSp>
        <p:nvGrpSpPr>
          <p:cNvPr id="373" name="Group 372">
            <a:extLst>
              <a:ext uri="{FF2B5EF4-FFF2-40B4-BE49-F238E27FC236}">
                <a16:creationId xmlns:a16="http://schemas.microsoft.com/office/drawing/2014/main" id="{57F26D76-0751-354F-BB06-741F9B0B475A}"/>
              </a:ext>
            </a:extLst>
          </p:cNvPr>
          <p:cNvGrpSpPr/>
          <p:nvPr/>
        </p:nvGrpSpPr>
        <p:grpSpPr>
          <a:xfrm>
            <a:off x="2266746" y="2504147"/>
            <a:ext cx="4902588" cy="600165"/>
            <a:chOff x="8851625" y="10192453"/>
            <a:chExt cx="9805175" cy="1200330"/>
          </a:xfrm>
        </p:grpSpPr>
        <p:sp>
          <p:nvSpPr>
            <p:cNvPr id="374" name="CuadroTexto 395">
              <a:extLst>
                <a:ext uri="{FF2B5EF4-FFF2-40B4-BE49-F238E27FC236}">
                  <a16:creationId xmlns:a16="http://schemas.microsoft.com/office/drawing/2014/main" id="{ABC230D2-F202-104C-9124-A635D09BA3A9}"/>
                </a:ext>
              </a:extLst>
            </p:cNvPr>
            <p:cNvSpPr txBox="1"/>
            <p:nvPr/>
          </p:nvSpPr>
          <p:spPr>
            <a:xfrm>
              <a:off x="8851625" y="10192453"/>
              <a:ext cx="4565148" cy="677108"/>
            </a:xfrm>
            <a:prstGeom prst="rect">
              <a:avLst/>
            </a:prstGeom>
            <a:noFill/>
          </p:spPr>
          <p:txBody>
            <a:bodyPr wrap="square" rtlCol="0">
              <a:spAutoFit/>
            </a:bodyPr>
            <a:lstStyle/>
            <a:p>
              <a:r>
                <a:rPr lang="en-US" sz="1600" dirty="0">
                  <a:solidFill>
                    <a:schemeClr val="tx2"/>
                  </a:solidFill>
                  <a:latin typeface="Roboto Medium" panose="02000000000000000000" pitchFamily="2" charset="0"/>
                  <a:ea typeface="Roboto Medium" panose="02000000000000000000" pitchFamily="2" charset="0"/>
                  <a:cs typeface="Lato Semibold" panose="020F0502020204030203" pitchFamily="34" charset="0"/>
                </a:rPr>
                <a:t>See</a:t>
              </a:r>
            </a:p>
          </p:txBody>
        </p:sp>
        <p:sp>
          <p:nvSpPr>
            <p:cNvPr id="375" name="Rectangle 56">
              <a:extLst>
                <a:ext uri="{FF2B5EF4-FFF2-40B4-BE49-F238E27FC236}">
                  <a16:creationId xmlns:a16="http://schemas.microsoft.com/office/drawing/2014/main" id="{D15921FB-1888-E34E-BA95-F389AD76B586}"/>
                </a:ext>
              </a:extLst>
            </p:cNvPr>
            <p:cNvSpPr/>
            <p:nvPr/>
          </p:nvSpPr>
          <p:spPr>
            <a:xfrm>
              <a:off x="8851627" y="10777229"/>
              <a:ext cx="9805173" cy="615554"/>
            </a:xfrm>
            <a:prstGeom prst="rect">
              <a:avLst/>
            </a:prstGeom>
          </p:spPr>
          <p:txBody>
            <a:bodyPr wrap="square">
              <a:spAutoFit/>
            </a:bodyPr>
            <a:lstStyle/>
            <a:p>
              <a:r>
                <a:rPr lang="en-US" sz="1400" dirty="0">
                  <a:latin typeface="Lato Light" panose="020F0502020204030203" pitchFamily="34" charset="0"/>
                  <a:ea typeface="Lato Light" panose="020F0502020204030203" pitchFamily="34" charset="0"/>
                  <a:cs typeface="Lato Light" panose="020F0502020204030203" pitchFamily="34" charset="0"/>
                </a:rPr>
                <a:t>Be informed and know how it could happen.</a:t>
              </a:r>
            </a:p>
          </p:txBody>
        </p:sp>
      </p:grpSp>
      <p:grpSp>
        <p:nvGrpSpPr>
          <p:cNvPr id="376" name="Group 375">
            <a:extLst>
              <a:ext uri="{FF2B5EF4-FFF2-40B4-BE49-F238E27FC236}">
                <a16:creationId xmlns:a16="http://schemas.microsoft.com/office/drawing/2014/main" id="{33ED2B1D-33C7-7C4A-AC04-E43CB8AB08D7}"/>
              </a:ext>
            </a:extLst>
          </p:cNvPr>
          <p:cNvGrpSpPr/>
          <p:nvPr/>
        </p:nvGrpSpPr>
        <p:grpSpPr>
          <a:xfrm>
            <a:off x="2266746" y="3861893"/>
            <a:ext cx="4902588" cy="600165"/>
            <a:chOff x="8851625" y="10192453"/>
            <a:chExt cx="9805175" cy="1200330"/>
          </a:xfrm>
        </p:grpSpPr>
        <p:sp>
          <p:nvSpPr>
            <p:cNvPr id="377" name="CuadroTexto 395">
              <a:extLst>
                <a:ext uri="{FF2B5EF4-FFF2-40B4-BE49-F238E27FC236}">
                  <a16:creationId xmlns:a16="http://schemas.microsoft.com/office/drawing/2014/main" id="{18B6798A-4EC9-DD42-8370-480B0973A1B6}"/>
                </a:ext>
              </a:extLst>
            </p:cNvPr>
            <p:cNvSpPr txBox="1"/>
            <p:nvPr/>
          </p:nvSpPr>
          <p:spPr>
            <a:xfrm>
              <a:off x="8851625" y="10192453"/>
              <a:ext cx="4565148" cy="677108"/>
            </a:xfrm>
            <a:prstGeom prst="rect">
              <a:avLst/>
            </a:prstGeom>
            <a:noFill/>
          </p:spPr>
          <p:txBody>
            <a:bodyPr wrap="square" rtlCol="0">
              <a:spAutoFit/>
            </a:bodyPr>
            <a:lstStyle/>
            <a:p>
              <a:r>
                <a:rPr lang="en-US" sz="1600" dirty="0">
                  <a:solidFill>
                    <a:schemeClr val="tx2"/>
                  </a:solidFill>
                  <a:latin typeface="Roboto Medium" panose="02000000000000000000" pitchFamily="2" charset="0"/>
                  <a:ea typeface="Roboto Medium" panose="02000000000000000000" pitchFamily="2" charset="0"/>
                  <a:cs typeface="Lato Semibold" panose="020F0502020204030203" pitchFamily="34" charset="0"/>
                </a:rPr>
                <a:t>Shape</a:t>
              </a:r>
            </a:p>
          </p:txBody>
        </p:sp>
        <p:sp>
          <p:nvSpPr>
            <p:cNvPr id="378" name="Rectangle 56">
              <a:extLst>
                <a:ext uri="{FF2B5EF4-FFF2-40B4-BE49-F238E27FC236}">
                  <a16:creationId xmlns:a16="http://schemas.microsoft.com/office/drawing/2014/main" id="{3FF83DD0-1973-954E-8532-A3FCB74FDA46}"/>
                </a:ext>
              </a:extLst>
            </p:cNvPr>
            <p:cNvSpPr/>
            <p:nvPr/>
          </p:nvSpPr>
          <p:spPr>
            <a:xfrm>
              <a:off x="8851627" y="10777229"/>
              <a:ext cx="9805173" cy="615554"/>
            </a:xfrm>
            <a:prstGeom prst="rect">
              <a:avLst/>
            </a:prstGeom>
          </p:spPr>
          <p:txBody>
            <a:bodyPr wrap="square">
              <a:spAutoFit/>
            </a:bodyPr>
            <a:lstStyle/>
            <a:p>
              <a:r>
                <a:rPr lang="en-US" sz="1400" dirty="0">
                  <a:latin typeface="Lato Light" panose="020F0502020204030203" pitchFamily="34" charset="0"/>
                  <a:ea typeface="Lato Light" panose="020F0502020204030203" pitchFamily="34" charset="0"/>
                  <a:cs typeface="Lato Light" panose="020F0502020204030203" pitchFamily="34" charset="0"/>
                </a:rPr>
                <a:t>Prepare a blueprint.</a:t>
              </a:r>
            </a:p>
          </p:txBody>
        </p:sp>
      </p:grpSp>
      <p:grpSp>
        <p:nvGrpSpPr>
          <p:cNvPr id="379" name="Group 378">
            <a:extLst>
              <a:ext uri="{FF2B5EF4-FFF2-40B4-BE49-F238E27FC236}">
                <a16:creationId xmlns:a16="http://schemas.microsoft.com/office/drawing/2014/main" id="{67B574C6-F11F-8748-A8BC-8D62F23F807B}"/>
              </a:ext>
            </a:extLst>
          </p:cNvPr>
          <p:cNvGrpSpPr/>
          <p:nvPr/>
        </p:nvGrpSpPr>
        <p:grpSpPr>
          <a:xfrm>
            <a:off x="2266746" y="5188634"/>
            <a:ext cx="4902588" cy="603460"/>
            <a:chOff x="8851625" y="10185863"/>
            <a:chExt cx="9805175" cy="1206920"/>
          </a:xfrm>
        </p:grpSpPr>
        <p:sp>
          <p:nvSpPr>
            <p:cNvPr id="380" name="CuadroTexto 395">
              <a:extLst>
                <a:ext uri="{FF2B5EF4-FFF2-40B4-BE49-F238E27FC236}">
                  <a16:creationId xmlns:a16="http://schemas.microsoft.com/office/drawing/2014/main" id="{3F04439B-B63B-A349-B219-9E11160FD0C4}"/>
                </a:ext>
              </a:extLst>
            </p:cNvPr>
            <p:cNvSpPr txBox="1"/>
            <p:nvPr/>
          </p:nvSpPr>
          <p:spPr>
            <a:xfrm>
              <a:off x="8851625" y="10185863"/>
              <a:ext cx="4565148" cy="677108"/>
            </a:xfrm>
            <a:prstGeom prst="rect">
              <a:avLst/>
            </a:prstGeom>
            <a:noFill/>
          </p:spPr>
          <p:txBody>
            <a:bodyPr wrap="square" rtlCol="0">
              <a:spAutoFit/>
            </a:bodyPr>
            <a:lstStyle/>
            <a:p>
              <a:r>
                <a:rPr lang="en-US" sz="1600" dirty="0">
                  <a:solidFill>
                    <a:schemeClr val="tx2"/>
                  </a:solidFill>
                  <a:latin typeface="Roboto Medium" panose="02000000000000000000" pitchFamily="2" charset="0"/>
                  <a:ea typeface="Roboto Medium" panose="02000000000000000000" pitchFamily="2" charset="0"/>
                  <a:cs typeface="Lato Semibold" panose="020F0502020204030203" pitchFamily="34" charset="0"/>
                </a:rPr>
                <a:t>Build</a:t>
              </a:r>
            </a:p>
          </p:txBody>
        </p:sp>
        <p:sp>
          <p:nvSpPr>
            <p:cNvPr id="381" name="Rectangle 56">
              <a:extLst>
                <a:ext uri="{FF2B5EF4-FFF2-40B4-BE49-F238E27FC236}">
                  <a16:creationId xmlns:a16="http://schemas.microsoft.com/office/drawing/2014/main" id="{40D530C8-4563-074F-8E10-094F0865FF0D}"/>
                </a:ext>
              </a:extLst>
            </p:cNvPr>
            <p:cNvSpPr/>
            <p:nvPr/>
          </p:nvSpPr>
          <p:spPr>
            <a:xfrm>
              <a:off x="8851627" y="10777229"/>
              <a:ext cx="9805173" cy="615554"/>
            </a:xfrm>
            <a:prstGeom prst="rect">
              <a:avLst/>
            </a:prstGeom>
          </p:spPr>
          <p:txBody>
            <a:bodyPr wrap="square">
              <a:spAutoFit/>
            </a:bodyPr>
            <a:lstStyle/>
            <a:p>
              <a:r>
                <a:rPr lang="en-US" sz="1400" dirty="0">
                  <a:latin typeface="Lato Light" panose="020F0502020204030203" pitchFamily="34" charset="0"/>
                  <a:ea typeface="Lato Light" panose="020F0502020204030203" pitchFamily="34" charset="0"/>
                  <a:cs typeface="Lato Light" panose="020F0502020204030203" pitchFamily="34" charset="0"/>
                </a:rPr>
                <a:t>How to eat an elephant:  one bit at a time.</a:t>
              </a:r>
            </a:p>
          </p:txBody>
        </p:sp>
      </p:grpSp>
      <p:sp>
        <p:nvSpPr>
          <p:cNvPr id="8" name="Oval 7">
            <a:extLst>
              <a:ext uri="{FF2B5EF4-FFF2-40B4-BE49-F238E27FC236}">
                <a16:creationId xmlns:a16="http://schemas.microsoft.com/office/drawing/2014/main" id="{F2E579B3-3E66-2C45-9FC2-22938254CCBF}"/>
              </a:ext>
            </a:extLst>
          </p:cNvPr>
          <p:cNvSpPr/>
          <p:nvPr/>
        </p:nvSpPr>
        <p:spPr>
          <a:xfrm>
            <a:off x="1374364" y="2524195"/>
            <a:ext cx="666282" cy="6662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Roboto Medium" panose="02000000000000000000" pitchFamily="2" charset="0"/>
                <a:ea typeface="Roboto Medium" panose="02000000000000000000" pitchFamily="2" charset="0"/>
              </a:rPr>
              <a:t>01</a:t>
            </a:r>
          </a:p>
        </p:txBody>
      </p:sp>
      <p:sp>
        <p:nvSpPr>
          <p:cNvPr id="382" name="Oval 381">
            <a:extLst>
              <a:ext uri="{FF2B5EF4-FFF2-40B4-BE49-F238E27FC236}">
                <a16:creationId xmlns:a16="http://schemas.microsoft.com/office/drawing/2014/main" id="{304DC563-9A8B-284E-969A-9D8F2FCF1CED}"/>
              </a:ext>
            </a:extLst>
          </p:cNvPr>
          <p:cNvSpPr/>
          <p:nvPr/>
        </p:nvSpPr>
        <p:spPr>
          <a:xfrm>
            <a:off x="1374364" y="3918670"/>
            <a:ext cx="666282" cy="6662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Roboto Medium" panose="02000000000000000000" pitchFamily="2" charset="0"/>
                <a:ea typeface="Roboto Medium" panose="02000000000000000000" pitchFamily="2" charset="0"/>
              </a:rPr>
              <a:t>02</a:t>
            </a:r>
          </a:p>
        </p:txBody>
      </p:sp>
      <p:sp>
        <p:nvSpPr>
          <p:cNvPr id="383" name="Oval 382">
            <a:extLst>
              <a:ext uri="{FF2B5EF4-FFF2-40B4-BE49-F238E27FC236}">
                <a16:creationId xmlns:a16="http://schemas.microsoft.com/office/drawing/2014/main" id="{ACB2B505-D1F4-4641-B958-CEDD1EC4B460}"/>
              </a:ext>
            </a:extLst>
          </p:cNvPr>
          <p:cNvSpPr/>
          <p:nvPr/>
        </p:nvSpPr>
        <p:spPr>
          <a:xfrm>
            <a:off x="1374364" y="5237064"/>
            <a:ext cx="666282" cy="6662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Roboto Medium" panose="02000000000000000000" pitchFamily="2" charset="0"/>
                <a:ea typeface="Roboto Medium" panose="02000000000000000000" pitchFamily="2" charset="0"/>
              </a:rPr>
              <a:t>03</a:t>
            </a:r>
          </a:p>
        </p:txBody>
      </p:sp>
      <p:sp>
        <p:nvSpPr>
          <p:cNvPr id="384" name="Freeform 383">
            <a:extLst>
              <a:ext uri="{FF2B5EF4-FFF2-40B4-BE49-F238E27FC236}">
                <a16:creationId xmlns:a16="http://schemas.microsoft.com/office/drawing/2014/main" id="{CDC02F28-8F72-694A-908D-3A5CAC2DC58E}"/>
              </a:ext>
            </a:extLst>
          </p:cNvPr>
          <p:cNvSpPr/>
          <p:nvPr/>
        </p:nvSpPr>
        <p:spPr>
          <a:xfrm flipH="1">
            <a:off x="11724387" y="2519282"/>
            <a:ext cx="453126" cy="452787"/>
          </a:xfrm>
          <a:custGeom>
            <a:avLst/>
            <a:gdLst>
              <a:gd name="connsiteX0" fmla="*/ 413480 w 413480"/>
              <a:gd name="connsiteY0" fmla="*/ 413171 h 413171"/>
              <a:gd name="connsiteX1" fmla="*/ 0 w 413480"/>
              <a:gd name="connsiteY1" fmla="*/ 0 h 413171"/>
            </a:gdLst>
            <a:ahLst/>
            <a:cxnLst>
              <a:cxn ang="0">
                <a:pos x="connsiteX0" y="connsiteY0"/>
              </a:cxn>
              <a:cxn ang="0">
                <a:pos x="connsiteX1" y="connsiteY1"/>
              </a:cxn>
            </a:cxnLst>
            <a:rect l="l" t="t" r="r" b="b"/>
            <a:pathLst>
              <a:path w="413480" h="413171">
                <a:moveTo>
                  <a:pt x="413480" y="413171"/>
                </a:moveTo>
                <a:lnTo>
                  <a:pt x="0" y="0"/>
                </a:lnTo>
              </a:path>
            </a:pathLst>
          </a:custGeom>
          <a:ln w="88900" cap="flat">
            <a:solidFill>
              <a:srgbClr val="E09705"/>
            </a:solidFill>
            <a:prstDash val="solid"/>
            <a:miter/>
          </a:ln>
        </p:spPr>
        <p:txBody>
          <a:bodyPr rtlCol="0" anchor="ctr"/>
          <a:lstStyle/>
          <a:p>
            <a:endParaRPr lang="en-US" sz="900"/>
          </a:p>
        </p:txBody>
      </p:sp>
      <p:sp>
        <p:nvSpPr>
          <p:cNvPr id="385" name="Freeform 384">
            <a:extLst>
              <a:ext uri="{FF2B5EF4-FFF2-40B4-BE49-F238E27FC236}">
                <a16:creationId xmlns:a16="http://schemas.microsoft.com/office/drawing/2014/main" id="{AC575B29-C3F9-7546-903E-046E46DA6129}"/>
              </a:ext>
            </a:extLst>
          </p:cNvPr>
          <p:cNvSpPr/>
          <p:nvPr/>
        </p:nvSpPr>
        <p:spPr>
          <a:xfrm rot="16200000" flipH="1">
            <a:off x="11724388" y="2519386"/>
            <a:ext cx="453125" cy="452683"/>
          </a:xfrm>
          <a:custGeom>
            <a:avLst/>
            <a:gdLst>
              <a:gd name="connsiteX0" fmla="*/ 0 w 413480"/>
              <a:gd name="connsiteY0" fmla="*/ -46 h 413076"/>
              <a:gd name="connsiteX1" fmla="*/ 413480 w 413480"/>
              <a:gd name="connsiteY1" fmla="*/ -46 h 413076"/>
              <a:gd name="connsiteX2" fmla="*/ 413480 w 413480"/>
              <a:gd name="connsiteY2" fmla="*/ 413030 h 413076"/>
              <a:gd name="connsiteX3" fmla="*/ 0 w 413480"/>
              <a:gd name="connsiteY3" fmla="*/ 413030 h 413076"/>
            </a:gdLst>
            <a:ahLst/>
            <a:cxnLst>
              <a:cxn ang="0">
                <a:pos x="connsiteX0" y="connsiteY0"/>
              </a:cxn>
              <a:cxn ang="0">
                <a:pos x="connsiteX1" y="connsiteY1"/>
              </a:cxn>
              <a:cxn ang="0">
                <a:pos x="connsiteX2" y="connsiteY2"/>
              </a:cxn>
              <a:cxn ang="0">
                <a:pos x="connsiteX3" y="connsiteY3"/>
              </a:cxn>
            </a:cxnLst>
            <a:rect l="l" t="t" r="r" b="b"/>
            <a:pathLst>
              <a:path w="413480" h="413076">
                <a:moveTo>
                  <a:pt x="0" y="-46"/>
                </a:moveTo>
                <a:lnTo>
                  <a:pt x="413480" y="-46"/>
                </a:lnTo>
                <a:lnTo>
                  <a:pt x="413480" y="413030"/>
                </a:lnTo>
                <a:lnTo>
                  <a:pt x="0" y="413030"/>
                </a:lnTo>
                <a:close/>
              </a:path>
            </a:pathLst>
          </a:custGeom>
          <a:noFill/>
          <a:ln w="88900" cap="flat">
            <a:solidFill>
              <a:srgbClr val="FFB000"/>
            </a:solidFill>
            <a:prstDash val="solid"/>
            <a:miter/>
          </a:ln>
        </p:spPr>
        <p:txBody>
          <a:bodyPr rtlCol="0" anchor="ctr"/>
          <a:lstStyle/>
          <a:p>
            <a:endParaRPr lang="en-US" sz="900"/>
          </a:p>
        </p:txBody>
      </p:sp>
      <p:sp>
        <p:nvSpPr>
          <p:cNvPr id="386" name="Freeform 385">
            <a:extLst>
              <a:ext uri="{FF2B5EF4-FFF2-40B4-BE49-F238E27FC236}">
                <a16:creationId xmlns:a16="http://schemas.microsoft.com/office/drawing/2014/main" id="{BDE5416C-99A2-3D45-B65F-7C62E128DA1E}"/>
              </a:ext>
            </a:extLst>
          </p:cNvPr>
          <p:cNvSpPr/>
          <p:nvPr/>
        </p:nvSpPr>
        <p:spPr>
          <a:xfrm flipH="1">
            <a:off x="11724387" y="2519282"/>
            <a:ext cx="453126" cy="452787"/>
          </a:xfrm>
          <a:custGeom>
            <a:avLst/>
            <a:gdLst>
              <a:gd name="connsiteX0" fmla="*/ 413480 w 413480"/>
              <a:gd name="connsiteY0" fmla="*/ 0 h 413171"/>
              <a:gd name="connsiteX1" fmla="*/ 0 w 413480"/>
              <a:gd name="connsiteY1" fmla="*/ 413171 h 413171"/>
            </a:gdLst>
            <a:ahLst/>
            <a:cxnLst>
              <a:cxn ang="0">
                <a:pos x="connsiteX0" y="connsiteY0"/>
              </a:cxn>
              <a:cxn ang="0">
                <a:pos x="connsiteX1" y="connsiteY1"/>
              </a:cxn>
            </a:cxnLst>
            <a:rect l="l" t="t" r="r" b="b"/>
            <a:pathLst>
              <a:path w="413480" h="413171">
                <a:moveTo>
                  <a:pt x="413480" y="0"/>
                </a:moveTo>
                <a:lnTo>
                  <a:pt x="0" y="413171"/>
                </a:lnTo>
              </a:path>
            </a:pathLst>
          </a:custGeom>
          <a:ln w="88900" cap="flat">
            <a:solidFill>
              <a:srgbClr val="FFB000"/>
            </a:solidFill>
            <a:prstDash val="solid"/>
            <a:miter/>
          </a:ln>
        </p:spPr>
        <p:txBody>
          <a:bodyPr rtlCol="0" anchor="ctr"/>
          <a:lstStyle/>
          <a:p>
            <a:endParaRPr lang="en-US" sz="900"/>
          </a:p>
        </p:txBody>
      </p:sp>
      <p:sp>
        <p:nvSpPr>
          <p:cNvPr id="387" name="Freeform 386">
            <a:extLst>
              <a:ext uri="{FF2B5EF4-FFF2-40B4-BE49-F238E27FC236}">
                <a16:creationId xmlns:a16="http://schemas.microsoft.com/office/drawing/2014/main" id="{A91B72C4-BCE6-AC46-A77C-FC701BCC22CB}"/>
              </a:ext>
            </a:extLst>
          </p:cNvPr>
          <p:cNvSpPr/>
          <p:nvPr/>
        </p:nvSpPr>
        <p:spPr>
          <a:xfrm flipH="1">
            <a:off x="11271262" y="2519282"/>
            <a:ext cx="453126" cy="452787"/>
          </a:xfrm>
          <a:custGeom>
            <a:avLst/>
            <a:gdLst>
              <a:gd name="connsiteX0" fmla="*/ 413480 w 413480"/>
              <a:gd name="connsiteY0" fmla="*/ 413171 h 413171"/>
              <a:gd name="connsiteX1" fmla="*/ 0 w 413480"/>
              <a:gd name="connsiteY1" fmla="*/ 0 h 413171"/>
            </a:gdLst>
            <a:ahLst/>
            <a:cxnLst>
              <a:cxn ang="0">
                <a:pos x="connsiteX0" y="connsiteY0"/>
              </a:cxn>
              <a:cxn ang="0">
                <a:pos x="connsiteX1" y="connsiteY1"/>
              </a:cxn>
            </a:cxnLst>
            <a:rect l="l" t="t" r="r" b="b"/>
            <a:pathLst>
              <a:path w="413480" h="413171">
                <a:moveTo>
                  <a:pt x="413480" y="413171"/>
                </a:moveTo>
                <a:lnTo>
                  <a:pt x="0" y="0"/>
                </a:lnTo>
              </a:path>
            </a:pathLst>
          </a:custGeom>
          <a:ln w="88900" cap="flat">
            <a:solidFill>
              <a:srgbClr val="E09705"/>
            </a:solidFill>
            <a:prstDash val="solid"/>
            <a:miter/>
          </a:ln>
        </p:spPr>
        <p:txBody>
          <a:bodyPr rtlCol="0" anchor="ctr"/>
          <a:lstStyle/>
          <a:p>
            <a:endParaRPr lang="en-US" sz="900"/>
          </a:p>
        </p:txBody>
      </p:sp>
      <p:sp>
        <p:nvSpPr>
          <p:cNvPr id="388" name="Freeform 387">
            <a:extLst>
              <a:ext uri="{FF2B5EF4-FFF2-40B4-BE49-F238E27FC236}">
                <a16:creationId xmlns:a16="http://schemas.microsoft.com/office/drawing/2014/main" id="{1DFF3C9C-3755-D947-8025-9169C00E7E03}"/>
              </a:ext>
            </a:extLst>
          </p:cNvPr>
          <p:cNvSpPr/>
          <p:nvPr/>
        </p:nvSpPr>
        <p:spPr>
          <a:xfrm rot="16200000" flipH="1">
            <a:off x="11271262" y="2519282"/>
            <a:ext cx="453125" cy="452683"/>
          </a:xfrm>
          <a:custGeom>
            <a:avLst/>
            <a:gdLst>
              <a:gd name="connsiteX0" fmla="*/ 0 w 413480"/>
              <a:gd name="connsiteY0" fmla="*/ -46 h 413076"/>
              <a:gd name="connsiteX1" fmla="*/ 413480 w 413480"/>
              <a:gd name="connsiteY1" fmla="*/ -46 h 413076"/>
              <a:gd name="connsiteX2" fmla="*/ 413480 w 413480"/>
              <a:gd name="connsiteY2" fmla="*/ 413030 h 413076"/>
              <a:gd name="connsiteX3" fmla="*/ 0 w 413480"/>
              <a:gd name="connsiteY3" fmla="*/ 413030 h 413076"/>
            </a:gdLst>
            <a:ahLst/>
            <a:cxnLst>
              <a:cxn ang="0">
                <a:pos x="connsiteX0" y="connsiteY0"/>
              </a:cxn>
              <a:cxn ang="0">
                <a:pos x="connsiteX1" y="connsiteY1"/>
              </a:cxn>
              <a:cxn ang="0">
                <a:pos x="connsiteX2" y="connsiteY2"/>
              </a:cxn>
              <a:cxn ang="0">
                <a:pos x="connsiteX3" y="connsiteY3"/>
              </a:cxn>
            </a:cxnLst>
            <a:rect l="l" t="t" r="r" b="b"/>
            <a:pathLst>
              <a:path w="413480" h="413076">
                <a:moveTo>
                  <a:pt x="0" y="-46"/>
                </a:moveTo>
                <a:lnTo>
                  <a:pt x="413480" y="-46"/>
                </a:lnTo>
                <a:lnTo>
                  <a:pt x="413480" y="413030"/>
                </a:lnTo>
                <a:lnTo>
                  <a:pt x="0" y="413030"/>
                </a:lnTo>
                <a:close/>
              </a:path>
            </a:pathLst>
          </a:custGeom>
          <a:noFill/>
          <a:ln w="88900" cap="flat">
            <a:solidFill>
              <a:srgbClr val="FFB000"/>
            </a:solidFill>
            <a:prstDash val="solid"/>
            <a:miter/>
          </a:ln>
        </p:spPr>
        <p:txBody>
          <a:bodyPr rtlCol="0" anchor="ctr"/>
          <a:lstStyle/>
          <a:p>
            <a:endParaRPr lang="en-US" sz="900"/>
          </a:p>
        </p:txBody>
      </p:sp>
      <p:sp>
        <p:nvSpPr>
          <p:cNvPr id="389" name="Freeform 388">
            <a:extLst>
              <a:ext uri="{FF2B5EF4-FFF2-40B4-BE49-F238E27FC236}">
                <a16:creationId xmlns:a16="http://schemas.microsoft.com/office/drawing/2014/main" id="{0BF48960-87A0-DF40-93A0-E63805EEC13D}"/>
              </a:ext>
            </a:extLst>
          </p:cNvPr>
          <p:cNvSpPr/>
          <p:nvPr/>
        </p:nvSpPr>
        <p:spPr>
          <a:xfrm flipH="1">
            <a:off x="11271262" y="2519282"/>
            <a:ext cx="453126" cy="452787"/>
          </a:xfrm>
          <a:custGeom>
            <a:avLst/>
            <a:gdLst>
              <a:gd name="connsiteX0" fmla="*/ 413480 w 413480"/>
              <a:gd name="connsiteY0" fmla="*/ 0 h 413171"/>
              <a:gd name="connsiteX1" fmla="*/ 0 w 413480"/>
              <a:gd name="connsiteY1" fmla="*/ 413171 h 413171"/>
            </a:gdLst>
            <a:ahLst/>
            <a:cxnLst>
              <a:cxn ang="0">
                <a:pos x="connsiteX0" y="connsiteY0"/>
              </a:cxn>
              <a:cxn ang="0">
                <a:pos x="connsiteX1" y="connsiteY1"/>
              </a:cxn>
            </a:cxnLst>
            <a:rect l="l" t="t" r="r" b="b"/>
            <a:pathLst>
              <a:path w="413480" h="413171">
                <a:moveTo>
                  <a:pt x="413480" y="0"/>
                </a:moveTo>
                <a:lnTo>
                  <a:pt x="0" y="413171"/>
                </a:lnTo>
              </a:path>
            </a:pathLst>
          </a:custGeom>
          <a:ln w="88900" cap="flat">
            <a:solidFill>
              <a:srgbClr val="FFB000"/>
            </a:solidFill>
            <a:prstDash val="solid"/>
            <a:miter/>
          </a:ln>
        </p:spPr>
        <p:txBody>
          <a:bodyPr rtlCol="0" anchor="ctr"/>
          <a:lstStyle/>
          <a:p>
            <a:endParaRPr lang="en-US" sz="900"/>
          </a:p>
        </p:txBody>
      </p:sp>
      <p:sp>
        <p:nvSpPr>
          <p:cNvPr id="390" name="Freeform 389">
            <a:extLst>
              <a:ext uri="{FF2B5EF4-FFF2-40B4-BE49-F238E27FC236}">
                <a16:creationId xmlns:a16="http://schemas.microsoft.com/office/drawing/2014/main" id="{E38962D3-9890-7047-A0F9-331A1DD9E7EC}"/>
              </a:ext>
            </a:extLst>
          </p:cNvPr>
          <p:cNvSpPr/>
          <p:nvPr/>
        </p:nvSpPr>
        <p:spPr>
          <a:xfrm flipH="1">
            <a:off x="10815944" y="2519282"/>
            <a:ext cx="453126" cy="452787"/>
          </a:xfrm>
          <a:custGeom>
            <a:avLst/>
            <a:gdLst>
              <a:gd name="connsiteX0" fmla="*/ 413480 w 413480"/>
              <a:gd name="connsiteY0" fmla="*/ 413171 h 413171"/>
              <a:gd name="connsiteX1" fmla="*/ 0 w 413480"/>
              <a:gd name="connsiteY1" fmla="*/ 0 h 413171"/>
            </a:gdLst>
            <a:ahLst/>
            <a:cxnLst>
              <a:cxn ang="0">
                <a:pos x="connsiteX0" y="connsiteY0"/>
              </a:cxn>
              <a:cxn ang="0">
                <a:pos x="connsiteX1" y="connsiteY1"/>
              </a:cxn>
            </a:cxnLst>
            <a:rect l="l" t="t" r="r" b="b"/>
            <a:pathLst>
              <a:path w="413480" h="413171">
                <a:moveTo>
                  <a:pt x="413480" y="413171"/>
                </a:moveTo>
                <a:lnTo>
                  <a:pt x="0" y="0"/>
                </a:lnTo>
              </a:path>
            </a:pathLst>
          </a:custGeom>
          <a:ln w="88900" cap="flat">
            <a:solidFill>
              <a:srgbClr val="E09705"/>
            </a:solidFill>
            <a:prstDash val="solid"/>
            <a:miter/>
          </a:ln>
        </p:spPr>
        <p:txBody>
          <a:bodyPr rtlCol="0" anchor="ctr"/>
          <a:lstStyle/>
          <a:p>
            <a:endParaRPr lang="en-US" sz="900"/>
          </a:p>
        </p:txBody>
      </p:sp>
      <p:sp>
        <p:nvSpPr>
          <p:cNvPr id="391" name="Freeform 390">
            <a:extLst>
              <a:ext uri="{FF2B5EF4-FFF2-40B4-BE49-F238E27FC236}">
                <a16:creationId xmlns:a16="http://schemas.microsoft.com/office/drawing/2014/main" id="{8CB8A7B6-02CB-CD47-87FA-1C96884B5DDE}"/>
              </a:ext>
            </a:extLst>
          </p:cNvPr>
          <p:cNvSpPr/>
          <p:nvPr/>
        </p:nvSpPr>
        <p:spPr>
          <a:xfrm rot="16200000" flipH="1">
            <a:off x="10815944" y="2519282"/>
            <a:ext cx="453125" cy="452683"/>
          </a:xfrm>
          <a:custGeom>
            <a:avLst/>
            <a:gdLst>
              <a:gd name="connsiteX0" fmla="*/ 0 w 413480"/>
              <a:gd name="connsiteY0" fmla="*/ -46 h 413076"/>
              <a:gd name="connsiteX1" fmla="*/ 413480 w 413480"/>
              <a:gd name="connsiteY1" fmla="*/ -46 h 413076"/>
              <a:gd name="connsiteX2" fmla="*/ 413480 w 413480"/>
              <a:gd name="connsiteY2" fmla="*/ 413030 h 413076"/>
              <a:gd name="connsiteX3" fmla="*/ 0 w 413480"/>
              <a:gd name="connsiteY3" fmla="*/ 413030 h 413076"/>
            </a:gdLst>
            <a:ahLst/>
            <a:cxnLst>
              <a:cxn ang="0">
                <a:pos x="connsiteX0" y="connsiteY0"/>
              </a:cxn>
              <a:cxn ang="0">
                <a:pos x="connsiteX1" y="connsiteY1"/>
              </a:cxn>
              <a:cxn ang="0">
                <a:pos x="connsiteX2" y="connsiteY2"/>
              </a:cxn>
              <a:cxn ang="0">
                <a:pos x="connsiteX3" y="connsiteY3"/>
              </a:cxn>
            </a:cxnLst>
            <a:rect l="l" t="t" r="r" b="b"/>
            <a:pathLst>
              <a:path w="413480" h="413076">
                <a:moveTo>
                  <a:pt x="0" y="-46"/>
                </a:moveTo>
                <a:lnTo>
                  <a:pt x="413480" y="-46"/>
                </a:lnTo>
                <a:lnTo>
                  <a:pt x="413480" y="413030"/>
                </a:lnTo>
                <a:lnTo>
                  <a:pt x="0" y="413030"/>
                </a:lnTo>
                <a:close/>
              </a:path>
            </a:pathLst>
          </a:custGeom>
          <a:noFill/>
          <a:ln w="88900" cap="flat">
            <a:solidFill>
              <a:srgbClr val="FFB000"/>
            </a:solidFill>
            <a:prstDash val="solid"/>
            <a:miter/>
          </a:ln>
        </p:spPr>
        <p:txBody>
          <a:bodyPr rtlCol="0" anchor="ctr"/>
          <a:lstStyle/>
          <a:p>
            <a:endParaRPr lang="en-US" sz="900"/>
          </a:p>
        </p:txBody>
      </p:sp>
      <p:sp>
        <p:nvSpPr>
          <p:cNvPr id="392" name="Freeform 391">
            <a:extLst>
              <a:ext uri="{FF2B5EF4-FFF2-40B4-BE49-F238E27FC236}">
                <a16:creationId xmlns:a16="http://schemas.microsoft.com/office/drawing/2014/main" id="{BC8BF5B8-238E-F041-8C6C-E2F9CAD6F8D1}"/>
              </a:ext>
            </a:extLst>
          </p:cNvPr>
          <p:cNvSpPr/>
          <p:nvPr/>
        </p:nvSpPr>
        <p:spPr>
          <a:xfrm flipH="1">
            <a:off x="10815944" y="2519282"/>
            <a:ext cx="453126" cy="452787"/>
          </a:xfrm>
          <a:custGeom>
            <a:avLst/>
            <a:gdLst>
              <a:gd name="connsiteX0" fmla="*/ 413480 w 413480"/>
              <a:gd name="connsiteY0" fmla="*/ 0 h 413171"/>
              <a:gd name="connsiteX1" fmla="*/ 0 w 413480"/>
              <a:gd name="connsiteY1" fmla="*/ 413171 h 413171"/>
            </a:gdLst>
            <a:ahLst/>
            <a:cxnLst>
              <a:cxn ang="0">
                <a:pos x="connsiteX0" y="connsiteY0"/>
              </a:cxn>
              <a:cxn ang="0">
                <a:pos x="connsiteX1" y="connsiteY1"/>
              </a:cxn>
            </a:cxnLst>
            <a:rect l="l" t="t" r="r" b="b"/>
            <a:pathLst>
              <a:path w="413480" h="413171">
                <a:moveTo>
                  <a:pt x="413480" y="0"/>
                </a:moveTo>
                <a:lnTo>
                  <a:pt x="0" y="413171"/>
                </a:lnTo>
              </a:path>
            </a:pathLst>
          </a:custGeom>
          <a:ln w="88900" cap="flat">
            <a:solidFill>
              <a:srgbClr val="FFB000"/>
            </a:solidFill>
            <a:prstDash val="solid"/>
            <a:miter/>
          </a:ln>
        </p:spPr>
        <p:txBody>
          <a:bodyPr rtlCol="0" anchor="ctr"/>
          <a:lstStyle/>
          <a:p>
            <a:endParaRPr lang="en-US" sz="900"/>
          </a:p>
        </p:txBody>
      </p:sp>
    </p:spTree>
    <p:extLst>
      <p:ext uri="{BB962C8B-B14F-4D97-AF65-F5344CB8AC3E}">
        <p14:creationId xmlns:p14="http://schemas.microsoft.com/office/powerpoint/2010/main" val="4108056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39AA9E-07F7-1189-9E4B-7934A3B5F374}"/>
              </a:ext>
            </a:extLst>
          </p:cNvPr>
          <p:cNvSpPr/>
          <p:nvPr/>
        </p:nvSpPr>
        <p:spPr>
          <a:xfrm rot="20574957">
            <a:off x="24844" y="881499"/>
            <a:ext cx="5557897" cy="1323439"/>
          </a:xfrm>
          <a:prstGeom prst="rect">
            <a:avLst/>
          </a:prstGeom>
          <a:noFill/>
        </p:spPr>
        <p:txBody>
          <a:bodyPr wrap="squar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Fraud doesn’t happen here</a:t>
            </a:r>
          </a:p>
        </p:txBody>
      </p:sp>
      <p:sp>
        <p:nvSpPr>
          <p:cNvPr id="5" name="Rectangle 4">
            <a:extLst>
              <a:ext uri="{FF2B5EF4-FFF2-40B4-BE49-F238E27FC236}">
                <a16:creationId xmlns:a16="http://schemas.microsoft.com/office/drawing/2014/main" id="{96DE6DF0-DC52-5A7D-066B-B63224BCF874}"/>
              </a:ext>
            </a:extLst>
          </p:cNvPr>
          <p:cNvSpPr/>
          <p:nvPr/>
        </p:nvSpPr>
        <p:spPr>
          <a:xfrm rot="615688">
            <a:off x="3800617" y="2623449"/>
            <a:ext cx="6226384" cy="584775"/>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rPr>
              <a:t>My employees wouldn’t do that</a:t>
            </a:r>
            <a:endParaRPr lang="en-US" sz="3200" b="1" cap="none" spc="0" dirty="0">
              <a:ln w="22225">
                <a:solidFill>
                  <a:schemeClr val="accent2"/>
                </a:solidFill>
                <a:prstDash val="solid"/>
              </a:ln>
              <a:solidFill>
                <a:schemeClr val="accent2">
                  <a:lumMod val="40000"/>
                  <a:lumOff val="60000"/>
                </a:schemeClr>
              </a:solidFill>
              <a:effectLst/>
            </a:endParaRPr>
          </a:p>
        </p:txBody>
      </p:sp>
      <p:sp>
        <p:nvSpPr>
          <p:cNvPr id="6" name="Rectangle 5">
            <a:extLst>
              <a:ext uri="{FF2B5EF4-FFF2-40B4-BE49-F238E27FC236}">
                <a16:creationId xmlns:a16="http://schemas.microsoft.com/office/drawing/2014/main" id="{5E7C51A9-DB2F-67E8-0BB5-224E9A11D0A2}"/>
              </a:ext>
            </a:extLst>
          </p:cNvPr>
          <p:cNvSpPr/>
          <p:nvPr/>
        </p:nvSpPr>
        <p:spPr>
          <a:xfrm rot="21026641">
            <a:off x="338821" y="3928806"/>
            <a:ext cx="6344189" cy="830997"/>
          </a:xfrm>
          <a:prstGeom prst="rect">
            <a:avLst/>
          </a:prstGeom>
          <a:noFill/>
        </p:spPr>
        <p:txBody>
          <a:bodyPr wrap="squar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 trust my employees</a:t>
            </a:r>
          </a:p>
        </p:txBody>
      </p:sp>
      <p:sp>
        <p:nvSpPr>
          <p:cNvPr id="7" name="Rectangle 6">
            <a:extLst>
              <a:ext uri="{FF2B5EF4-FFF2-40B4-BE49-F238E27FC236}">
                <a16:creationId xmlns:a16="http://schemas.microsoft.com/office/drawing/2014/main" id="{955142E5-3DA6-FB6F-29C0-91A7A7EE6037}"/>
              </a:ext>
            </a:extLst>
          </p:cNvPr>
          <p:cNvSpPr/>
          <p:nvPr/>
        </p:nvSpPr>
        <p:spPr>
          <a:xfrm rot="586834">
            <a:off x="3181507" y="5452257"/>
            <a:ext cx="5721694" cy="707886"/>
          </a:xfrm>
          <a:prstGeom prst="rect">
            <a:avLst/>
          </a:prstGeom>
          <a:noFill/>
        </p:spPr>
        <p:txBody>
          <a:bodyPr wrap="square" lIns="91440" tIns="45720" rIns="91440" bIns="45720">
            <a:spAutoFit/>
          </a:bodyPr>
          <a:lstStyle/>
          <a:p>
            <a:pPr algn="ctr"/>
            <a:r>
              <a:rPr lang="en-US" sz="4000" b="1" cap="none" spc="0" dirty="0">
                <a:ln w="6600">
                  <a:solidFill>
                    <a:schemeClr val="accent2"/>
                  </a:solidFill>
                  <a:prstDash val="solid"/>
                </a:ln>
                <a:solidFill>
                  <a:srgbClr val="FFFFFF"/>
                </a:solidFill>
                <a:effectLst>
                  <a:outerShdw dist="38100" dir="2700000" algn="tl" rotWithShape="0">
                    <a:schemeClr val="accent2"/>
                  </a:outerShdw>
                </a:effectLst>
              </a:rPr>
              <a:t>They were like family</a:t>
            </a:r>
          </a:p>
        </p:txBody>
      </p:sp>
      <p:grpSp>
        <p:nvGrpSpPr>
          <p:cNvPr id="8" name="Group 7">
            <a:extLst>
              <a:ext uri="{FF2B5EF4-FFF2-40B4-BE49-F238E27FC236}">
                <a16:creationId xmlns:a16="http://schemas.microsoft.com/office/drawing/2014/main" id="{DAB10879-1A67-4425-C7BB-5AAE8448169A}"/>
              </a:ext>
            </a:extLst>
          </p:cNvPr>
          <p:cNvGrpSpPr/>
          <p:nvPr/>
        </p:nvGrpSpPr>
        <p:grpSpPr>
          <a:xfrm>
            <a:off x="6913809" y="49279"/>
            <a:ext cx="2644719" cy="2056197"/>
            <a:chOff x="-5290347" y="4094555"/>
            <a:chExt cx="11209000" cy="7556990"/>
          </a:xfrm>
        </p:grpSpPr>
        <p:sp>
          <p:nvSpPr>
            <p:cNvPr id="9" name="Freeform 128">
              <a:extLst>
                <a:ext uri="{FF2B5EF4-FFF2-40B4-BE49-F238E27FC236}">
                  <a16:creationId xmlns:a16="http://schemas.microsoft.com/office/drawing/2014/main" id="{C51E8CCE-5112-A820-A452-3A536170A442}"/>
                </a:ext>
              </a:extLst>
            </p:cNvPr>
            <p:cNvSpPr/>
            <p:nvPr/>
          </p:nvSpPr>
          <p:spPr>
            <a:xfrm flipH="1">
              <a:off x="652260" y="4094555"/>
              <a:ext cx="4401784" cy="2162007"/>
            </a:xfrm>
            <a:custGeom>
              <a:avLst/>
              <a:gdLst>
                <a:gd name="connsiteX0" fmla="*/ 5216404 w 10430167"/>
                <a:gd name="connsiteY0" fmla="*/ 0 h 5122945"/>
                <a:gd name="connsiteX1" fmla="*/ 5216408 w 10430167"/>
                <a:gd name="connsiteY1" fmla="*/ 0 h 5122945"/>
                <a:gd name="connsiteX2" fmla="*/ 5216411 w 10430167"/>
                <a:gd name="connsiteY2" fmla="*/ 0 h 5122945"/>
                <a:gd name="connsiteX3" fmla="*/ 5374037 w 10430167"/>
                <a:gd name="connsiteY3" fmla="*/ 3713 h 5122945"/>
                <a:gd name="connsiteX4" fmla="*/ 10430167 w 10430167"/>
                <a:gd name="connsiteY4" fmla="*/ 5122945 h 5122945"/>
                <a:gd name="connsiteX5" fmla="*/ 10422265 w 10430167"/>
                <a:gd name="connsiteY5" fmla="*/ 5122945 h 5122945"/>
                <a:gd name="connsiteX6" fmla="*/ 5216411 w 10430167"/>
                <a:gd name="connsiteY6" fmla="*/ 5122945 h 5122945"/>
                <a:gd name="connsiteX7" fmla="*/ 5216404 w 10430167"/>
                <a:gd name="connsiteY7" fmla="*/ 5122945 h 5122945"/>
                <a:gd name="connsiteX8" fmla="*/ 0 w 10430167"/>
                <a:gd name="connsiteY8" fmla="*/ 5122945 h 5122945"/>
                <a:gd name="connsiteX9" fmla="*/ 5058656 w 10430167"/>
                <a:gd name="connsiteY9" fmla="*/ 3713 h 51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0167" h="5122945">
                  <a:moveTo>
                    <a:pt x="5216404" y="0"/>
                  </a:moveTo>
                  <a:lnTo>
                    <a:pt x="5216408" y="0"/>
                  </a:lnTo>
                  <a:lnTo>
                    <a:pt x="5216411" y="0"/>
                  </a:lnTo>
                  <a:lnTo>
                    <a:pt x="5374037" y="3713"/>
                  </a:lnTo>
                  <a:cubicBezTo>
                    <a:pt x="8660284" y="158842"/>
                    <a:pt x="10430167" y="5122945"/>
                    <a:pt x="10430167" y="5122945"/>
                  </a:cubicBezTo>
                  <a:lnTo>
                    <a:pt x="10422265" y="5122945"/>
                  </a:lnTo>
                  <a:lnTo>
                    <a:pt x="5216411" y="5122945"/>
                  </a:lnTo>
                  <a:lnTo>
                    <a:pt x="5216404" y="5122945"/>
                  </a:lnTo>
                  <a:lnTo>
                    <a:pt x="0" y="5122945"/>
                  </a:lnTo>
                  <a:cubicBezTo>
                    <a:pt x="0" y="5122945"/>
                    <a:pt x="1769883" y="158842"/>
                    <a:pt x="5058656" y="3713"/>
                  </a:cubicBezTo>
                  <a:close/>
                </a:path>
              </a:pathLst>
            </a:custGeom>
            <a:solidFill>
              <a:schemeClr val="accent3"/>
            </a:solidFill>
            <a:ln w="9525" cap="flat">
              <a:noFill/>
              <a:prstDash val="solid"/>
              <a:miter/>
            </a:ln>
          </p:spPr>
          <p:txBody>
            <a:bodyPr rtlCol="0" anchor="ctr"/>
            <a:lstStyle/>
            <a:p>
              <a:endParaRPr lang="en-US"/>
            </a:p>
          </p:txBody>
        </p:sp>
        <p:sp>
          <p:nvSpPr>
            <p:cNvPr id="10" name="Freeform 66">
              <a:extLst>
                <a:ext uri="{FF2B5EF4-FFF2-40B4-BE49-F238E27FC236}">
                  <a16:creationId xmlns:a16="http://schemas.microsoft.com/office/drawing/2014/main" id="{5826410B-6507-FE01-9F6E-F1AF16461B43}"/>
                </a:ext>
              </a:extLst>
            </p:cNvPr>
            <p:cNvSpPr/>
            <p:nvPr/>
          </p:nvSpPr>
          <p:spPr>
            <a:xfrm>
              <a:off x="-5240203" y="5492540"/>
              <a:ext cx="4289328" cy="2095408"/>
            </a:xfrm>
            <a:custGeom>
              <a:avLst/>
              <a:gdLst>
                <a:gd name="connsiteX0" fmla="*/ 84467 w 285178"/>
                <a:gd name="connsiteY0" fmla="*/ 99298 h 139314"/>
                <a:gd name="connsiteX1" fmla="*/ 124567 w 285178"/>
                <a:gd name="connsiteY1" fmla="*/ -8 h 139314"/>
                <a:gd name="connsiteX2" fmla="*/ 285159 w 285178"/>
                <a:gd name="connsiteY2" fmla="*/ -8 h 139314"/>
                <a:gd name="connsiteX3" fmla="*/ 285159 w 285178"/>
                <a:gd name="connsiteY3" fmla="*/ 139306 h 139314"/>
                <a:gd name="connsiteX4" fmla="*/ -20 w 285178"/>
                <a:gd name="connsiteY4" fmla="*/ 139306 h 139314"/>
                <a:gd name="connsiteX5" fmla="*/ -20 w 285178"/>
                <a:gd name="connsiteY5" fmla="*/ 117924 h 139314"/>
                <a:gd name="connsiteX6" fmla="*/ 131330 w 285178"/>
                <a:gd name="connsiteY6" fmla="*/ 22229 h 139314"/>
                <a:gd name="connsiteX7" fmla="*/ 131330 w 285178"/>
                <a:gd name="connsiteY7" fmla="*/ 23084 h 139314"/>
                <a:gd name="connsiteX8" fmla="*/ 131330 w 285178"/>
                <a:gd name="connsiteY8" fmla="*/ 23084 h 139314"/>
                <a:gd name="connsiteX9" fmla="*/ 115995 w 285178"/>
                <a:gd name="connsiteY9" fmla="*/ 61096 h 139314"/>
                <a:gd name="connsiteX10" fmla="*/ 102374 w 285178"/>
                <a:gd name="connsiteY10" fmla="*/ 95022 h 139314"/>
                <a:gd name="connsiteX11" fmla="*/ 269538 w 285178"/>
                <a:gd name="connsiteY11" fmla="*/ 95022 h 139314"/>
                <a:gd name="connsiteX12" fmla="*/ 269538 w 285178"/>
                <a:gd name="connsiteY12" fmla="*/ 22229 h 139314"/>
                <a:gd name="connsiteX13" fmla="*/ 131330 w 285178"/>
                <a:gd name="connsiteY13" fmla="*/ 22229 h 13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178" h="139314">
                  <a:moveTo>
                    <a:pt x="84467" y="99298"/>
                  </a:moveTo>
                  <a:lnTo>
                    <a:pt x="124567" y="-8"/>
                  </a:lnTo>
                  <a:lnTo>
                    <a:pt x="285159" y="-8"/>
                  </a:lnTo>
                  <a:lnTo>
                    <a:pt x="285159" y="139306"/>
                  </a:lnTo>
                  <a:lnTo>
                    <a:pt x="-20" y="139306"/>
                  </a:lnTo>
                  <a:lnTo>
                    <a:pt x="-20" y="117924"/>
                  </a:lnTo>
                  <a:close/>
                  <a:moveTo>
                    <a:pt x="131330" y="22229"/>
                  </a:moveTo>
                  <a:lnTo>
                    <a:pt x="131330" y="23084"/>
                  </a:lnTo>
                  <a:lnTo>
                    <a:pt x="131330" y="23084"/>
                  </a:lnTo>
                  <a:lnTo>
                    <a:pt x="115995" y="61096"/>
                  </a:lnTo>
                  <a:lnTo>
                    <a:pt x="102374" y="95022"/>
                  </a:lnTo>
                  <a:lnTo>
                    <a:pt x="269538" y="95022"/>
                  </a:lnTo>
                  <a:lnTo>
                    <a:pt x="269538" y="22229"/>
                  </a:lnTo>
                  <a:lnTo>
                    <a:pt x="131330" y="22229"/>
                  </a:lnTo>
                  <a:close/>
                </a:path>
              </a:pathLst>
            </a:custGeom>
            <a:solidFill>
              <a:schemeClr val="accent1"/>
            </a:solidFill>
            <a:ln w="9525" cap="flat">
              <a:noFill/>
              <a:prstDash val="solid"/>
              <a:miter/>
            </a:ln>
          </p:spPr>
          <p:txBody>
            <a:bodyPr rtlCol="0" anchor="ctr"/>
            <a:lstStyle/>
            <a:p>
              <a:endParaRPr lang="en-US"/>
            </a:p>
          </p:txBody>
        </p:sp>
        <p:sp>
          <p:nvSpPr>
            <p:cNvPr id="11" name="Freeform 68">
              <a:extLst>
                <a:ext uri="{FF2B5EF4-FFF2-40B4-BE49-F238E27FC236}">
                  <a16:creationId xmlns:a16="http://schemas.microsoft.com/office/drawing/2014/main" id="{01F3BEB3-568D-CA20-A2F5-1C743DF7721C}"/>
                </a:ext>
              </a:extLst>
            </p:cNvPr>
            <p:cNvSpPr/>
            <p:nvPr/>
          </p:nvSpPr>
          <p:spPr>
            <a:xfrm>
              <a:off x="-4372017" y="4827893"/>
              <a:ext cx="10290670" cy="2212608"/>
            </a:xfrm>
            <a:custGeom>
              <a:avLst/>
              <a:gdLst>
                <a:gd name="connsiteX0" fmla="*/ 638080 w 684180"/>
                <a:gd name="connsiteY0" fmla="*/ 47515 h 147106"/>
                <a:gd name="connsiteX1" fmla="*/ 684181 w 684180"/>
                <a:gd name="connsiteY1" fmla="*/ 140169 h 147106"/>
                <a:gd name="connsiteX2" fmla="*/ 669988 w 684180"/>
                <a:gd name="connsiteY2" fmla="*/ 147106 h 147106"/>
                <a:gd name="connsiteX3" fmla="*/ 627983 w 684180"/>
                <a:gd name="connsiteY3" fmla="*/ 66426 h 147106"/>
                <a:gd name="connsiteX4" fmla="*/ 551974 w 684180"/>
                <a:gd name="connsiteY4" fmla="*/ 66426 h 147106"/>
                <a:gd name="connsiteX5" fmla="*/ 536258 w 684180"/>
                <a:gd name="connsiteY5" fmla="*/ 66426 h 147106"/>
                <a:gd name="connsiteX6" fmla="*/ 453295 w 684180"/>
                <a:gd name="connsiteY6" fmla="*/ 66426 h 147106"/>
                <a:gd name="connsiteX7" fmla="*/ 437483 w 684180"/>
                <a:gd name="connsiteY7" fmla="*/ 66426 h 147106"/>
                <a:gd name="connsiteX8" fmla="*/ 349853 w 684180"/>
                <a:gd name="connsiteY8" fmla="*/ 66426 h 147106"/>
                <a:gd name="connsiteX9" fmla="*/ 334042 w 684180"/>
                <a:gd name="connsiteY9" fmla="*/ 66426 h 147106"/>
                <a:gd name="connsiteX10" fmla="*/ 239649 w 684180"/>
                <a:gd name="connsiteY10" fmla="*/ 66426 h 147106"/>
                <a:gd name="connsiteX11" fmla="*/ 227457 w 684180"/>
                <a:gd name="connsiteY11" fmla="*/ 22522 h 147106"/>
                <a:gd name="connsiteX12" fmla="*/ 22574 w 684180"/>
                <a:gd name="connsiteY12" fmla="*/ 22522 h 147106"/>
                <a:gd name="connsiteX13" fmla="*/ 0 w 684180"/>
                <a:gd name="connsiteY13" fmla="*/ 0 h 147106"/>
                <a:gd name="connsiteX14" fmla="*/ 289370 w 684180"/>
                <a:gd name="connsiteY14" fmla="*/ 0 h 147106"/>
                <a:gd name="connsiteX15" fmla="*/ 326993 w 684180"/>
                <a:gd name="connsiteY15" fmla="*/ 47515 h 147106"/>
                <a:gd name="connsiteX16" fmla="*/ 476441 w 684180"/>
                <a:gd name="connsiteY16" fmla="*/ 47515 h 147106"/>
                <a:gd name="connsiteX17" fmla="*/ 622649 w 684180"/>
                <a:gd name="connsiteY17" fmla="*/ 47515 h 147106"/>
                <a:gd name="connsiteX18" fmla="*/ 638080 w 684180"/>
                <a:gd name="connsiteY18" fmla="*/ 47515 h 14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180" h="147106">
                  <a:moveTo>
                    <a:pt x="638080" y="47515"/>
                  </a:moveTo>
                  <a:lnTo>
                    <a:pt x="684181" y="140169"/>
                  </a:lnTo>
                  <a:lnTo>
                    <a:pt x="669988" y="147106"/>
                  </a:lnTo>
                  <a:lnTo>
                    <a:pt x="627983" y="66426"/>
                  </a:lnTo>
                  <a:lnTo>
                    <a:pt x="551974" y="66426"/>
                  </a:lnTo>
                  <a:lnTo>
                    <a:pt x="536258" y="66426"/>
                  </a:lnTo>
                  <a:lnTo>
                    <a:pt x="453295" y="66426"/>
                  </a:lnTo>
                  <a:lnTo>
                    <a:pt x="437483" y="66426"/>
                  </a:lnTo>
                  <a:lnTo>
                    <a:pt x="349853" y="66426"/>
                  </a:lnTo>
                  <a:lnTo>
                    <a:pt x="334042" y="66426"/>
                  </a:lnTo>
                  <a:lnTo>
                    <a:pt x="239649" y="66426"/>
                  </a:lnTo>
                  <a:lnTo>
                    <a:pt x="227457" y="22522"/>
                  </a:lnTo>
                  <a:lnTo>
                    <a:pt x="22574" y="22522"/>
                  </a:lnTo>
                  <a:lnTo>
                    <a:pt x="0" y="0"/>
                  </a:lnTo>
                  <a:lnTo>
                    <a:pt x="289370" y="0"/>
                  </a:lnTo>
                  <a:lnTo>
                    <a:pt x="326993" y="47515"/>
                  </a:lnTo>
                  <a:lnTo>
                    <a:pt x="476441" y="47515"/>
                  </a:lnTo>
                  <a:lnTo>
                    <a:pt x="622649" y="47515"/>
                  </a:lnTo>
                  <a:lnTo>
                    <a:pt x="638080" y="47515"/>
                  </a:lnTo>
                  <a:close/>
                </a:path>
              </a:pathLst>
            </a:custGeom>
            <a:solidFill>
              <a:schemeClr val="accent1"/>
            </a:solidFill>
            <a:ln w="9525" cap="flat">
              <a:noFill/>
              <a:prstDash val="solid"/>
              <a:miter/>
            </a:ln>
          </p:spPr>
          <p:txBody>
            <a:bodyPr rtlCol="0" anchor="ctr"/>
            <a:lstStyle/>
            <a:p>
              <a:endParaRPr lang="en-US"/>
            </a:p>
          </p:txBody>
        </p:sp>
        <p:sp>
          <p:nvSpPr>
            <p:cNvPr id="12" name="Freeform 69">
              <a:extLst>
                <a:ext uri="{FF2B5EF4-FFF2-40B4-BE49-F238E27FC236}">
                  <a16:creationId xmlns:a16="http://schemas.microsoft.com/office/drawing/2014/main" id="{672C873F-9468-CB1E-CE09-77FC4A710083}"/>
                </a:ext>
              </a:extLst>
            </p:cNvPr>
            <p:cNvSpPr/>
            <p:nvPr/>
          </p:nvSpPr>
          <p:spPr>
            <a:xfrm>
              <a:off x="3930147" y="5827003"/>
              <a:ext cx="1775039" cy="1829540"/>
            </a:xfrm>
            <a:custGeom>
              <a:avLst/>
              <a:gdLst>
                <a:gd name="connsiteX0" fmla="*/ 76009 w 118014"/>
                <a:gd name="connsiteY0" fmla="*/ 0 h 121638"/>
                <a:gd name="connsiteX1" fmla="*/ 118015 w 118014"/>
                <a:gd name="connsiteY1" fmla="*/ 80680 h 121638"/>
                <a:gd name="connsiteX2" fmla="*/ 87249 w 118014"/>
                <a:gd name="connsiteY2" fmla="*/ 95695 h 121638"/>
                <a:gd name="connsiteX3" fmla="*/ 87249 w 118014"/>
                <a:gd name="connsiteY3" fmla="*/ 95790 h 121638"/>
                <a:gd name="connsiteX4" fmla="*/ 34290 w 118014"/>
                <a:gd name="connsiteY4" fmla="*/ 121638 h 121638"/>
                <a:gd name="connsiteX5" fmla="*/ 0 w 118014"/>
                <a:gd name="connsiteY5" fmla="*/ 0 h 121638"/>
                <a:gd name="connsiteX6" fmla="*/ 76009 w 118014"/>
                <a:gd name="connsiteY6" fmla="*/ 0 h 12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14" h="121638">
                  <a:moveTo>
                    <a:pt x="76009" y="0"/>
                  </a:moveTo>
                  <a:lnTo>
                    <a:pt x="118015" y="80680"/>
                  </a:lnTo>
                  <a:lnTo>
                    <a:pt x="87249" y="95695"/>
                  </a:lnTo>
                  <a:lnTo>
                    <a:pt x="87249" y="95790"/>
                  </a:lnTo>
                  <a:lnTo>
                    <a:pt x="34290" y="121638"/>
                  </a:lnTo>
                  <a:lnTo>
                    <a:pt x="0" y="0"/>
                  </a:lnTo>
                  <a:lnTo>
                    <a:pt x="76009" y="0"/>
                  </a:lnTo>
                  <a:close/>
                </a:path>
              </a:pathLst>
            </a:custGeom>
            <a:solidFill>
              <a:schemeClr val="accent2"/>
            </a:solidFill>
            <a:ln w="9525" cap="flat">
              <a:noFill/>
              <a:prstDash val="solid"/>
              <a:miter/>
            </a:ln>
          </p:spPr>
          <p:txBody>
            <a:bodyPr rtlCol="0" anchor="ctr"/>
            <a:lstStyle/>
            <a:p>
              <a:endParaRPr lang="en-US"/>
            </a:p>
          </p:txBody>
        </p:sp>
        <p:sp>
          <p:nvSpPr>
            <p:cNvPr id="13" name="Freeform 70">
              <a:extLst>
                <a:ext uri="{FF2B5EF4-FFF2-40B4-BE49-F238E27FC236}">
                  <a16:creationId xmlns:a16="http://schemas.microsoft.com/office/drawing/2014/main" id="{7C5D93CD-FB1C-E888-7712-1B575F68997C}"/>
                </a:ext>
              </a:extLst>
            </p:cNvPr>
            <p:cNvSpPr/>
            <p:nvPr/>
          </p:nvSpPr>
          <p:spPr>
            <a:xfrm>
              <a:off x="-509600" y="6761796"/>
              <a:ext cx="5752050" cy="3587621"/>
            </a:xfrm>
            <a:custGeom>
              <a:avLst/>
              <a:gdLst>
                <a:gd name="connsiteX0" fmla="*/ 229056 w 382428"/>
                <a:gd name="connsiteY0" fmla="*/ 108611 h 238525"/>
                <a:gd name="connsiteX1" fmla="*/ 242772 w 382428"/>
                <a:gd name="connsiteY1" fmla="*/ 101959 h 238525"/>
                <a:gd name="connsiteX2" fmla="*/ 242772 w 382428"/>
                <a:gd name="connsiteY2" fmla="*/ 101959 h 238525"/>
                <a:gd name="connsiteX3" fmla="*/ 315734 w 382428"/>
                <a:gd name="connsiteY3" fmla="*/ 66323 h 238525"/>
                <a:gd name="connsiteX4" fmla="*/ 329545 w 382428"/>
                <a:gd name="connsiteY4" fmla="*/ 59576 h 238525"/>
                <a:gd name="connsiteX5" fmla="*/ 382409 w 382428"/>
                <a:gd name="connsiteY5" fmla="*/ 33728 h 238525"/>
                <a:gd name="connsiteX6" fmla="*/ 319639 w 382428"/>
                <a:gd name="connsiteY6" fmla="*/ 129423 h 238525"/>
                <a:gd name="connsiteX7" fmla="*/ 201072 w 382428"/>
                <a:gd name="connsiteY7" fmla="*/ 209756 h 238525"/>
                <a:gd name="connsiteX8" fmla="*/ 199624 w 382428"/>
                <a:gd name="connsiteY8" fmla="*/ 220272 h 238525"/>
                <a:gd name="connsiteX9" fmla="*/ 199624 w 382428"/>
                <a:gd name="connsiteY9" fmla="*/ 229014 h 238525"/>
                <a:gd name="connsiteX10" fmla="*/ 199624 w 382428"/>
                <a:gd name="connsiteY10" fmla="*/ 238517 h 238525"/>
                <a:gd name="connsiteX11" fmla="*/ 166001 w 382428"/>
                <a:gd name="connsiteY11" fmla="*/ 238517 h 238525"/>
                <a:gd name="connsiteX12" fmla="*/ 166001 w 382428"/>
                <a:gd name="connsiteY12" fmla="*/ 165154 h 238525"/>
                <a:gd name="connsiteX13" fmla="*/ 15791 w 382428"/>
                <a:gd name="connsiteY13" fmla="*/ 165154 h 238525"/>
                <a:gd name="connsiteX14" fmla="*/ 15791 w 382428"/>
                <a:gd name="connsiteY14" fmla="*/ 238517 h 238525"/>
                <a:gd name="connsiteX15" fmla="*/ -20 w 382428"/>
                <a:gd name="connsiteY15" fmla="*/ 238517 h 238525"/>
                <a:gd name="connsiteX16" fmla="*/ -20 w 382428"/>
                <a:gd name="connsiteY16" fmla="*/ -8 h 238525"/>
                <a:gd name="connsiteX17" fmla="*/ 33413 w 382428"/>
                <a:gd name="connsiteY17" fmla="*/ 120870 h 238525"/>
                <a:gd name="connsiteX18" fmla="*/ 36746 w 382428"/>
                <a:gd name="connsiteY18" fmla="*/ 120870 h 238525"/>
                <a:gd name="connsiteX19" fmla="*/ 58082 w 382428"/>
                <a:gd name="connsiteY19" fmla="*/ 145293 h 238525"/>
                <a:gd name="connsiteX20" fmla="*/ 143807 w 382428"/>
                <a:gd name="connsiteY20" fmla="*/ 145293 h 238525"/>
                <a:gd name="connsiteX21" fmla="*/ 166020 w 382428"/>
                <a:gd name="connsiteY21" fmla="*/ 121307 h 238525"/>
                <a:gd name="connsiteX22" fmla="*/ 166001 w 382428"/>
                <a:gd name="connsiteY22" fmla="*/ 120870 h 238525"/>
                <a:gd name="connsiteX23" fmla="*/ 204101 w 382428"/>
                <a:gd name="connsiteY23" fmla="*/ 120870 h 23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2428" h="238525">
                  <a:moveTo>
                    <a:pt x="229056" y="108611"/>
                  </a:moveTo>
                  <a:lnTo>
                    <a:pt x="242772" y="101959"/>
                  </a:lnTo>
                  <a:lnTo>
                    <a:pt x="242772" y="101959"/>
                  </a:lnTo>
                  <a:lnTo>
                    <a:pt x="315734" y="66323"/>
                  </a:lnTo>
                  <a:lnTo>
                    <a:pt x="329545" y="59576"/>
                  </a:lnTo>
                  <a:lnTo>
                    <a:pt x="382409" y="33728"/>
                  </a:lnTo>
                  <a:lnTo>
                    <a:pt x="319639" y="129423"/>
                  </a:lnTo>
                  <a:cubicBezTo>
                    <a:pt x="264661" y="118940"/>
                    <a:pt x="211578" y="154906"/>
                    <a:pt x="201072" y="209756"/>
                  </a:cubicBezTo>
                  <a:cubicBezTo>
                    <a:pt x="200405" y="213234"/>
                    <a:pt x="199919" y="216744"/>
                    <a:pt x="199624" y="220272"/>
                  </a:cubicBezTo>
                  <a:cubicBezTo>
                    <a:pt x="199624" y="223122"/>
                    <a:pt x="199624" y="226068"/>
                    <a:pt x="199624" y="229014"/>
                  </a:cubicBezTo>
                  <a:cubicBezTo>
                    <a:pt x="199624" y="231960"/>
                    <a:pt x="199624" y="235476"/>
                    <a:pt x="199624" y="238517"/>
                  </a:cubicBezTo>
                  <a:lnTo>
                    <a:pt x="166001" y="238517"/>
                  </a:lnTo>
                  <a:lnTo>
                    <a:pt x="166001" y="165154"/>
                  </a:lnTo>
                  <a:lnTo>
                    <a:pt x="15791" y="165154"/>
                  </a:lnTo>
                  <a:lnTo>
                    <a:pt x="15791" y="238517"/>
                  </a:lnTo>
                  <a:lnTo>
                    <a:pt x="-20" y="238517"/>
                  </a:lnTo>
                  <a:lnTo>
                    <a:pt x="-20" y="-8"/>
                  </a:lnTo>
                  <a:lnTo>
                    <a:pt x="33413" y="120870"/>
                  </a:lnTo>
                  <a:lnTo>
                    <a:pt x="36746" y="120870"/>
                  </a:lnTo>
                  <a:cubicBezTo>
                    <a:pt x="35984" y="133458"/>
                    <a:pt x="45481" y="144330"/>
                    <a:pt x="58082" y="145293"/>
                  </a:cubicBezTo>
                  <a:lnTo>
                    <a:pt x="143807" y="145293"/>
                  </a:lnTo>
                  <a:cubicBezTo>
                    <a:pt x="156580" y="144790"/>
                    <a:pt x="166524" y="134051"/>
                    <a:pt x="166020" y="121307"/>
                  </a:cubicBezTo>
                  <a:cubicBezTo>
                    <a:pt x="166020" y="121162"/>
                    <a:pt x="166010" y="121016"/>
                    <a:pt x="166001" y="120870"/>
                  </a:cubicBezTo>
                  <a:lnTo>
                    <a:pt x="204101" y="120870"/>
                  </a:lnTo>
                  <a:close/>
                </a:path>
              </a:pathLst>
            </a:custGeom>
            <a:solidFill>
              <a:schemeClr val="tx2"/>
            </a:solidFill>
            <a:ln w="9525" cap="flat">
              <a:noFill/>
              <a:prstDash val="solid"/>
              <a:miter/>
            </a:ln>
          </p:spPr>
          <p:txBody>
            <a:bodyPr rtlCol="0" anchor="ctr"/>
            <a:lstStyle/>
            <a:p>
              <a:endParaRPr lang="en-US"/>
            </a:p>
          </p:txBody>
        </p:sp>
        <p:sp>
          <p:nvSpPr>
            <p:cNvPr id="14" name="Freeform 71">
              <a:extLst>
                <a:ext uri="{FF2B5EF4-FFF2-40B4-BE49-F238E27FC236}">
                  <a16:creationId xmlns:a16="http://schemas.microsoft.com/office/drawing/2014/main" id="{4194DCFE-4359-3F0A-78FC-4EABC34FFC4F}"/>
                </a:ext>
              </a:extLst>
            </p:cNvPr>
            <p:cNvSpPr/>
            <p:nvPr/>
          </p:nvSpPr>
          <p:spPr>
            <a:xfrm>
              <a:off x="2637824" y="8831475"/>
              <a:ext cx="2756483" cy="2750026"/>
            </a:xfrm>
            <a:custGeom>
              <a:avLst/>
              <a:gdLst>
                <a:gd name="connsiteX0" fmla="*/ 91616 w 183266"/>
                <a:gd name="connsiteY0" fmla="*/ -8 h 182837"/>
                <a:gd name="connsiteX1" fmla="*/ 183247 w 183266"/>
                <a:gd name="connsiteY1" fmla="*/ 91411 h 182837"/>
                <a:gd name="connsiteX2" fmla="*/ 91616 w 183266"/>
                <a:gd name="connsiteY2" fmla="*/ 182830 h 182837"/>
                <a:gd name="connsiteX3" fmla="*/ -15 w 183266"/>
                <a:gd name="connsiteY3" fmla="*/ 91411 h 182837"/>
                <a:gd name="connsiteX4" fmla="*/ -15 w 183266"/>
                <a:gd name="connsiteY4" fmla="*/ 91316 h 182837"/>
                <a:gd name="connsiteX5" fmla="*/ 462 w 183266"/>
                <a:gd name="connsiteY5" fmla="*/ 82573 h 182837"/>
                <a:gd name="connsiteX6" fmla="*/ 86187 w 183266"/>
                <a:gd name="connsiteY6" fmla="*/ 87 h 182837"/>
                <a:gd name="connsiteX7" fmla="*/ 173150 w 183266"/>
                <a:gd name="connsiteY7" fmla="*/ 91316 h 182837"/>
                <a:gd name="connsiteX8" fmla="*/ 91616 w 183266"/>
                <a:gd name="connsiteY8" fmla="*/ 9970 h 182837"/>
                <a:gd name="connsiteX9" fmla="*/ 10082 w 183266"/>
                <a:gd name="connsiteY9" fmla="*/ 91316 h 182837"/>
                <a:gd name="connsiteX10" fmla="*/ 91616 w 183266"/>
                <a:gd name="connsiteY10" fmla="*/ 172662 h 182837"/>
                <a:gd name="connsiteX11" fmla="*/ 173150 w 183266"/>
                <a:gd name="connsiteY11" fmla="*/ 91316 h 18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266" h="182837">
                  <a:moveTo>
                    <a:pt x="91616" y="-8"/>
                  </a:moveTo>
                  <a:cubicBezTo>
                    <a:pt x="142222" y="-8"/>
                    <a:pt x="183247" y="40921"/>
                    <a:pt x="183247" y="91411"/>
                  </a:cubicBezTo>
                  <a:cubicBezTo>
                    <a:pt x="183247" y="141900"/>
                    <a:pt x="142222" y="182830"/>
                    <a:pt x="91616" y="182830"/>
                  </a:cubicBezTo>
                  <a:cubicBezTo>
                    <a:pt x="41010" y="182830"/>
                    <a:pt x="-15" y="141900"/>
                    <a:pt x="-15" y="91411"/>
                  </a:cubicBezTo>
                  <a:cubicBezTo>
                    <a:pt x="-15" y="91379"/>
                    <a:pt x="-15" y="91347"/>
                    <a:pt x="-15" y="91316"/>
                  </a:cubicBezTo>
                  <a:cubicBezTo>
                    <a:pt x="-53" y="88395"/>
                    <a:pt x="109" y="85473"/>
                    <a:pt x="462" y="82573"/>
                  </a:cubicBezTo>
                  <a:cubicBezTo>
                    <a:pt x="4786" y="37773"/>
                    <a:pt x="41153" y="2780"/>
                    <a:pt x="86187" y="87"/>
                  </a:cubicBezTo>
                  <a:close/>
                  <a:moveTo>
                    <a:pt x="173150" y="91316"/>
                  </a:moveTo>
                  <a:cubicBezTo>
                    <a:pt x="173150" y="46389"/>
                    <a:pt x="136650" y="9970"/>
                    <a:pt x="91616" y="9970"/>
                  </a:cubicBezTo>
                  <a:cubicBezTo>
                    <a:pt x="46582" y="9970"/>
                    <a:pt x="10082" y="46389"/>
                    <a:pt x="10082" y="91316"/>
                  </a:cubicBezTo>
                  <a:cubicBezTo>
                    <a:pt x="10082" y="136242"/>
                    <a:pt x="46582" y="172662"/>
                    <a:pt x="91616" y="172662"/>
                  </a:cubicBezTo>
                  <a:cubicBezTo>
                    <a:pt x="136622" y="172609"/>
                    <a:pt x="173093" y="136220"/>
                    <a:pt x="173150" y="91316"/>
                  </a:cubicBezTo>
                  <a:close/>
                </a:path>
              </a:pathLst>
            </a:custGeom>
            <a:solidFill>
              <a:srgbClr val="161617"/>
            </a:solidFill>
            <a:ln w="9525" cap="flat">
              <a:noFill/>
              <a:prstDash val="solid"/>
              <a:miter/>
            </a:ln>
          </p:spPr>
          <p:txBody>
            <a:bodyPr rtlCol="0" anchor="ctr"/>
            <a:lstStyle/>
            <a:p>
              <a:endParaRPr lang="en-US"/>
            </a:p>
          </p:txBody>
        </p:sp>
        <p:sp>
          <p:nvSpPr>
            <p:cNvPr id="15" name="Freeform 75">
              <a:extLst>
                <a:ext uri="{FF2B5EF4-FFF2-40B4-BE49-F238E27FC236}">
                  <a16:creationId xmlns:a16="http://schemas.microsoft.com/office/drawing/2014/main" id="{E0B403EA-718A-6A17-60EF-2F6E3F8F0727}"/>
                </a:ext>
              </a:extLst>
            </p:cNvPr>
            <p:cNvSpPr/>
            <p:nvPr/>
          </p:nvSpPr>
          <p:spPr>
            <a:xfrm>
              <a:off x="2789782" y="8981558"/>
              <a:ext cx="2452668" cy="2447019"/>
            </a:xfrm>
            <a:custGeom>
              <a:avLst/>
              <a:gdLst>
                <a:gd name="connsiteX0" fmla="*/ 81514 w 163067"/>
                <a:gd name="connsiteY0" fmla="*/ -8 h 162691"/>
                <a:gd name="connsiteX1" fmla="*/ 163048 w 163067"/>
                <a:gd name="connsiteY1" fmla="*/ 81338 h 162691"/>
                <a:gd name="connsiteX2" fmla="*/ 81514 w 163067"/>
                <a:gd name="connsiteY2" fmla="*/ 162683 h 162691"/>
                <a:gd name="connsiteX3" fmla="*/ -20 w 163067"/>
                <a:gd name="connsiteY3" fmla="*/ 81338 h 162691"/>
                <a:gd name="connsiteX4" fmla="*/ 81514 w 163067"/>
                <a:gd name="connsiteY4" fmla="*/ -8 h 162691"/>
                <a:gd name="connsiteX5" fmla="*/ 122948 w 163067"/>
                <a:gd name="connsiteY5" fmla="*/ 81338 h 162691"/>
                <a:gd name="connsiteX6" fmla="*/ 81514 w 163067"/>
                <a:gd name="connsiteY6" fmla="*/ 40000 h 162691"/>
                <a:gd name="connsiteX7" fmla="*/ 40080 w 163067"/>
                <a:gd name="connsiteY7" fmla="*/ 81338 h 162691"/>
                <a:gd name="connsiteX8" fmla="*/ 81514 w 163067"/>
                <a:gd name="connsiteY8" fmla="*/ 122676 h 162691"/>
                <a:gd name="connsiteX9" fmla="*/ 122948 w 163067"/>
                <a:gd name="connsiteY9" fmla="*/ 81338 h 16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67" h="162691">
                  <a:moveTo>
                    <a:pt x="81514" y="-8"/>
                  </a:moveTo>
                  <a:cubicBezTo>
                    <a:pt x="126548" y="-8"/>
                    <a:pt x="163048" y="36411"/>
                    <a:pt x="163048" y="81338"/>
                  </a:cubicBezTo>
                  <a:cubicBezTo>
                    <a:pt x="163048" y="126264"/>
                    <a:pt x="126548" y="162683"/>
                    <a:pt x="81514" y="162683"/>
                  </a:cubicBezTo>
                  <a:cubicBezTo>
                    <a:pt x="36480" y="162683"/>
                    <a:pt x="-20" y="126264"/>
                    <a:pt x="-20" y="81338"/>
                  </a:cubicBezTo>
                  <a:cubicBezTo>
                    <a:pt x="37" y="36433"/>
                    <a:pt x="36508" y="44"/>
                    <a:pt x="81514" y="-8"/>
                  </a:cubicBezTo>
                  <a:close/>
                  <a:moveTo>
                    <a:pt x="122948" y="81338"/>
                  </a:moveTo>
                  <a:cubicBezTo>
                    <a:pt x="122948" y="58508"/>
                    <a:pt x="104393" y="40000"/>
                    <a:pt x="81514" y="40000"/>
                  </a:cubicBezTo>
                  <a:cubicBezTo>
                    <a:pt x="58635" y="40000"/>
                    <a:pt x="40080" y="58508"/>
                    <a:pt x="40080" y="81338"/>
                  </a:cubicBezTo>
                  <a:cubicBezTo>
                    <a:pt x="40080" y="104168"/>
                    <a:pt x="58635" y="122676"/>
                    <a:pt x="81514" y="122676"/>
                  </a:cubicBezTo>
                  <a:cubicBezTo>
                    <a:pt x="104393" y="122676"/>
                    <a:pt x="122948" y="104168"/>
                    <a:pt x="122948" y="81338"/>
                  </a:cubicBezTo>
                  <a:close/>
                </a:path>
              </a:pathLst>
            </a:custGeom>
            <a:solidFill>
              <a:srgbClr val="41383D"/>
            </a:solidFill>
            <a:ln w="9525" cap="flat">
              <a:noFill/>
              <a:prstDash val="solid"/>
              <a:miter/>
            </a:ln>
          </p:spPr>
          <p:txBody>
            <a:bodyPr rtlCol="0" anchor="ctr"/>
            <a:lstStyle/>
            <a:p>
              <a:endParaRPr lang="en-US"/>
            </a:p>
          </p:txBody>
        </p:sp>
        <p:sp>
          <p:nvSpPr>
            <p:cNvPr id="16" name="Freeform 77">
              <a:extLst>
                <a:ext uri="{FF2B5EF4-FFF2-40B4-BE49-F238E27FC236}">
                  <a16:creationId xmlns:a16="http://schemas.microsoft.com/office/drawing/2014/main" id="{41EA162D-90E2-F4C3-A866-C758863FC3E8}"/>
                </a:ext>
              </a:extLst>
            </p:cNvPr>
            <p:cNvSpPr/>
            <p:nvPr/>
          </p:nvSpPr>
          <p:spPr>
            <a:xfrm>
              <a:off x="3392909" y="9589009"/>
              <a:ext cx="1246392" cy="1243517"/>
            </a:xfrm>
            <a:custGeom>
              <a:avLst/>
              <a:gdLst>
                <a:gd name="connsiteX0" fmla="*/ 41414 w 82867"/>
                <a:gd name="connsiteY0" fmla="*/ -8 h 82676"/>
                <a:gd name="connsiteX1" fmla="*/ 82847 w 82867"/>
                <a:gd name="connsiteY1" fmla="*/ 41330 h 82676"/>
                <a:gd name="connsiteX2" fmla="*/ 41414 w 82867"/>
                <a:gd name="connsiteY2" fmla="*/ 82668 h 82676"/>
                <a:gd name="connsiteX3" fmla="*/ -20 w 82867"/>
                <a:gd name="connsiteY3" fmla="*/ 41330 h 82676"/>
                <a:gd name="connsiteX4" fmla="*/ -20 w 82867"/>
                <a:gd name="connsiteY4" fmla="*/ 41235 h 82676"/>
                <a:gd name="connsiteX5" fmla="*/ 41414 w 82867"/>
                <a:gd name="connsiteY5" fmla="*/ -8 h 8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7" h="82676">
                  <a:moveTo>
                    <a:pt x="41414" y="-8"/>
                  </a:moveTo>
                  <a:cubicBezTo>
                    <a:pt x="64293" y="-8"/>
                    <a:pt x="82847" y="18500"/>
                    <a:pt x="82847" y="41330"/>
                  </a:cubicBezTo>
                  <a:cubicBezTo>
                    <a:pt x="82847" y="64160"/>
                    <a:pt x="64293" y="82668"/>
                    <a:pt x="41414" y="82668"/>
                  </a:cubicBezTo>
                  <a:cubicBezTo>
                    <a:pt x="18535" y="82668"/>
                    <a:pt x="-20" y="64160"/>
                    <a:pt x="-20" y="41330"/>
                  </a:cubicBezTo>
                  <a:cubicBezTo>
                    <a:pt x="-20" y="41299"/>
                    <a:pt x="-20" y="41266"/>
                    <a:pt x="-20" y="41235"/>
                  </a:cubicBezTo>
                  <a:cubicBezTo>
                    <a:pt x="37" y="18442"/>
                    <a:pt x="18563" y="-8"/>
                    <a:pt x="41414" y="-8"/>
                  </a:cubicBezTo>
                  <a:close/>
                </a:path>
              </a:pathLst>
            </a:custGeom>
            <a:solidFill>
              <a:schemeClr val="accent2"/>
            </a:solidFill>
            <a:ln w="9525" cap="flat">
              <a:noFill/>
              <a:prstDash val="solid"/>
              <a:miter/>
            </a:ln>
          </p:spPr>
          <p:txBody>
            <a:bodyPr rtlCol="0" anchor="ctr"/>
            <a:lstStyle/>
            <a:p>
              <a:endParaRPr lang="en-US"/>
            </a:p>
          </p:txBody>
        </p:sp>
        <p:sp>
          <p:nvSpPr>
            <p:cNvPr id="17" name="Freeform 79">
              <a:extLst>
                <a:ext uri="{FF2B5EF4-FFF2-40B4-BE49-F238E27FC236}">
                  <a16:creationId xmlns:a16="http://schemas.microsoft.com/office/drawing/2014/main" id="{94BD4B0F-1E37-B3BE-1EF5-6C64C3B5881D}"/>
                </a:ext>
              </a:extLst>
            </p:cNvPr>
            <p:cNvSpPr/>
            <p:nvPr/>
          </p:nvSpPr>
          <p:spPr>
            <a:xfrm>
              <a:off x="3693770" y="5827003"/>
              <a:ext cx="752132" cy="1931029"/>
            </a:xfrm>
            <a:custGeom>
              <a:avLst/>
              <a:gdLst>
                <a:gd name="connsiteX0" fmla="*/ 15716 w 50006"/>
                <a:gd name="connsiteY0" fmla="*/ 0 h 128385"/>
                <a:gd name="connsiteX1" fmla="*/ 50006 w 50006"/>
                <a:gd name="connsiteY1" fmla="*/ 121638 h 128385"/>
                <a:gd name="connsiteX2" fmla="*/ 36290 w 50006"/>
                <a:gd name="connsiteY2" fmla="*/ 128386 h 128385"/>
                <a:gd name="connsiteX3" fmla="*/ 0 w 50006"/>
                <a:gd name="connsiteY3" fmla="*/ 0 h 128385"/>
                <a:gd name="connsiteX4" fmla="*/ 15716 w 50006"/>
                <a:gd name="connsiteY4" fmla="*/ 0 h 128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128385">
                  <a:moveTo>
                    <a:pt x="15716" y="0"/>
                  </a:moveTo>
                  <a:lnTo>
                    <a:pt x="50006" y="121638"/>
                  </a:lnTo>
                  <a:lnTo>
                    <a:pt x="36290" y="128386"/>
                  </a:lnTo>
                  <a:lnTo>
                    <a:pt x="0" y="0"/>
                  </a:lnTo>
                  <a:lnTo>
                    <a:pt x="15716" y="0"/>
                  </a:lnTo>
                  <a:close/>
                </a:path>
              </a:pathLst>
            </a:custGeom>
            <a:solidFill>
              <a:srgbClr val="FF9500"/>
            </a:solidFill>
            <a:ln w="9525" cap="flat">
              <a:noFill/>
              <a:prstDash val="solid"/>
              <a:miter/>
            </a:ln>
          </p:spPr>
          <p:txBody>
            <a:bodyPr rtlCol="0" anchor="ctr"/>
            <a:lstStyle/>
            <a:p>
              <a:endParaRPr lang="en-US"/>
            </a:p>
          </p:txBody>
        </p:sp>
        <p:sp>
          <p:nvSpPr>
            <p:cNvPr id="18" name="Freeform 80">
              <a:extLst>
                <a:ext uri="{FF2B5EF4-FFF2-40B4-BE49-F238E27FC236}">
                  <a16:creationId xmlns:a16="http://schemas.microsoft.com/office/drawing/2014/main" id="{96EB4744-A0F9-A8F7-C5DF-36C4E6012F0C}"/>
                </a:ext>
              </a:extLst>
            </p:cNvPr>
            <p:cNvSpPr/>
            <p:nvPr/>
          </p:nvSpPr>
          <p:spPr>
            <a:xfrm>
              <a:off x="2445930" y="5827003"/>
              <a:ext cx="1793670" cy="2467021"/>
            </a:xfrm>
            <a:custGeom>
              <a:avLst/>
              <a:gdLst>
                <a:gd name="connsiteX0" fmla="*/ 82963 w 119253"/>
                <a:gd name="connsiteY0" fmla="*/ 0 h 164021"/>
                <a:gd name="connsiteX1" fmla="*/ 119253 w 119253"/>
                <a:gd name="connsiteY1" fmla="*/ 128386 h 164021"/>
                <a:gd name="connsiteX2" fmla="*/ 46292 w 119253"/>
                <a:gd name="connsiteY2" fmla="*/ 164022 h 164021"/>
                <a:gd name="connsiteX3" fmla="*/ 0 w 119253"/>
                <a:gd name="connsiteY3" fmla="*/ 0 h 164021"/>
                <a:gd name="connsiteX4" fmla="*/ 82963 w 119253"/>
                <a:gd name="connsiteY4" fmla="*/ 0 h 16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53" h="164021">
                  <a:moveTo>
                    <a:pt x="82963" y="0"/>
                  </a:moveTo>
                  <a:lnTo>
                    <a:pt x="119253" y="128386"/>
                  </a:lnTo>
                  <a:lnTo>
                    <a:pt x="46292" y="164022"/>
                  </a:lnTo>
                  <a:lnTo>
                    <a:pt x="0" y="0"/>
                  </a:lnTo>
                  <a:lnTo>
                    <a:pt x="82963" y="0"/>
                  </a:lnTo>
                  <a:close/>
                </a:path>
              </a:pathLst>
            </a:custGeom>
            <a:solidFill>
              <a:schemeClr val="accent2"/>
            </a:solidFill>
            <a:ln w="9525" cap="flat">
              <a:noFill/>
              <a:prstDash val="solid"/>
              <a:miter/>
            </a:ln>
          </p:spPr>
          <p:txBody>
            <a:bodyPr rtlCol="0" anchor="ctr"/>
            <a:lstStyle/>
            <a:p>
              <a:endParaRPr lang="en-US"/>
            </a:p>
          </p:txBody>
        </p:sp>
        <p:sp>
          <p:nvSpPr>
            <p:cNvPr id="19" name="Freeform 85">
              <a:extLst>
                <a:ext uri="{FF2B5EF4-FFF2-40B4-BE49-F238E27FC236}">
                  <a16:creationId xmlns:a16="http://schemas.microsoft.com/office/drawing/2014/main" id="{EAF88774-9657-0F16-FF9B-18B361560232}"/>
                </a:ext>
              </a:extLst>
            </p:cNvPr>
            <p:cNvSpPr/>
            <p:nvPr/>
          </p:nvSpPr>
          <p:spPr>
            <a:xfrm>
              <a:off x="2208116" y="5827003"/>
              <a:ext cx="934086" cy="2568498"/>
            </a:xfrm>
            <a:custGeom>
              <a:avLst/>
              <a:gdLst>
                <a:gd name="connsiteX0" fmla="*/ 15812 w 62103"/>
                <a:gd name="connsiteY0" fmla="*/ 0 h 170768"/>
                <a:gd name="connsiteX1" fmla="*/ 62103 w 62103"/>
                <a:gd name="connsiteY1" fmla="*/ 164022 h 170768"/>
                <a:gd name="connsiteX2" fmla="*/ 62103 w 62103"/>
                <a:gd name="connsiteY2" fmla="*/ 164117 h 170768"/>
                <a:gd name="connsiteX3" fmla="*/ 48387 w 62103"/>
                <a:gd name="connsiteY3" fmla="*/ 170769 h 170768"/>
                <a:gd name="connsiteX4" fmla="*/ 0 w 62103"/>
                <a:gd name="connsiteY4" fmla="*/ 0 h 170768"/>
                <a:gd name="connsiteX5" fmla="*/ 15812 w 62103"/>
                <a:gd name="connsiteY5" fmla="*/ 0 h 17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 h="170768">
                  <a:moveTo>
                    <a:pt x="15812" y="0"/>
                  </a:moveTo>
                  <a:lnTo>
                    <a:pt x="62103" y="164022"/>
                  </a:lnTo>
                  <a:lnTo>
                    <a:pt x="62103" y="164117"/>
                  </a:lnTo>
                  <a:lnTo>
                    <a:pt x="48387" y="170769"/>
                  </a:lnTo>
                  <a:lnTo>
                    <a:pt x="0" y="0"/>
                  </a:lnTo>
                  <a:lnTo>
                    <a:pt x="15812" y="0"/>
                  </a:lnTo>
                  <a:close/>
                </a:path>
              </a:pathLst>
            </a:custGeom>
            <a:solidFill>
              <a:srgbClr val="FF9500"/>
            </a:solidFill>
            <a:ln w="9525" cap="flat">
              <a:noFill/>
              <a:prstDash val="solid"/>
              <a:miter/>
            </a:ln>
          </p:spPr>
          <p:txBody>
            <a:bodyPr rtlCol="0" anchor="ctr"/>
            <a:lstStyle/>
            <a:p>
              <a:endParaRPr lang="en-US"/>
            </a:p>
          </p:txBody>
        </p:sp>
        <p:sp>
          <p:nvSpPr>
            <p:cNvPr id="20" name="Freeform 86">
              <a:extLst>
                <a:ext uri="{FF2B5EF4-FFF2-40B4-BE49-F238E27FC236}">
                  <a16:creationId xmlns:a16="http://schemas.microsoft.com/office/drawing/2014/main" id="{CC000247-59DE-F40A-0A81-60BC792A8242}"/>
                </a:ext>
              </a:extLst>
            </p:cNvPr>
            <p:cNvSpPr/>
            <p:nvPr/>
          </p:nvSpPr>
          <p:spPr>
            <a:xfrm>
              <a:off x="890086" y="5827003"/>
              <a:ext cx="2045803" cy="2752890"/>
            </a:xfrm>
            <a:custGeom>
              <a:avLst/>
              <a:gdLst>
                <a:gd name="connsiteX0" fmla="*/ 62484 w 136016"/>
                <a:gd name="connsiteY0" fmla="*/ 183028 h 183027"/>
                <a:gd name="connsiteX1" fmla="*/ 51911 w 136016"/>
                <a:gd name="connsiteY1" fmla="*/ 183028 h 183027"/>
                <a:gd name="connsiteX2" fmla="*/ 0 w 136016"/>
                <a:gd name="connsiteY2" fmla="*/ 0 h 183027"/>
                <a:gd name="connsiteX3" fmla="*/ 87630 w 136016"/>
                <a:gd name="connsiteY3" fmla="*/ 0 h 183027"/>
                <a:gd name="connsiteX4" fmla="*/ 136017 w 136016"/>
                <a:gd name="connsiteY4" fmla="*/ 170769 h 183027"/>
                <a:gd name="connsiteX5" fmla="*/ 110966 w 136016"/>
                <a:gd name="connsiteY5" fmla="*/ 183028 h 183027"/>
                <a:gd name="connsiteX6" fmla="*/ 72485 w 136016"/>
                <a:gd name="connsiteY6" fmla="*/ 183028 h 183027"/>
                <a:gd name="connsiteX7" fmla="*/ 62484 w 136016"/>
                <a:gd name="connsiteY7" fmla="*/ 183028 h 18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16" h="183027">
                  <a:moveTo>
                    <a:pt x="62484" y="183028"/>
                  </a:moveTo>
                  <a:lnTo>
                    <a:pt x="51911" y="183028"/>
                  </a:lnTo>
                  <a:lnTo>
                    <a:pt x="0" y="0"/>
                  </a:lnTo>
                  <a:lnTo>
                    <a:pt x="87630" y="0"/>
                  </a:lnTo>
                  <a:lnTo>
                    <a:pt x="136017" y="170769"/>
                  </a:lnTo>
                  <a:lnTo>
                    <a:pt x="110966" y="183028"/>
                  </a:lnTo>
                  <a:lnTo>
                    <a:pt x="72485" y="183028"/>
                  </a:lnTo>
                  <a:lnTo>
                    <a:pt x="62484" y="183028"/>
                  </a:lnTo>
                  <a:close/>
                </a:path>
              </a:pathLst>
            </a:custGeom>
            <a:solidFill>
              <a:schemeClr val="accent2"/>
            </a:solidFill>
            <a:ln w="9525" cap="flat">
              <a:noFill/>
              <a:prstDash val="solid"/>
              <a:miter/>
            </a:ln>
          </p:spPr>
          <p:txBody>
            <a:bodyPr rtlCol="0" anchor="ctr"/>
            <a:lstStyle/>
            <a:p>
              <a:endParaRPr lang="en-US"/>
            </a:p>
          </p:txBody>
        </p:sp>
        <p:sp>
          <p:nvSpPr>
            <p:cNvPr id="21" name="Freeform 90">
              <a:extLst>
                <a:ext uri="{FF2B5EF4-FFF2-40B4-BE49-F238E27FC236}">
                  <a16:creationId xmlns:a16="http://schemas.microsoft.com/office/drawing/2014/main" id="{2808A1CB-0081-5AE8-DD0E-FB03D0A5B16A}"/>
                </a:ext>
              </a:extLst>
            </p:cNvPr>
            <p:cNvSpPr/>
            <p:nvPr/>
          </p:nvSpPr>
          <p:spPr>
            <a:xfrm>
              <a:off x="1503253" y="9245966"/>
              <a:ext cx="489959" cy="1417891"/>
            </a:xfrm>
            <a:custGeom>
              <a:avLst/>
              <a:gdLst>
                <a:gd name="connsiteX0" fmla="*/ 32575 w 32575"/>
                <a:gd name="connsiteY0" fmla="*/ 73363 h 94269"/>
                <a:gd name="connsiteX1" fmla="*/ 32575 w 32575"/>
                <a:gd name="connsiteY1" fmla="*/ 94270 h 94269"/>
                <a:gd name="connsiteX2" fmla="*/ 0 w 32575"/>
                <a:gd name="connsiteY2" fmla="*/ 94270 h 94269"/>
                <a:gd name="connsiteX3" fmla="*/ 0 w 32575"/>
                <a:gd name="connsiteY3" fmla="*/ 0 h 94269"/>
                <a:gd name="connsiteX4" fmla="*/ 32575 w 32575"/>
                <a:gd name="connsiteY4" fmla="*/ 0 h 94269"/>
                <a:gd name="connsiteX5" fmla="*/ 32575 w 32575"/>
                <a:gd name="connsiteY5" fmla="*/ 73363 h 9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5" h="94269">
                  <a:moveTo>
                    <a:pt x="32575" y="73363"/>
                  </a:moveTo>
                  <a:lnTo>
                    <a:pt x="32575" y="94270"/>
                  </a:lnTo>
                  <a:lnTo>
                    <a:pt x="0" y="94270"/>
                  </a:lnTo>
                  <a:lnTo>
                    <a:pt x="0" y="0"/>
                  </a:lnTo>
                  <a:lnTo>
                    <a:pt x="32575" y="0"/>
                  </a:lnTo>
                  <a:lnTo>
                    <a:pt x="32575" y="73363"/>
                  </a:lnTo>
                  <a:close/>
                </a:path>
              </a:pathLst>
            </a:custGeom>
            <a:solidFill>
              <a:schemeClr val="accent2"/>
            </a:solidFill>
            <a:ln w="9525" cap="flat">
              <a:noFill/>
              <a:prstDash val="solid"/>
              <a:miter/>
            </a:ln>
          </p:spPr>
          <p:txBody>
            <a:bodyPr rtlCol="0" anchor="ctr"/>
            <a:lstStyle/>
            <a:p>
              <a:endParaRPr lang="en-US"/>
            </a:p>
          </p:txBody>
        </p:sp>
        <p:sp>
          <p:nvSpPr>
            <p:cNvPr id="22" name="Freeform 91">
              <a:extLst>
                <a:ext uri="{FF2B5EF4-FFF2-40B4-BE49-F238E27FC236}">
                  <a16:creationId xmlns:a16="http://schemas.microsoft.com/office/drawing/2014/main" id="{D0E0449F-3C0F-1B80-8A00-EAFC2FC127EE}"/>
                </a:ext>
              </a:extLst>
            </p:cNvPr>
            <p:cNvSpPr/>
            <p:nvPr/>
          </p:nvSpPr>
          <p:spPr>
            <a:xfrm>
              <a:off x="41306" y="8579904"/>
              <a:ext cx="1951906" cy="367334"/>
            </a:xfrm>
            <a:custGeom>
              <a:avLst/>
              <a:gdLst>
                <a:gd name="connsiteX0" fmla="*/ 118895 w 128482"/>
                <a:gd name="connsiteY0" fmla="*/ -8 h 24422"/>
                <a:gd name="connsiteX1" fmla="*/ 128420 w 128482"/>
                <a:gd name="connsiteY1" fmla="*/ -8 h 24422"/>
                <a:gd name="connsiteX2" fmla="*/ 107084 w 128482"/>
                <a:gd name="connsiteY2" fmla="*/ 24415 h 24422"/>
                <a:gd name="connsiteX3" fmla="*/ 21359 w 128482"/>
                <a:gd name="connsiteY3" fmla="*/ 24415 h 24422"/>
                <a:gd name="connsiteX4" fmla="*/ 23 w 128482"/>
                <a:gd name="connsiteY4" fmla="*/ -8 h 24422"/>
                <a:gd name="connsiteX5" fmla="*/ 9548 w 128482"/>
                <a:gd name="connsiteY5" fmla="*/ -8 h 24422"/>
                <a:gd name="connsiteX6" fmla="*/ 20883 w 128482"/>
                <a:gd name="connsiteY6" fmla="*/ 14437 h 24422"/>
                <a:gd name="connsiteX7" fmla="*/ 106608 w 128482"/>
                <a:gd name="connsiteY7" fmla="*/ 14437 h 24422"/>
                <a:gd name="connsiteX8" fmla="*/ 118914 w 128482"/>
                <a:gd name="connsiteY8" fmla="*/ 176 h 24422"/>
                <a:gd name="connsiteX9" fmla="*/ 118895 w 128482"/>
                <a:gd name="connsiteY9" fmla="*/ -8 h 2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82" h="24422">
                  <a:moveTo>
                    <a:pt x="118895" y="-8"/>
                  </a:moveTo>
                  <a:lnTo>
                    <a:pt x="128420" y="-8"/>
                  </a:lnTo>
                  <a:cubicBezTo>
                    <a:pt x="129182" y="12580"/>
                    <a:pt x="119685" y="23452"/>
                    <a:pt x="107084" y="24415"/>
                  </a:cubicBezTo>
                  <a:lnTo>
                    <a:pt x="21359" y="24415"/>
                  </a:lnTo>
                  <a:cubicBezTo>
                    <a:pt x="8757" y="23452"/>
                    <a:pt x="-739" y="12580"/>
                    <a:pt x="23" y="-8"/>
                  </a:cubicBezTo>
                  <a:lnTo>
                    <a:pt x="9548" y="-8"/>
                  </a:lnTo>
                  <a:cubicBezTo>
                    <a:pt x="8910" y="7037"/>
                    <a:pt x="13872" y="13362"/>
                    <a:pt x="20883" y="14437"/>
                  </a:cubicBezTo>
                  <a:lnTo>
                    <a:pt x="106608" y="14437"/>
                  </a:lnTo>
                  <a:cubicBezTo>
                    <a:pt x="113951" y="13888"/>
                    <a:pt x="119457" y="7503"/>
                    <a:pt x="118914" y="176"/>
                  </a:cubicBezTo>
                  <a:cubicBezTo>
                    <a:pt x="118904" y="115"/>
                    <a:pt x="118904" y="54"/>
                    <a:pt x="118895" y="-8"/>
                  </a:cubicBezTo>
                  <a:close/>
                </a:path>
              </a:pathLst>
            </a:custGeom>
            <a:solidFill>
              <a:srgbClr val="E57900"/>
            </a:solidFill>
            <a:ln w="9525" cap="flat">
              <a:noFill/>
              <a:prstDash val="solid"/>
              <a:miter/>
            </a:ln>
          </p:spPr>
          <p:txBody>
            <a:bodyPr rtlCol="0" anchor="ctr"/>
            <a:lstStyle/>
            <a:p>
              <a:endParaRPr lang="en-US"/>
            </a:p>
          </p:txBody>
        </p:sp>
        <p:sp>
          <p:nvSpPr>
            <p:cNvPr id="23" name="Freeform 92">
              <a:extLst>
                <a:ext uri="{FF2B5EF4-FFF2-40B4-BE49-F238E27FC236}">
                  <a16:creationId xmlns:a16="http://schemas.microsoft.com/office/drawing/2014/main" id="{433D0A66-3B7E-97CD-BD65-ABE19F5A2F2F}"/>
                </a:ext>
              </a:extLst>
            </p:cNvPr>
            <p:cNvSpPr/>
            <p:nvPr/>
          </p:nvSpPr>
          <p:spPr>
            <a:xfrm>
              <a:off x="165737" y="8579892"/>
              <a:ext cx="1717542" cy="237156"/>
            </a:xfrm>
            <a:custGeom>
              <a:avLst/>
              <a:gdLst>
                <a:gd name="connsiteX0" fmla="*/ 97952 w 108512"/>
                <a:gd name="connsiteY0" fmla="*/ -8 h 14444"/>
                <a:gd name="connsiteX1" fmla="*/ 108430 w 108512"/>
                <a:gd name="connsiteY1" fmla="*/ -8 h 14444"/>
                <a:gd name="connsiteX2" fmla="*/ 97095 w 108512"/>
                <a:gd name="connsiteY2" fmla="*/ 14437 h 14444"/>
                <a:gd name="connsiteX3" fmla="*/ 11370 w 108512"/>
                <a:gd name="connsiteY3" fmla="*/ 14437 h 14444"/>
                <a:gd name="connsiteX4" fmla="*/ 35 w 108512"/>
                <a:gd name="connsiteY4" fmla="*/ -8 h 14444"/>
                <a:gd name="connsiteX5" fmla="*/ 97952 w 108512"/>
                <a:gd name="connsiteY5" fmla="*/ -8 h 1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12" h="14444">
                  <a:moveTo>
                    <a:pt x="97952" y="-8"/>
                  </a:moveTo>
                  <a:lnTo>
                    <a:pt x="108430" y="-8"/>
                  </a:lnTo>
                  <a:cubicBezTo>
                    <a:pt x="109115" y="7052"/>
                    <a:pt x="104124" y="13405"/>
                    <a:pt x="97095" y="14437"/>
                  </a:cubicBezTo>
                  <a:lnTo>
                    <a:pt x="11370" y="14437"/>
                  </a:lnTo>
                  <a:cubicBezTo>
                    <a:pt x="4360" y="13362"/>
                    <a:pt x="-603" y="7037"/>
                    <a:pt x="35" y="-8"/>
                  </a:cubicBezTo>
                  <a:lnTo>
                    <a:pt x="97952" y="-8"/>
                  </a:lnTo>
                  <a:close/>
                </a:path>
              </a:pathLst>
            </a:custGeom>
            <a:solidFill>
              <a:schemeClr val="tx2"/>
            </a:solidFill>
            <a:ln w="9525" cap="flat">
              <a:noFill/>
              <a:prstDash val="solid"/>
              <a:miter/>
            </a:ln>
          </p:spPr>
          <p:txBody>
            <a:bodyPr rtlCol="0" anchor="ctr"/>
            <a:lstStyle/>
            <a:p>
              <a:endParaRPr lang="en-US"/>
            </a:p>
          </p:txBody>
        </p:sp>
        <p:sp>
          <p:nvSpPr>
            <p:cNvPr id="24" name="Freeform 94">
              <a:extLst>
                <a:ext uri="{FF2B5EF4-FFF2-40B4-BE49-F238E27FC236}">
                  <a16:creationId xmlns:a16="http://schemas.microsoft.com/office/drawing/2014/main" id="{0D02ACEB-9C4A-A5BC-8BD9-20AD1097B9AB}"/>
                </a:ext>
              </a:extLst>
            </p:cNvPr>
            <p:cNvSpPr/>
            <p:nvPr/>
          </p:nvSpPr>
          <p:spPr>
            <a:xfrm>
              <a:off x="652260" y="5827003"/>
              <a:ext cx="1018595" cy="2752890"/>
            </a:xfrm>
            <a:custGeom>
              <a:avLst/>
              <a:gdLst>
                <a:gd name="connsiteX0" fmla="*/ 15812 w 67722"/>
                <a:gd name="connsiteY0" fmla="*/ 0 h 183027"/>
                <a:gd name="connsiteX1" fmla="*/ 67723 w 67722"/>
                <a:gd name="connsiteY1" fmla="*/ 183028 h 183027"/>
                <a:gd name="connsiteX2" fmla="*/ 51816 w 67722"/>
                <a:gd name="connsiteY2" fmla="*/ 183028 h 183027"/>
                <a:gd name="connsiteX3" fmla="*/ 0 w 67722"/>
                <a:gd name="connsiteY3" fmla="*/ 0 h 183027"/>
                <a:gd name="connsiteX4" fmla="*/ 15812 w 67722"/>
                <a:gd name="connsiteY4" fmla="*/ 0 h 18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22" h="183027">
                  <a:moveTo>
                    <a:pt x="15812" y="0"/>
                  </a:moveTo>
                  <a:lnTo>
                    <a:pt x="67723" y="183028"/>
                  </a:lnTo>
                  <a:lnTo>
                    <a:pt x="51816" y="183028"/>
                  </a:lnTo>
                  <a:lnTo>
                    <a:pt x="0" y="0"/>
                  </a:lnTo>
                  <a:lnTo>
                    <a:pt x="15812" y="0"/>
                  </a:lnTo>
                  <a:close/>
                </a:path>
              </a:pathLst>
            </a:custGeom>
            <a:solidFill>
              <a:srgbClr val="FF9500"/>
            </a:solidFill>
            <a:ln w="9525" cap="flat">
              <a:noFill/>
              <a:prstDash val="solid"/>
              <a:miter/>
            </a:ln>
          </p:spPr>
          <p:txBody>
            <a:bodyPr rtlCol="0" anchor="ctr"/>
            <a:lstStyle/>
            <a:p>
              <a:endParaRPr lang="en-US"/>
            </a:p>
          </p:txBody>
        </p:sp>
        <p:sp>
          <p:nvSpPr>
            <p:cNvPr id="25" name="Freeform 95">
              <a:extLst>
                <a:ext uri="{FF2B5EF4-FFF2-40B4-BE49-F238E27FC236}">
                  <a16:creationId xmlns:a16="http://schemas.microsoft.com/office/drawing/2014/main" id="{3E657185-5788-088F-50BE-D641A41622BE}"/>
                </a:ext>
              </a:extLst>
            </p:cNvPr>
            <p:cNvSpPr/>
            <p:nvPr/>
          </p:nvSpPr>
          <p:spPr>
            <a:xfrm>
              <a:off x="1351407" y="9245966"/>
              <a:ext cx="151857" cy="1417891"/>
            </a:xfrm>
            <a:custGeom>
              <a:avLst/>
              <a:gdLst>
                <a:gd name="connsiteX0" fmla="*/ 0 w 10096"/>
                <a:gd name="connsiteY0" fmla="*/ 0 h 94269"/>
                <a:gd name="connsiteX1" fmla="*/ 10096 w 10096"/>
                <a:gd name="connsiteY1" fmla="*/ 0 h 94269"/>
                <a:gd name="connsiteX2" fmla="*/ 10096 w 10096"/>
                <a:gd name="connsiteY2" fmla="*/ 94270 h 94269"/>
                <a:gd name="connsiteX3" fmla="*/ 0 w 10096"/>
                <a:gd name="connsiteY3" fmla="*/ 94270 h 94269"/>
              </a:gdLst>
              <a:ahLst/>
              <a:cxnLst>
                <a:cxn ang="0">
                  <a:pos x="connsiteX0" y="connsiteY0"/>
                </a:cxn>
                <a:cxn ang="0">
                  <a:pos x="connsiteX1" y="connsiteY1"/>
                </a:cxn>
                <a:cxn ang="0">
                  <a:pos x="connsiteX2" y="connsiteY2"/>
                </a:cxn>
                <a:cxn ang="0">
                  <a:pos x="connsiteX3" y="connsiteY3"/>
                </a:cxn>
              </a:cxnLst>
              <a:rect l="l" t="t" r="r" b="b"/>
              <a:pathLst>
                <a:path w="10096" h="94269">
                  <a:moveTo>
                    <a:pt x="0" y="0"/>
                  </a:moveTo>
                  <a:lnTo>
                    <a:pt x="10096" y="0"/>
                  </a:lnTo>
                  <a:lnTo>
                    <a:pt x="10096" y="94270"/>
                  </a:lnTo>
                  <a:lnTo>
                    <a:pt x="0" y="94270"/>
                  </a:lnTo>
                  <a:close/>
                </a:path>
              </a:pathLst>
            </a:custGeom>
            <a:solidFill>
              <a:schemeClr val="accent1"/>
            </a:solidFill>
            <a:ln w="9525" cap="flat">
              <a:noFill/>
              <a:prstDash val="solid"/>
              <a:miter/>
            </a:ln>
          </p:spPr>
          <p:txBody>
            <a:bodyPr rtlCol="0" anchor="ctr"/>
            <a:lstStyle/>
            <a:p>
              <a:endParaRPr lang="en-US"/>
            </a:p>
          </p:txBody>
        </p:sp>
        <p:sp>
          <p:nvSpPr>
            <p:cNvPr id="26" name="Freeform 96">
              <a:extLst>
                <a:ext uri="{FF2B5EF4-FFF2-40B4-BE49-F238E27FC236}">
                  <a16:creationId xmlns:a16="http://schemas.microsoft.com/office/drawing/2014/main" id="{E3AE9838-A17B-C373-46C5-25E0ADD754D4}"/>
                </a:ext>
              </a:extLst>
            </p:cNvPr>
            <p:cNvSpPr/>
            <p:nvPr/>
          </p:nvSpPr>
          <p:spPr>
            <a:xfrm>
              <a:off x="-767483" y="5827003"/>
              <a:ext cx="2199098" cy="2752890"/>
            </a:xfrm>
            <a:custGeom>
              <a:avLst/>
              <a:gdLst>
                <a:gd name="connsiteX0" fmla="*/ 53911 w 146208"/>
                <a:gd name="connsiteY0" fmla="*/ 183028 h 183027"/>
                <a:gd name="connsiteX1" fmla="*/ 50578 w 146208"/>
                <a:gd name="connsiteY1" fmla="*/ 183028 h 183027"/>
                <a:gd name="connsiteX2" fmla="*/ 17050 w 146208"/>
                <a:gd name="connsiteY2" fmla="*/ 62150 h 183027"/>
                <a:gd name="connsiteX3" fmla="*/ 17050 w 146208"/>
                <a:gd name="connsiteY3" fmla="*/ 62055 h 183027"/>
                <a:gd name="connsiteX4" fmla="*/ 0 w 146208"/>
                <a:gd name="connsiteY4" fmla="*/ 0 h 183027"/>
                <a:gd name="connsiteX5" fmla="*/ 94393 w 146208"/>
                <a:gd name="connsiteY5" fmla="*/ 0 h 183027"/>
                <a:gd name="connsiteX6" fmla="*/ 146209 w 146208"/>
                <a:gd name="connsiteY6" fmla="*/ 183028 h 183027"/>
                <a:gd name="connsiteX7" fmla="*/ 63913 w 146208"/>
                <a:gd name="connsiteY7" fmla="*/ 183028 h 183027"/>
                <a:gd name="connsiteX8" fmla="*/ 53911 w 146208"/>
                <a:gd name="connsiteY8" fmla="*/ 183028 h 18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08" h="183027">
                  <a:moveTo>
                    <a:pt x="53911" y="183028"/>
                  </a:moveTo>
                  <a:lnTo>
                    <a:pt x="50578" y="183028"/>
                  </a:lnTo>
                  <a:lnTo>
                    <a:pt x="17050" y="62150"/>
                  </a:lnTo>
                  <a:lnTo>
                    <a:pt x="17050" y="62055"/>
                  </a:lnTo>
                  <a:lnTo>
                    <a:pt x="0" y="0"/>
                  </a:lnTo>
                  <a:lnTo>
                    <a:pt x="94393" y="0"/>
                  </a:lnTo>
                  <a:lnTo>
                    <a:pt x="146209" y="183028"/>
                  </a:lnTo>
                  <a:lnTo>
                    <a:pt x="63913" y="183028"/>
                  </a:lnTo>
                  <a:lnTo>
                    <a:pt x="53911" y="183028"/>
                  </a:lnTo>
                  <a:close/>
                </a:path>
              </a:pathLst>
            </a:custGeom>
            <a:solidFill>
              <a:schemeClr val="accent2"/>
            </a:solidFill>
            <a:ln w="9525" cap="flat">
              <a:noFill/>
              <a:prstDash val="solid"/>
              <a:miter/>
            </a:ln>
          </p:spPr>
          <p:txBody>
            <a:bodyPr rtlCol="0" anchor="ctr"/>
            <a:lstStyle/>
            <a:p>
              <a:endParaRPr lang="en-US"/>
            </a:p>
          </p:txBody>
        </p:sp>
        <p:sp>
          <p:nvSpPr>
            <p:cNvPr id="27" name="Freeform 97">
              <a:extLst>
                <a:ext uri="{FF2B5EF4-FFF2-40B4-BE49-F238E27FC236}">
                  <a16:creationId xmlns:a16="http://schemas.microsoft.com/office/drawing/2014/main" id="{D6A63317-591D-F357-6D3D-5DD98C54EA8C}"/>
                </a:ext>
              </a:extLst>
            </p:cNvPr>
            <p:cNvSpPr/>
            <p:nvPr/>
          </p:nvSpPr>
          <p:spPr>
            <a:xfrm>
              <a:off x="382933" y="9245966"/>
              <a:ext cx="968451" cy="1417891"/>
            </a:xfrm>
            <a:custGeom>
              <a:avLst/>
              <a:gdLst>
                <a:gd name="connsiteX0" fmla="*/ 0 w 64388"/>
                <a:gd name="connsiteY0" fmla="*/ 0 h 94269"/>
                <a:gd name="connsiteX1" fmla="*/ 64389 w 64388"/>
                <a:gd name="connsiteY1" fmla="*/ 0 h 94269"/>
                <a:gd name="connsiteX2" fmla="*/ 64389 w 64388"/>
                <a:gd name="connsiteY2" fmla="*/ 94270 h 94269"/>
                <a:gd name="connsiteX3" fmla="*/ 0 w 64388"/>
                <a:gd name="connsiteY3" fmla="*/ 94270 h 94269"/>
              </a:gdLst>
              <a:ahLst/>
              <a:cxnLst>
                <a:cxn ang="0">
                  <a:pos x="connsiteX0" y="connsiteY0"/>
                </a:cxn>
                <a:cxn ang="0">
                  <a:pos x="connsiteX1" y="connsiteY1"/>
                </a:cxn>
                <a:cxn ang="0">
                  <a:pos x="connsiteX2" y="connsiteY2"/>
                </a:cxn>
                <a:cxn ang="0">
                  <a:pos x="connsiteX3" y="connsiteY3"/>
                </a:cxn>
              </a:cxnLst>
              <a:rect l="l" t="t" r="r" b="b"/>
              <a:pathLst>
                <a:path w="64388" h="94269">
                  <a:moveTo>
                    <a:pt x="0" y="0"/>
                  </a:moveTo>
                  <a:lnTo>
                    <a:pt x="64389" y="0"/>
                  </a:lnTo>
                  <a:lnTo>
                    <a:pt x="64389" y="94270"/>
                  </a:lnTo>
                  <a:lnTo>
                    <a:pt x="0" y="94270"/>
                  </a:lnTo>
                  <a:close/>
                </a:path>
              </a:pathLst>
            </a:custGeom>
            <a:solidFill>
              <a:schemeClr val="accent2"/>
            </a:solidFill>
            <a:ln w="9525" cap="flat">
              <a:noFill/>
              <a:prstDash val="solid"/>
              <a:miter/>
            </a:ln>
          </p:spPr>
          <p:txBody>
            <a:bodyPr rtlCol="0" anchor="ctr"/>
            <a:lstStyle/>
            <a:p>
              <a:endParaRPr lang="en-US"/>
            </a:p>
          </p:txBody>
        </p:sp>
        <p:sp>
          <p:nvSpPr>
            <p:cNvPr id="28" name="Freeform 99">
              <a:extLst>
                <a:ext uri="{FF2B5EF4-FFF2-40B4-BE49-F238E27FC236}">
                  <a16:creationId xmlns:a16="http://schemas.microsoft.com/office/drawing/2014/main" id="{CBA33D5D-912C-5C75-AC37-ED1EF7776E2E}"/>
                </a:ext>
              </a:extLst>
            </p:cNvPr>
            <p:cNvSpPr/>
            <p:nvPr/>
          </p:nvSpPr>
          <p:spPr>
            <a:xfrm>
              <a:off x="232503" y="9245966"/>
              <a:ext cx="150431" cy="1417891"/>
            </a:xfrm>
            <a:custGeom>
              <a:avLst/>
              <a:gdLst>
                <a:gd name="connsiteX0" fmla="*/ 0 w 10001"/>
                <a:gd name="connsiteY0" fmla="*/ 0 h 94269"/>
                <a:gd name="connsiteX1" fmla="*/ 10001 w 10001"/>
                <a:gd name="connsiteY1" fmla="*/ 0 h 94269"/>
                <a:gd name="connsiteX2" fmla="*/ 10001 w 10001"/>
                <a:gd name="connsiteY2" fmla="*/ 94270 h 94269"/>
                <a:gd name="connsiteX3" fmla="*/ 0 w 10001"/>
                <a:gd name="connsiteY3" fmla="*/ 94270 h 94269"/>
              </a:gdLst>
              <a:ahLst/>
              <a:cxnLst>
                <a:cxn ang="0">
                  <a:pos x="connsiteX0" y="connsiteY0"/>
                </a:cxn>
                <a:cxn ang="0">
                  <a:pos x="connsiteX1" y="connsiteY1"/>
                </a:cxn>
                <a:cxn ang="0">
                  <a:pos x="connsiteX2" y="connsiteY2"/>
                </a:cxn>
                <a:cxn ang="0">
                  <a:pos x="connsiteX3" y="connsiteY3"/>
                </a:cxn>
              </a:cxnLst>
              <a:rect l="l" t="t" r="r" b="b"/>
              <a:pathLst>
                <a:path w="10001" h="94269">
                  <a:moveTo>
                    <a:pt x="0" y="0"/>
                  </a:moveTo>
                  <a:lnTo>
                    <a:pt x="10001" y="0"/>
                  </a:lnTo>
                  <a:lnTo>
                    <a:pt x="10001" y="94270"/>
                  </a:lnTo>
                  <a:lnTo>
                    <a:pt x="0" y="94270"/>
                  </a:lnTo>
                  <a:close/>
                </a:path>
              </a:pathLst>
            </a:custGeom>
            <a:solidFill>
              <a:schemeClr val="accent1"/>
            </a:solidFill>
            <a:ln w="9525" cap="flat">
              <a:noFill/>
              <a:prstDash val="solid"/>
              <a:miter/>
            </a:ln>
          </p:spPr>
          <p:txBody>
            <a:bodyPr rtlCol="0" anchor="ctr"/>
            <a:lstStyle/>
            <a:p>
              <a:endParaRPr lang="en-US"/>
            </a:p>
          </p:txBody>
        </p:sp>
        <p:sp>
          <p:nvSpPr>
            <p:cNvPr id="29" name="Freeform 100">
              <a:extLst>
                <a:ext uri="{FF2B5EF4-FFF2-40B4-BE49-F238E27FC236}">
                  <a16:creationId xmlns:a16="http://schemas.microsoft.com/office/drawing/2014/main" id="{4E75A9A9-04E0-9C05-EE58-1D0B4EBB1E66}"/>
                </a:ext>
              </a:extLst>
            </p:cNvPr>
            <p:cNvSpPr/>
            <p:nvPr/>
          </p:nvSpPr>
          <p:spPr>
            <a:xfrm>
              <a:off x="-271797" y="9245966"/>
              <a:ext cx="504277" cy="1417891"/>
            </a:xfrm>
            <a:custGeom>
              <a:avLst/>
              <a:gdLst>
                <a:gd name="connsiteX0" fmla="*/ 33528 w 33527"/>
                <a:gd name="connsiteY0" fmla="*/ 0 h 94269"/>
                <a:gd name="connsiteX1" fmla="*/ 33528 w 33527"/>
                <a:gd name="connsiteY1" fmla="*/ 94270 h 94269"/>
                <a:gd name="connsiteX2" fmla="*/ 0 w 33527"/>
                <a:gd name="connsiteY2" fmla="*/ 94270 h 94269"/>
                <a:gd name="connsiteX3" fmla="*/ 0 w 33527"/>
                <a:gd name="connsiteY3" fmla="*/ 73363 h 94269"/>
                <a:gd name="connsiteX4" fmla="*/ 0 w 33527"/>
                <a:gd name="connsiteY4" fmla="*/ 0 h 94269"/>
                <a:gd name="connsiteX5" fmla="*/ 33528 w 33527"/>
                <a:gd name="connsiteY5" fmla="*/ 0 h 9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7" h="94269">
                  <a:moveTo>
                    <a:pt x="33528" y="0"/>
                  </a:moveTo>
                  <a:lnTo>
                    <a:pt x="33528" y="94270"/>
                  </a:lnTo>
                  <a:lnTo>
                    <a:pt x="0" y="94270"/>
                  </a:lnTo>
                  <a:lnTo>
                    <a:pt x="0" y="73363"/>
                  </a:lnTo>
                  <a:lnTo>
                    <a:pt x="0" y="0"/>
                  </a:lnTo>
                  <a:lnTo>
                    <a:pt x="33528" y="0"/>
                  </a:lnTo>
                  <a:close/>
                </a:path>
              </a:pathLst>
            </a:custGeom>
            <a:solidFill>
              <a:schemeClr val="accent2"/>
            </a:solidFill>
            <a:ln w="9525" cap="flat">
              <a:noFill/>
              <a:prstDash val="solid"/>
              <a:miter/>
            </a:ln>
          </p:spPr>
          <p:txBody>
            <a:bodyPr rtlCol="0" anchor="ctr"/>
            <a:lstStyle/>
            <a:p>
              <a:endParaRPr lang="en-US"/>
            </a:p>
          </p:txBody>
        </p:sp>
        <p:sp>
          <p:nvSpPr>
            <p:cNvPr id="30" name="Freeform 101">
              <a:extLst>
                <a:ext uri="{FF2B5EF4-FFF2-40B4-BE49-F238E27FC236}">
                  <a16:creationId xmlns:a16="http://schemas.microsoft.com/office/drawing/2014/main" id="{212DE1AB-40B3-C880-D135-769788FC8591}"/>
                </a:ext>
              </a:extLst>
            </p:cNvPr>
            <p:cNvSpPr/>
            <p:nvPr/>
          </p:nvSpPr>
          <p:spPr>
            <a:xfrm>
              <a:off x="-4697165" y="8254021"/>
              <a:ext cx="4187542" cy="2095408"/>
            </a:xfrm>
            <a:custGeom>
              <a:avLst/>
              <a:gdLst>
                <a:gd name="connsiteX0" fmla="*/ 276872 w 276891"/>
                <a:gd name="connsiteY0" fmla="*/ 80102 h 139314"/>
                <a:gd name="connsiteX1" fmla="*/ 276872 w 276891"/>
                <a:gd name="connsiteY1" fmla="*/ 139306 h 139314"/>
                <a:gd name="connsiteX2" fmla="*/ 257155 w 276891"/>
                <a:gd name="connsiteY2" fmla="*/ 139306 h 139314"/>
                <a:gd name="connsiteX3" fmla="*/ 257631 w 276891"/>
                <a:gd name="connsiteY3" fmla="*/ 129803 h 139314"/>
                <a:gd name="connsiteX4" fmla="*/ 257631 w 276891"/>
                <a:gd name="connsiteY4" fmla="*/ 121060 h 139314"/>
                <a:gd name="connsiteX5" fmla="*/ 147589 w 276891"/>
                <a:gd name="connsiteY5" fmla="*/ 28815 h 139314"/>
                <a:gd name="connsiteX6" fmla="*/ 55130 w 276891"/>
                <a:gd name="connsiteY6" fmla="*/ 121060 h 139314"/>
                <a:gd name="connsiteX7" fmla="*/ 55130 w 276891"/>
                <a:gd name="connsiteY7" fmla="*/ 129803 h 139314"/>
                <a:gd name="connsiteX8" fmla="*/ 55606 w 276891"/>
                <a:gd name="connsiteY8" fmla="*/ 139306 h 139314"/>
                <a:gd name="connsiteX9" fmla="*/ -20 w 276891"/>
                <a:gd name="connsiteY9" fmla="*/ 139306 h 139314"/>
                <a:gd name="connsiteX10" fmla="*/ 74466 w 276891"/>
                <a:gd name="connsiteY10" fmla="*/ -8 h 139314"/>
                <a:gd name="connsiteX11" fmla="*/ 253440 w 276891"/>
                <a:gd name="connsiteY11" fmla="*/ -8 h 139314"/>
                <a:gd name="connsiteX12" fmla="*/ 253440 w 276891"/>
                <a:gd name="connsiteY12" fmla="*/ 48362 h 13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891" h="139314">
                  <a:moveTo>
                    <a:pt x="276872" y="80102"/>
                  </a:moveTo>
                  <a:lnTo>
                    <a:pt x="276872" y="139306"/>
                  </a:lnTo>
                  <a:lnTo>
                    <a:pt x="257155" y="139306"/>
                  </a:lnTo>
                  <a:cubicBezTo>
                    <a:pt x="257155" y="136170"/>
                    <a:pt x="257631" y="132939"/>
                    <a:pt x="257631" y="129803"/>
                  </a:cubicBezTo>
                  <a:cubicBezTo>
                    <a:pt x="257631" y="126667"/>
                    <a:pt x="257631" y="123911"/>
                    <a:pt x="257631" y="121060"/>
                  </a:cubicBezTo>
                  <a:cubicBezTo>
                    <a:pt x="252773" y="65270"/>
                    <a:pt x="203510" y="23971"/>
                    <a:pt x="147589" y="28815"/>
                  </a:cubicBezTo>
                  <a:cubicBezTo>
                    <a:pt x="98402" y="33076"/>
                    <a:pt x="59397" y="71988"/>
                    <a:pt x="55130" y="121060"/>
                  </a:cubicBezTo>
                  <a:cubicBezTo>
                    <a:pt x="55130" y="123911"/>
                    <a:pt x="55130" y="126857"/>
                    <a:pt x="55130" y="129803"/>
                  </a:cubicBezTo>
                  <a:cubicBezTo>
                    <a:pt x="55130" y="132749"/>
                    <a:pt x="55130" y="136265"/>
                    <a:pt x="55606" y="139306"/>
                  </a:cubicBezTo>
                  <a:lnTo>
                    <a:pt x="-20" y="139306"/>
                  </a:lnTo>
                  <a:lnTo>
                    <a:pt x="74466" y="-8"/>
                  </a:lnTo>
                  <a:lnTo>
                    <a:pt x="253440" y="-8"/>
                  </a:lnTo>
                  <a:lnTo>
                    <a:pt x="253440" y="48362"/>
                  </a:lnTo>
                  <a:close/>
                </a:path>
              </a:pathLst>
            </a:custGeom>
            <a:solidFill>
              <a:schemeClr val="accent2"/>
            </a:solidFill>
            <a:ln w="9525" cap="flat">
              <a:noFill/>
              <a:prstDash val="solid"/>
              <a:miter/>
            </a:ln>
          </p:spPr>
          <p:txBody>
            <a:bodyPr rtlCol="0" anchor="ctr"/>
            <a:lstStyle/>
            <a:p>
              <a:endParaRPr lang="en-US"/>
            </a:p>
          </p:txBody>
        </p:sp>
        <p:sp>
          <p:nvSpPr>
            <p:cNvPr id="31" name="Freeform 102">
              <a:extLst>
                <a:ext uri="{FF2B5EF4-FFF2-40B4-BE49-F238E27FC236}">
                  <a16:creationId xmlns:a16="http://schemas.microsoft.com/office/drawing/2014/main" id="{BD823185-BAF7-1F3C-2EB0-A5CC3A01EAD1}"/>
                </a:ext>
              </a:extLst>
            </p:cNvPr>
            <p:cNvSpPr/>
            <p:nvPr/>
          </p:nvSpPr>
          <p:spPr>
            <a:xfrm>
              <a:off x="-4697165" y="7587936"/>
              <a:ext cx="4186116" cy="2761470"/>
            </a:xfrm>
            <a:custGeom>
              <a:avLst/>
              <a:gdLst>
                <a:gd name="connsiteX0" fmla="*/ 276796 w 276796"/>
                <a:gd name="connsiteY0" fmla="*/ 0 h 183598"/>
                <a:gd name="connsiteX1" fmla="*/ 276796 w 276796"/>
                <a:gd name="connsiteY1" fmla="*/ 124394 h 183598"/>
                <a:gd name="connsiteX2" fmla="*/ 253460 w 276796"/>
                <a:gd name="connsiteY2" fmla="*/ 92654 h 183598"/>
                <a:gd name="connsiteX3" fmla="*/ 253460 w 276796"/>
                <a:gd name="connsiteY3" fmla="*/ 44284 h 183598"/>
                <a:gd name="connsiteX4" fmla="*/ 74390 w 276796"/>
                <a:gd name="connsiteY4" fmla="*/ 44284 h 183598"/>
                <a:gd name="connsiteX5" fmla="*/ 0 w 276796"/>
                <a:gd name="connsiteY5" fmla="*/ 183598 h 183598"/>
                <a:gd name="connsiteX6" fmla="*/ 0 w 276796"/>
                <a:gd name="connsiteY6" fmla="*/ 165257 h 183598"/>
                <a:gd name="connsiteX7" fmla="*/ 0 w 276796"/>
                <a:gd name="connsiteY7" fmla="*/ 126865 h 183598"/>
                <a:gd name="connsiteX8" fmla="*/ 19621 w 276796"/>
                <a:gd name="connsiteY8" fmla="*/ 91799 h 183598"/>
                <a:gd name="connsiteX9" fmla="*/ 71152 w 276796"/>
                <a:gd name="connsiteY9" fmla="*/ 0 h 183598"/>
                <a:gd name="connsiteX10" fmla="*/ 247555 w 276796"/>
                <a:gd name="connsiteY10" fmla="*/ 0 h 183598"/>
                <a:gd name="connsiteX11" fmla="*/ 276796 w 276796"/>
                <a:gd name="connsiteY11" fmla="*/ 0 h 18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796" h="183598">
                  <a:moveTo>
                    <a:pt x="276796" y="0"/>
                  </a:moveTo>
                  <a:lnTo>
                    <a:pt x="276796" y="124394"/>
                  </a:lnTo>
                  <a:lnTo>
                    <a:pt x="253460" y="92654"/>
                  </a:lnTo>
                  <a:lnTo>
                    <a:pt x="253460" y="44284"/>
                  </a:lnTo>
                  <a:lnTo>
                    <a:pt x="74390" y="44284"/>
                  </a:lnTo>
                  <a:lnTo>
                    <a:pt x="0" y="183598"/>
                  </a:lnTo>
                  <a:lnTo>
                    <a:pt x="0" y="165257"/>
                  </a:lnTo>
                  <a:lnTo>
                    <a:pt x="0" y="126865"/>
                  </a:lnTo>
                  <a:lnTo>
                    <a:pt x="19621" y="91799"/>
                  </a:lnTo>
                  <a:lnTo>
                    <a:pt x="71152" y="0"/>
                  </a:lnTo>
                  <a:lnTo>
                    <a:pt x="247555" y="0"/>
                  </a:lnTo>
                  <a:lnTo>
                    <a:pt x="276796" y="0"/>
                  </a:lnTo>
                  <a:close/>
                </a:path>
              </a:pathLst>
            </a:custGeom>
            <a:solidFill>
              <a:schemeClr val="accent1"/>
            </a:solidFill>
            <a:ln w="9525" cap="flat">
              <a:noFill/>
              <a:prstDash val="solid"/>
              <a:miter/>
            </a:ln>
          </p:spPr>
          <p:txBody>
            <a:bodyPr rtlCol="0" anchor="ctr"/>
            <a:lstStyle/>
            <a:p>
              <a:endParaRPr lang="en-US"/>
            </a:p>
          </p:txBody>
        </p:sp>
        <p:sp>
          <p:nvSpPr>
            <p:cNvPr id="32" name="Freeform 103">
              <a:extLst>
                <a:ext uri="{FF2B5EF4-FFF2-40B4-BE49-F238E27FC236}">
                  <a16:creationId xmlns:a16="http://schemas.microsoft.com/office/drawing/2014/main" id="{05A56164-0326-BABA-3021-9439E0FA083B}"/>
                </a:ext>
              </a:extLst>
            </p:cNvPr>
            <p:cNvSpPr/>
            <p:nvPr/>
          </p:nvSpPr>
          <p:spPr>
            <a:xfrm>
              <a:off x="-950864" y="6760359"/>
              <a:ext cx="439815" cy="827577"/>
            </a:xfrm>
            <a:custGeom>
              <a:avLst/>
              <a:gdLst>
                <a:gd name="connsiteX0" fmla="*/ 29242 w 29241"/>
                <a:gd name="connsiteY0" fmla="*/ 95 h 55022"/>
                <a:gd name="connsiteX1" fmla="*/ 29242 w 29241"/>
                <a:gd name="connsiteY1" fmla="*/ 55022 h 55022"/>
                <a:gd name="connsiteX2" fmla="*/ 0 w 29241"/>
                <a:gd name="connsiteY2" fmla="*/ 55022 h 55022"/>
                <a:gd name="connsiteX3" fmla="*/ 0 w 29241"/>
                <a:gd name="connsiteY3" fmla="*/ 0 h 55022"/>
                <a:gd name="connsiteX4" fmla="*/ 29242 w 29241"/>
                <a:gd name="connsiteY4" fmla="*/ 0 h 55022"/>
                <a:gd name="connsiteX5" fmla="*/ 29242 w 29241"/>
                <a:gd name="connsiteY5" fmla="*/ 95 h 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41" h="55022">
                  <a:moveTo>
                    <a:pt x="29242" y="95"/>
                  </a:moveTo>
                  <a:lnTo>
                    <a:pt x="29242" y="55022"/>
                  </a:lnTo>
                  <a:lnTo>
                    <a:pt x="0" y="55022"/>
                  </a:lnTo>
                  <a:lnTo>
                    <a:pt x="0" y="0"/>
                  </a:lnTo>
                  <a:lnTo>
                    <a:pt x="29242" y="0"/>
                  </a:lnTo>
                  <a:lnTo>
                    <a:pt x="29242" y="95"/>
                  </a:lnTo>
                  <a:close/>
                </a:path>
              </a:pathLst>
            </a:custGeom>
            <a:solidFill>
              <a:schemeClr val="tx2"/>
            </a:solidFill>
            <a:ln w="9525" cap="flat">
              <a:noFill/>
              <a:prstDash val="solid"/>
              <a:miter/>
            </a:ln>
          </p:spPr>
          <p:txBody>
            <a:bodyPr rtlCol="0" anchor="ctr"/>
            <a:lstStyle/>
            <a:p>
              <a:endParaRPr lang="en-US"/>
            </a:p>
          </p:txBody>
        </p:sp>
        <p:sp>
          <p:nvSpPr>
            <p:cNvPr id="33" name="Freeform 105">
              <a:extLst>
                <a:ext uri="{FF2B5EF4-FFF2-40B4-BE49-F238E27FC236}">
                  <a16:creationId xmlns:a16="http://schemas.microsoft.com/office/drawing/2014/main" id="{00D4D666-1F68-59B3-FD29-A06F66F400D9}"/>
                </a:ext>
              </a:extLst>
            </p:cNvPr>
            <p:cNvSpPr/>
            <p:nvPr/>
          </p:nvSpPr>
          <p:spPr>
            <a:xfrm>
              <a:off x="-3713715" y="8825085"/>
              <a:ext cx="2757854" cy="2799327"/>
            </a:xfrm>
            <a:custGeom>
              <a:avLst/>
              <a:gdLst>
                <a:gd name="connsiteX0" fmla="*/ 183289 w 183357"/>
                <a:gd name="connsiteY0" fmla="*/ 82998 h 186115"/>
                <a:gd name="connsiteX1" fmla="*/ 183289 w 183357"/>
                <a:gd name="connsiteY1" fmla="*/ 91741 h 186115"/>
                <a:gd name="connsiteX2" fmla="*/ 94659 w 183357"/>
                <a:gd name="connsiteY2" fmla="*/ 186059 h 186115"/>
                <a:gd name="connsiteX3" fmla="*/ 123 w 183357"/>
                <a:gd name="connsiteY3" fmla="*/ 97634 h 186115"/>
                <a:gd name="connsiteX4" fmla="*/ 123 w 183357"/>
                <a:gd name="connsiteY4" fmla="*/ 91741 h 186115"/>
                <a:gd name="connsiteX5" fmla="*/ 123 w 183357"/>
                <a:gd name="connsiteY5" fmla="*/ 82998 h 186115"/>
                <a:gd name="connsiteX6" fmla="*/ 99621 w 183357"/>
                <a:gd name="connsiteY6" fmla="*/ 378 h 186115"/>
                <a:gd name="connsiteX7" fmla="*/ 182431 w 183357"/>
                <a:gd name="connsiteY7" fmla="*/ 82998 h 186115"/>
                <a:gd name="connsiteX8" fmla="*/ 173764 w 183357"/>
                <a:gd name="connsiteY8" fmla="*/ 91741 h 186115"/>
                <a:gd name="connsiteX9" fmla="*/ 92230 w 183357"/>
                <a:gd name="connsiteY9" fmla="*/ 10395 h 186115"/>
                <a:gd name="connsiteX10" fmla="*/ 10696 w 183357"/>
                <a:gd name="connsiteY10" fmla="*/ 91741 h 186115"/>
                <a:gd name="connsiteX11" fmla="*/ 92230 w 183357"/>
                <a:gd name="connsiteY11" fmla="*/ 173086 h 186115"/>
                <a:gd name="connsiteX12" fmla="*/ 173668 w 183357"/>
                <a:gd name="connsiteY12" fmla="*/ 91741 h 18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357" h="186115">
                  <a:moveTo>
                    <a:pt x="183289" y="82998"/>
                  </a:moveTo>
                  <a:cubicBezTo>
                    <a:pt x="183289" y="85849"/>
                    <a:pt x="183289" y="88795"/>
                    <a:pt x="183289" y="91741"/>
                  </a:cubicBezTo>
                  <a:cubicBezTo>
                    <a:pt x="184917" y="142204"/>
                    <a:pt x="145236" y="184431"/>
                    <a:pt x="94659" y="186059"/>
                  </a:cubicBezTo>
                  <a:cubicBezTo>
                    <a:pt x="44081" y="187687"/>
                    <a:pt x="1752" y="148098"/>
                    <a:pt x="123" y="97634"/>
                  </a:cubicBezTo>
                  <a:cubicBezTo>
                    <a:pt x="56" y="95670"/>
                    <a:pt x="56" y="93705"/>
                    <a:pt x="123" y="91741"/>
                  </a:cubicBezTo>
                  <a:cubicBezTo>
                    <a:pt x="-68" y="88830"/>
                    <a:pt x="-68" y="85909"/>
                    <a:pt x="123" y="82998"/>
                  </a:cubicBezTo>
                  <a:cubicBezTo>
                    <a:pt x="4733" y="32771"/>
                    <a:pt x="49281" y="-4219"/>
                    <a:pt x="99621" y="378"/>
                  </a:cubicBezTo>
                  <a:cubicBezTo>
                    <a:pt x="143579" y="4392"/>
                    <a:pt x="178412" y="39139"/>
                    <a:pt x="182431" y="82998"/>
                  </a:cubicBezTo>
                  <a:close/>
                  <a:moveTo>
                    <a:pt x="173764" y="91741"/>
                  </a:moveTo>
                  <a:cubicBezTo>
                    <a:pt x="173764" y="46814"/>
                    <a:pt x="137264" y="10395"/>
                    <a:pt x="92230" y="10395"/>
                  </a:cubicBezTo>
                  <a:cubicBezTo>
                    <a:pt x="47195" y="10395"/>
                    <a:pt x="10696" y="46814"/>
                    <a:pt x="10696" y="91741"/>
                  </a:cubicBezTo>
                  <a:cubicBezTo>
                    <a:pt x="10696" y="136667"/>
                    <a:pt x="47195" y="173086"/>
                    <a:pt x="92230" y="173086"/>
                  </a:cubicBezTo>
                  <a:cubicBezTo>
                    <a:pt x="137197" y="172982"/>
                    <a:pt x="173621" y="136608"/>
                    <a:pt x="173668" y="91741"/>
                  </a:cubicBezTo>
                  <a:close/>
                </a:path>
              </a:pathLst>
            </a:custGeom>
            <a:solidFill>
              <a:srgbClr val="161617"/>
            </a:solidFill>
            <a:ln w="9525" cap="flat">
              <a:noFill/>
              <a:prstDash val="solid"/>
              <a:miter/>
            </a:ln>
          </p:spPr>
          <p:txBody>
            <a:bodyPr rtlCol="0" anchor="ctr"/>
            <a:lstStyle/>
            <a:p>
              <a:endParaRPr lang="en-US"/>
            </a:p>
          </p:txBody>
        </p:sp>
        <p:sp>
          <p:nvSpPr>
            <p:cNvPr id="34" name="Freeform 108">
              <a:extLst>
                <a:ext uri="{FF2B5EF4-FFF2-40B4-BE49-F238E27FC236}">
                  <a16:creationId xmlns:a16="http://schemas.microsoft.com/office/drawing/2014/main" id="{71F0350F-BEF0-88DA-25AE-101A20982329}"/>
                </a:ext>
              </a:extLst>
            </p:cNvPr>
            <p:cNvSpPr/>
            <p:nvPr/>
          </p:nvSpPr>
          <p:spPr>
            <a:xfrm>
              <a:off x="-3553986" y="8981558"/>
              <a:ext cx="2452679" cy="2447019"/>
            </a:xfrm>
            <a:custGeom>
              <a:avLst/>
              <a:gdLst>
                <a:gd name="connsiteX0" fmla="*/ 81514 w 163068"/>
                <a:gd name="connsiteY0" fmla="*/ -8 h 162691"/>
                <a:gd name="connsiteX1" fmla="*/ 163048 w 163068"/>
                <a:gd name="connsiteY1" fmla="*/ 81338 h 162691"/>
                <a:gd name="connsiteX2" fmla="*/ 81514 w 163068"/>
                <a:gd name="connsiteY2" fmla="*/ 162683 h 162691"/>
                <a:gd name="connsiteX3" fmla="*/ -20 w 163068"/>
                <a:gd name="connsiteY3" fmla="*/ 81338 h 162691"/>
                <a:gd name="connsiteX4" fmla="*/ 81514 w 163068"/>
                <a:gd name="connsiteY4" fmla="*/ -8 h 162691"/>
                <a:gd name="connsiteX5" fmla="*/ 122853 w 163068"/>
                <a:gd name="connsiteY5" fmla="*/ 81338 h 162691"/>
                <a:gd name="connsiteX6" fmla="*/ 81419 w 163068"/>
                <a:gd name="connsiteY6" fmla="*/ 40000 h 162691"/>
                <a:gd name="connsiteX7" fmla="*/ 39985 w 163068"/>
                <a:gd name="connsiteY7" fmla="*/ 81338 h 162691"/>
                <a:gd name="connsiteX8" fmla="*/ 81419 w 163068"/>
                <a:gd name="connsiteY8" fmla="*/ 122676 h 162691"/>
                <a:gd name="connsiteX9" fmla="*/ 81514 w 163068"/>
                <a:gd name="connsiteY9" fmla="*/ 122676 h 162691"/>
                <a:gd name="connsiteX10" fmla="*/ 122853 w 163068"/>
                <a:gd name="connsiteY10" fmla="*/ 81338 h 16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 h="162691">
                  <a:moveTo>
                    <a:pt x="81514" y="-8"/>
                  </a:moveTo>
                  <a:cubicBezTo>
                    <a:pt x="126548" y="-8"/>
                    <a:pt x="163048" y="36411"/>
                    <a:pt x="163048" y="81338"/>
                  </a:cubicBezTo>
                  <a:cubicBezTo>
                    <a:pt x="163048" y="126264"/>
                    <a:pt x="126548" y="162683"/>
                    <a:pt x="81514" y="162683"/>
                  </a:cubicBezTo>
                  <a:cubicBezTo>
                    <a:pt x="36480" y="162683"/>
                    <a:pt x="-20" y="126264"/>
                    <a:pt x="-20" y="81338"/>
                  </a:cubicBezTo>
                  <a:cubicBezTo>
                    <a:pt x="37" y="36433"/>
                    <a:pt x="36508" y="44"/>
                    <a:pt x="81514" y="-8"/>
                  </a:cubicBezTo>
                  <a:close/>
                  <a:moveTo>
                    <a:pt x="122853" y="81338"/>
                  </a:moveTo>
                  <a:cubicBezTo>
                    <a:pt x="122853" y="58508"/>
                    <a:pt x="104298" y="40000"/>
                    <a:pt x="81419" y="40000"/>
                  </a:cubicBezTo>
                  <a:cubicBezTo>
                    <a:pt x="58540" y="40000"/>
                    <a:pt x="39985" y="58508"/>
                    <a:pt x="39985" y="81338"/>
                  </a:cubicBezTo>
                  <a:cubicBezTo>
                    <a:pt x="39985" y="104169"/>
                    <a:pt x="58540" y="122676"/>
                    <a:pt x="81419" y="122676"/>
                  </a:cubicBezTo>
                  <a:cubicBezTo>
                    <a:pt x="81447" y="122676"/>
                    <a:pt x="81485" y="122676"/>
                    <a:pt x="81514" y="122676"/>
                  </a:cubicBezTo>
                  <a:cubicBezTo>
                    <a:pt x="104365" y="122623"/>
                    <a:pt x="122853" y="104131"/>
                    <a:pt x="122853" y="81338"/>
                  </a:cubicBezTo>
                  <a:close/>
                </a:path>
              </a:pathLst>
            </a:custGeom>
            <a:solidFill>
              <a:srgbClr val="41383D"/>
            </a:solidFill>
            <a:ln w="9525" cap="flat">
              <a:noFill/>
              <a:prstDash val="solid"/>
              <a:miter/>
            </a:ln>
          </p:spPr>
          <p:txBody>
            <a:bodyPr rtlCol="0" anchor="ctr"/>
            <a:lstStyle/>
            <a:p>
              <a:endParaRPr lang="en-US"/>
            </a:p>
          </p:txBody>
        </p:sp>
        <p:sp>
          <p:nvSpPr>
            <p:cNvPr id="35" name="Freeform 111">
              <a:extLst>
                <a:ext uri="{FF2B5EF4-FFF2-40B4-BE49-F238E27FC236}">
                  <a16:creationId xmlns:a16="http://schemas.microsoft.com/office/drawing/2014/main" id="{65E63397-C875-F2B6-7458-28E3CEFBC64C}"/>
                </a:ext>
              </a:extLst>
            </p:cNvPr>
            <p:cNvSpPr/>
            <p:nvPr/>
          </p:nvSpPr>
          <p:spPr>
            <a:xfrm>
              <a:off x="-2950836" y="9589009"/>
              <a:ext cx="1246392" cy="1243517"/>
            </a:xfrm>
            <a:custGeom>
              <a:avLst/>
              <a:gdLst>
                <a:gd name="connsiteX0" fmla="*/ 41414 w 82867"/>
                <a:gd name="connsiteY0" fmla="*/ -8 h 82676"/>
                <a:gd name="connsiteX1" fmla="*/ 82847 w 82867"/>
                <a:gd name="connsiteY1" fmla="*/ 41330 h 82676"/>
                <a:gd name="connsiteX2" fmla="*/ 41414 w 82867"/>
                <a:gd name="connsiteY2" fmla="*/ 82668 h 82676"/>
                <a:gd name="connsiteX3" fmla="*/ -20 w 82867"/>
                <a:gd name="connsiteY3" fmla="*/ 41330 h 82676"/>
                <a:gd name="connsiteX4" fmla="*/ -20 w 82867"/>
                <a:gd name="connsiteY4" fmla="*/ 41235 h 82676"/>
                <a:gd name="connsiteX5" fmla="*/ 41414 w 82867"/>
                <a:gd name="connsiteY5" fmla="*/ -8 h 8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7" h="82676">
                  <a:moveTo>
                    <a:pt x="41414" y="-8"/>
                  </a:moveTo>
                  <a:cubicBezTo>
                    <a:pt x="64293" y="-8"/>
                    <a:pt x="82847" y="18500"/>
                    <a:pt x="82847" y="41330"/>
                  </a:cubicBezTo>
                  <a:cubicBezTo>
                    <a:pt x="82847" y="64160"/>
                    <a:pt x="64293" y="82668"/>
                    <a:pt x="41414" y="82668"/>
                  </a:cubicBezTo>
                  <a:cubicBezTo>
                    <a:pt x="18535" y="82668"/>
                    <a:pt x="-20" y="64160"/>
                    <a:pt x="-20" y="41330"/>
                  </a:cubicBezTo>
                  <a:cubicBezTo>
                    <a:pt x="-20" y="41299"/>
                    <a:pt x="-20" y="41266"/>
                    <a:pt x="-20" y="41235"/>
                  </a:cubicBezTo>
                  <a:cubicBezTo>
                    <a:pt x="37" y="18442"/>
                    <a:pt x="18563" y="-8"/>
                    <a:pt x="41414" y="-8"/>
                  </a:cubicBezTo>
                  <a:close/>
                </a:path>
              </a:pathLst>
            </a:custGeom>
            <a:solidFill>
              <a:schemeClr val="accent2"/>
            </a:solidFill>
            <a:ln w="9525" cap="flat">
              <a:noFill/>
              <a:prstDash val="solid"/>
              <a:miter/>
            </a:ln>
          </p:spPr>
          <p:txBody>
            <a:bodyPr rtlCol="0" anchor="ctr"/>
            <a:lstStyle/>
            <a:p>
              <a:endParaRPr lang="en-US"/>
            </a:p>
          </p:txBody>
        </p:sp>
        <p:sp>
          <p:nvSpPr>
            <p:cNvPr id="36" name="Freeform 114">
              <a:extLst>
                <a:ext uri="{FF2B5EF4-FFF2-40B4-BE49-F238E27FC236}">
                  <a16:creationId xmlns:a16="http://schemas.microsoft.com/office/drawing/2014/main" id="{735F49AC-6C6A-0016-3BDD-777DC57E66BB}"/>
                </a:ext>
              </a:extLst>
            </p:cNvPr>
            <p:cNvSpPr/>
            <p:nvPr/>
          </p:nvSpPr>
          <p:spPr>
            <a:xfrm>
              <a:off x="-5051095" y="7587936"/>
              <a:ext cx="1446966" cy="1380740"/>
            </a:xfrm>
            <a:custGeom>
              <a:avLst/>
              <a:gdLst>
                <a:gd name="connsiteX0" fmla="*/ 96202 w 96202"/>
                <a:gd name="connsiteY0" fmla="*/ 0 h 91799"/>
                <a:gd name="connsiteX1" fmla="*/ 44672 w 96202"/>
                <a:gd name="connsiteY1" fmla="*/ 91799 h 91799"/>
                <a:gd name="connsiteX2" fmla="*/ 0 w 96202"/>
                <a:gd name="connsiteY2" fmla="*/ 91799 h 91799"/>
                <a:gd name="connsiteX3" fmla="*/ 0 w 96202"/>
                <a:gd name="connsiteY3" fmla="*/ 0 h 91799"/>
                <a:gd name="connsiteX4" fmla="*/ 96202 w 96202"/>
                <a:gd name="connsiteY4" fmla="*/ 0 h 91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 h="91799">
                  <a:moveTo>
                    <a:pt x="96202" y="0"/>
                  </a:moveTo>
                  <a:lnTo>
                    <a:pt x="44672" y="91799"/>
                  </a:lnTo>
                  <a:lnTo>
                    <a:pt x="0" y="91799"/>
                  </a:lnTo>
                  <a:lnTo>
                    <a:pt x="0" y="0"/>
                  </a:lnTo>
                  <a:lnTo>
                    <a:pt x="96202" y="0"/>
                  </a:lnTo>
                  <a:close/>
                </a:path>
              </a:pathLst>
            </a:custGeom>
            <a:solidFill>
              <a:schemeClr val="accent1"/>
            </a:solidFill>
            <a:ln w="9525" cap="flat">
              <a:noFill/>
              <a:prstDash val="solid"/>
              <a:miter/>
            </a:ln>
          </p:spPr>
          <p:txBody>
            <a:bodyPr rtlCol="0" anchor="ctr"/>
            <a:lstStyle/>
            <a:p>
              <a:endParaRPr lang="en-US"/>
            </a:p>
          </p:txBody>
        </p:sp>
        <p:sp>
          <p:nvSpPr>
            <p:cNvPr id="37" name="Freeform 115">
              <a:extLst>
                <a:ext uri="{FF2B5EF4-FFF2-40B4-BE49-F238E27FC236}">
                  <a16:creationId xmlns:a16="http://schemas.microsoft.com/office/drawing/2014/main" id="{E91D1564-3845-CBD9-4FB9-B094BBF23AC0}"/>
                </a:ext>
              </a:extLst>
            </p:cNvPr>
            <p:cNvSpPr/>
            <p:nvPr/>
          </p:nvSpPr>
          <p:spPr>
            <a:xfrm>
              <a:off x="-5290347" y="8968677"/>
              <a:ext cx="911165" cy="1104866"/>
            </a:xfrm>
            <a:custGeom>
              <a:avLst/>
              <a:gdLst>
                <a:gd name="connsiteX0" fmla="*/ 60579 w 60579"/>
                <a:gd name="connsiteY0" fmla="*/ 0 h 73458"/>
                <a:gd name="connsiteX1" fmla="*/ 40958 w 60579"/>
                <a:gd name="connsiteY1" fmla="*/ 35066 h 73458"/>
                <a:gd name="connsiteX2" fmla="*/ 40958 w 60579"/>
                <a:gd name="connsiteY2" fmla="*/ 73458 h 73458"/>
                <a:gd name="connsiteX3" fmla="*/ 15907 w 60579"/>
                <a:gd name="connsiteY3" fmla="*/ 73458 h 73458"/>
                <a:gd name="connsiteX4" fmla="*/ 0 w 60579"/>
                <a:gd name="connsiteY4" fmla="*/ 73458 h 73458"/>
                <a:gd name="connsiteX5" fmla="*/ 0 w 60579"/>
                <a:gd name="connsiteY5" fmla="*/ 0 h 73458"/>
                <a:gd name="connsiteX6" fmla="*/ 15907 w 60579"/>
                <a:gd name="connsiteY6" fmla="*/ 0 h 73458"/>
                <a:gd name="connsiteX7" fmla="*/ 60579 w 60579"/>
                <a:gd name="connsiteY7" fmla="*/ 0 h 7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579" h="73458">
                  <a:moveTo>
                    <a:pt x="60579" y="0"/>
                  </a:moveTo>
                  <a:lnTo>
                    <a:pt x="40958" y="35066"/>
                  </a:lnTo>
                  <a:lnTo>
                    <a:pt x="40958" y="73458"/>
                  </a:lnTo>
                  <a:lnTo>
                    <a:pt x="15907" y="73458"/>
                  </a:lnTo>
                  <a:lnTo>
                    <a:pt x="0" y="73458"/>
                  </a:lnTo>
                  <a:lnTo>
                    <a:pt x="0" y="0"/>
                  </a:lnTo>
                  <a:lnTo>
                    <a:pt x="15907" y="0"/>
                  </a:lnTo>
                  <a:lnTo>
                    <a:pt x="60579" y="0"/>
                  </a:lnTo>
                  <a:close/>
                </a:path>
              </a:pathLst>
            </a:custGeom>
            <a:solidFill>
              <a:schemeClr val="accent1"/>
            </a:solidFill>
            <a:ln w="9525" cap="flat">
              <a:noFill/>
              <a:prstDash val="solid"/>
              <a:miter/>
            </a:ln>
          </p:spPr>
          <p:txBody>
            <a:bodyPr rtlCol="0" anchor="ctr"/>
            <a:lstStyle/>
            <a:p>
              <a:endParaRPr lang="en-US"/>
            </a:p>
          </p:txBody>
        </p:sp>
        <p:sp>
          <p:nvSpPr>
            <p:cNvPr id="38" name="Freeform 116">
              <a:extLst>
                <a:ext uri="{FF2B5EF4-FFF2-40B4-BE49-F238E27FC236}">
                  <a16:creationId xmlns:a16="http://schemas.microsoft.com/office/drawing/2014/main" id="{E5BF9BBC-93D5-5F14-C6E1-F8543F6E8A15}"/>
                </a:ext>
              </a:extLst>
            </p:cNvPr>
            <p:cNvSpPr/>
            <p:nvPr/>
          </p:nvSpPr>
          <p:spPr>
            <a:xfrm>
              <a:off x="-5051095" y="10073566"/>
              <a:ext cx="376768" cy="275852"/>
            </a:xfrm>
            <a:custGeom>
              <a:avLst/>
              <a:gdLst>
                <a:gd name="connsiteX0" fmla="*/ 0 w 25050"/>
                <a:gd name="connsiteY0" fmla="*/ 0 h 18340"/>
                <a:gd name="connsiteX1" fmla="*/ 25051 w 25050"/>
                <a:gd name="connsiteY1" fmla="*/ 0 h 18340"/>
                <a:gd name="connsiteX2" fmla="*/ 25051 w 25050"/>
                <a:gd name="connsiteY2" fmla="*/ 18341 h 18340"/>
                <a:gd name="connsiteX3" fmla="*/ 0 w 25050"/>
                <a:gd name="connsiteY3" fmla="*/ 18341 h 18340"/>
              </a:gdLst>
              <a:ahLst/>
              <a:cxnLst>
                <a:cxn ang="0">
                  <a:pos x="connsiteX0" y="connsiteY0"/>
                </a:cxn>
                <a:cxn ang="0">
                  <a:pos x="connsiteX1" y="connsiteY1"/>
                </a:cxn>
                <a:cxn ang="0">
                  <a:pos x="connsiteX2" y="connsiteY2"/>
                </a:cxn>
                <a:cxn ang="0">
                  <a:pos x="connsiteX3" y="connsiteY3"/>
                </a:cxn>
              </a:cxnLst>
              <a:rect l="l" t="t" r="r" b="b"/>
              <a:pathLst>
                <a:path w="25050" h="18340">
                  <a:moveTo>
                    <a:pt x="0" y="0"/>
                  </a:moveTo>
                  <a:lnTo>
                    <a:pt x="25051" y="0"/>
                  </a:lnTo>
                  <a:lnTo>
                    <a:pt x="25051" y="18341"/>
                  </a:lnTo>
                  <a:lnTo>
                    <a:pt x="0" y="18341"/>
                  </a:lnTo>
                  <a:close/>
                </a:path>
              </a:pathLst>
            </a:custGeom>
            <a:solidFill>
              <a:schemeClr val="tx2"/>
            </a:solidFill>
            <a:ln w="9525" cap="flat">
              <a:noFill/>
              <a:prstDash val="solid"/>
              <a:miter/>
            </a:ln>
          </p:spPr>
          <p:txBody>
            <a:bodyPr rtlCol="0" anchor="ctr"/>
            <a:lstStyle/>
            <a:p>
              <a:endParaRPr lang="en-US"/>
            </a:p>
          </p:txBody>
        </p:sp>
        <p:sp>
          <p:nvSpPr>
            <p:cNvPr id="39" name="Freeform 120">
              <a:extLst>
                <a:ext uri="{FF2B5EF4-FFF2-40B4-BE49-F238E27FC236}">
                  <a16:creationId xmlns:a16="http://schemas.microsoft.com/office/drawing/2014/main" id="{066A0B53-45F0-5AE2-628D-F24B62262380}"/>
                </a:ext>
              </a:extLst>
            </p:cNvPr>
            <p:cNvSpPr/>
            <p:nvPr/>
          </p:nvSpPr>
          <p:spPr>
            <a:xfrm>
              <a:off x="-3777481" y="8758590"/>
              <a:ext cx="2899671" cy="2892944"/>
            </a:xfrm>
            <a:custGeom>
              <a:avLst/>
              <a:gdLst>
                <a:gd name="connsiteX0" fmla="*/ 95993 w 192786"/>
                <a:gd name="connsiteY0" fmla="*/ 192332 h 192339"/>
                <a:gd name="connsiteX1" fmla="*/ -19 w 192786"/>
                <a:gd name="connsiteY1" fmla="*/ 95782 h 192339"/>
                <a:gd name="connsiteX2" fmla="*/ 96755 w 192786"/>
                <a:gd name="connsiteY2" fmla="*/ -7 h 192339"/>
                <a:gd name="connsiteX3" fmla="*/ 192767 w 192786"/>
                <a:gd name="connsiteY3" fmla="*/ 96161 h 192339"/>
                <a:gd name="connsiteX4" fmla="*/ 96183 w 192786"/>
                <a:gd name="connsiteY4" fmla="*/ 192332 h 192339"/>
                <a:gd name="connsiteX5" fmla="*/ 95993 w 192786"/>
                <a:gd name="connsiteY5" fmla="*/ 192332 h 192339"/>
                <a:gd name="connsiteX6" fmla="*/ 95993 w 192786"/>
                <a:gd name="connsiteY6" fmla="*/ 9589 h 192339"/>
                <a:gd name="connsiteX7" fmla="*/ 9506 w 192786"/>
                <a:gd name="connsiteY7" fmla="*/ 96635 h 192339"/>
                <a:gd name="connsiteX8" fmla="*/ 96755 w 192786"/>
                <a:gd name="connsiteY8" fmla="*/ 182922 h 192339"/>
                <a:gd name="connsiteX9" fmla="*/ 183242 w 192786"/>
                <a:gd name="connsiteY9" fmla="*/ 96161 h 192339"/>
                <a:gd name="connsiteX10" fmla="*/ 96088 w 192786"/>
                <a:gd name="connsiteY10" fmla="*/ 9589 h 192339"/>
                <a:gd name="connsiteX11" fmla="*/ 95993 w 192786"/>
                <a:gd name="connsiteY11" fmla="*/ 9589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786" h="192339">
                  <a:moveTo>
                    <a:pt x="95993" y="192332"/>
                  </a:moveTo>
                  <a:cubicBezTo>
                    <a:pt x="42758" y="192122"/>
                    <a:pt x="-229" y="148895"/>
                    <a:pt x="-19" y="95782"/>
                  </a:cubicBezTo>
                  <a:cubicBezTo>
                    <a:pt x="190" y="42669"/>
                    <a:pt x="43520" y="-217"/>
                    <a:pt x="96755" y="-7"/>
                  </a:cubicBezTo>
                  <a:cubicBezTo>
                    <a:pt x="149838" y="202"/>
                    <a:pt x="192767" y="43196"/>
                    <a:pt x="192767" y="96161"/>
                  </a:cubicBezTo>
                  <a:cubicBezTo>
                    <a:pt x="192719" y="149327"/>
                    <a:pt x="149476" y="192384"/>
                    <a:pt x="96183" y="192332"/>
                  </a:cubicBezTo>
                  <a:cubicBezTo>
                    <a:pt x="96117" y="192332"/>
                    <a:pt x="96059" y="192332"/>
                    <a:pt x="95993" y="192332"/>
                  </a:cubicBezTo>
                  <a:close/>
                  <a:moveTo>
                    <a:pt x="95993" y="9589"/>
                  </a:moveTo>
                  <a:cubicBezTo>
                    <a:pt x="48015" y="9799"/>
                    <a:pt x="9296" y="48771"/>
                    <a:pt x="9506" y="96635"/>
                  </a:cubicBezTo>
                  <a:cubicBezTo>
                    <a:pt x="9715" y="144500"/>
                    <a:pt x="48777" y="183132"/>
                    <a:pt x="96755" y="182922"/>
                  </a:cubicBezTo>
                  <a:cubicBezTo>
                    <a:pt x="144618" y="182713"/>
                    <a:pt x="183289" y="143915"/>
                    <a:pt x="183242" y="96161"/>
                  </a:cubicBezTo>
                  <a:cubicBezTo>
                    <a:pt x="183137" y="48244"/>
                    <a:pt x="144113" y="9484"/>
                    <a:pt x="96088" y="9589"/>
                  </a:cubicBezTo>
                  <a:cubicBezTo>
                    <a:pt x="96059" y="9589"/>
                    <a:pt x="96021" y="9589"/>
                    <a:pt x="95993" y="9589"/>
                  </a:cubicBezTo>
                  <a:close/>
                </a:path>
              </a:pathLst>
            </a:custGeom>
            <a:solidFill>
              <a:schemeClr val="tx2">
                <a:lumMod val="50000"/>
              </a:schemeClr>
            </a:solidFill>
            <a:ln w="9525" cap="flat">
              <a:noFill/>
              <a:prstDash val="solid"/>
              <a:miter/>
            </a:ln>
          </p:spPr>
          <p:txBody>
            <a:bodyPr rtlCol="0" anchor="ctr"/>
            <a:lstStyle/>
            <a:p>
              <a:endParaRPr lang="en-US"/>
            </a:p>
          </p:txBody>
        </p:sp>
        <p:sp>
          <p:nvSpPr>
            <p:cNvPr id="40" name="Freeform 121">
              <a:extLst>
                <a:ext uri="{FF2B5EF4-FFF2-40B4-BE49-F238E27FC236}">
                  <a16:creationId xmlns:a16="http://schemas.microsoft.com/office/drawing/2014/main" id="{66D18C90-5911-9E69-D3AF-FDDB5B49E9FF}"/>
                </a:ext>
              </a:extLst>
            </p:cNvPr>
            <p:cNvSpPr/>
            <p:nvPr/>
          </p:nvSpPr>
          <p:spPr>
            <a:xfrm>
              <a:off x="-3634215" y="8908650"/>
              <a:ext cx="2598809" cy="2592812"/>
            </a:xfrm>
            <a:custGeom>
              <a:avLst/>
              <a:gdLst>
                <a:gd name="connsiteX0" fmla="*/ 86467 w 172783"/>
                <a:gd name="connsiteY0" fmla="*/ 172376 h 172384"/>
                <a:gd name="connsiteX1" fmla="*/ -20 w 172783"/>
                <a:gd name="connsiteY1" fmla="*/ 86279 h 172384"/>
                <a:gd name="connsiteX2" fmla="*/ 86277 w 172783"/>
                <a:gd name="connsiteY2" fmla="*/ -8 h 172384"/>
                <a:gd name="connsiteX3" fmla="*/ 172763 w 172783"/>
                <a:gd name="connsiteY3" fmla="*/ 86089 h 172384"/>
                <a:gd name="connsiteX4" fmla="*/ 172763 w 172783"/>
                <a:gd name="connsiteY4" fmla="*/ 86184 h 172384"/>
                <a:gd name="connsiteX5" fmla="*/ 86467 w 172783"/>
                <a:gd name="connsiteY5" fmla="*/ 172376 h 172384"/>
                <a:gd name="connsiteX6" fmla="*/ 86467 w 172783"/>
                <a:gd name="connsiteY6" fmla="*/ 9590 h 172384"/>
                <a:gd name="connsiteX7" fmla="*/ 9505 w 172783"/>
                <a:gd name="connsiteY7" fmla="*/ 86184 h 172384"/>
                <a:gd name="connsiteX8" fmla="*/ 86277 w 172783"/>
                <a:gd name="connsiteY8" fmla="*/ 162968 h 172384"/>
                <a:gd name="connsiteX9" fmla="*/ 163238 w 172783"/>
                <a:gd name="connsiteY9" fmla="*/ 86374 h 172384"/>
                <a:gd name="connsiteX10" fmla="*/ 163238 w 172783"/>
                <a:gd name="connsiteY10" fmla="*/ 86184 h 172384"/>
                <a:gd name="connsiteX11" fmla="*/ 86467 w 172783"/>
                <a:gd name="connsiteY11" fmla="*/ 9590 h 1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83" h="172384">
                  <a:moveTo>
                    <a:pt x="86467" y="172376"/>
                  </a:moveTo>
                  <a:cubicBezTo>
                    <a:pt x="38756" y="172429"/>
                    <a:pt x="37" y="133882"/>
                    <a:pt x="-20" y="86279"/>
                  </a:cubicBezTo>
                  <a:cubicBezTo>
                    <a:pt x="-77" y="38677"/>
                    <a:pt x="38566" y="44"/>
                    <a:pt x="86277" y="-8"/>
                  </a:cubicBezTo>
                  <a:cubicBezTo>
                    <a:pt x="133987" y="-60"/>
                    <a:pt x="172706" y="38487"/>
                    <a:pt x="172763" y="86089"/>
                  </a:cubicBezTo>
                  <a:cubicBezTo>
                    <a:pt x="172763" y="86121"/>
                    <a:pt x="172763" y="86153"/>
                    <a:pt x="172763" y="86184"/>
                  </a:cubicBezTo>
                  <a:cubicBezTo>
                    <a:pt x="172716" y="133728"/>
                    <a:pt x="134121" y="172272"/>
                    <a:pt x="86467" y="172376"/>
                  </a:cubicBezTo>
                  <a:close/>
                  <a:moveTo>
                    <a:pt x="86467" y="9590"/>
                  </a:moveTo>
                  <a:cubicBezTo>
                    <a:pt x="44014" y="9538"/>
                    <a:pt x="9562" y="43830"/>
                    <a:pt x="9505" y="86184"/>
                  </a:cubicBezTo>
                  <a:cubicBezTo>
                    <a:pt x="9448" y="128538"/>
                    <a:pt x="43824" y="162916"/>
                    <a:pt x="86277" y="162968"/>
                  </a:cubicBezTo>
                  <a:cubicBezTo>
                    <a:pt x="128729" y="163021"/>
                    <a:pt x="163181" y="128728"/>
                    <a:pt x="163238" y="86374"/>
                  </a:cubicBezTo>
                  <a:cubicBezTo>
                    <a:pt x="163238" y="86311"/>
                    <a:pt x="163238" y="86248"/>
                    <a:pt x="163238" y="86184"/>
                  </a:cubicBezTo>
                  <a:cubicBezTo>
                    <a:pt x="163134" y="43925"/>
                    <a:pt x="128825" y="9695"/>
                    <a:pt x="86467" y="9590"/>
                  </a:cubicBezTo>
                  <a:close/>
                </a:path>
              </a:pathLst>
            </a:custGeom>
            <a:solidFill>
              <a:srgbClr val="595457"/>
            </a:solidFill>
            <a:ln w="9525" cap="flat">
              <a:noFill/>
              <a:prstDash val="solid"/>
              <a:miter/>
            </a:ln>
          </p:spPr>
          <p:txBody>
            <a:bodyPr rtlCol="0" anchor="ctr"/>
            <a:lstStyle/>
            <a:p>
              <a:endParaRPr lang="en-US"/>
            </a:p>
          </p:txBody>
        </p:sp>
        <p:sp>
          <p:nvSpPr>
            <p:cNvPr id="41" name="Freeform 122">
              <a:extLst>
                <a:ext uri="{FF2B5EF4-FFF2-40B4-BE49-F238E27FC236}">
                  <a16:creationId xmlns:a16="http://schemas.microsoft.com/office/drawing/2014/main" id="{33D2C5DC-36CE-1150-7431-F1FC81389D10}"/>
                </a:ext>
              </a:extLst>
            </p:cNvPr>
            <p:cNvSpPr/>
            <p:nvPr/>
          </p:nvSpPr>
          <p:spPr>
            <a:xfrm>
              <a:off x="-3029628" y="9511834"/>
              <a:ext cx="1389657" cy="1386445"/>
            </a:xfrm>
            <a:custGeom>
              <a:avLst/>
              <a:gdLst>
                <a:gd name="connsiteX0" fmla="*/ 46272 w 92392"/>
                <a:gd name="connsiteY0" fmla="*/ 92171 h 92179"/>
                <a:gd name="connsiteX1" fmla="*/ -20 w 92392"/>
                <a:gd name="connsiteY1" fmla="*/ 46177 h 92179"/>
                <a:gd name="connsiteX2" fmla="*/ 46081 w 92392"/>
                <a:gd name="connsiteY2" fmla="*/ -8 h 92179"/>
                <a:gd name="connsiteX3" fmla="*/ 92373 w 92392"/>
                <a:gd name="connsiteY3" fmla="*/ 45987 h 92179"/>
                <a:gd name="connsiteX4" fmla="*/ 92373 w 92392"/>
                <a:gd name="connsiteY4" fmla="*/ 46082 h 92179"/>
                <a:gd name="connsiteX5" fmla="*/ 46272 w 92392"/>
                <a:gd name="connsiteY5" fmla="*/ 92171 h 92179"/>
                <a:gd name="connsiteX6" fmla="*/ 46272 w 92392"/>
                <a:gd name="connsiteY6" fmla="*/ 9590 h 92179"/>
                <a:gd name="connsiteX7" fmla="*/ 9505 w 92392"/>
                <a:gd name="connsiteY7" fmla="*/ 46082 h 92179"/>
                <a:gd name="connsiteX8" fmla="*/ 46081 w 92392"/>
                <a:gd name="connsiteY8" fmla="*/ 82763 h 92179"/>
                <a:gd name="connsiteX9" fmla="*/ 82848 w 92392"/>
                <a:gd name="connsiteY9" fmla="*/ 46272 h 92179"/>
                <a:gd name="connsiteX10" fmla="*/ 82848 w 92392"/>
                <a:gd name="connsiteY10" fmla="*/ 46082 h 92179"/>
                <a:gd name="connsiteX11" fmla="*/ 46272 w 92392"/>
                <a:gd name="connsiteY11" fmla="*/ 9590 h 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92" h="92179">
                  <a:moveTo>
                    <a:pt x="46272" y="92171"/>
                  </a:moveTo>
                  <a:cubicBezTo>
                    <a:pt x="20754" y="92223"/>
                    <a:pt x="37" y="71631"/>
                    <a:pt x="-20" y="46177"/>
                  </a:cubicBezTo>
                  <a:cubicBezTo>
                    <a:pt x="-77" y="20722"/>
                    <a:pt x="20564" y="44"/>
                    <a:pt x="46081" y="-8"/>
                  </a:cubicBezTo>
                  <a:cubicBezTo>
                    <a:pt x="71598" y="-60"/>
                    <a:pt x="92315" y="20532"/>
                    <a:pt x="92373" y="45987"/>
                  </a:cubicBezTo>
                  <a:cubicBezTo>
                    <a:pt x="92373" y="46018"/>
                    <a:pt x="92373" y="46050"/>
                    <a:pt x="92373" y="46082"/>
                  </a:cubicBezTo>
                  <a:cubicBezTo>
                    <a:pt x="92373" y="71499"/>
                    <a:pt x="71751" y="92119"/>
                    <a:pt x="46272" y="92171"/>
                  </a:cubicBezTo>
                  <a:close/>
                  <a:moveTo>
                    <a:pt x="46272" y="9590"/>
                  </a:moveTo>
                  <a:cubicBezTo>
                    <a:pt x="26021" y="9538"/>
                    <a:pt x="9562" y="25875"/>
                    <a:pt x="9505" y="46082"/>
                  </a:cubicBezTo>
                  <a:cubicBezTo>
                    <a:pt x="9458" y="66288"/>
                    <a:pt x="25831" y="82711"/>
                    <a:pt x="46081" y="82763"/>
                  </a:cubicBezTo>
                  <a:cubicBezTo>
                    <a:pt x="66331" y="82815"/>
                    <a:pt x="82790" y="66478"/>
                    <a:pt x="82848" y="46272"/>
                  </a:cubicBezTo>
                  <a:cubicBezTo>
                    <a:pt x="82848" y="46208"/>
                    <a:pt x="82848" y="46145"/>
                    <a:pt x="82848" y="46082"/>
                  </a:cubicBezTo>
                  <a:cubicBezTo>
                    <a:pt x="82848" y="25928"/>
                    <a:pt x="66474" y="9590"/>
                    <a:pt x="46272" y="9590"/>
                  </a:cubicBezTo>
                  <a:close/>
                </a:path>
              </a:pathLst>
            </a:custGeom>
            <a:solidFill>
              <a:schemeClr val="accent1"/>
            </a:solidFill>
            <a:ln w="9525" cap="flat">
              <a:noFill/>
              <a:prstDash val="solid"/>
              <a:miter/>
            </a:ln>
          </p:spPr>
          <p:txBody>
            <a:bodyPr rtlCol="0" anchor="ctr"/>
            <a:lstStyle/>
            <a:p>
              <a:endParaRPr lang="en-US"/>
            </a:p>
          </p:txBody>
        </p:sp>
        <p:sp>
          <p:nvSpPr>
            <p:cNvPr id="42" name="Freeform 123">
              <a:extLst>
                <a:ext uri="{FF2B5EF4-FFF2-40B4-BE49-F238E27FC236}">
                  <a16:creationId xmlns:a16="http://schemas.microsoft.com/office/drawing/2014/main" id="{3D149217-6665-BC58-1E9C-31276B22E006}"/>
                </a:ext>
              </a:extLst>
            </p:cNvPr>
            <p:cNvSpPr/>
            <p:nvPr/>
          </p:nvSpPr>
          <p:spPr>
            <a:xfrm>
              <a:off x="2559110" y="8758579"/>
              <a:ext cx="2899659" cy="2892966"/>
            </a:xfrm>
            <a:custGeom>
              <a:avLst/>
              <a:gdLst>
                <a:gd name="connsiteX0" fmla="*/ 96468 w 192785"/>
                <a:gd name="connsiteY0" fmla="*/ 192333 h 192340"/>
                <a:gd name="connsiteX1" fmla="*/ -20 w 192785"/>
                <a:gd name="connsiteY1" fmla="*/ 96257 h 192340"/>
                <a:gd name="connsiteX2" fmla="*/ 96278 w 192785"/>
                <a:gd name="connsiteY2" fmla="*/ -8 h 192340"/>
                <a:gd name="connsiteX3" fmla="*/ 192766 w 192785"/>
                <a:gd name="connsiteY3" fmla="*/ 96067 h 192340"/>
                <a:gd name="connsiteX4" fmla="*/ 192766 w 192785"/>
                <a:gd name="connsiteY4" fmla="*/ 96162 h 192340"/>
                <a:gd name="connsiteX5" fmla="*/ 96468 w 192785"/>
                <a:gd name="connsiteY5" fmla="*/ 192333 h 192340"/>
                <a:gd name="connsiteX6" fmla="*/ 96468 w 192785"/>
                <a:gd name="connsiteY6" fmla="*/ 9590 h 192340"/>
                <a:gd name="connsiteX7" fmla="*/ 9505 w 192785"/>
                <a:gd name="connsiteY7" fmla="*/ 96162 h 192340"/>
                <a:gd name="connsiteX8" fmla="*/ 96278 w 192785"/>
                <a:gd name="connsiteY8" fmla="*/ 182925 h 192340"/>
                <a:gd name="connsiteX9" fmla="*/ 183241 w 192785"/>
                <a:gd name="connsiteY9" fmla="*/ 96352 h 192340"/>
                <a:gd name="connsiteX10" fmla="*/ 183241 w 192785"/>
                <a:gd name="connsiteY10" fmla="*/ 96162 h 192340"/>
                <a:gd name="connsiteX11" fmla="*/ 96468 w 192785"/>
                <a:gd name="connsiteY11" fmla="*/ 9590 h 19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785" h="192340">
                  <a:moveTo>
                    <a:pt x="96468" y="192333"/>
                  </a:moveTo>
                  <a:cubicBezTo>
                    <a:pt x="43233" y="192385"/>
                    <a:pt x="37" y="149371"/>
                    <a:pt x="-20" y="96257"/>
                  </a:cubicBezTo>
                  <a:cubicBezTo>
                    <a:pt x="-77" y="43144"/>
                    <a:pt x="43043" y="44"/>
                    <a:pt x="96278" y="-8"/>
                  </a:cubicBezTo>
                  <a:cubicBezTo>
                    <a:pt x="149513" y="-60"/>
                    <a:pt x="192709" y="42954"/>
                    <a:pt x="192766" y="96067"/>
                  </a:cubicBezTo>
                  <a:cubicBezTo>
                    <a:pt x="192766" y="96099"/>
                    <a:pt x="192766" y="96131"/>
                    <a:pt x="192766" y="96162"/>
                  </a:cubicBezTo>
                  <a:cubicBezTo>
                    <a:pt x="192718" y="149217"/>
                    <a:pt x="149646" y="192228"/>
                    <a:pt x="96468" y="192333"/>
                  </a:cubicBezTo>
                  <a:close/>
                  <a:moveTo>
                    <a:pt x="96468" y="9590"/>
                  </a:moveTo>
                  <a:cubicBezTo>
                    <a:pt x="48491" y="9538"/>
                    <a:pt x="9562" y="48298"/>
                    <a:pt x="9505" y="96162"/>
                  </a:cubicBezTo>
                  <a:cubicBezTo>
                    <a:pt x="9448" y="144027"/>
                    <a:pt x="48300" y="182873"/>
                    <a:pt x="96278" y="182925"/>
                  </a:cubicBezTo>
                  <a:cubicBezTo>
                    <a:pt x="144255" y="182977"/>
                    <a:pt x="183184" y="144217"/>
                    <a:pt x="183241" y="96352"/>
                  </a:cubicBezTo>
                  <a:cubicBezTo>
                    <a:pt x="183241" y="96289"/>
                    <a:pt x="183241" y="96226"/>
                    <a:pt x="183241" y="96162"/>
                  </a:cubicBezTo>
                  <a:cubicBezTo>
                    <a:pt x="183136" y="48393"/>
                    <a:pt x="144350" y="9695"/>
                    <a:pt x="96468" y="9590"/>
                  </a:cubicBezTo>
                  <a:close/>
                </a:path>
              </a:pathLst>
            </a:custGeom>
            <a:solidFill>
              <a:schemeClr val="tx2">
                <a:lumMod val="50000"/>
              </a:schemeClr>
            </a:solidFill>
            <a:ln w="9525" cap="flat">
              <a:noFill/>
              <a:prstDash val="solid"/>
              <a:miter/>
            </a:ln>
          </p:spPr>
          <p:txBody>
            <a:bodyPr rtlCol="0" anchor="ctr"/>
            <a:lstStyle/>
            <a:p>
              <a:endParaRPr lang="en-US"/>
            </a:p>
          </p:txBody>
        </p:sp>
        <p:sp>
          <p:nvSpPr>
            <p:cNvPr id="43" name="Freeform 124">
              <a:extLst>
                <a:ext uri="{FF2B5EF4-FFF2-40B4-BE49-F238E27FC236}">
                  <a16:creationId xmlns:a16="http://schemas.microsoft.com/office/drawing/2014/main" id="{049C4DE4-004F-B22B-748C-17DA795C50E2}"/>
                </a:ext>
              </a:extLst>
            </p:cNvPr>
            <p:cNvSpPr/>
            <p:nvPr/>
          </p:nvSpPr>
          <p:spPr>
            <a:xfrm>
              <a:off x="2709541" y="8908650"/>
              <a:ext cx="2598809" cy="2592812"/>
            </a:xfrm>
            <a:custGeom>
              <a:avLst/>
              <a:gdLst>
                <a:gd name="connsiteX0" fmla="*/ 86467 w 172783"/>
                <a:gd name="connsiteY0" fmla="*/ 172376 h 172384"/>
                <a:gd name="connsiteX1" fmla="*/ -20 w 172783"/>
                <a:gd name="connsiteY1" fmla="*/ 86279 h 172384"/>
                <a:gd name="connsiteX2" fmla="*/ 86277 w 172783"/>
                <a:gd name="connsiteY2" fmla="*/ -8 h 172384"/>
                <a:gd name="connsiteX3" fmla="*/ 172764 w 172783"/>
                <a:gd name="connsiteY3" fmla="*/ 86089 h 172384"/>
                <a:gd name="connsiteX4" fmla="*/ 172764 w 172783"/>
                <a:gd name="connsiteY4" fmla="*/ 86184 h 172384"/>
                <a:gd name="connsiteX5" fmla="*/ 86467 w 172783"/>
                <a:gd name="connsiteY5" fmla="*/ 172376 h 172384"/>
                <a:gd name="connsiteX6" fmla="*/ 86467 w 172783"/>
                <a:gd name="connsiteY6" fmla="*/ 9590 h 172384"/>
                <a:gd name="connsiteX7" fmla="*/ 9505 w 172783"/>
                <a:gd name="connsiteY7" fmla="*/ 86184 h 172384"/>
                <a:gd name="connsiteX8" fmla="*/ 86277 w 172783"/>
                <a:gd name="connsiteY8" fmla="*/ 162968 h 172384"/>
                <a:gd name="connsiteX9" fmla="*/ 163239 w 172783"/>
                <a:gd name="connsiteY9" fmla="*/ 86374 h 172384"/>
                <a:gd name="connsiteX10" fmla="*/ 163239 w 172783"/>
                <a:gd name="connsiteY10" fmla="*/ 86184 h 172384"/>
                <a:gd name="connsiteX11" fmla="*/ 86467 w 172783"/>
                <a:gd name="connsiteY11" fmla="*/ 9590 h 1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83" h="172384">
                  <a:moveTo>
                    <a:pt x="86467" y="172376"/>
                  </a:moveTo>
                  <a:cubicBezTo>
                    <a:pt x="38756" y="172429"/>
                    <a:pt x="37" y="133882"/>
                    <a:pt x="-20" y="86279"/>
                  </a:cubicBezTo>
                  <a:cubicBezTo>
                    <a:pt x="-77" y="38677"/>
                    <a:pt x="38566" y="44"/>
                    <a:pt x="86277" y="-8"/>
                  </a:cubicBezTo>
                  <a:cubicBezTo>
                    <a:pt x="133987" y="-60"/>
                    <a:pt x="172706" y="38487"/>
                    <a:pt x="172764" y="86089"/>
                  </a:cubicBezTo>
                  <a:cubicBezTo>
                    <a:pt x="172764" y="86121"/>
                    <a:pt x="172764" y="86153"/>
                    <a:pt x="172764" y="86184"/>
                  </a:cubicBezTo>
                  <a:cubicBezTo>
                    <a:pt x="172706" y="133728"/>
                    <a:pt x="134121" y="172272"/>
                    <a:pt x="86467" y="172376"/>
                  </a:cubicBezTo>
                  <a:close/>
                  <a:moveTo>
                    <a:pt x="86467" y="9590"/>
                  </a:moveTo>
                  <a:cubicBezTo>
                    <a:pt x="44014" y="9538"/>
                    <a:pt x="9562" y="43830"/>
                    <a:pt x="9505" y="86184"/>
                  </a:cubicBezTo>
                  <a:cubicBezTo>
                    <a:pt x="9448" y="128538"/>
                    <a:pt x="43824" y="162916"/>
                    <a:pt x="86277" y="162968"/>
                  </a:cubicBezTo>
                  <a:cubicBezTo>
                    <a:pt x="128730" y="163021"/>
                    <a:pt x="163181" y="128728"/>
                    <a:pt x="163239" y="86374"/>
                  </a:cubicBezTo>
                  <a:cubicBezTo>
                    <a:pt x="163239" y="86311"/>
                    <a:pt x="163239" y="86248"/>
                    <a:pt x="163239" y="86184"/>
                  </a:cubicBezTo>
                  <a:cubicBezTo>
                    <a:pt x="163134" y="43925"/>
                    <a:pt x="128825" y="9695"/>
                    <a:pt x="86467" y="9590"/>
                  </a:cubicBezTo>
                  <a:close/>
                </a:path>
              </a:pathLst>
            </a:custGeom>
            <a:solidFill>
              <a:srgbClr val="595457"/>
            </a:solidFill>
            <a:ln w="9525" cap="flat">
              <a:noFill/>
              <a:prstDash val="solid"/>
              <a:miter/>
            </a:ln>
          </p:spPr>
          <p:txBody>
            <a:bodyPr rtlCol="0" anchor="ctr"/>
            <a:lstStyle/>
            <a:p>
              <a:endParaRPr lang="en-US"/>
            </a:p>
          </p:txBody>
        </p:sp>
        <p:sp>
          <p:nvSpPr>
            <p:cNvPr id="44" name="Freeform 125">
              <a:extLst>
                <a:ext uri="{FF2B5EF4-FFF2-40B4-BE49-F238E27FC236}">
                  <a16:creationId xmlns:a16="http://schemas.microsoft.com/office/drawing/2014/main" id="{56053592-28D8-15FE-7928-A1B7B841708D}"/>
                </a:ext>
              </a:extLst>
            </p:cNvPr>
            <p:cNvSpPr/>
            <p:nvPr/>
          </p:nvSpPr>
          <p:spPr>
            <a:xfrm>
              <a:off x="3319833" y="9511856"/>
              <a:ext cx="1389669" cy="1386445"/>
            </a:xfrm>
            <a:custGeom>
              <a:avLst/>
              <a:gdLst>
                <a:gd name="connsiteX0" fmla="*/ 45891 w 92393"/>
                <a:gd name="connsiteY0" fmla="*/ 92170 h 92179"/>
                <a:gd name="connsiteX1" fmla="*/ -19 w 92393"/>
                <a:gd name="connsiteY1" fmla="*/ 45796 h 92179"/>
                <a:gd name="connsiteX2" fmla="*/ 46463 w 92393"/>
                <a:gd name="connsiteY2" fmla="*/ -7 h 92179"/>
                <a:gd name="connsiteX3" fmla="*/ 92373 w 92393"/>
                <a:gd name="connsiteY3" fmla="*/ 46080 h 92179"/>
                <a:gd name="connsiteX4" fmla="*/ 46177 w 92393"/>
                <a:gd name="connsiteY4" fmla="*/ 92171 h 92179"/>
                <a:gd name="connsiteX5" fmla="*/ 45891 w 92393"/>
                <a:gd name="connsiteY5" fmla="*/ 92170 h 92179"/>
                <a:gd name="connsiteX6" fmla="*/ 45891 w 92393"/>
                <a:gd name="connsiteY6" fmla="*/ 9589 h 92179"/>
                <a:gd name="connsiteX7" fmla="*/ 9506 w 92393"/>
                <a:gd name="connsiteY7" fmla="*/ 46460 h 92179"/>
                <a:gd name="connsiteX8" fmla="*/ 46463 w 92393"/>
                <a:gd name="connsiteY8" fmla="*/ 82760 h 92179"/>
                <a:gd name="connsiteX9" fmla="*/ 82848 w 92393"/>
                <a:gd name="connsiteY9" fmla="*/ 46080 h 92179"/>
                <a:gd name="connsiteX10" fmla="*/ 46082 w 92393"/>
                <a:gd name="connsiteY10" fmla="*/ 9588 h 92179"/>
                <a:gd name="connsiteX11" fmla="*/ 45891 w 92393"/>
                <a:gd name="connsiteY11" fmla="*/ 9589 h 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93" h="92179">
                  <a:moveTo>
                    <a:pt x="45891" y="92170"/>
                  </a:moveTo>
                  <a:cubicBezTo>
                    <a:pt x="20374" y="92012"/>
                    <a:pt x="-172" y="71250"/>
                    <a:pt x="-19" y="45796"/>
                  </a:cubicBezTo>
                  <a:cubicBezTo>
                    <a:pt x="143" y="20343"/>
                    <a:pt x="20945" y="-165"/>
                    <a:pt x="46463" y="-7"/>
                  </a:cubicBezTo>
                  <a:cubicBezTo>
                    <a:pt x="71866" y="150"/>
                    <a:pt x="92373" y="20738"/>
                    <a:pt x="92373" y="46080"/>
                  </a:cubicBezTo>
                  <a:cubicBezTo>
                    <a:pt x="92373" y="71535"/>
                    <a:pt x="71694" y="92170"/>
                    <a:pt x="46177" y="92171"/>
                  </a:cubicBezTo>
                  <a:cubicBezTo>
                    <a:pt x="46082" y="92171"/>
                    <a:pt x="45987" y="92171"/>
                    <a:pt x="45891" y="92170"/>
                  </a:cubicBezTo>
                  <a:close/>
                  <a:moveTo>
                    <a:pt x="45891" y="9589"/>
                  </a:moveTo>
                  <a:cubicBezTo>
                    <a:pt x="25641" y="9747"/>
                    <a:pt x="9353" y="26254"/>
                    <a:pt x="9506" y="46460"/>
                  </a:cubicBezTo>
                  <a:cubicBezTo>
                    <a:pt x="9668" y="66665"/>
                    <a:pt x="26213" y="82917"/>
                    <a:pt x="46463" y="82760"/>
                  </a:cubicBezTo>
                  <a:cubicBezTo>
                    <a:pt x="66637" y="82603"/>
                    <a:pt x="82896" y="66212"/>
                    <a:pt x="82848" y="46080"/>
                  </a:cubicBezTo>
                  <a:cubicBezTo>
                    <a:pt x="82801" y="25874"/>
                    <a:pt x="66332" y="9536"/>
                    <a:pt x="46082" y="9588"/>
                  </a:cubicBezTo>
                  <a:cubicBezTo>
                    <a:pt x="46015" y="9588"/>
                    <a:pt x="45958" y="9589"/>
                    <a:pt x="45891" y="9589"/>
                  </a:cubicBezTo>
                  <a:close/>
                </a:path>
              </a:pathLst>
            </a:custGeom>
            <a:solidFill>
              <a:schemeClr val="accent1"/>
            </a:solidFill>
            <a:ln w="9525"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AF2AED42-053D-63B7-F0B7-4BCE19DF7CE6}"/>
              </a:ext>
            </a:extLst>
          </p:cNvPr>
          <p:cNvGrpSpPr/>
          <p:nvPr/>
        </p:nvGrpSpPr>
        <p:grpSpPr>
          <a:xfrm>
            <a:off x="9641938" y="4099631"/>
            <a:ext cx="2419974" cy="2581274"/>
            <a:chOff x="10445889" y="5737194"/>
            <a:chExt cx="5300990" cy="7978805"/>
          </a:xfrm>
        </p:grpSpPr>
        <p:sp>
          <p:nvSpPr>
            <p:cNvPr id="46" name="Freeform 185">
              <a:extLst>
                <a:ext uri="{FF2B5EF4-FFF2-40B4-BE49-F238E27FC236}">
                  <a16:creationId xmlns:a16="http://schemas.microsoft.com/office/drawing/2014/main" id="{820CE538-4A78-3691-50A1-A8019278BC1E}"/>
                </a:ext>
              </a:extLst>
            </p:cNvPr>
            <p:cNvSpPr/>
            <p:nvPr/>
          </p:nvSpPr>
          <p:spPr>
            <a:xfrm>
              <a:off x="13196789" y="5766103"/>
              <a:ext cx="672278" cy="769688"/>
            </a:xfrm>
            <a:custGeom>
              <a:avLst/>
              <a:gdLst>
                <a:gd name="connsiteX0" fmla="*/ 34842 w 34861"/>
                <a:gd name="connsiteY0" fmla="*/ 39905 h 39912"/>
                <a:gd name="connsiteX1" fmla="*/ -20 w 34861"/>
                <a:gd name="connsiteY1" fmla="*/ 39905 h 39912"/>
                <a:gd name="connsiteX2" fmla="*/ -20 w 34861"/>
                <a:gd name="connsiteY2" fmla="*/ -8 h 39912"/>
                <a:gd name="connsiteX3" fmla="*/ 34460 w 34861"/>
                <a:gd name="connsiteY3" fmla="*/ 39619 h 39912"/>
              </a:gdLst>
              <a:ahLst/>
              <a:cxnLst>
                <a:cxn ang="0">
                  <a:pos x="connsiteX0" y="connsiteY0"/>
                </a:cxn>
                <a:cxn ang="0">
                  <a:pos x="connsiteX1" y="connsiteY1"/>
                </a:cxn>
                <a:cxn ang="0">
                  <a:pos x="connsiteX2" y="connsiteY2"/>
                </a:cxn>
                <a:cxn ang="0">
                  <a:pos x="connsiteX3" y="connsiteY3"/>
                </a:cxn>
              </a:cxnLst>
              <a:rect l="l" t="t" r="r" b="b"/>
              <a:pathLst>
                <a:path w="34861" h="39912">
                  <a:moveTo>
                    <a:pt x="34842" y="39905"/>
                  </a:moveTo>
                  <a:lnTo>
                    <a:pt x="-20" y="39905"/>
                  </a:lnTo>
                  <a:lnTo>
                    <a:pt x="-20" y="-8"/>
                  </a:lnTo>
                  <a:cubicBezTo>
                    <a:pt x="19763" y="2786"/>
                    <a:pt x="34470" y="19682"/>
                    <a:pt x="34460" y="39619"/>
                  </a:cubicBezTo>
                  <a:close/>
                </a:path>
              </a:pathLst>
            </a:custGeom>
            <a:solidFill>
              <a:schemeClr val="accent1"/>
            </a:solidFill>
            <a:ln w="9525" cap="flat">
              <a:noFill/>
              <a:prstDash val="solid"/>
              <a:miter/>
            </a:ln>
          </p:spPr>
          <p:txBody>
            <a:bodyPr rtlCol="0" anchor="ctr"/>
            <a:lstStyle/>
            <a:p>
              <a:endParaRPr lang="en-US"/>
            </a:p>
          </p:txBody>
        </p:sp>
        <p:sp>
          <p:nvSpPr>
            <p:cNvPr id="47" name="Freeform 186">
              <a:extLst>
                <a:ext uri="{FF2B5EF4-FFF2-40B4-BE49-F238E27FC236}">
                  <a16:creationId xmlns:a16="http://schemas.microsoft.com/office/drawing/2014/main" id="{1AF82A6A-FA32-0F01-EBBE-9E7117C57F51}"/>
                </a:ext>
              </a:extLst>
            </p:cNvPr>
            <p:cNvSpPr/>
            <p:nvPr/>
          </p:nvSpPr>
          <p:spPr>
            <a:xfrm>
              <a:off x="12320576" y="5774905"/>
              <a:ext cx="663106" cy="769688"/>
            </a:xfrm>
            <a:custGeom>
              <a:avLst/>
              <a:gdLst>
                <a:gd name="connsiteX0" fmla="*/ -20 w 34385"/>
                <a:gd name="connsiteY0" fmla="*/ 39619 h 39912"/>
                <a:gd name="connsiteX1" fmla="*/ 34365 w 34385"/>
                <a:gd name="connsiteY1" fmla="*/ -8 h 39912"/>
                <a:gd name="connsiteX2" fmla="*/ 34365 w 34385"/>
                <a:gd name="connsiteY2" fmla="*/ 39905 h 39912"/>
                <a:gd name="connsiteX3" fmla="*/ -20 w 34385"/>
                <a:gd name="connsiteY3" fmla="*/ 39905 h 39912"/>
              </a:gdLst>
              <a:ahLst/>
              <a:cxnLst>
                <a:cxn ang="0">
                  <a:pos x="connsiteX0" y="connsiteY0"/>
                </a:cxn>
                <a:cxn ang="0">
                  <a:pos x="connsiteX1" y="connsiteY1"/>
                </a:cxn>
                <a:cxn ang="0">
                  <a:pos x="connsiteX2" y="connsiteY2"/>
                </a:cxn>
                <a:cxn ang="0">
                  <a:pos x="connsiteX3" y="connsiteY3"/>
                </a:cxn>
              </a:cxnLst>
              <a:rect l="l" t="t" r="r" b="b"/>
              <a:pathLst>
                <a:path w="34385" h="39912">
                  <a:moveTo>
                    <a:pt x="-20" y="39619"/>
                  </a:moveTo>
                  <a:cubicBezTo>
                    <a:pt x="-29" y="19720"/>
                    <a:pt x="14620" y="2824"/>
                    <a:pt x="34365" y="-8"/>
                  </a:cubicBezTo>
                  <a:lnTo>
                    <a:pt x="34365" y="39905"/>
                  </a:lnTo>
                  <a:lnTo>
                    <a:pt x="-20" y="39905"/>
                  </a:lnTo>
                  <a:close/>
                </a:path>
              </a:pathLst>
            </a:custGeom>
            <a:solidFill>
              <a:schemeClr val="accent1"/>
            </a:solidFill>
            <a:ln w="9525" cap="flat">
              <a:noFill/>
              <a:prstDash val="solid"/>
              <a:miter/>
            </a:ln>
          </p:spPr>
          <p:txBody>
            <a:bodyPr rtlCol="0" anchor="ctr"/>
            <a:lstStyle/>
            <a:p>
              <a:endParaRPr lang="en-US"/>
            </a:p>
          </p:txBody>
        </p:sp>
        <p:sp>
          <p:nvSpPr>
            <p:cNvPr id="48" name="Freeform 187">
              <a:extLst>
                <a:ext uri="{FF2B5EF4-FFF2-40B4-BE49-F238E27FC236}">
                  <a16:creationId xmlns:a16="http://schemas.microsoft.com/office/drawing/2014/main" id="{66D12E01-8D1A-09AD-FFF9-F735C7C44418}"/>
                </a:ext>
              </a:extLst>
            </p:cNvPr>
            <p:cNvSpPr/>
            <p:nvPr/>
          </p:nvSpPr>
          <p:spPr>
            <a:xfrm>
              <a:off x="14151937" y="8062395"/>
              <a:ext cx="1317025" cy="3003675"/>
            </a:xfrm>
            <a:custGeom>
              <a:avLst/>
              <a:gdLst>
                <a:gd name="connsiteX0" fmla="*/ 14744 w 68294"/>
                <a:gd name="connsiteY0" fmla="*/ 82288 h 155754"/>
                <a:gd name="connsiteX1" fmla="*/ 14744 w 68294"/>
                <a:gd name="connsiteY1" fmla="*/ 103670 h 155754"/>
                <a:gd name="connsiteX2" fmla="*/ 14744 w 68294"/>
                <a:gd name="connsiteY2" fmla="*/ 154416 h 155754"/>
                <a:gd name="connsiteX3" fmla="*/ 1790 w 68294"/>
                <a:gd name="connsiteY3" fmla="*/ 155746 h 155754"/>
                <a:gd name="connsiteX4" fmla="*/ 1790 w 68294"/>
                <a:gd name="connsiteY4" fmla="*/ 155746 h 155754"/>
                <a:gd name="connsiteX5" fmla="*/ -20 w 68294"/>
                <a:gd name="connsiteY5" fmla="*/ -8 h 155754"/>
                <a:gd name="connsiteX6" fmla="*/ 11601 w 68294"/>
                <a:gd name="connsiteY6" fmla="*/ 5789 h 155754"/>
                <a:gd name="connsiteX7" fmla="*/ 68274 w 68294"/>
                <a:gd name="connsiteY7" fmla="*/ 69649 h 155754"/>
                <a:gd name="connsiteX8" fmla="*/ 34556 w 68294"/>
                <a:gd name="connsiteY8" fmla="*/ 103955 h 155754"/>
                <a:gd name="connsiteX9" fmla="*/ 14744 w 68294"/>
                <a:gd name="connsiteY9" fmla="*/ 82288 h 15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94" h="155754">
                  <a:moveTo>
                    <a:pt x="14744" y="82288"/>
                  </a:moveTo>
                  <a:cubicBezTo>
                    <a:pt x="14744" y="89225"/>
                    <a:pt x="14744" y="96447"/>
                    <a:pt x="14744" y="103670"/>
                  </a:cubicBezTo>
                  <a:cubicBezTo>
                    <a:pt x="14744" y="114693"/>
                    <a:pt x="14744" y="132179"/>
                    <a:pt x="14744" y="154416"/>
                  </a:cubicBezTo>
                  <a:cubicBezTo>
                    <a:pt x="10391" y="154463"/>
                    <a:pt x="6057" y="154910"/>
                    <a:pt x="1790" y="155746"/>
                  </a:cubicBezTo>
                  <a:lnTo>
                    <a:pt x="1790" y="155746"/>
                  </a:lnTo>
                  <a:lnTo>
                    <a:pt x="-20" y="-8"/>
                  </a:lnTo>
                  <a:cubicBezTo>
                    <a:pt x="3666" y="2282"/>
                    <a:pt x="7552" y="4221"/>
                    <a:pt x="11601" y="5789"/>
                  </a:cubicBezTo>
                  <a:cubicBezTo>
                    <a:pt x="35984" y="15292"/>
                    <a:pt x="53130" y="28501"/>
                    <a:pt x="68274" y="69649"/>
                  </a:cubicBezTo>
                  <a:cubicBezTo>
                    <a:pt x="54501" y="78297"/>
                    <a:pt x="42947" y="90042"/>
                    <a:pt x="34556" y="103955"/>
                  </a:cubicBezTo>
                  <a:cubicBezTo>
                    <a:pt x="23126" y="92456"/>
                    <a:pt x="15696" y="83428"/>
                    <a:pt x="14744" y="82288"/>
                  </a:cubicBezTo>
                  <a:close/>
                </a:path>
              </a:pathLst>
            </a:custGeom>
            <a:solidFill>
              <a:schemeClr val="tx2"/>
            </a:solidFill>
            <a:ln w="9525" cap="flat">
              <a:noFill/>
              <a:prstDash val="solid"/>
              <a:miter/>
            </a:ln>
          </p:spPr>
          <p:txBody>
            <a:bodyPr rtlCol="0" anchor="ctr"/>
            <a:lstStyle/>
            <a:p>
              <a:endParaRPr lang="en-US"/>
            </a:p>
          </p:txBody>
        </p:sp>
        <p:sp>
          <p:nvSpPr>
            <p:cNvPr id="49" name="Freeform 188">
              <a:extLst>
                <a:ext uri="{FF2B5EF4-FFF2-40B4-BE49-F238E27FC236}">
                  <a16:creationId xmlns:a16="http://schemas.microsoft.com/office/drawing/2014/main" id="{FB8BE843-026E-4842-74E5-98C637DE0D89}"/>
                </a:ext>
              </a:extLst>
            </p:cNvPr>
            <p:cNvSpPr/>
            <p:nvPr/>
          </p:nvSpPr>
          <p:spPr>
            <a:xfrm>
              <a:off x="10728010" y="8062395"/>
              <a:ext cx="1313354" cy="3003675"/>
            </a:xfrm>
            <a:custGeom>
              <a:avLst/>
              <a:gdLst>
                <a:gd name="connsiteX0" fmla="*/ 68084 w 68103"/>
                <a:gd name="connsiteY0" fmla="*/ -8 h 155754"/>
                <a:gd name="connsiteX1" fmla="*/ 66274 w 68103"/>
                <a:gd name="connsiteY1" fmla="*/ 155746 h 155754"/>
                <a:gd name="connsiteX2" fmla="*/ 66274 w 68103"/>
                <a:gd name="connsiteY2" fmla="*/ 155746 h 155754"/>
                <a:gd name="connsiteX3" fmla="*/ 53225 w 68103"/>
                <a:gd name="connsiteY3" fmla="*/ 154416 h 155754"/>
                <a:gd name="connsiteX4" fmla="*/ 53225 w 68103"/>
                <a:gd name="connsiteY4" fmla="*/ 103670 h 155754"/>
                <a:gd name="connsiteX5" fmla="*/ 53225 w 68103"/>
                <a:gd name="connsiteY5" fmla="*/ 82288 h 155754"/>
                <a:gd name="connsiteX6" fmla="*/ 33603 w 68103"/>
                <a:gd name="connsiteY6" fmla="*/ 103955 h 155754"/>
                <a:gd name="connsiteX7" fmla="*/ -20 w 68103"/>
                <a:gd name="connsiteY7" fmla="*/ 69649 h 155754"/>
                <a:gd name="connsiteX8" fmla="*/ 56654 w 68103"/>
                <a:gd name="connsiteY8" fmla="*/ 5789 h 155754"/>
                <a:gd name="connsiteX9" fmla="*/ 68084 w 68103"/>
                <a:gd name="connsiteY9" fmla="*/ -8 h 15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03" h="155754">
                  <a:moveTo>
                    <a:pt x="68084" y="-8"/>
                  </a:moveTo>
                  <a:lnTo>
                    <a:pt x="66274" y="155746"/>
                  </a:lnTo>
                  <a:lnTo>
                    <a:pt x="66274" y="155746"/>
                  </a:lnTo>
                  <a:cubicBezTo>
                    <a:pt x="61978" y="154872"/>
                    <a:pt x="57606" y="154425"/>
                    <a:pt x="53225" y="154416"/>
                  </a:cubicBezTo>
                  <a:cubicBezTo>
                    <a:pt x="53225" y="132464"/>
                    <a:pt x="53225" y="114693"/>
                    <a:pt x="53225" y="103670"/>
                  </a:cubicBezTo>
                  <a:cubicBezTo>
                    <a:pt x="53225" y="96447"/>
                    <a:pt x="53225" y="89225"/>
                    <a:pt x="53225" y="82288"/>
                  </a:cubicBezTo>
                  <a:cubicBezTo>
                    <a:pt x="52272" y="83428"/>
                    <a:pt x="44843" y="92456"/>
                    <a:pt x="33603" y="103955"/>
                  </a:cubicBezTo>
                  <a:cubicBezTo>
                    <a:pt x="25231" y="90061"/>
                    <a:pt x="13715" y="78316"/>
                    <a:pt x="-20" y="69649"/>
                  </a:cubicBezTo>
                  <a:cubicBezTo>
                    <a:pt x="15030" y="28501"/>
                    <a:pt x="32175" y="15577"/>
                    <a:pt x="56654" y="5789"/>
                  </a:cubicBezTo>
                  <a:cubicBezTo>
                    <a:pt x="60635" y="4221"/>
                    <a:pt x="64464" y="2273"/>
                    <a:pt x="68084" y="-8"/>
                  </a:cubicBezTo>
                  <a:close/>
                </a:path>
              </a:pathLst>
            </a:custGeom>
            <a:solidFill>
              <a:schemeClr val="tx2"/>
            </a:solidFill>
            <a:ln w="9525" cap="flat">
              <a:noFill/>
              <a:prstDash val="solid"/>
              <a:miter/>
            </a:ln>
          </p:spPr>
          <p:txBody>
            <a:bodyPr rtlCol="0" anchor="ctr"/>
            <a:lstStyle/>
            <a:p>
              <a:endParaRPr lang="en-US"/>
            </a:p>
          </p:txBody>
        </p:sp>
        <p:sp>
          <p:nvSpPr>
            <p:cNvPr id="50" name="Freeform 189">
              <a:extLst>
                <a:ext uri="{FF2B5EF4-FFF2-40B4-BE49-F238E27FC236}">
                  <a16:creationId xmlns:a16="http://schemas.microsoft.com/office/drawing/2014/main" id="{67C4775B-CB16-136F-8B79-D4819DD27781}"/>
                </a:ext>
              </a:extLst>
            </p:cNvPr>
            <p:cNvSpPr/>
            <p:nvPr/>
          </p:nvSpPr>
          <p:spPr>
            <a:xfrm>
              <a:off x="12221867" y="7809019"/>
              <a:ext cx="1754196" cy="1301158"/>
            </a:xfrm>
            <a:custGeom>
              <a:avLst/>
              <a:gdLst>
                <a:gd name="connsiteX0" fmla="*/ 45605 w 90963"/>
                <a:gd name="connsiteY0" fmla="*/ 43231 h 67471"/>
                <a:gd name="connsiteX1" fmla="*/ 85419 w 90963"/>
                <a:gd name="connsiteY1" fmla="*/ 277 h 67471"/>
                <a:gd name="connsiteX2" fmla="*/ 90944 w 90963"/>
                <a:gd name="connsiteY2" fmla="*/ 5884 h 67471"/>
                <a:gd name="connsiteX3" fmla="*/ 90944 w 90963"/>
                <a:gd name="connsiteY3" fmla="*/ 67463 h 67471"/>
                <a:gd name="connsiteX4" fmla="*/ -20 w 90963"/>
                <a:gd name="connsiteY4" fmla="*/ 67463 h 67471"/>
                <a:gd name="connsiteX5" fmla="*/ -20 w 90963"/>
                <a:gd name="connsiteY5" fmla="*/ 5789 h 67471"/>
                <a:gd name="connsiteX6" fmla="*/ -20 w 90963"/>
                <a:gd name="connsiteY6" fmla="*/ 5789 h 67471"/>
                <a:gd name="connsiteX7" fmla="*/ 5600 w 90963"/>
                <a:gd name="connsiteY7" fmla="*/ -8 h 67471"/>
                <a:gd name="connsiteX8" fmla="*/ 5600 w 90963"/>
                <a:gd name="connsiteY8" fmla="*/ -8 h 67471"/>
                <a:gd name="connsiteX9" fmla="*/ 45605 w 90963"/>
                <a:gd name="connsiteY9" fmla="*/ 43231 h 6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63" h="67471">
                  <a:moveTo>
                    <a:pt x="45605" y="43231"/>
                  </a:moveTo>
                  <a:cubicBezTo>
                    <a:pt x="64179" y="43231"/>
                    <a:pt x="81038" y="26885"/>
                    <a:pt x="85419" y="277"/>
                  </a:cubicBezTo>
                  <a:cubicBezTo>
                    <a:pt x="87038" y="1987"/>
                    <a:pt x="88848" y="3888"/>
                    <a:pt x="90944" y="5884"/>
                  </a:cubicBezTo>
                  <a:cubicBezTo>
                    <a:pt x="90944" y="35438"/>
                    <a:pt x="90944" y="67463"/>
                    <a:pt x="90944" y="67463"/>
                  </a:cubicBezTo>
                  <a:lnTo>
                    <a:pt x="-20" y="67463"/>
                  </a:lnTo>
                  <a:cubicBezTo>
                    <a:pt x="-20" y="67463"/>
                    <a:pt x="-20" y="35438"/>
                    <a:pt x="-20" y="5789"/>
                  </a:cubicBezTo>
                  <a:lnTo>
                    <a:pt x="-20" y="5789"/>
                  </a:lnTo>
                  <a:cubicBezTo>
                    <a:pt x="2028" y="4031"/>
                    <a:pt x="3904" y="2092"/>
                    <a:pt x="5600" y="-8"/>
                  </a:cubicBezTo>
                  <a:lnTo>
                    <a:pt x="5600" y="-8"/>
                  </a:lnTo>
                  <a:cubicBezTo>
                    <a:pt x="10267" y="22514"/>
                    <a:pt x="27031" y="43231"/>
                    <a:pt x="45605" y="43231"/>
                  </a:cubicBezTo>
                  <a:close/>
                </a:path>
              </a:pathLst>
            </a:custGeom>
            <a:solidFill>
              <a:schemeClr val="tx2"/>
            </a:solidFill>
            <a:ln w="9525" cap="flat">
              <a:noFill/>
              <a:prstDash val="solid"/>
              <a:miter/>
            </a:ln>
          </p:spPr>
          <p:txBody>
            <a:bodyPr rtlCol="0" anchor="ctr"/>
            <a:lstStyle/>
            <a:p>
              <a:endParaRPr lang="en-US"/>
            </a:p>
          </p:txBody>
        </p:sp>
        <p:sp>
          <p:nvSpPr>
            <p:cNvPr id="51" name="Freeform 190">
              <a:extLst>
                <a:ext uri="{FF2B5EF4-FFF2-40B4-BE49-F238E27FC236}">
                  <a16:creationId xmlns:a16="http://schemas.microsoft.com/office/drawing/2014/main" id="{C900CCEC-9041-DCF0-E5A5-161163CD1002}"/>
                </a:ext>
              </a:extLst>
            </p:cNvPr>
            <p:cNvSpPr/>
            <p:nvPr/>
          </p:nvSpPr>
          <p:spPr>
            <a:xfrm>
              <a:off x="10445889" y="9405714"/>
              <a:ext cx="1849676" cy="2671373"/>
            </a:xfrm>
            <a:custGeom>
              <a:avLst/>
              <a:gdLst>
                <a:gd name="connsiteX0" fmla="*/ 67664 w 95914"/>
                <a:gd name="connsiteY0" fmla="*/ 84759 h 138523"/>
                <a:gd name="connsiteX1" fmla="*/ 80713 w 95914"/>
                <a:gd name="connsiteY1" fmla="*/ 86089 h 138523"/>
                <a:gd name="connsiteX2" fmla="*/ 80713 w 95914"/>
                <a:gd name="connsiteY2" fmla="*/ 86089 h 138523"/>
                <a:gd name="connsiteX3" fmla="*/ 80713 w 95914"/>
                <a:gd name="connsiteY3" fmla="*/ 96542 h 138523"/>
                <a:gd name="connsiteX4" fmla="*/ 80713 w 95914"/>
                <a:gd name="connsiteY4" fmla="*/ 99583 h 138523"/>
                <a:gd name="connsiteX5" fmla="*/ 91191 w 95914"/>
                <a:gd name="connsiteY5" fmla="*/ 106996 h 138523"/>
                <a:gd name="connsiteX6" fmla="*/ 95430 w 95914"/>
                <a:gd name="connsiteY6" fmla="*/ 116290 h 138523"/>
                <a:gd name="connsiteX7" fmla="*/ 93667 w 95914"/>
                <a:gd name="connsiteY7" fmla="*/ 118970 h 138523"/>
                <a:gd name="connsiteX8" fmla="*/ 88619 w 95914"/>
                <a:gd name="connsiteY8" fmla="*/ 132559 h 138523"/>
                <a:gd name="connsiteX9" fmla="*/ 80713 w 95914"/>
                <a:gd name="connsiteY9" fmla="*/ 137785 h 138523"/>
                <a:gd name="connsiteX10" fmla="*/ 68426 w 95914"/>
                <a:gd name="connsiteY10" fmla="*/ 135410 h 138523"/>
                <a:gd name="connsiteX11" fmla="*/ 42899 w 95914"/>
                <a:gd name="connsiteY11" fmla="*/ 108611 h 138523"/>
                <a:gd name="connsiteX12" fmla="*/ 2799 w 95914"/>
                <a:gd name="connsiteY12" fmla="*/ 56630 h 138523"/>
                <a:gd name="connsiteX13" fmla="*/ 12324 w 95914"/>
                <a:gd name="connsiteY13" fmla="*/ 6834 h 138523"/>
                <a:gd name="connsiteX14" fmla="*/ 14705 w 95914"/>
                <a:gd name="connsiteY14" fmla="*/ -8 h 138523"/>
                <a:gd name="connsiteX15" fmla="*/ 48328 w 95914"/>
                <a:gd name="connsiteY15" fmla="*/ 34298 h 138523"/>
                <a:gd name="connsiteX16" fmla="*/ 38041 w 95914"/>
                <a:gd name="connsiteY16" fmla="*/ 44371 h 138523"/>
                <a:gd name="connsiteX17" fmla="*/ 60520 w 95914"/>
                <a:gd name="connsiteY17" fmla="*/ 86089 h 138523"/>
                <a:gd name="connsiteX18" fmla="*/ 67664 w 95914"/>
                <a:gd name="connsiteY18" fmla="*/ 84759 h 13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14" h="138523">
                  <a:moveTo>
                    <a:pt x="67664" y="84759"/>
                  </a:moveTo>
                  <a:cubicBezTo>
                    <a:pt x="72046" y="84768"/>
                    <a:pt x="76418" y="85215"/>
                    <a:pt x="80713" y="86089"/>
                  </a:cubicBezTo>
                  <a:lnTo>
                    <a:pt x="80713" y="86089"/>
                  </a:lnTo>
                  <a:lnTo>
                    <a:pt x="80713" y="96542"/>
                  </a:lnTo>
                  <a:cubicBezTo>
                    <a:pt x="76427" y="95402"/>
                    <a:pt x="77761" y="97208"/>
                    <a:pt x="80713" y="99583"/>
                  </a:cubicBezTo>
                  <a:cubicBezTo>
                    <a:pt x="83666" y="101959"/>
                    <a:pt x="91191" y="106996"/>
                    <a:pt x="91191" y="106996"/>
                  </a:cubicBezTo>
                  <a:cubicBezTo>
                    <a:pt x="94934" y="108393"/>
                    <a:pt x="96839" y="112555"/>
                    <a:pt x="95430" y="116290"/>
                  </a:cubicBezTo>
                  <a:cubicBezTo>
                    <a:pt x="95058" y="117307"/>
                    <a:pt x="94448" y="118219"/>
                    <a:pt x="93667" y="118970"/>
                  </a:cubicBezTo>
                  <a:cubicBezTo>
                    <a:pt x="97287" y="131038"/>
                    <a:pt x="88619" y="132559"/>
                    <a:pt x="88619" y="132559"/>
                  </a:cubicBezTo>
                  <a:cubicBezTo>
                    <a:pt x="87571" y="138831"/>
                    <a:pt x="80713" y="137785"/>
                    <a:pt x="80713" y="137785"/>
                  </a:cubicBezTo>
                  <a:cubicBezTo>
                    <a:pt x="76494" y="139315"/>
                    <a:pt x="71769" y="138403"/>
                    <a:pt x="68426" y="135410"/>
                  </a:cubicBezTo>
                  <a:cubicBezTo>
                    <a:pt x="58635" y="127788"/>
                    <a:pt x="50024" y="118760"/>
                    <a:pt x="42899" y="108611"/>
                  </a:cubicBezTo>
                  <a:cubicBezTo>
                    <a:pt x="25421" y="94860"/>
                    <a:pt x="11648" y="77004"/>
                    <a:pt x="2799" y="56630"/>
                  </a:cubicBezTo>
                  <a:cubicBezTo>
                    <a:pt x="-4154" y="45511"/>
                    <a:pt x="2799" y="34488"/>
                    <a:pt x="12324" y="6834"/>
                  </a:cubicBezTo>
                  <a:cubicBezTo>
                    <a:pt x="13086" y="4458"/>
                    <a:pt x="13943" y="2178"/>
                    <a:pt x="14705" y="-8"/>
                  </a:cubicBezTo>
                  <a:cubicBezTo>
                    <a:pt x="28440" y="8659"/>
                    <a:pt x="39956" y="20404"/>
                    <a:pt x="48328" y="34298"/>
                  </a:cubicBezTo>
                  <a:cubicBezTo>
                    <a:pt x="45185" y="37529"/>
                    <a:pt x="41756" y="40855"/>
                    <a:pt x="38041" y="44371"/>
                  </a:cubicBezTo>
                  <a:cubicBezTo>
                    <a:pt x="49376" y="55851"/>
                    <a:pt x="57177" y="70324"/>
                    <a:pt x="60520" y="86089"/>
                  </a:cubicBezTo>
                  <a:cubicBezTo>
                    <a:pt x="62730" y="84996"/>
                    <a:pt x="65207" y="84540"/>
                    <a:pt x="67664" y="84759"/>
                  </a:cubicBezTo>
                  <a:close/>
                </a:path>
              </a:pathLst>
            </a:custGeom>
            <a:solidFill>
              <a:srgbClr val="F6B961"/>
            </a:solidFill>
            <a:ln w="9525" cap="flat">
              <a:noFill/>
              <a:prstDash val="solid"/>
              <a:miter/>
            </a:ln>
          </p:spPr>
          <p:txBody>
            <a:bodyPr rtlCol="0" anchor="ctr"/>
            <a:lstStyle/>
            <a:p>
              <a:endParaRPr lang="en-US"/>
            </a:p>
          </p:txBody>
        </p:sp>
        <p:sp>
          <p:nvSpPr>
            <p:cNvPr id="52" name="Freeform 191">
              <a:extLst>
                <a:ext uri="{FF2B5EF4-FFF2-40B4-BE49-F238E27FC236}">
                  <a16:creationId xmlns:a16="http://schemas.microsoft.com/office/drawing/2014/main" id="{9819672D-38D3-2FB1-F0FF-66CC3D19A642}"/>
                </a:ext>
              </a:extLst>
            </p:cNvPr>
            <p:cNvSpPr/>
            <p:nvPr/>
          </p:nvSpPr>
          <p:spPr>
            <a:xfrm>
              <a:off x="13901076" y="9405714"/>
              <a:ext cx="1845803" cy="2671373"/>
            </a:xfrm>
            <a:custGeom>
              <a:avLst/>
              <a:gdLst>
                <a:gd name="connsiteX0" fmla="*/ 35182 w 95713"/>
                <a:gd name="connsiteY0" fmla="*/ 86089 h 138523"/>
                <a:gd name="connsiteX1" fmla="*/ 57661 w 95713"/>
                <a:gd name="connsiteY1" fmla="*/ 44371 h 138523"/>
                <a:gd name="connsiteX2" fmla="*/ 47374 w 95713"/>
                <a:gd name="connsiteY2" fmla="*/ 34298 h 138523"/>
                <a:gd name="connsiteX3" fmla="*/ 81093 w 95713"/>
                <a:gd name="connsiteY3" fmla="*/ -8 h 138523"/>
                <a:gd name="connsiteX4" fmla="*/ 83474 w 95713"/>
                <a:gd name="connsiteY4" fmla="*/ 6834 h 138523"/>
                <a:gd name="connsiteX5" fmla="*/ 92999 w 95713"/>
                <a:gd name="connsiteY5" fmla="*/ 56630 h 138523"/>
                <a:gd name="connsiteX6" fmla="*/ 52899 w 95713"/>
                <a:gd name="connsiteY6" fmla="*/ 108611 h 138523"/>
                <a:gd name="connsiteX7" fmla="*/ 27372 w 95713"/>
                <a:gd name="connsiteY7" fmla="*/ 135410 h 138523"/>
                <a:gd name="connsiteX8" fmla="*/ 15084 w 95713"/>
                <a:gd name="connsiteY8" fmla="*/ 137785 h 138523"/>
                <a:gd name="connsiteX9" fmla="*/ 7274 w 95713"/>
                <a:gd name="connsiteY9" fmla="*/ 132559 h 138523"/>
                <a:gd name="connsiteX10" fmla="*/ 2130 w 95713"/>
                <a:gd name="connsiteY10" fmla="*/ 118970 h 138523"/>
                <a:gd name="connsiteX11" fmla="*/ 2130 w 95713"/>
                <a:gd name="connsiteY11" fmla="*/ 108621 h 138523"/>
                <a:gd name="connsiteX12" fmla="*/ 4607 w 95713"/>
                <a:gd name="connsiteY12" fmla="*/ 106996 h 138523"/>
                <a:gd name="connsiteX13" fmla="*/ 15084 w 95713"/>
                <a:gd name="connsiteY13" fmla="*/ 99583 h 138523"/>
                <a:gd name="connsiteX14" fmla="*/ 15084 w 95713"/>
                <a:gd name="connsiteY14" fmla="*/ 96542 h 138523"/>
                <a:gd name="connsiteX15" fmla="*/ 15084 w 95713"/>
                <a:gd name="connsiteY15" fmla="*/ 86089 h 138523"/>
                <a:gd name="connsiteX16" fmla="*/ 15084 w 95713"/>
                <a:gd name="connsiteY16" fmla="*/ 86089 h 138523"/>
                <a:gd name="connsiteX17" fmla="*/ 28038 w 95713"/>
                <a:gd name="connsiteY17" fmla="*/ 84759 h 138523"/>
                <a:gd name="connsiteX18" fmla="*/ 35182 w 95713"/>
                <a:gd name="connsiteY18" fmla="*/ 86089 h 13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713" h="138523">
                  <a:moveTo>
                    <a:pt x="35182" y="86089"/>
                  </a:moveTo>
                  <a:cubicBezTo>
                    <a:pt x="38592" y="70352"/>
                    <a:pt x="46383" y="55889"/>
                    <a:pt x="57661" y="44371"/>
                  </a:cubicBezTo>
                  <a:cubicBezTo>
                    <a:pt x="53946" y="40855"/>
                    <a:pt x="50517" y="37529"/>
                    <a:pt x="47374" y="34298"/>
                  </a:cubicBezTo>
                  <a:cubicBezTo>
                    <a:pt x="55765" y="20385"/>
                    <a:pt x="67319" y="8640"/>
                    <a:pt x="81093" y="-8"/>
                  </a:cubicBezTo>
                  <a:cubicBezTo>
                    <a:pt x="81854" y="2178"/>
                    <a:pt x="82712" y="4458"/>
                    <a:pt x="83474" y="6834"/>
                  </a:cubicBezTo>
                  <a:cubicBezTo>
                    <a:pt x="92999" y="34488"/>
                    <a:pt x="99666" y="45511"/>
                    <a:pt x="92999" y="56630"/>
                  </a:cubicBezTo>
                  <a:cubicBezTo>
                    <a:pt x="84188" y="77023"/>
                    <a:pt x="70405" y="94898"/>
                    <a:pt x="52899" y="108611"/>
                  </a:cubicBezTo>
                  <a:cubicBezTo>
                    <a:pt x="45774" y="118760"/>
                    <a:pt x="37173" y="127788"/>
                    <a:pt x="27372" y="135410"/>
                  </a:cubicBezTo>
                  <a:cubicBezTo>
                    <a:pt x="24028" y="138403"/>
                    <a:pt x="19304" y="139315"/>
                    <a:pt x="15084" y="137785"/>
                  </a:cubicBezTo>
                  <a:cubicBezTo>
                    <a:pt x="11484" y="138489"/>
                    <a:pt x="7988" y="136151"/>
                    <a:pt x="7274" y="132559"/>
                  </a:cubicBezTo>
                  <a:cubicBezTo>
                    <a:pt x="7274" y="132559"/>
                    <a:pt x="-1394" y="131038"/>
                    <a:pt x="2130" y="118970"/>
                  </a:cubicBezTo>
                  <a:cubicBezTo>
                    <a:pt x="-737" y="116109"/>
                    <a:pt x="-737" y="111481"/>
                    <a:pt x="2130" y="108621"/>
                  </a:cubicBezTo>
                  <a:cubicBezTo>
                    <a:pt x="2835" y="107917"/>
                    <a:pt x="3683" y="107366"/>
                    <a:pt x="4607" y="106996"/>
                  </a:cubicBezTo>
                  <a:cubicBezTo>
                    <a:pt x="4607" y="106996"/>
                    <a:pt x="11179" y="102814"/>
                    <a:pt x="15084" y="99583"/>
                  </a:cubicBezTo>
                  <a:cubicBezTo>
                    <a:pt x="18990" y="96352"/>
                    <a:pt x="19370" y="95402"/>
                    <a:pt x="15084" y="96542"/>
                  </a:cubicBezTo>
                  <a:lnTo>
                    <a:pt x="15084" y="86089"/>
                  </a:lnTo>
                  <a:lnTo>
                    <a:pt x="15084" y="86089"/>
                  </a:lnTo>
                  <a:cubicBezTo>
                    <a:pt x="19351" y="85253"/>
                    <a:pt x="23685" y="84806"/>
                    <a:pt x="28038" y="84759"/>
                  </a:cubicBezTo>
                  <a:cubicBezTo>
                    <a:pt x="30496" y="84512"/>
                    <a:pt x="32982" y="84968"/>
                    <a:pt x="35182" y="86089"/>
                  </a:cubicBezTo>
                  <a:close/>
                </a:path>
              </a:pathLst>
            </a:custGeom>
            <a:solidFill>
              <a:srgbClr val="F6B961"/>
            </a:solidFill>
            <a:ln w="9525" cap="flat">
              <a:noFill/>
              <a:prstDash val="solid"/>
              <a:miter/>
            </a:ln>
          </p:spPr>
          <p:txBody>
            <a:bodyPr rtlCol="0" anchor="ctr"/>
            <a:lstStyle/>
            <a:p>
              <a:endParaRPr lang="en-US"/>
            </a:p>
          </p:txBody>
        </p:sp>
        <p:sp>
          <p:nvSpPr>
            <p:cNvPr id="53" name="Freeform 192">
              <a:extLst>
                <a:ext uri="{FF2B5EF4-FFF2-40B4-BE49-F238E27FC236}">
                  <a16:creationId xmlns:a16="http://schemas.microsoft.com/office/drawing/2014/main" id="{22CE6B19-E63F-6818-9369-77D7116B39EC}"/>
                </a:ext>
              </a:extLst>
            </p:cNvPr>
            <p:cNvSpPr/>
            <p:nvPr/>
          </p:nvSpPr>
          <p:spPr>
            <a:xfrm>
              <a:off x="12253649" y="6755723"/>
              <a:ext cx="151421" cy="496638"/>
            </a:xfrm>
            <a:custGeom>
              <a:avLst/>
              <a:gdLst>
                <a:gd name="connsiteX0" fmla="*/ 1736 w 7852"/>
                <a:gd name="connsiteY0" fmla="*/ -8 h 25753"/>
                <a:gd name="connsiteX1" fmla="*/ 7832 w 7852"/>
                <a:gd name="connsiteY1" fmla="*/ -8 h 25753"/>
                <a:gd name="connsiteX2" fmla="*/ 7832 w 7852"/>
                <a:gd name="connsiteY2" fmla="*/ 25745 h 25753"/>
                <a:gd name="connsiteX3" fmla="*/ 1736 w 7852"/>
                <a:gd name="connsiteY3" fmla="*/ -8 h 25753"/>
              </a:gdLst>
              <a:ahLst/>
              <a:cxnLst>
                <a:cxn ang="0">
                  <a:pos x="connsiteX0" y="connsiteY0"/>
                </a:cxn>
                <a:cxn ang="0">
                  <a:pos x="connsiteX1" y="connsiteY1"/>
                </a:cxn>
                <a:cxn ang="0">
                  <a:pos x="connsiteX2" y="connsiteY2"/>
                </a:cxn>
                <a:cxn ang="0">
                  <a:pos x="connsiteX3" y="connsiteY3"/>
                </a:cxn>
              </a:cxnLst>
              <a:rect l="l" t="t" r="r" b="b"/>
              <a:pathLst>
                <a:path w="7852" h="25753">
                  <a:moveTo>
                    <a:pt x="1736" y="-8"/>
                  </a:moveTo>
                  <a:lnTo>
                    <a:pt x="7832" y="-8"/>
                  </a:lnTo>
                  <a:cubicBezTo>
                    <a:pt x="7832" y="9495"/>
                    <a:pt x="7832" y="17858"/>
                    <a:pt x="7832" y="25745"/>
                  </a:cubicBezTo>
                  <a:cubicBezTo>
                    <a:pt x="689" y="24415"/>
                    <a:pt x="-2169" y="7024"/>
                    <a:pt x="1736" y="-8"/>
                  </a:cubicBezTo>
                  <a:close/>
                </a:path>
              </a:pathLst>
            </a:custGeom>
            <a:solidFill>
              <a:srgbClr val="F6B961"/>
            </a:solidFill>
            <a:ln w="9525" cap="flat">
              <a:noFill/>
              <a:prstDash val="solid"/>
              <a:miter/>
            </a:ln>
          </p:spPr>
          <p:txBody>
            <a:bodyPr rtlCol="0" anchor="ctr"/>
            <a:lstStyle/>
            <a:p>
              <a:endParaRPr lang="en-US"/>
            </a:p>
          </p:txBody>
        </p:sp>
        <p:sp>
          <p:nvSpPr>
            <p:cNvPr id="54" name="Freeform 193">
              <a:extLst>
                <a:ext uri="{FF2B5EF4-FFF2-40B4-BE49-F238E27FC236}">
                  <a16:creationId xmlns:a16="http://schemas.microsoft.com/office/drawing/2014/main" id="{B7CCAD34-8B29-86BA-F0E1-9515DB27C36E}"/>
                </a:ext>
              </a:extLst>
            </p:cNvPr>
            <p:cNvSpPr/>
            <p:nvPr/>
          </p:nvSpPr>
          <p:spPr>
            <a:xfrm>
              <a:off x="13777244" y="6755723"/>
              <a:ext cx="166540" cy="496638"/>
            </a:xfrm>
            <a:custGeom>
              <a:avLst/>
              <a:gdLst>
                <a:gd name="connsiteX0" fmla="*/ 7028 w 8636"/>
                <a:gd name="connsiteY0" fmla="*/ -8 h 25753"/>
                <a:gd name="connsiteX1" fmla="*/ -20 w 8636"/>
                <a:gd name="connsiteY1" fmla="*/ 25745 h 25753"/>
                <a:gd name="connsiteX2" fmla="*/ -20 w 8636"/>
                <a:gd name="connsiteY2" fmla="*/ -8 h 25753"/>
                <a:gd name="connsiteX3" fmla="*/ 6647 w 8636"/>
                <a:gd name="connsiteY3" fmla="*/ -8 h 25753"/>
              </a:gdLst>
              <a:ahLst/>
              <a:cxnLst>
                <a:cxn ang="0">
                  <a:pos x="connsiteX0" y="connsiteY0"/>
                </a:cxn>
                <a:cxn ang="0">
                  <a:pos x="connsiteX1" y="connsiteY1"/>
                </a:cxn>
                <a:cxn ang="0">
                  <a:pos x="connsiteX2" y="connsiteY2"/>
                </a:cxn>
                <a:cxn ang="0">
                  <a:pos x="connsiteX3" y="connsiteY3"/>
                </a:cxn>
              </a:cxnLst>
              <a:rect l="l" t="t" r="r" b="b"/>
              <a:pathLst>
                <a:path w="8636" h="25753">
                  <a:moveTo>
                    <a:pt x="7028" y="-8"/>
                  </a:moveTo>
                  <a:cubicBezTo>
                    <a:pt x="11029" y="7214"/>
                    <a:pt x="7028" y="24415"/>
                    <a:pt x="-20" y="25745"/>
                  </a:cubicBezTo>
                  <a:cubicBezTo>
                    <a:pt x="-20" y="17858"/>
                    <a:pt x="-20" y="9210"/>
                    <a:pt x="-20" y="-8"/>
                  </a:cubicBezTo>
                  <a:lnTo>
                    <a:pt x="6647" y="-8"/>
                  </a:lnTo>
                  <a:close/>
                </a:path>
              </a:pathLst>
            </a:custGeom>
            <a:solidFill>
              <a:srgbClr val="F6B961"/>
            </a:solidFill>
            <a:ln w="9525" cap="flat">
              <a:noFill/>
              <a:prstDash val="solid"/>
              <a:miter/>
            </a:ln>
          </p:spPr>
          <p:txBody>
            <a:bodyPr rtlCol="0" anchor="ctr"/>
            <a:lstStyle/>
            <a:p>
              <a:endParaRPr lang="en-US"/>
            </a:p>
          </p:txBody>
        </p:sp>
        <p:sp>
          <p:nvSpPr>
            <p:cNvPr id="55" name="Freeform 194">
              <a:extLst>
                <a:ext uri="{FF2B5EF4-FFF2-40B4-BE49-F238E27FC236}">
                  <a16:creationId xmlns:a16="http://schemas.microsoft.com/office/drawing/2014/main" id="{F2973388-96F6-4FF9-A372-6870ED6BF30D}"/>
                </a:ext>
              </a:extLst>
            </p:cNvPr>
            <p:cNvSpPr/>
            <p:nvPr/>
          </p:nvSpPr>
          <p:spPr>
            <a:xfrm>
              <a:off x="12399542" y="6748394"/>
              <a:ext cx="1407954" cy="1527776"/>
            </a:xfrm>
            <a:custGeom>
              <a:avLst/>
              <a:gdLst>
                <a:gd name="connsiteX0" fmla="*/ 40271 w 70389"/>
                <a:gd name="connsiteY0" fmla="*/ 372 h 77924"/>
                <a:gd name="connsiteX1" fmla="*/ 70370 w 70389"/>
                <a:gd name="connsiteY1" fmla="*/ 372 h 77924"/>
                <a:gd name="connsiteX2" fmla="*/ 70370 w 70389"/>
                <a:gd name="connsiteY2" fmla="*/ 26125 h 77924"/>
                <a:gd name="connsiteX3" fmla="*/ 68179 w 70389"/>
                <a:gd name="connsiteY3" fmla="*/ 45796 h 77924"/>
                <a:gd name="connsiteX4" fmla="*/ 61035 w 70389"/>
                <a:gd name="connsiteY4" fmla="*/ 61856 h 77924"/>
                <a:gd name="connsiteX5" fmla="*/ 34937 w 70389"/>
                <a:gd name="connsiteY5" fmla="*/ 77917 h 77924"/>
                <a:gd name="connsiteX6" fmla="*/ 8838 w 70389"/>
                <a:gd name="connsiteY6" fmla="*/ 61856 h 77924"/>
                <a:gd name="connsiteX7" fmla="*/ 2171 w 70389"/>
                <a:gd name="connsiteY7" fmla="*/ 45416 h 77924"/>
                <a:gd name="connsiteX8" fmla="*/ -20 w 70389"/>
                <a:gd name="connsiteY8" fmla="*/ 25745 h 77924"/>
                <a:gd name="connsiteX9" fmla="*/ -20 w 70389"/>
                <a:gd name="connsiteY9" fmla="*/ -8 h 77924"/>
                <a:gd name="connsiteX10" fmla="*/ 40271 w 70389"/>
                <a:gd name="connsiteY10" fmla="*/ -8 h 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89" h="77924">
                  <a:moveTo>
                    <a:pt x="40271" y="372"/>
                  </a:moveTo>
                  <a:lnTo>
                    <a:pt x="70370" y="372"/>
                  </a:lnTo>
                  <a:cubicBezTo>
                    <a:pt x="70370" y="9875"/>
                    <a:pt x="70370" y="18238"/>
                    <a:pt x="70370" y="26125"/>
                  </a:cubicBezTo>
                  <a:cubicBezTo>
                    <a:pt x="70198" y="32730"/>
                    <a:pt x="69465" y="39315"/>
                    <a:pt x="68179" y="45796"/>
                  </a:cubicBezTo>
                  <a:cubicBezTo>
                    <a:pt x="67169" y="51660"/>
                    <a:pt x="64712" y="57181"/>
                    <a:pt x="61035" y="61856"/>
                  </a:cubicBezTo>
                  <a:cubicBezTo>
                    <a:pt x="51510" y="72880"/>
                    <a:pt x="43223" y="77917"/>
                    <a:pt x="34937" y="77917"/>
                  </a:cubicBezTo>
                  <a:cubicBezTo>
                    <a:pt x="26650" y="77917"/>
                    <a:pt x="18554" y="72880"/>
                    <a:pt x="8838" y="61856"/>
                  </a:cubicBezTo>
                  <a:cubicBezTo>
                    <a:pt x="5266" y="57019"/>
                    <a:pt x="2971" y="51365"/>
                    <a:pt x="2171" y="45416"/>
                  </a:cubicBezTo>
                  <a:cubicBezTo>
                    <a:pt x="885" y="38935"/>
                    <a:pt x="151" y="32350"/>
                    <a:pt x="-20" y="25745"/>
                  </a:cubicBezTo>
                  <a:cubicBezTo>
                    <a:pt x="-20" y="17858"/>
                    <a:pt x="-20" y="9210"/>
                    <a:pt x="-20" y="-8"/>
                  </a:cubicBezTo>
                  <a:lnTo>
                    <a:pt x="40271" y="-8"/>
                  </a:lnTo>
                  <a:close/>
                </a:path>
              </a:pathLst>
            </a:custGeom>
            <a:solidFill>
              <a:srgbClr val="FFCD91"/>
            </a:solidFill>
            <a:ln w="9525" cap="flat">
              <a:noFill/>
              <a:prstDash val="solid"/>
              <a:miter/>
            </a:ln>
          </p:spPr>
          <p:txBody>
            <a:bodyPr rtlCol="0" anchor="ctr"/>
            <a:lstStyle/>
            <a:p>
              <a:endParaRPr lang="en-US"/>
            </a:p>
          </p:txBody>
        </p:sp>
        <p:sp>
          <p:nvSpPr>
            <p:cNvPr id="56" name="Freeform 195">
              <a:extLst>
                <a:ext uri="{FF2B5EF4-FFF2-40B4-BE49-F238E27FC236}">
                  <a16:creationId xmlns:a16="http://schemas.microsoft.com/office/drawing/2014/main" id="{1D4426C1-595C-A2AE-E95D-601AB504B4D0}"/>
                </a:ext>
              </a:extLst>
            </p:cNvPr>
            <p:cNvSpPr/>
            <p:nvPr/>
          </p:nvSpPr>
          <p:spPr>
            <a:xfrm>
              <a:off x="12333449" y="7633577"/>
              <a:ext cx="1528260" cy="1017093"/>
            </a:xfrm>
            <a:custGeom>
              <a:avLst/>
              <a:gdLst>
                <a:gd name="connsiteX0" fmla="*/ 79228 w 79247"/>
                <a:gd name="connsiteY0" fmla="*/ 9780 h 52741"/>
                <a:gd name="connsiteX1" fmla="*/ 39413 w 79247"/>
                <a:gd name="connsiteY1" fmla="*/ 52734 h 52741"/>
                <a:gd name="connsiteX2" fmla="*/ -20 w 79247"/>
                <a:gd name="connsiteY2" fmla="*/ 9495 h 52741"/>
                <a:gd name="connsiteX3" fmla="*/ -20 w 79247"/>
                <a:gd name="connsiteY3" fmla="*/ 9495 h 52741"/>
                <a:gd name="connsiteX4" fmla="*/ 6362 w 79247"/>
                <a:gd name="connsiteY4" fmla="*/ -8 h 52741"/>
                <a:gd name="connsiteX5" fmla="*/ 13410 w 79247"/>
                <a:gd name="connsiteY5" fmla="*/ 16052 h 52741"/>
                <a:gd name="connsiteX6" fmla="*/ 39509 w 79247"/>
                <a:gd name="connsiteY6" fmla="*/ 32112 h 52741"/>
                <a:gd name="connsiteX7" fmla="*/ 65607 w 79247"/>
                <a:gd name="connsiteY7" fmla="*/ 16052 h 52741"/>
                <a:gd name="connsiteX8" fmla="*/ 72751 w 79247"/>
                <a:gd name="connsiteY8" fmla="*/ -8 h 52741"/>
                <a:gd name="connsiteX9" fmla="*/ 72751 w 79247"/>
                <a:gd name="connsiteY9" fmla="*/ -8 h 52741"/>
                <a:gd name="connsiteX10" fmla="*/ 79228 w 79247"/>
                <a:gd name="connsiteY10" fmla="*/ 9780 h 5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47" h="52741">
                  <a:moveTo>
                    <a:pt x="79228" y="9780"/>
                  </a:moveTo>
                  <a:cubicBezTo>
                    <a:pt x="74847" y="36388"/>
                    <a:pt x="57987" y="52734"/>
                    <a:pt x="39413" y="52734"/>
                  </a:cubicBezTo>
                  <a:cubicBezTo>
                    <a:pt x="20840" y="52734"/>
                    <a:pt x="4076" y="32017"/>
                    <a:pt x="-20" y="9495"/>
                  </a:cubicBezTo>
                  <a:lnTo>
                    <a:pt x="-20" y="9495"/>
                  </a:lnTo>
                  <a:cubicBezTo>
                    <a:pt x="2552" y="6644"/>
                    <a:pt x="4695" y="3441"/>
                    <a:pt x="6362" y="-8"/>
                  </a:cubicBezTo>
                  <a:cubicBezTo>
                    <a:pt x="7333" y="5846"/>
                    <a:pt x="9762" y="11367"/>
                    <a:pt x="13410" y="16052"/>
                  </a:cubicBezTo>
                  <a:cubicBezTo>
                    <a:pt x="22935" y="27075"/>
                    <a:pt x="31317" y="32112"/>
                    <a:pt x="39509" y="32112"/>
                  </a:cubicBezTo>
                  <a:cubicBezTo>
                    <a:pt x="47700" y="32112"/>
                    <a:pt x="55987" y="27075"/>
                    <a:pt x="65607" y="16052"/>
                  </a:cubicBezTo>
                  <a:cubicBezTo>
                    <a:pt x="69284" y="11377"/>
                    <a:pt x="71741" y="5855"/>
                    <a:pt x="72751" y="-8"/>
                  </a:cubicBezTo>
                  <a:lnTo>
                    <a:pt x="72751" y="-8"/>
                  </a:lnTo>
                  <a:cubicBezTo>
                    <a:pt x="74418" y="3556"/>
                    <a:pt x="76609" y="6844"/>
                    <a:pt x="79228" y="9780"/>
                  </a:cubicBezTo>
                  <a:close/>
                </a:path>
              </a:pathLst>
            </a:custGeom>
            <a:solidFill>
              <a:srgbClr val="F6B961"/>
            </a:solidFill>
            <a:ln w="9525" cap="flat">
              <a:noFill/>
              <a:prstDash val="solid"/>
              <a:miter/>
            </a:ln>
          </p:spPr>
          <p:txBody>
            <a:bodyPr rtlCol="0" anchor="ctr"/>
            <a:lstStyle/>
            <a:p>
              <a:endParaRPr lang="en-US"/>
            </a:p>
          </p:txBody>
        </p:sp>
        <p:sp>
          <p:nvSpPr>
            <p:cNvPr id="57" name="Rectangle 56">
              <a:extLst>
                <a:ext uri="{FF2B5EF4-FFF2-40B4-BE49-F238E27FC236}">
                  <a16:creationId xmlns:a16="http://schemas.microsoft.com/office/drawing/2014/main" id="{23CFD78E-F722-D7BF-FB4A-2BFFEFB5B0E0}"/>
                </a:ext>
              </a:extLst>
            </p:cNvPr>
            <p:cNvSpPr/>
            <p:nvPr/>
          </p:nvSpPr>
          <p:spPr>
            <a:xfrm>
              <a:off x="12231647" y="6535791"/>
              <a:ext cx="1721917" cy="219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7F37316-A7BD-9843-FCF3-18E102F0C729}"/>
                </a:ext>
              </a:extLst>
            </p:cNvPr>
            <p:cNvSpPr/>
            <p:nvPr/>
          </p:nvSpPr>
          <p:spPr>
            <a:xfrm rot="5400000">
              <a:off x="12630565" y="6089268"/>
              <a:ext cx="924080" cy="219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98">
              <a:extLst>
                <a:ext uri="{FF2B5EF4-FFF2-40B4-BE49-F238E27FC236}">
                  <a16:creationId xmlns:a16="http://schemas.microsoft.com/office/drawing/2014/main" id="{45EB8C25-FF15-6E45-4AF6-82884C20698E}"/>
                </a:ext>
              </a:extLst>
            </p:cNvPr>
            <p:cNvSpPr/>
            <p:nvPr/>
          </p:nvSpPr>
          <p:spPr>
            <a:xfrm flipV="1">
              <a:off x="11765480" y="7920658"/>
              <a:ext cx="2663474" cy="5795341"/>
            </a:xfrm>
            <a:custGeom>
              <a:avLst/>
              <a:gdLst>
                <a:gd name="connsiteX0" fmla="*/ 455544 w 2663474"/>
                <a:gd name="connsiteY0" fmla="*/ 5795341 h 5795341"/>
                <a:gd name="connsiteX1" fmla="*/ 455544 w 2663474"/>
                <a:gd name="connsiteY1" fmla="*/ 4605974 h 5795341"/>
                <a:gd name="connsiteX2" fmla="*/ 2207910 w 2663474"/>
                <a:gd name="connsiteY2" fmla="*/ 4605974 h 5795341"/>
                <a:gd name="connsiteX3" fmla="*/ 2207910 w 2663474"/>
                <a:gd name="connsiteY3" fmla="*/ 5793508 h 5795341"/>
                <a:gd name="connsiteX4" fmla="*/ 2391597 w 2663474"/>
                <a:gd name="connsiteY4" fmla="*/ 5661562 h 5795341"/>
                <a:gd name="connsiteX5" fmla="*/ 2426503 w 2663474"/>
                <a:gd name="connsiteY5" fmla="*/ 2657888 h 5795341"/>
                <a:gd name="connsiteX6" fmla="*/ 2426503 w 2663474"/>
                <a:gd name="connsiteY6" fmla="*/ 2456286 h 5795341"/>
                <a:gd name="connsiteX7" fmla="*/ 2426503 w 2663474"/>
                <a:gd name="connsiteY7" fmla="*/ 2397641 h 5795341"/>
                <a:gd name="connsiteX8" fmla="*/ 2224457 w 2663474"/>
                <a:gd name="connsiteY8" fmla="*/ 2254702 h 5795341"/>
                <a:gd name="connsiteX9" fmla="*/ 2145273 w 2663474"/>
                <a:gd name="connsiteY9" fmla="*/ 2071440 h 5795341"/>
                <a:gd name="connsiteX10" fmla="*/ 2176688 w 2663474"/>
                <a:gd name="connsiteY10" fmla="*/ 2023787 h 5795341"/>
                <a:gd name="connsiteX11" fmla="*/ 2275889 w 2663474"/>
                <a:gd name="connsiteY11" fmla="*/ 1761727 h 5795341"/>
                <a:gd name="connsiteX12" fmla="*/ 2426503 w 2663474"/>
                <a:gd name="connsiteY12" fmla="*/ 1660926 h 5795341"/>
                <a:gd name="connsiteX13" fmla="*/ 2663474 w 2663474"/>
                <a:gd name="connsiteY13" fmla="*/ 1706746 h 5795341"/>
                <a:gd name="connsiteX14" fmla="*/ 2646343 w 2663474"/>
                <a:gd name="connsiteY14" fmla="*/ 728339 h 5795341"/>
                <a:gd name="connsiteX15" fmla="*/ 2632252 w 2663474"/>
                <a:gd name="connsiteY15" fmla="*/ 0 h 5795341"/>
                <a:gd name="connsiteX16" fmla="*/ 1411608 w 2663474"/>
                <a:gd name="connsiteY16" fmla="*/ 0 h 5795341"/>
                <a:gd name="connsiteX17" fmla="*/ 1409600 w 2663474"/>
                <a:gd name="connsiteY17" fmla="*/ 28735 h 5795341"/>
                <a:gd name="connsiteX18" fmla="*/ 1329895 w 2663474"/>
                <a:gd name="connsiteY18" fmla="*/ 486216 h 5795341"/>
                <a:gd name="connsiteX19" fmla="*/ 1250190 w 2663474"/>
                <a:gd name="connsiteY19" fmla="*/ 28735 h 5795341"/>
                <a:gd name="connsiteX20" fmla="*/ 1248183 w 2663474"/>
                <a:gd name="connsiteY20" fmla="*/ 0 h 5795341"/>
                <a:gd name="connsiteX21" fmla="*/ 30301 w 2663474"/>
                <a:gd name="connsiteY21" fmla="*/ 0 h 5795341"/>
                <a:gd name="connsiteX22" fmla="*/ 16520 w 2663474"/>
                <a:gd name="connsiteY22" fmla="*/ 728865 h 5795341"/>
                <a:gd name="connsiteX23" fmla="*/ 0 w 2663474"/>
                <a:gd name="connsiteY23" fmla="*/ 1706746 h 5795341"/>
                <a:gd name="connsiteX24" fmla="*/ 236952 w 2663474"/>
                <a:gd name="connsiteY24" fmla="*/ 1660926 h 5795341"/>
                <a:gd name="connsiteX25" fmla="*/ 389417 w 2663474"/>
                <a:gd name="connsiteY25" fmla="*/ 1761727 h 5795341"/>
                <a:gd name="connsiteX26" fmla="*/ 486766 w 2663474"/>
                <a:gd name="connsiteY26" fmla="*/ 2023787 h 5795341"/>
                <a:gd name="connsiteX27" fmla="*/ 490816 w 2663474"/>
                <a:gd name="connsiteY27" fmla="*/ 2220800 h 5795341"/>
                <a:gd name="connsiteX28" fmla="*/ 439017 w 2663474"/>
                <a:gd name="connsiteY28" fmla="*/ 2254702 h 5795341"/>
                <a:gd name="connsiteX29" fmla="*/ 236952 w 2663474"/>
                <a:gd name="connsiteY29" fmla="*/ 2397641 h 5795341"/>
                <a:gd name="connsiteX30" fmla="*/ 236952 w 2663474"/>
                <a:gd name="connsiteY30" fmla="*/ 2456286 h 5795341"/>
                <a:gd name="connsiteX31" fmla="*/ 236952 w 2663474"/>
                <a:gd name="connsiteY31" fmla="*/ 2657888 h 5795341"/>
                <a:gd name="connsiteX32" fmla="*/ 271857 w 2663474"/>
                <a:gd name="connsiteY32" fmla="*/ 5661562 h 5795341"/>
                <a:gd name="connsiteX33" fmla="*/ 455544 w 2663474"/>
                <a:gd name="connsiteY33" fmla="*/ 5795341 h 579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3474" h="5795341">
                  <a:moveTo>
                    <a:pt x="455544" y="5795341"/>
                  </a:moveTo>
                  <a:cubicBezTo>
                    <a:pt x="455544" y="5223568"/>
                    <a:pt x="455544" y="4605974"/>
                    <a:pt x="455544" y="4605974"/>
                  </a:cubicBezTo>
                  <a:lnTo>
                    <a:pt x="2207910" y="4605974"/>
                  </a:lnTo>
                  <a:cubicBezTo>
                    <a:pt x="2207910" y="4605974"/>
                    <a:pt x="2207910" y="5223568"/>
                    <a:pt x="2207910" y="5793508"/>
                  </a:cubicBezTo>
                  <a:cubicBezTo>
                    <a:pt x="2265957" y="5745123"/>
                    <a:pt x="2327321" y="5701154"/>
                    <a:pt x="2391597" y="5661562"/>
                  </a:cubicBezTo>
                  <a:lnTo>
                    <a:pt x="2426503" y="2657888"/>
                  </a:lnTo>
                  <a:lnTo>
                    <a:pt x="2426503" y="2456286"/>
                  </a:lnTo>
                  <a:lnTo>
                    <a:pt x="2426503" y="2397641"/>
                  </a:lnTo>
                  <a:cubicBezTo>
                    <a:pt x="2351196" y="2335332"/>
                    <a:pt x="2224457" y="2254702"/>
                    <a:pt x="2224457" y="2254702"/>
                  </a:cubicBezTo>
                  <a:cubicBezTo>
                    <a:pt x="2151888" y="2225930"/>
                    <a:pt x="2116443" y="2143834"/>
                    <a:pt x="2145273" y="2071440"/>
                  </a:cubicBezTo>
                  <a:cubicBezTo>
                    <a:pt x="2152447" y="2053659"/>
                    <a:pt x="2163093" y="2037364"/>
                    <a:pt x="2176688" y="2023787"/>
                  </a:cubicBezTo>
                  <a:cubicBezTo>
                    <a:pt x="2108729" y="1791059"/>
                    <a:pt x="2275889" y="1761727"/>
                    <a:pt x="2275889" y="1761727"/>
                  </a:cubicBezTo>
                  <a:cubicBezTo>
                    <a:pt x="2289658" y="1692456"/>
                    <a:pt x="2357078" y="1647562"/>
                    <a:pt x="2426503" y="1660926"/>
                  </a:cubicBezTo>
                  <a:cubicBezTo>
                    <a:pt x="2507884" y="1631420"/>
                    <a:pt x="2598986" y="1649027"/>
                    <a:pt x="2663474" y="1706746"/>
                  </a:cubicBezTo>
                  <a:cubicBezTo>
                    <a:pt x="2658421" y="1396344"/>
                    <a:pt x="2652623" y="1067014"/>
                    <a:pt x="2646343" y="728339"/>
                  </a:cubicBezTo>
                  <a:lnTo>
                    <a:pt x="2632252" y="0"/>
                  </a:lnTo>
                  <a:lnTo>
                    <a:pt x="1411608" y="0"/>
                  </a:lnTo>
                  <a:lnTo>
                    <a:pt x="1409600" y="28735"/>
                  </a:lnTo>
                  <a:cubicBezTo>
                    <a:pt x="1387843" y="311937"/>
                    <a:pt x="1361581" y="486216"/>
                    <a:pt x="1329895" y="486216"/>
                  </a:cubicBezTo>
                  <a:cubicBezTo>
                    <a:pt x="1298209" y="486216"/>
                    <a:pt x="1271948" y="311937"/>
                    <a:pt x="1250190" y="28735"/>
                  </a:cubicBezTo>
                  <a:lnTo>
                    <a:pt x="1248183" y="0"/>
                  </a:lnTo>
                  <a:lnTo>
                    <a:pt x="30301" y="0"/>
                  </a:lnTo>
                  <a:lnTo>
                    <a:pt x="16520" y="728865"/>
                  </a:lnTo>
                  <a:cubicBezTo>
                    <a:pt x="10418" y="1067415"/>
                    <a:pt x="4821" y="1396573"/>
                    <a:pt x="0" y="1706746"/>
                  </a:cubicBezTo>
                  <a:cubicBezTo>
                    <a:pt x="64469" y="1649027"/>
                    <a:pt x="155589" y="1631420"/>
                    <a:pt x="236952" y="1660926"/>
                  </a:cubicBezTo>
                  <a:cubicBezTo>
                    <a:pt x="236952" y="1660926"/>
                    <a:pt x="369207" y="1640773"/>
                    <a:pt x="389417" y="1761727"/>
                  </a:cubicBezTo>
                  <a:cubicBezTo>
                    <a:pt x="389417" y="1761727"/>
                    <a:pt x="556577" y="1791059"/>
                    <a:pt x="486766" y="2023787"/>
                  </a:cubicBezTo>
                  <a:cubicBezTo>
                    <a:pt x="542422" y="2077129"/>
                    <a:pt x="544273" y="2165279"/>
                    <a:pt x="490816" y="2220800"/>
                  </a:cubicBezTo>
                  <a:cubicBezTo>
                    <a:pt x="476295" y="2235823"/>
                    <a:pt x="458668" y="2247374"/>
                    <a:pt x="439017" y="2254702"/>
                  </a:cubicBezTo>
                  <a:cubicBezTo>
                    <a:pt x="439017" y="2254702"/>
                    <a:pt x="312259" y="2335332"/>
                    <a:pt x="236952" y="2397641"/>
                  </a:cubicBezTo>
                  <a:lnTo>
                    <a:pt x="236952" y="2456286"/>
                  </a:lnTo>
                  <a:lnTo>
                    <a:pt x="236952" y="2657888"/>
                  </a:lnTo>
                  <a:lnTo>
                    <a:pt x="271857" y="5661562"/>
                  </a:lnTo>
                  <a:cubicBezTo>
                    <a:pt x="336519" y="5701154"/>
                    <a:pt x="398056" y="5745856"/>
                    <a:pt x="455544" y="57953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9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7"/>
                                        </p:tgtEl>
                                      </p:cBhvr>
                                    </p:animEffect>
                                    <p:animScale>
                                      <p:cBhvr>
                                        <p:cTn id="2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B00184-445E-070E-FC19-8C7F5A86C4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92" r="9389"/>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AD605A-B9E4-E41E-504F-D0EDF5BD705B}"/>
              </a:ext>
            </a:extLst>
          </p:cNvPr>
          <p:cNvSpPr>
            <a:spLocks noGrp="1"/>
          </p:cNvSpPr>
          <p:nvPr>
            <p:ph type="title"/>
          </p:nvPr>
        </p:nvSpPr>
        <p:spPr>
          <a:xfrm>
            <a:off x="677333" y="609600"/>
            <a:ext cx="3851123" cy="1045580"/>
          </a:xfrm>
        </p:spPr>
        <p:txBody>
          <a:bodyPr>
            <a:normAutofit/>
          </a:bodyPr>
          <a:lstStyle/>
          <a:p>
            <a:r>
              <a:rPr lang="en-US" sz="5400" dirty="0"/>
              <a:t>SEE</a:t>
            </a:r>
          </a:p>
        </p:txBody>
      </p:sp>
      <p:sp>
        <p:nvSpPr>
          <p:cNvPr id="3" name="Content Placeholder 2">
            <a:extLst>
              <a:ext uri="{FF2B5EF4-FFF2-40B4-BE49-F238E27FC236}">
                <a16:creationId xmlns:a16="http://schemas.microsoft.com/office/drawing/2014/main" id="{55E2134D-EDFA-C52F-9773-047664DF12C7}"/>
              </a:ext>
            </a:extLst>
          </p:cNvPr>
          <p:cNvSpPr>
            <a:spLocks noGrp="1"/>
          </p:cNvSpPr>
          <p:nvPr>
            <p:ph idx="1"/>
          </p:nvPr>
        </p:nvSpPr>
        <p:spPr>
          <a:xfrm>
            <a:off x="677332" y="1998564"/>
            <a:ext cx="4089401" cy="3978166"/>
          </a:xfrm>
        </p:spPr>
        <p:txBody>
          <a:bodyPr>
            <a:normAutofit/>
          </a:bodyPr>
          <a:lstStyle/>
          <a:p>
            <a:pPr marL="0" indent="0">
              <a:lnSpc>
                <a:spcPct val="80000"/>
              </a:lnSpc>
              <a:buNone/>
            </a:pPr>
            <a:r>
              <a:rPr lang="en-US" b="1" u="sng" dirty="0"/>
              <a:t>Macro-economy</a:t>
            </a:r>
          </a:p>
          <a:p>
            <a:r>
              <a:rPr lang="en-US" dirty="0"/>
              <a:t>Inflation</a:t>
            </a:r>
          </a:p>
          <a:p>
            <a:r>
              <a:rPr lang="en-US" dirty="0"/>
              <a:t>High interest rates</a:t>
            </a:r>
          </a:p>
          <a:p>
            <a:r>
              <a:rPr lang="en-US" dirty="0"/>
              <a:t>Supply chain slowdowns</a:t>
            </a:r>
          </a:p>
          <a:p>
            <a:r>
              <a:rPr lang="en-US" dirty="0"/>
              <a:t>High gas prices</a:t>
            </a:r>
          </a:p>
          <a:p>
            <a:r>
              <a:rPr lang="en-US" dirty="0"/>
              <a:t>Great Resignation - unemployment</a:t>
            </a:r>
          </a:p>
          <a:p>
            <a:r>
              <a:rPr lang="en-US" dirty="0"/>
              <a:t>War in Ukraine &amp; Russia</a:t>
            </a:r>
          </a:p>
          <a:p>
            <a:r>
              <a:rPr lang="en-US" dirty="0"/>
              <a:t>Recession</a:t>
            </a:r>
          </a:p>
          <a:p>
            <a:pPr marL="0" indent="0">
              <a:buNone/>
            </a:pPr>
            <a:endParaRPr lang="en-US" dirty="0"/>
          </a:p>
          <a:p>
            <a:endParaRPr lang="en-US" dirty="0"/>
          </a:p>
        </p:txBody>
      </p:sp>
      <p:cxnSp>
        <p:nvCxnSpPr>
          <p:cNvPr id="1028" name="Straight Connector 103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9" name="Straight Connector 103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66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7EBE-01BC-35CA-75B7-03AF2F29987A}"/>
              </a:ext>
            </a:extLst>
          </p:cNvPr>
          <p:cNvSpPr>
            <a:spLocks noGrp="1"/>
          </p:cNvSpPr>
          <p:nvPr>
            <p:ph type="ctrTitle"/>
          </p:nvPr>
        </p:nvSpPr>
        <p:spPr>
          <a:xfrm>
            <a:off x="-101283" y="569788"/>
            <a:ext cx="10445433" cy="3602161"/>
          </a:xfrm>
        </p:spPr>
        <p:txBody>
          <a:bodyPr/>
          <a:lstStyle/>
          <a:p>
            <a:pPr algn="ctr"/>
            <a:r>
              <a:rPr lang="en-US" sz="4800" dirty="0">
                <a:latin typeface="Poppins" panose="020B0502040204020203" pitchFamily="2" charset="0"/>
                <a:cs typeface="Poppins" panose="020B0502040204020203" pitchFamily="2" charset="0"/>
              </a:rPr>
              <a:t>Building Borders:</a:t>
            </a:r>
            <a:br>
              <a:rPr lang="en-US" sz="4800" dirty="0">
                <a:latin typeface="Poppins" panose="020B0502040204020203" pitchFamily="2" charset="0"/>
                <a:cs typeface="Poppins" panose="020B0502040204020203" pitchFamily="2" charset="0"/>
              </a:rPr>
            </a:br>
            <a:r>
              <a:rPr lang="en-US" sz="4800" dirty="0">
                <a:latin typeface="Poppins" panose="020B0502040204020203" pitchFamily="2" charset="0"/>
                <a:cs typeface="Poppins" panose="020B0502040204020203" pitchFamily="2" charset="0"/>
              </a:rPr>
              <a:t>Internal Controls </a:t>
            </a:r>
            <a:br>
              <a:rPr lang="en-US" sz="4800" dirty="0">
                <a:latin typeface="Poppins" panose="020B0502040204020203" pitchFamily="2" charset="0"/>
                <a:cs typeface="Poppins" panose="020B0502040204020203" pitchFamily="2" charset="0"/>
              </a:rPr>
            </a:br>
            <a:r>
              <a:rPr lang="en-US" sz="4800" dirty="0">
                <a:latin typeface="Poppins" panose="020B0502040204020203" pitchFamily="2" charset="0"/>
                <a:cs typeface="Poppins" panose="020B0502040204020203" pitchFamily="2" charset="0"/>
              </a:rPr>
              <a:t>and Fraud Prevention beyond Covid-19</a:t>
            </a:r>
          </a:p>
        </p:txBody>
      </p:sp>
      <p:pic>
        <p:nvPicPr>
          <p:cNvPr id="4" name="Picture 3" descr="A picture containing text, clipart&#10;&#10;Description automatically generated">
            <a:extLst>
              <a:ext uri="{FF2B5EF4-FFF2-40B4-BE49-F238E27FC236}">
                <a16:creationId xmlns:a16="http://schemas.microsoft.com/office/drawing/2014/main" id="{1C874648-19F8-895B-ABC7-144C1150D9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17" y="6069012"/>
            <a:ext cx="2050415" cy="644525"/>
          </a:xfrm>
          <a:prstGeom prst="rect">
            <a:avLst/>
          </a:prstGeom>
          <a:noFill/>
          <a:ln>
            <a:noFill/>
          </a:ln>
        </p:spPr>
      </p:pic>
      <p:sp>
        <p:nvSpPr>
          <p:cNvPr id="3" name="TextBox 2">
            <a:extLst>
              <a:ext uri="{FF2B5EF4-FFF2-40B4-BE49-F238E27FC236}">
                <a16:creationId xmlns:a16="http://schemas.microsoft.com/office/drawing/2014/main" id="{0527F64C-239B-6FA7-D6A1-8D1CD7D10B87}"/>
              </a:ext>
            </a:extLst>
          </p:cNvPr>
          <p:cNvSpPr txBox="1"/>
          <p:nvPr/>
        </p:nvSpPr>
        <p:spPr>
          <a:xfrm>
            <a:off x="2924176" y="4972050"/>
            <a:ext cx="4591050" cy="461665"/>
          </a:xfrm>
          <a:prstGeom prst="rect">
            <a:avLst/>
          </a:prstGeom>
          <a:noFill/>
        </p:spPr>
        <p:txBody>
          <a:bodyPr wrap="square" rtlCol="0">
            <a:spAutoFit/>
          </a:bodyPr>
          <a:lstStyle/>
          <a:p>
            <a:r>
              <a:rPr lang="en-US" sz="2400" dirty="0"/>
              <a:t>Presenter:  Nicole Landau, CFE</a:t>
            </a:r>
          </a:p>
        </p:txBody>
      </p:sp>
    </p:spTree>
    <p:extLst>
      <p:ext uri="{BB962C8B-B14F-4D97-AF65-F5344CB8AC3E}">
        <p14:creationId xmlns:p14="http://schemas.microsoft.com/office/powerpoint/2010/main" val="329646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B00184-445E-070E-FC19-8C7F5A86C4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92" r="9389"/>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AD605A-B9E4-E41E-504F-D0EDF5BD705B}"/>
              </a:ext>
            </a:extLst>
          </p:cNvPr>
          <p:cNvSpPr>
            <a:spLocks noGrp="1"/>
          </p:cNvSpPr>
          <p:nvPr>
            <p:ph type="title"/>
          </p:nvPr>
        </p:nvSpPr>
        <p:spPr>
          <a:xfrm>
            <a:off x="677333" y="609600"/>
            <a:ext cx="3851123" cy="1045580"/>
          </a:xfrm>
        </p:spPr>
        <p:txBody>
          <a:bodyPr>
            <a:normAutofit/>
          </a:bodyPr>
          <a:lstStyle/>
          <a:p>
            <a:r>
              <a:rPr lang="en-US" sz="5400" dirty="0"/>
              <a:t>SEE</a:t>
            </a:r>
          </a:p>
        </p:txBody>
      </p:sp>
      <p:sp>
        <p:nvSpPr>
          <p:cNvPr id="3" name="Content Placeholder 2">
            <a:extLst>
              <a:ext uri="{FF2B5EF4-FFF2-40B4-BE49-F238E27FC236}">
                <a16:creationId xmlns:a16="http://schemas.microsoft.com/office/drawing/2014/main" id="{55E2134D-EDFA-C52F-9773-047664DF12C7}"/>
              </a:ext>
            </a:extLst>
          </p:cNvPr>
          <p:cNvSpPr>
            <a:spLocks noGrp="1"/>
          </p:cNvSpPr>
          <p:nvPr>
            <p:ph idx="1"/>
          </p:nvPr>
        </p:nvSpPr>
        <p:spPr>
          <a:xfrm>
            <a:off x="677333" y="1998564"/>
            <a:ext cx="4411502" cy="3776581"/>
          </a:xfrm>
        </p:spPr>
        <p:txBody>
          <a:bodyPr>
            <a:normAutofit fontScale="92500" lnSpcReduction="20000"/>
          </a:bodyPr>
          <a:lstStyle/>
          <a:p>
            <a:pPr marL="0" indent="0">
              <a:buNone/>
            </a:pPr>
            <a:r>
              <a:rPr lang="en-US" sz="1900" b="1" u="sng" dirty="0"/>
              <a:t>Internal Accounting &amp; Finance Departments</a:t>
            </a:r>
          </a:p>
          <a:p>
            <a:r>
              <a:rPr lang="en-US" dirty="0"/>
              <a:t>Assisted with applications for:</a:t>
            </a:r>
          </a:p>
          <a:p>
            <a:pPr lvl="1"/>
            <a:r>
              <a:rPr lang="en-US" sz="1800" dirty="0"/>
              <a:t>PPP</a:t>
            </a:r>
          </a:p>
          <a:p>
            <a:pPr lvl="1"/>
            <a:r>
              <a:rPr lang="en-US" sz="1800" dirty="0"/>
              <a:t>EIDL</a:t>
            </a:r>
          </a:p>
          <a:p>
            <a:pPr lvl="1"/>
            <a:r>
              <a:rPr lang="en-US" sz="1800" dirty="0"/>
              <a:t>ERC</a:t>
            </a:r>
          </a:p>
          <a:p>
            <a:r>
              <a:rPr lang="en-US" sz="2000" dirty="0"/>
              <a:t>Uncertainty of ongoing operations</a:t>
            </a:r>
          </a:p>
          <a:p>
            <a:r>
              <a:rPr lang="en-US" sz="2000" dirty="0"/>
              <a:t>Demands from CEOs to help keep the doors open</a:t>
            </a:r>
          </a:p>
          <a:p>
            <a:r>
              <a:rPr lang="en-US" sz="2000" dirty="0"/>
              <a:t>Labor shortage</a:t>
            </a:r>
          </a:p>
          <a:p>
            <a:r>
              <a:rPr lang="en-US" sz="2000" dirty="0"/>
              <a:t>Long hours</a:t>
            </a:r>
          </a:p>
          <a:p>
            <a:endParaRPr lang="en-US" dirty="0"/>
          </a:p>
          <a:p>
            <a:endParaRPr lang="en-US" dirty="0"/>
          </a:p>
        </p:txBody>
      </p:sp>
      <p:cxnSp>
        <p:nvCxnSpPr>
          <p:cNvPr id="1028" name="Straight Connector 103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9" name="Straight Connector 103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8386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B00184-445E-070E-FC19-8C7F5A86C4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92" r="9389"/>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AD605A-B9E4-E41E-504F-D0EDF5BD705B}"/>
              </a:ext>
            </a:extLst>
          </p:cNvPr>
          <p:cNvSpPr>
            <a:spLocks noGrp="1"/>
          </p:cNvSpPr>
          <p:nvPr>
            <p:ph type="title"/>
          </p:nvPr>
        </p:nvSpPr>
        <p:spPr>
          <a:xfrm>
            <a:off x="677333" y="609600"/>
            <a:ext cx="3851123" cy="1045580"/>
          </a:xfrm>
        </p:spPr>
        <p:txBody>
          <a:bodyPr>
            <a:normAutofit/>
          </a:bodyPr>
          <a:lstStyle/>
          <a:p>
            <a:r>
              <a:rPr lang="en-US" sz="5400" dirty="0"/>
              <a:t>SEE</a:t>
            </a:r>
          </a:p>
        </p:txBody>
      </p:sp>
      <p:sp>
        <p:nvSpPr>
          <p:cNvPr id="3" name="Content Placeholder 2">
            <a:extLst>
              <a:ext uri="{FF2B5EF4-FFF2-40B4-BE49-F238E27FC236}">
                <a16:creationId xmlns:a16="http://schemas.microsoft.com/office/drawing/2014/main" id="{55E2134D-EDFA-C52F-9773-047664DF12C7}"/>
              </a:ext>
            </a:extLst>
          </p:cNvPr>
          <p:cNvSpPr>
            <a:spLocks noGrp="1"/>
          </p:cNvSpPr>
          <p:nvPr>
            <p:ph idx="1"/>
          </p:nvPr>
        </p:nvSpPr>
        <p:spPr>
          <a:xfrm>
            <a:off x="677333" y="1998564"/>
            <a:ext cx="3851122" cy="3810000"/>
          </a:xfrm>
        </p:spPr>
        <p:txBody>
          <a:bodyPr>
            <a:normAutofit fontScale="85000" lnSpcReduction="10000"/>
          </a:bodyPr>
          <a:lstStyle/>
          <a:p>
            <a:pPr marL="0" indent="0">
              <a:buNone/>
            </a:pPr>
            <a:r>
              <a:rPr lang="en-US" sz="1900" b="1" u="sng" dirty="0"/>
              <a:t>Internal Employees</a:t>
            </a:r>
          </a:p>
          <a:p>
            <a:r>
              <a:rPr lang="en-US" dirty="0"/>
              <a:t>Always watching</a:t>
            </a:r>
          </a:p>
          <a:p>
            <a:r>
              <a:rPr lang="en-US" dirty="0"/>
              <a:t>Back-office ops working from home</a:t>
            </a:r>
          </a:p>
          <a:p>
            <a:r>
              <a:rPr lang="en-US" dirty="0"/>
              <a:t>Operations may have taken a pause during the beginning of COVID</a:t>
            </a:r>
          </a:p>
          <a:p>
            <a:r>
              <a:rPr lang="en-US" dirty="0"/>
              <a:t>Layoffs – spouses, close family members, personally</a:t>
            </a:r>
          </a:p>
          <a:p>
            <a:r>
              <a:rPr lang="en-US" dirty="0"/>
              <a:t>Unemployment – additional stimulus</a:t>
            </a:r>
          </a:p>
          <a:p>
            <a:r>
              <a:rPr lang="en-US" dirty="0"/>
              <a:t>Pressure from the top to keep up with production</a:t>
            </a:r>
          </a:p>
          <a:p>
            <a:r>
              <a:rPr lang="en-US" dirty="0"/>
              <a:t>Pressure from clients to keep within timelines and budget</a:t>
            </a:r>
          </a:p>
          <a:p>
            <a:endParaRPr lang="en-US" dirty="0"/>
          </a:p>
          <a:p>
            <a:endParaRPr lang="en-US" dirty="0"/>
          </a:p>
        </p:txBody>
      </p:sp>
      <p:cxnSp>
        <p:nvCxnSpPr>
          <p:cNvPr id="1028" name="Straight Connector 103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9" name="Straight Connector 103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974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A09D-C432-5ACC-9BA1-8B8373BD0383}"/>
              </a:ext>
            </a:extLst>
          </p:cNvPr>
          <p:cNvSpPr>
            <a:spLocks noGrp="1"/>
          </p:cNvSpPr>
          <p:nvPr>
            <p:ph type="title"/>
          </p:nvPr>
        </p:nvSpPr>
        <p:spPr/>
        <p:txBody>
          <a:bodyPr/>
          <a:lstStyle/>
          <a:p>
            <a:r>
              <a:rPr lang="en-US" dirty="0"/>
              <a:t>What’s to come?</a:t>
            </a:r>
          </a:p>
        </p:txBody>
      </p:sp>
      <p:sp>
        <p:nvSpPr>
          <p:cNvPr id="3" name="Content Placeholder 2">
            <a:extLst>
              <a:ext uri="{FF2B5EF4-FFF2-40B4-BE49-F238E27FC236}">
                <a16:creationId xmlns:a16="http://schemas.microsoft.com/office/drawing/2014/main" id="{ADA4D6A6-23B2-1F9D-96B1-D138D2C5FC98}"/>
              </a:ext>
            </a:extLst>
          </p:cNvPr>
          <p:cNvSpPr>
            <a:spLocks noGrp="1"/>
          </p:cNvSpPr>
          <p:nvPr>
            <p:ph idx="1"/>
          </p:nvPr>
        </p:nvSpPr>
        <p:spPr>
          <a:xfrm>
            <a:off x="677334" y="1638074"/>
            <a:ext cx="8596668" cy="3880773"/>
          </a:xfrm>
        </p:spPr>
        <p:txBody>
          <a:bodyPr/>
          <a:lstStyle/>
          <a:p>
            <a:r>
              <a:rPr lang="en-US" dirty="0"/>
              <a:t>INCREASED IRS Audits - 87,000 new IRS agents</a:t>
            </a:r>
          </a:p>
          <a:p>
            <a:r>
              <a:rPr lang="en-US" dirty="0"/>
              <a:t>INCREASED Payment Protection Program Audits </a:t>
            </a:r>
          </a:p>
          <a:p>
            <a:r>
              <a:rPr lang="en-US" dirty="0"/>
              <a:t>INCREASED Employee Retention Credit Audits </a:t>
            </a:r>
          </a:p>
          <a:p>
            <a:r>
              <a:rPr lang="en-US" dirty="0"/>
              <a:t>Surfaced fraud</a:t>
            </a:r>
          </a:p>
          <a:p>
            <a:r>
              <a:rPr lang="en-US" dirty="0"/>
              <a:t>Recession (here now?)</a:t>
            </a:r>
          </a:p>
          <a:p>
            <a:endParaRPr lang="en-US" dirty="0"/>
          </a:p>
          <a:p>
            <a:pPr marL="0" indent="0">
              <a:buNone/>
            </a:pPr>
            <a:r>
              <a:rPr lang="en-US" i="1" dirty="0"/>
              <a:t>“Only when the tide goes out do you discover who’s been swimming naked.”  </a:t>
            </a:r>
          </a:p>
          <a:p>
            <a:pPr marL="0" indent="0">
              <a:buNone/>
            </a:pPr>
            <a:r>
              <a:rPr lang="en-US" i="1" dirty="0"/>
              <a:t>- Warren Buffet</a:t>
            </a:r>
          </a:p>
        </p:txBody>
      </p:sp>
      <p:pic>
        <p:nvPicPr>
          <p:cNvPr id="1026" name="Picture 2">
            <a:extLst>
              <a:ext uri="{FF2B5EF4-FFF2-40B4-BE49-F238E27FC236}">
                <a16:creationId xmlns:a16="http://schemas.microsoft.com/office/drawing/2014/main" id="{16768A2B-7C22-00EF-A4EF-47C5F755B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613746"/>
            <a:ext cx="451485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559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3E7D-461C-4F7E-D4E0-91B37F0F22A9}"/>
              </a:ext>
            </a:extLst>
          </p:cNvPr>
          <p:cNvSpPr>
            <a:spLocks noGrp="1"/>
          </p:cNvSpPr>
          <p:nvPr>
            <p:ph type="title"/>
          </p:nvPr>
        </p:nvSpPr>
        <p:spPr/>
        <p:txBody>
          <a:bodyPr/>
          <a:lstStyle/>
          <a:p>
            <a:r>
              <a:rPr lang="en-US" sz="3600" dirty="0"/>
              <a:t>SHAPE</a:t>
            </a:r>
            <a:endParaRPr lang="en-US" dirty="0"/>
          </a:p>
        </p:txBody>
      </p:sp>
      <p:pic>
        <p:nvPicPr>
          <p:cNvPr id="5" name="Picture 4" descr="Graphical user interface, diagram, application&#10;&#10;Description automatically generated">
            <a:extLst>
              <a:ext uri="{FF2B5EF4-FFF2-40B4-BE49-F238E27FC236}">
                <a16:creationId xmlns:a16="http://schemas.microsoft.com/office/drawing/2014/main" id="{61CB9C68-1D3C-36F1-7C37-DB6640940E22}"/>
              </a:ext>
            </a:extLst>
          </p:cNvPr>
          <p:cNvPicPr>
            <a:picLocks noChangeAspect="1"/>
          </p:cNvPicPr>
          <p:nvPr/>
        </p:nvPicPr>
        <p:blipFill rotWithShape="1">
          <a:blip r:embed="rId3"/>
          <a:srcRect l="5747" t="10580" r="11061" b="5894"/>
          <a:stretch/>
        </p:blipFill>
        <p:spPr>
          <a:xfrm>
            <a:off x="2011589" y="723900"/>
            <a:ext cx="5928158" cy="5591175"/>
          </a:xfrm>
          <a:prstGeom prst="rect">
            <a:avLst/>
          </a:prstGeom>
        </p:spPr>
      </p:pic>
    </p:spTree>
    <p:extLst>
      <p:ext uri="{BB962C8B-B14F-4D97-AF65-F5344CB8AC3E}">
        <p14:creationId xmlns:p14="http://schemas.microsoft.com/office/powerpoint/2010/main" val="383932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605A-B9E4-E41E-504F-D0EDF5BD705B}"/>
              </a:ext>
            </a:extLst>
          </p:cNvPr>
          <p:cNvSpPr>
            <a:spLocks noGrp="1"/>
          </p:cNvSpPr>
          <p:nvPr>
            <p:ph type="title"/>
          </p:nvPr>
        </p:nvSpPr>
        <p:spPr>
          <a:xfrm>
            <a:off x="677333" y="609600"/>
            <a:ext cx="3851123" cy="1320800"/>
          </a:xfrm>
        </p:spPr>
        <p:txBody>
          <a:bodyPr>
            <a:normAutofit/>
          </a:bodyPr>
          <a:lstStyle/>
          <a:p>
            <a:r>
              <a:rPr lang="en-US" sz="5400" dirty="0"/>
              <a:t>SHAPE</a:t>
            </a:r>
          </a:p>
        </p:txBody>
      </p:sp>
      <p:sp>
        <p:nvSpPr>
          <p:cNvPr id="3" name="Content Placeholder 2">
            <a:extLst>
              <a:ext uri="{FF2B5EF4-FFF2-40B4-BE49-F238E27FC236}">
                <a16:creationId xmlns:a16="http://schemas.microsoft.com/office/drawing/2014/main" id="{55E2134D-EDFA-C52F-9773-047664DF12C7}"/>
              </a:ext>
            </a:extLst>
          </p:cNvPr>
          <p:cNvSpPr>
            <a:spLocks noGrp="1"/>
          </p:cNvSpPr>
          <p:nvPr>
            <p:ph idx="1"/>
          </p:nvPr>
        </p:nvSpPr>
        <p:spPr>
          <a:xfrm>
            <a:off x="677334" y="2160589"/>
            <a:ext cx="3851122" cy="3880773"/>
          </a:xfrm>
        </p:spPr>
        <p:txBody>
          <a:bodyPr>
            <a:normAutofit/>
          </a:bodyPr>
          <a:lstStyle/>
          <a:p>
            <a:endParaRPr lang="en-US" dirty="0"/>
          </a:p>
          <a:p>
            <a:endParaRPr lang="en-US" dirty="0"/>
          </a:p>
        </p:txBody>
      </p:sp>
      <p:cxnSp>
        <p:nvCxnSpPr>
          <p:cNvPr id="1028" name="Straight Connector 103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9" name="Straight Connector 103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Diagram, engineering drawing&#10;&#10;Description automatically generated">
            <a:extLst>
              <a:ext uri="{FF2B5EF4-FFF2-40B4-BE49-F238E27FC236}">
                <a16:creationId xmlns:a16="http://schemas.microsoft.com/office/drawing/2014/main" id="{27F15823-C01A-8C50-C168-F0FCB6C5544F}"/>
              </a:ext>
            </a:extLst>
          </p:cNvPr>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478574" y="1563757"/>
            <a:ext cx="8889264" cy="4684643"/>
          </a:xfrm>
          <a:prstGeom prst="rect">
            <a:avLst/>
          </a:prstGeom>
        </p:spPr>
      </p:pic>
    </p:spTree>
    <p:extLst>
      <p:ext uri="{BB962C8B-B14F-4D97-AF65-F5344CB8AC3E}">
        <p14:creationId xmlns:p14="http://schemas.microsoft.com/office/powerpoint/2010/main" val="314798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A842-6CF8-E0BD-C424-613C055CB209}"/>
              </a:ext>
            </a:extLst>
          </p:cNvPr>
          <p:cNvSpPr>
            <a:spLocks noGrp="1"/>
          </p:cNvSpPr>
          <p:nvPr>
            <p:ph type="title"/>
          </p:nvPr>
        </p:nvSpPr>
        <p:spPr/>
        <p:txBody>
          <a:bodyPr/>
          <a:lstStyle/>
          <a:p>
            <a:r>
              <a:rPr lang="en-US" dirty="0"/>
              <a:t>Preparing for the next valley	</a:t>
            </a:r>
          </a:p>
        </p:txBody>
      </p:sp>
      <p:sp>
        <p:nvSpPr>
          <p:cNvPr id="3" name="Content Placeholder 2">
            <a:extLst>
              <a:ext uri="{FF2B5EF4-FFF2-40B4-BE49-F238E27FC236}">
                <a16:creationId xmlns:a16="http://schemas.microsoft.com/office/drawing/2014/main" id="{F668F711-48B5-DD6B-8362-1CE0A47B59BD}"/>
              </a:ext>
            </a:extLst>
          </p:cNvPr>
          <p:cNvSpPr>
            <a:spLocks noGrp="1"/>
          </p:cNvSpPr>
          <p:nvPr>
            <p:ph idx="1"/>
          </p:nvPr>
        </p:nvSpPr>
        <p:spPr/>
        <p:txBody>
          <a:bodyPr/>
          <a:lstStyle/>
          <a:p>
            <a:r>
              <a:rPr lang="en-US" dirty="0"/>
              <a:t>Top-Down Approach</a:t>
            </a:r>
          </a:p>
          <a:p>
            <a:r>
              <a:rPr lang="en-US" dirty="0"/>
              <a:t>Open, honest communication with employees</a:t>
            </a:r>
          </a:p>
          <a:p>
            <a:pPr lvl="1"/>
            <a:r>
              <a:rPr lang="en-US" dirty="0"/>
              <a:t>Lean teams</a:t>
            </a:r>
          </a:p>
          <a:p>
            <a:pPr lvl="1"/>
            <a:r>
              <a:rPr lang="en-US" dirty="0"/>
              <a:t>Success for continued operations</a:t>
            </a:r>
          </a:p>
          <a:p>
            <a:pPr lvl="1"/>
            <a:r>
              <a:rPr lang="en-US" dirty="0"/>
              <a:t>Automation</a:t>
            </a:r>
          </a:p>
          <a:p>
            <a:pPr lvl="1"/>
            <a:r>
              <a:rPr lang="en-US" dirty="0"/>
              <a:t>Checks &amp; balances</a:t>
            </a:r>
          </a:p>
          <a:p>
            <a:pPr lvl="1"/>
            <a:r>
              <a:rPr lang="en-US" dirty="0"/>
              <a:t>AI</a:t>
            </a:r>
          </a:p>
          <a:p>
            <a:r>
              <a:rPr lang="en-US" dirty="0"/>
              <a:t>Set processes and stick to them</a:t>
            </a:r>
          </a:p>
          <a:p>
            <a:r>
              <a:rPr lang="en-US" dirty="0"/>
              <a:t>Can’t rely on others to be watching</a:t>
            </a:r>
          </a:p>
        </p:txBody>
      </p:sp>
    </p:spTree>
    <p:extLst>
      <p:ext uri="{BB962C8B-B14F-4D97-AF65-F5344CB8AC3E}">
        <p14:creationId xmlns:p14="http://schemas.microsoft.com/office/powerpoint/2010/main" val="2118966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F694-F7D5-39C7-92A1-2B00ED3C8DED}"/>
              </a:ext>
            </a:extLst>
          </p:cNvPr>
          <p:cNvSpPr>
            <a:spLocks noGrp="1"/>
          </p:cNvSpPr>
          <p:nvPr>
            <p:ph type="title"/>
          </p:nvPr>
        </p:nvSpPr>
        <p:spPr/>
        <p:txBody>
          <a:bodyPr>
            <a:normAutofit fontScale="90000"/>
          </a:bodyPr>
          <a:lstStyle/>
          <a:p>
            <a:r>
              <a:rPr lang="en-US" sz="4000" dirty="0"/>
              <a:t>Honolulu bookkeeper indicted for $1.2 million fraud and money laundering</a:t>
            </a:r>
            <a:br>
              <a:rPr lang="en-US" b="1" i="0" dirty="0">
                <a:solidFill>
                  <a:srgbClr val="1B1B1B"/>
                </a:solidFill>
                <a:effectLst/>
                <a:latin typeface="Source Sans Pro" panose="020B0503030403020204" pitchFamily="34" charset="0"/>
              </a:rPr>
            </a:br>
            <a:endParaRPr lang="en-US" dirty="0"/>
          </a:p>
        </p:txBody>
      </p:sp>
      <p:sp>
        <p:nvSpPr>
          <p:cNvPr id="3" name="Content Placeholder 2">
            <a:extLst>
              <a:ext uri="{FF2B5EF4-FFF2-40B4-BE49-F238E27FC236}">
                <a16:creationId xmlns:a16="http://schemas.microsoft.com/office/drawing/2014/main" id="{48DDB916-2919-AA44-9FA6-1D21E11E7A04}"/>
              </a:ext>
            </a:extLst>
          </p:cNvPr>
          <p:cNvSpPr>
            <a:spLocks noGrp="1"/>
          </p:cNvSpPr>
          <p:nvPr>
            <p:ph idx="1"/>
          </p:nvPr>
        </p:nvSpPr>
        <p:spPr/>
        <p:txBody>
          <a:bodyPr/>
          <a:lstStyle/>
          <a:p>
            <a:r>
              <a:rPr lang="en-US" dirty="0"/>
              <a:t>Fictitious Vendor</a:t>
            </a:r>
          </a:p>
          <a:p>
            <a:pPr lvl="1"/>
            <a:r>
              <a:rPr lang="en-US" dirty="0"/>
              <a:t>Created company name almost the same as one of his clients vendors</a:t>
            </a:r>
          </a:p>
          <a:p>
            <a:pPr lvl="1"/>
            <a:r>
              <a:rPr lang="en-US" dirty="0"/>
              <a:t>Charged $146,000 on credit cards</a:t>
            </a:r>
          </a:p>
          <a:p>
            <a:r>
              <a:rPr lang="en-US" dirty="0"/>
              <a:t>Payroll Scheme</a:t>
            </a:r>
          </a:p>
          <a:p>
            <a:pPr lvl="1"/>
            <a:r>
              <a:rPr lang="en-US" dirty="0"/>
              <a:t>Transferred $1M disguised as payroll payments to his personal accounts</a:t>
            </a:r>
          </a:p>
          <a:p>
            <a:r>
              <a:rPr lang="en-US" dirty="0"/>
              <a:t>6 counts of wire fraud, 7 counts of money laundering</a:t>
            </a:r>
          </a:p>
        </p:txBody>
      </p:sp>
    </p:spTree>
    <p:extLst>
      <p:ext uri="{BB962C8B-B14F-4D97-AF65-F5344CB8AC3E}">
        <p14:creationId xmlns:p14="http://schemas.microsoft.com/office/powerpoint/2010/main" val="2634589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2EA0-F121-880F-7399-F45FA3F12788}"/>
              </a:ext>
            </a:extLst>
          </p:cNvPr>
          <p:cNvSpPr>
            <a:spLocks noGrp="1"/>
          </p:cNvSpPr>
          <p:nvPr>
            <p:ph type="title"/>
          </p:nvPr>
        </p:nvSpPr>
        <p:spPr/>
        <p:txBody>
          <a:bodyPr/>
          <a:lstStyle/>
          <a:p>
            <a:r>
              <a:rPr lang="en-US"/>
              <a:t>THREE AREAS TO REVIEW</a:t>
            </a:r>
            <a:endParaRPr lang="en-US" dirty="0"/>
          </a:p>
        </p:txBody>
      </p:sp>
      <p:sp>
        <p:nvSpPr>
          <p:cNvPr id="3" name="Content Placeholder 2">
            <a:extLst>
              <a:ext uri="{FF2B5EF4-FFF2-40B4-BE49-F238E27FC236}">
                <a16:creationId xmlns:a16="http://schemas.microsoft.com/office/drawing/2014/main" id="{D5D683F2-6C3E-E048-C894-702B9C952899}"/>
              </a:ext>
            </a:extLst>
          </p:cNvPr>
          <p:cNvSpPr>
            <a:spLocks noGrp="1"/>
          </p:cNvSpPr>
          <p:nvPr>
            <p:ph idx="1"/>
          </p:nvPr>
        </p:nvSpPr>
        <p:spPr/>
        <p:txBody>
          <a:bodyPr>
            <a:normAutofit/>
          </a:bodyPr>
          <a:lstStyle/>
          <a:p>
            <a:r>
              <a:rPr lang="en-US" sz="2400" dirty="0"/>
              <a:t>PROCEDURES</a:t>
            </a:r>
          </a:p>
          <a:p>
            <a:r>
              <a:rPr lang="en-US" sz="2400" dirty="0"/>
              <a:t>TECHNOLOGY</a:t>
            </a:r>
          </a:p>
          <a:p>
            <a:r>
              <a:rPr lang="en-US" sz="2400" dirty="0"/>
              <a:t>PEOPLE</a:t>
            </a:r>
          </a:p>
        </p:txBody>
      </p:sp>
      <p:pic>
        <p:nvPicPr>
          <p:cNvPr id="2050" name="Picture 2">
            <a:extLst>
              <a:ext uri="{FF2B5EF4-FFF2-40B4-BE49-F238E27FC236}">
                <a16:creationId xmlns:a16="http://schemas.microsoft.com/office/drawing/2014/main" id="{8D92C146-B72A-2902-A8B1-A14F940B8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2938234"/>
            <a:ext cx="5105400" cy="361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574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B00184-445E-070E-FC19-8C7F5A86C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746" r="25746"/>
          <a:stretch/>
        </p:blipFill>
        <p:spPr bwMode="auto">
          <a:xfrm>
            <a:off x="3917429" y="8466"/>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AD605A-B9E4-E41E-504F-D0EDF5BD705B}"/>
              </a:ext>
            </a:extLst>
          </p:cNvPr>
          <p:cNvSpPr>
            <a:spLocks noGrp="1"/>
          </p:cNvSpPr>
          <p:nvPr>
            <p:ph type="title"/>
          </p:nvPr>
        </p:nvSpPr>
        <p:spPr>
          <a:xfrm>
            <a:off x="677333" y="609600"/>
            <a:ext cx="3851123" cy="1320800"/>
          </a:xfrm>
        </p:spPr>
        <p:txBody>
          <a:bodyPr>
            <a:normAutofit/>
          </a:bodyPr>
          <a:lstStyle/>
          <a:p>
            <a:r>
              <a:rPr lang="en-US" sz="4400" dirty="0"/>
              <a:t>BUILD</a:t>
            </a:r>
          </a:p>
        </p:txBody>
      </p:sp>
      <p:sp>
        <p:nvSpPr>
          <p:cNvPr id="3" name="Content Placeholder 2">
            <a:extLst>
              <a:ext uri="{FF2B5EF4-FFF2-40B4-BE49-F238E27FC236}">
                <a16:creationId xmlns:a16="http://schemas.microsoft.com/office/drawing/2014/main" id="{55E2134D-EDFA-C52F-9773-047664DF12C7}"/>
              </a:ext>
            </a:extLst>
          </p:cNvPr>
          <p:cNvSpPr>
            <a:spLocks noGrp="1"/>
          </p:cNvSpPr>
          <p:nvPr>
            <p:ph idx="1"/>
          </p:nvPr>
        </p:nvSpPr>
        <p:spPr>
          <a:xfrm>
            <a:off x="677334" y="2160589"/>
            <a:ext cx="3851122" cy="3880773"/>
          </a:xfrm>
        </p:spPr>
        <p:txBody>
          <a:bodyPr>
            <a:normAutofit/>
          </a:bodyPr>
          <a:lstStyle/>
          <a:p>
            <a:endParaRPr lang="en-US" dirty="0"/>
          </a:p>
          <a:p>
            <a:endParaRPr lang="en-US" dirty="0"/>
          </a:p>
        </p:txBody>
      </p:sp>
      <p:cxnSp>
        <p:nvCxnSpPr>
          <p:cNvPr id="1028" name="Straight Connector 103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9" name="Straight Connector 103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83830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21DA-1CD8-A5AF-487C-13BDD3D2FA8E}"/>
              </a:ext>
            </a:extLst>
          </p:cNvPr>
          <p:cNvSpPr>
            <a:spLocks noGrp="1"/>
          </p:cNvSpPr>
          <p:nvPr>
            <p:ph type="title"/>
          </p:nvPr>
        </p:nvSpPr>
        <p:spPr/>
        <p:txBody>
          <a:bodyPr/>
          <a:lstStyle/>
          <a:p>
            <a:r>
              <a:rPr lang="en-US" dirty="0"/>
              <a:t>Payroll Workflow</a:t>
            </a:r>
          </a:p>
        </p:txBody>
      </p:sp>
      <p:pic>
        <p:nvPicPr>
          <p:cNvPr id="5" name="Content Placeholder 4">
            <a:extLst>
              <a:ext uri="{FF2B5EF4-FFF2-40B4-BE49-F238E27FC236}">
                <a16:creationId xmlns:a16="http://schemas.microsoft.com/office/drawing/2014/main" id="{400C5D99-7CC7-0F28-12FF-9AC7A0B8DD99}"/>
              </a:ext>
            </a:extLst>
          </p:cNvPr>
          <p:cNvPicPr>
            <a:picLocks noGrp="1" noChangeAspect="1"/>
          </p:cNvPicPr>
          <p:nvPr>
            <p:ph idx="1"/>
          </p:nvPr>
        </p:nvPicPr>
        <p:blipFill rotWithShape="1">
          <a:blip r:embed="rId2"/>
          <a:srcRect l="1681" r="3496" b="3109"/>
          <a:stretch/>
        </p:blipFill>
        <p:spPr>
          <a:xfrm>
            <a:off x="533400" y="1745909"/>
            <a:ext cx="9649872" cy="3479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A86E16AA-9DEE-6639-FD98-D84987B4EBB6}"/>
              </a:ext>
            </a:extLst>
          </p:cNvPr>
          <p:cNvSpPr/>
          <p:nvPr/>
        </p:nvSpPr>
        <p:spPr>
          <a:xfrm>
            <a:off x="8439150" y="2914650"/>
            <a:ext cx="6000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Rectangle 5">
            <a:extLst>
              <a:ext uri="{FF2B5EF4-FFF2-40B4-BE49-F238E27FC236}">
                <a16:creationId xmlns:a16="http://schemas.microsoft.com/office/drawing/2014/main" id="{A86D96B9-289B-44A2-EBE9-395663D5D29D}"/>
              </a:ext>
            </a:extLst>
          </p:cNvPr>
          <p:cNvSpPr/>
          <p:nvPr/>
        </p:nvSpPr>
        <p:spPr>
          <a:xfrm>
            <a:off x="8439150" y="3228975"/>
            <a:ext cx="6000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8" name="Rectangle 7">
            <a:extLst>
              <a:ext uri="{FF2B5EF4-FFF2-40B4-BE49-F238E27FC236}">
                <a16:creationId xmlns:a16="http://schemas.microsoft.com/office/drawing/2014/main" id="{7699945B-7D71-C9BE-F42C-04197C9864A8}"/>
              </a:ext>
            </a:extLst>
          </p:cNvPr>
          <p:cNvSpPr/>
          <p:nvPr/>
        </p:nvSpPr>
        <p:spPr>
          <a:xfrm>
            <a:off x="8439149" y="3543300"/>
            <a:ext cx="6000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0" name="Rectangle 9">
            <a:extLst>
              <a:ext uri="{FF2B5EF4-FFF2-40B4-BE49-F238E27FC236}">
                <a16:creationId xmlns:a16="http://schemas.microsoft.com/office/drawing/2014/main" id="{FB48BF8A-DCE4-5D89-01A9-F33368C10036}"/>
              </a:ext>
            </a:extLst>
          </p:cNvPr>
          <p:cNvSpPr/>
          <p:nvPr/>
        </p:nvSpPr>
        <p:spPr>
          <a:xfrm>
            <a:off x="8467723" y="3850821"/>
            <a:ext cx="6000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2" name="Rectangle 11">
            <a:extLst>
              <a:ext uri="{FF2B5EF4-FFF2-40B4-BE49-F238E27FC236}">
                <a16:creationId xmlns:a16="http://schemas.microsoft.com/office/drawing/2014/main" id="{97BFF43D-9F58-77ED-A3BF-323056FCC0EF}"/>
              </a:ext>
            </a:extLst>
          </p:cNvPr>
          <p:cNvSpPr/>
          <p:nvPr/>
        </p:nvSpPr>
        <p:spPr>
          <a:xfrm>
            <a:off x="8439148" y="2609509"/>
            <a:ext cx="6000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4" name="Rectangle 13">
            <a:extLst>
              <a:ext uri="{FF2B5EF4-FFF2-40B4-BE49-F238E27FC236}">
                <a16:creationId xmlns:a16="http://schemas.microsoft.com/office/drawing/2014/main" id="{F5FC7285-B80A-78D3-A5D9-006330C9B9F1}"/>
              </a:ext>
            </a:extLst>
          </p:cNvPr>
          <p:cNvSpPr/>
          <p:nvPr/>
        </p:nvSpPr>
        <p:spPr>
          <a:xfrm>
            <a:off x="8467723" y="2301988"/>
            <a:ext cx="6000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363832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ABFD-882F-19F9-0C59-FD00875D82DC}"/>
              </a:ext>
            </a:extLst>
          </p:cNvPr>
          <p:cNvSpPr>
            <a:spLocks noGrp="1"/>
          </p:cNvSpPr>
          <p:nvPr>
            <p:ph type="title"/>
          </p:nvPr>
        </p:nvSpPr>
        <p:spPr/>
        <p:txBody>
          <a:bodyPr>
            <a:normAutofit/>
          </a:bodyPr>
          <a:lstStyle/>
          <a:p>
            <a:r>
              <a:rPr lang="en-US" sz="3200" dirty="0">
                <a:latin typeface="Poppins" panose="020B0502040204020203" pitchFamily="2" charset="0"/>
                <a:cs typeface="Poppins" panose="020B0502040204020203" pitchFamily="2" charset="0"/>
              </a:rPr>
              <a:t>Nicole Landau, CFE</a:t>
            </a:r>
            <a:br>
              <a:rPr lang="en-US" sz="3200" dirty="0">
                <a:latin typeface="Poppins" panose="020B0502040204020203" pitchFamily="2" charset="0"/>
                <a:cs typeface="Poppins" panose="020B0502040204020203" pitchFamily="2" charset="0"/>
              </a:rPr>
            </a:br>
            <a:r>
              <a:rPr lang="en-US" sz="2400" dirty="0">
                <a:latin typeface="Poppins" panose="020B0502040204020203" pitchFamily="2" charset="0"/>
                <a:cs typeface="Poppins" panose="020B0502040204020203" pitchFamily="2" charset="0"/>
              </a:rPr>
              <a:t>Owner, Landau Consulting Solutions</a:t>
            </a:r>
            <a:endParaRPr lang="en-US" sz="3200" dirty="0">
              <a:latin typeface="Poppins" panose="020B0502040204020203" pitchFamily="2" charset="0"/>
              <a:cs typeface="Poppins" panose="020B0502040204020203" pitchFamily="2" charset="0"/>
            </a:endParaRPr>
          </a:p>
        </p:txBody>
      </p:sp>
      <p:pic>
        <p:nvPicPr>
          <p:cNvPr id="6" name="Content Placeholder 5" descr="A person with her arms crossed&#10;&#10;Description automatically generated with medium confidence">
            <a:extLst>
              <a:ext uri="{FF2B5EF4-FFF2-40B4-BE49-F238E27FC236}">
                <a16:creationId xmlns:a16="http://schemas.microsoft.com/office/drawing/2014/main" id="{0B170D06-B765-D44C-8FD4-B62036D5DB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3494" y="1805678"/>
            <a:ext cx="2587401" cy="3881437"/>
          </a:xfrm>
        </p:spPr>
      </p:pic>
      <p:pic>
        <p:nvPicPr>
          <p:cNvPr id="4" name="Picture 3" descr="A picture containing text, clipart&#10;&#10;Description automatically generated">
            <a:extLst>
              <a:ext uri="{FF2B5EF4-FFF2-40B4-BE49-F238E27FC236}">
                <a16:creationId xmlns:a16="http://schemas.microsoft.com/office/drawing/2014/main" id="{13F0714F-BF72-D474-89BB-B5460253AC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842" y="6116637"/>
            <a:ext cx="2050415" cy="644525"/>
          </a:xfrm>
          <a:prstGeom prst="rect">
            <a:avLst/>
          </a:prstGeom>
          <a:noFill/>
          <a:ln>
            <a:noFill/>
          </a:ln>
        </p:spPr>
      </p:pic>
      <p:sp>
        <p:nvSpPr>
          <p:cNvPr id="5" name="Content Placeholder 2">
            <a:extLst>
              <a:ext uri="{FF2B5EF4-FFF2-40B4-BE49-F238E27FC236}">
                <a16:creationId xmlns:a16="http://schemas.microsoft.com/office/drawing/2014/main" id="{495403F1-47C9-2B8F-DCF6-409B85109A64}"/>
              </a:ext>
            </a:extLst>
          </p:cNvPr>
          <p:cNvSpPr txBox="1">
            <a:spLocks/>
          </p:cNvSpPr>
          <p:nvPr/>
        </p:nvSpPr>
        <p:spPr>
          <a:xfrm>
            <a:off x="677334" y="216058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800" dirty="0"/>
          </a:p>
        </p:txBody>
      </p:sp>
      <p:sp>
        <p:nvSpPr>
          <p:cNvPr id="7" name="Content Placeholder 2">
            <a:extLst>
              <a:ext uri="{FF2B5EF4-FFF2-40B4-BE49-F238E27FC236}">
                <a16:creationId xmlns:a16="http://schemas.microsoft.com/office/drawing/2014/main" id="{70C78D3A-6C7B-E4A8-9913-E54974E41E43}"/>
              </a:ext>
            </a:extLst>
          </p:cNvPr>
          <p:cNvSpPr txBox="1">
            <a:spLocks/>
          </p:cNvSpPr>
          <p:nvPr/>
        </p:nvSpPr>
        <p:spPr>
          <a:xfrm>
            <a:off x="677334" y="1625331"/>
            <a:ext cx="8596668" cy="456640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l" fontAlgn="base">
              <a:buNone/>
            </a:pPr>
            <a:r>
              <a:rPr lang="en-US" sz="1600" b="0" i="0" dirty="0">
                <a:solidFill>
                  <a:srgbClr val="000000"/>
                </a:solidFill>
                <a:effectLst/>
                <a:latin typeface="Calibri" panose="020F0502020204030204" pitchFamily="34" charset="0"/>
              </a:rPr>
              <a:t>Nicole Landau, owner of Landau Consulting Solutions, obtained her Bachelor's Degree in Accountancy from California State University, Sacramento.  After college she joined Michaels Arts and Crafts corporate headquarters in Dallas, Texas as a Property Management Accountant, focused on tracking all rent, utilities and taxes for over 1,200 stores.  She quickly grew a passion for internal audit and moved to the Michaels Internal Audit department where she expanded her skillset by working with the Loss Prevention team.  This is where her interest in fraud prevention, detection and identification started.  She would tour stores and attend interviews with the Loss Prevention team as it related to internal theft.  She would also beg the team to let her go with them to local flea markets as they looked for stolen product.  </a:t>
            </a:r>
          </a:p>
          <a:p>
            <a:pPr marL="0" indent="0" algn="l" fontAlgn="base">
              <a:buNone/>
            </a:pPr>
            <a:r>
              <a:rPr lang="en-US" sz="1600" b="0" i="0" dirty="0">
                <a:solidFill>
                  <a:srgbClr val="000000"/>
                </a:solidFill>
                <a:effectLst/>
                <a:latin typeface="Calibri" panose="020F0502020204030204" pitchFamily="34" charset="0"/>
              </a:rPr>
              <a:t>During this time, she also obtained her Certified Fraud Examiners certificate in 2011 and she knew she wanted more experience.  Nicole headed to public accounting with the 5</a:t>
            </a:r>
            <a:r>
              <a:rPr lang="en-US" sz="1600" b="0" i="0" baseline="30000" dirty="0">
                <a:solidFill>
                  <a:srgbClr val="000000"/>
                </a:solidFill>
                <a:effectLst/>
                <a:latin typeface="Calibri" panose="020F0502020204030204" pitchFamily="34" charset="0"/>
              </a:rPr>
              <a:t>th</a:t>
            </a:r>
            <a:r>
              <a:rPr lang="en-US" sz="1600" b="0" i="0" dirty="0">
                <a:solidFill>
                  <a:srgbClr val="000000"/>
                </a:solidFill>
                <a:effectLst/>
                <a:latin typeface="Calibri" panose="020F0502020204030204" pitchFamily="34" charset="0"/>
              </a:rPr>
              <a:t> largest public accounting firm (at the time), McGladrey, now RSM.  She continued with her internal audit experience, but quickly used her CFE for her clients where she investigated to two internal frauds with one of her largest clients.  She worked with the FBI and OCC on both cases.    </a:t>
            </a:r>
          </a:p>
          <a:p>
            <a:pPr marL="0" indent="0" algn="l" fontAlgn="base">
              <a:buNone/>
            </a:pPr>
            <a:r>
              <a:rPr lang="en-US" sz="1600" b="0" i="0" dirty="0">
                <a:solidFill>
                  <a:srgbClr val="000000"/>
                </a:solidFill>
                <a:effectLst/>
                <a:latin typeface="Calibri" panose="020F0502020204030204" pitchFamily="34" charset="0"/>
              </a:rPr>
              <a:t>After leaving RSM and a two-year stint as a Manager of Internal Audit with a bank, she decided it was time to start her own firm.  Landau Consulting Solutions was created in January 2017.  Nicole focused LCS on two divisions; 1) construction accounting and 2) forensic accounting.  She brings the internal controls framework and fraud prevention to her construction clients, but also uses her construction expertise to be a subject matter expert in construction fraud cases.  </a:t>
            </a:r>
            <a:endParaRPr lang="en-US" sz="12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347211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21DA-1CD8-A5AF-487C-13BDD3D2FA8E}"/>
              </a:ext>
            </a:extLst>
          </p:cNvPr>
          <p:cNvSpPr>
            <a:spLocks noGrp="1"/>
          </p:cNvSpPr>
          <p:nvPr>
            <p:ph type="title"/>
          </p:nvPr>
        </p:nvSpPr>
        <p:spPr/>
        <p:txBody>
          <a:bodyPr/>
          <a:lstStyle/>
          <a:p>
            <a:r>
              <a:rPr lang="en-US" dirty="0"/>
              <a:t>Payroll Workflow</a:t>
            </a:r>
          </a:p>
        </p:txBody>
      </p:sp>
      <p:pic>
        <p:nvPicPr>
          <p:cNvPr id="5" name="Content Placeholder 4">
            <a:extLst>
              <a:ext uri="{FF2B5EF4-FFF2-40B4-BE49-F238E27FC236}">
                <a16:creationId xmlns:a16="http://schemas.microsoft.com/office/drawing/2014/main" id="{400C5D99-7CC7-0F28-12FF-9AC7A0B8DD99}"/>
              </a:ext>
            </a:extLst>
          </p:cNvPr>
          <p:cNvPicPr>
            <a:picLocks noGrp="1" noChangeAspect="1"/>
          </p:cNvPicPr>
          <p:nvPr>
            <p:ph idx="1"/>
          </p:nvPr>
        </p:nvPicPr>
        <p:blipFill>
          <a:blip r:embed="rId2"/>
          <a:stretch>
            <a:fillRect/>
          </a:stretch>
        </p:blipFill>
        <p:spPr>
          <a:xfrm>
            <a:off x="579890" y="1561419"/>
            <a:ext cx="9179893" cy="3239181"/>
          </a:xfrm>
        </p:spPr>
      </p:pic>
      <p:pic>
        <p:nvPicPr>
          <p:cNvPr id="4" name="Picture 3">
            <a:extLst>
              <a:ext uri="{FF2B5EF4-FFF2-40B4-BE49-F238E27FC236}">
                <a16:creationId xmlns:a16="http://schemas.microsoft.com/office/drawing/2014/main" id="{2DAF3619-3A1E-84C4-ED00-697FCE93F10D}"/>
              </a:ext>
            </a:extLst>
          </p:cNvPr>
          <p:cNvPicPr>
            <a:picLocks noChangeAspect="1"/>
          </p:cNvPicPr>
          <p:nvPr/>
        </p:nvPicPr>
        <p:blipFill>
          <a:blip r:embed="rId3"/>
          <a:stretch>
            <a:fillRect/>
          </a:stretch>
        </p:blipFill>
        <p:spPr>
          <a:xfrm>
            <a:off x="3880078" y="2403701"/>
            <a:ext cx="7000875" cy="3457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Straight Arrow Connector 6">
            <a:extLst>
              <a:ext uri="{FF2B5EF4-FFF2-40B4-BE49-F238E27FC236}">
                <a16:creationId xmlns:a16="http://schemas.microsoft.com/office/drawing/2014/main" id="{BF2D1D07-15ED-F362-B944-D3300F0954C2}"/>
              </a:ext>
            </a:extLst>
          </p:cNvPr>
          <p:cNvCxnSpPr>
            <a:cxnSpLocks/>
          </p:cNvCxnSpPr>
          <p:nvPr/>
        </p:nvCxnSpPr>
        <p:spPr>
          <a:xfrm>
            <a:off x="2275114" y="2882219"/>
            <a:ext cx="1502229" cy="12502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Rectangle 5">
            <a:extLst>
              <a:ext uri="{FF2B5EF4-FFF2-40B4-BE49-F238E27FC236}">
                <a16:creationId xmlns:a16="http://schemas.microsoft.com/office/drawing/2014/main" id="{A15B91F2-21C9-2323-6BA0-FB730A879C78}"/>
              </a:ext>
            </a:extLst>
          </p:cNvPr>
          <p:cNvSpPr/>
          <p:nvPr/>
        </p:nvSpPr>
        <p:spPr>
          <a:xfrm>
            <a:off x="7877175" y="1947975"/>
            <a:ext cx="6000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3496971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C02D-0A81-2EE2-3BE7-E36C52009156}"/>
              </a:ext>
            </a:extLst>
          </p:cNvPr>
          <p:cNvSpPr>
            <a:spLocks noGrp="1"/>
          </p:cNvSpPr>
          <p:nvPr>
            <p:ph type="title"/>
          </p:nvPr>
        </p:nvSpPr>
        <p:spPr/>
        <p:txBody>
          <a:bodyPr/>
          <a:lstStyle/>
          <a:p>
            <a:r>
              <a:rPr lang="en-US" dirty="0"/>
              <a:t>Dashboards / Management Oversight</a:t>
            </a:r>
          </a:p>
        </p:txBody>
      </p:sp>
      <p:sp>
        <p:nvSpPr>
          <p:cNvPr id="3" name="Content Placeholder 2">
            <a:extLst>
              <a:ext uri="{FF2B5EF4-FFF2-40B4-BE49-F238E27FC236}">
                <a16:creationId xmlns:a16="http://schemas.microsoft.com/office/drawing/2014/main" id="{4AFDF9E7-8BFB-D14B-C84C-2E342A4A5BAB}"/>
              </a:ext>
            </a:extLst>
          </p:cNvPr>
          <p:cNvSpPr>
            <a:spLocks noGrp="1"/>
          </p:cNvSpPr>
          <p:nvPr>
            <p:ph idx="1"/>
          </p:nvPr>
        </p:nvSpPr>
        <p:spPr/>
        <p:txBody>
          <a:bodyPr/>
          <a:lstStyle/>
          <a:p>
            <a:r>
              <a:rPr lang="en-US" dirty="0"/>
              <a:t>Exception Reporting</a:t>
            </a:r>
          </a:p>
          <a:p>
            <a:r>
              <a:rPr lang="en-US" dirty="0"/>
              <a:t>Data Visualization</a:t>
            </a:r>
          </a:p>
          <a:p>
            <a:r>
              <a:rPr lang="en-US" dirty="0"/>
              <a:t>Automation</a:t>
            </a:r>
          </a:p>
          <a:p>
            <a:pPr lvl="1"/>
            <a:r>
              <a:rPr lang="en-US" dirty="0"/>
              <a:t>Especially when there is limited number of resources in one area</a:t>
            </a:r>
          </a:p>
          <a:p>
            <a:pPr lvl="2"/>
            <a:r>
              <a:rPr lang="en-US" dirty="0"/>
              <a:t>Bill.com – approval chain, vendors enter their own information</a:t>
            </a:r>
          </a:p>
          <a:p>
            <a:pPr lvl="2"/>
            <a:r>
              <a:rPr lang="en-US" dirty="0"/>
              <a:t>Divvy – parameters on credit card spend</a:t>
            </a:r>
          </a:p>
          <a:p>
            <a:r>
              <a:rPr lang="en-US" dirty="0"/>
              <a:t>Ethics Hotline</a:t>
            </a:r>
          </a:p>
          <a:p>
            <a:pPr lvl="1"/>
            <a:r>
              <a:rPr lang="en-US" dirty="0"/>
              <a:t>Inexpensive options available for small businesses</a:t>
            </a:r>
          </a:p>
        </p:txBody>
      </p:sp>
    </p:spTree>
    <p:extLst>
      <p:ext uri="{BB962C8B-B14F-4D97-AF65-F5344CB8AC3E}">
        <p14:creationId xmlns:p14="http://schemas.microsoft.com/office/powerpoint/2010/main" val="2622259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E814E-DBA2-5000-DE60-BA8B6AC52A9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6C89027-0791-E0EA-5690-C66D4B6CC85F}"/>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3CA87A0-70DF-3181-54FA-7CC8EF9CBC2C}"/>
              </a:ext>
            </a:extLst>
          </p:cNvPr>
          <p:cNvSpPr/>
          <p:nvPr>
            <p:custDataLst>
              <p:tags r:id="rId4"/>
            </p:custDataLst>
          </p:nvPr>
        </p:nvSpPr>
        <p:spPr>
          <a:xfrm>
            <a:off x="3200400" y="2571750"/>
            <a:ext cx="8483600" cy="1714500"/>
          </a:xfrm>
          <a:prstGeom prst="rect">
            <a:avLst/>
          </a:prstGeom>
          <a:noFill/>
          <a:ln w="19050"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Do you have an anti-fraud program in your company?</a:t>
            </a:r>
          </a:p>
        </p:txBody>
      </p:sp>
      <p:sp>
        <p:nvSpPr>
          <p:cNvPr id="7" name="Rectangle 6">
            <a:extLst>
              <a:ext uri="{FF2B5EF4-FFF2-40B4-BE49-F238E27FC236}">
                <a16:creationId xmlns:a16="http://schemas.microsoft.com/office/drawing/2014/main" id="{5338760D-AAB3-FC45-727D-AC533706BF3F}"/>
              </a:ext>
            </a:extLst>
          </p:cNvPr>
          <p:cNvSpPr/>
          <p:nvPr>
            <p:custDataLst>
              <p:tags r:id="rId5"/>
            </p:custDataLst>
          </p:nvPr>
        </p:nvSpPr>
        <p:spPr>
          <a:xfrm>
            <a:off x="3200400" y="6096000"/>
            <a:ext cx="8737600" cy="510125"/>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833229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5D90-DB70-02DE-8954-2D8711BA2CD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193AA18-7751-FC79-32FC-C9C8E1C66C88}"/>
              </a:ext>
            </a:extLst>
          </p:cNvPr>
          <p:cNvSpPr>
            <a:spLocks noGrp="1"/>
          </p:cNvSpPr>
          <p:nvPr>
            <p:ph idx="1"/>
          </p:nvPr>
        </p:nvSpPr>
        <p:spPr/>
        <p:txBody>
          <a:bodyPr>
            <a:normAutofit/>
          </a:bodyPr>
          <a:lstStyle/>
          <a:p>
            <a:r>
              <a:rPr lang="en-US" sz="2400" dirty="0"/>
              <a:t>See</a:t>
            </a:r>
          </a:p>
          <a:p>
            <a:r>
              <a:rPr lang="en-US" sz="2400" dirty="0"/>
              <a:t>Build</a:t>
            </a:r>
          </a:p>
          <a:p>
            <a:r>
              <a:rPr lang="en-US" sz="2400" dirty="0"/>
              <a:t>Shape</a:t>
            </a:r>
          </a:p>
          <a:p>
            <a:endParaRPr lang="en-US" sz="2400" dirty="0"/>
          </a:p>
          <a:p>
            <a:r>
              <a:rPr lang="en-US" sz="2400" dirty="0"/>
              <a:t>See better.  Build better.  Shape better.</a:t>
            </a:r>
          </a:p>
        </p:txBody>
      </p:sp>
    </p:spTree>
    <p:extLst>
      <p:ext uri="{BB962C8B-B14F-4D97-AF65-F5344CB8AC3E}">
        <p14:creationId xmlns:p14="http://schemas.microsoft.com/office/powerpoint/2010/main" val="3479316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B077-FDA8-6701-0E29-6FBEA5A10CC9}"/>
              </a:ext>
            </a:extLst>
          </p:cNvPr>
          <p:cNvSpPr>
            <a:spLocks noGrp="1"/>
          </p:cNvSpPr>
          <p:nvPr>
            <p:ph type="title"/>
          </p:nvPr>
        </p:nvSpPr>
        <p:spPr/>
        <p:txBody>
          <a:bodyPr/>
          <a:lstStyle/>
          <a:p>
            <a:r>
              <a:rPr lang="en-US" dirty="0"/>
              <a:t>Ways to get in touch</a:t>
            </a:r>
          </a:p>
        </p:txBody>
      </p:sp>
      <p:sp>
        <p:nvSpPr>
          <p:cNvPr id="3" name="Content Placeholder 2">
            <a:extLst>
              <a:ext uri="{FF2B5EF4-FFF2-40B4-BE49-F238E27FC236}">
                <a16:creationId xmlns:a16="http://schemas.microsoft.com/office/drawing/2014/main" id="{D74A61A6-A504-DB02-15C7-743B6702C7CF}"/>
              </a:ext>
            </a:extLst>
          </p:cNvPr>
          <p:cNvSpPr>
            <a:spLocks noGrp="1"/>
          </p:cNvSpPr>
          <p:nvPr>
            <p:ph idx="1"/>
          </p:nvPr>
        </p:nvSpPr>
        <p:spPr/>
        <p:txBody>
          <a:bodyPr/>
          <a:lstStyle/>
          <a:p>
            <a:r>
              <a:rPr lang="en-US" sz="2400" b="1" dirty="0">
                <a:solidFill>
                  <a:srgbClr val="00B0F0"/>
                </a:solidFill>
              </a:rPr>
              <a:t>Nicole Landau, CFE</a:t>
            </a:r>
          </a:p>
          <a:p>
            <a:r>
              <a:rPr lang="en-US" dirty="0"/>
              <a:t>Email:  nicole@landauconsultingsolutions.com</a:t>
            </a:r>
          </a:p>
          <a:p>
            <a:r>
              <a:rPr lang="en-US" dirty="0" err="1"/>
              <a:t>Linkedin</a:t>
            </a:r>
            <a:r>
              <a:rPr lang="en-US" dirty="0"/>
              <a:t>:  https://www.linkedin.com/in/nicolelandau1/</a:t>
            </a:r>
          </a:p>
          <a:p>
            <a:r>
              <a:rPr lang="en-US" dirty="0"/>
              <a:t>Instagram: https://www.instagram.com/landau_consulting_solutions/</a:t>
            </a:r>
          </a:p>
          <a:p>
            <a:r>
              <a:rPr lang="en-US" dirty="0"/>
              <a:t>Podcast: Construction by Numbers</a:t>
            </a:r>
          </a:p>
        </p:txBody>
      </p:sp>
      <p:pic>
        <p:nvPicPr>
          <p:cNvPr id="4" name="Picture 3" descr="A picture containing text, clipart&#10;&#10;Description automatically generated">
            <a:extLst>
              <a:ext uri="{FF2B5EF4-FFF2-40B4-BE49-F238E27FC236}">
                <a16:creationId xmlns:a16="http://schemas.microsoft.com/office/drawing/2014/main" id="{30B0E95B-1260-CA78-2262-B47562BCB9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34" y="6041362"/>
            <a:ext cx="2050415" cy="644525"/>
          </a:xfrm>
          <a:prstGeom prst="rect">
            <a:avLst/>
          </a:prstGeom>
          <a:noFill/>
          <a:ln>
            <a:noFill/>
          </a:ln>
        </p:spPr>
      </p:pic>
    </p:spTree>
    <p:extLst>
      <p:ext uri="{BB962C8B-B14F-4D97-AF65-F5344CB8AC3E}">
        <p14:creationId xmlns:p14="http://schemas.microsoft.com/office/powerpoint/2010/main" val="1483635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B365-F1F5-0BC5-06E2-50D540C41672}"/>
              </a:ext>
            </a:extLst>
          </p:cNvPr>
          <p:cNvSpPr>
            <a:spLocks noGrp="1"/>
          </p:cNvSpPr>
          <p:nvPr>
            <p:ph type="title"/>
          </p:nvPr>
        </p:nvSpPr>
        <p:spPr/>
        <p:txBody>
          <a:bodyPr/>
          <a:lstStyle/>
          <a:p>
            <a:r>
              <a:rPr lang="en-US" dirty="0"/>
              <a:t>Session Password</a:t>
            </a:r>
          </a:p>
        </p:txBody>
      </p:sp>
      <p:sp>
        <p:nvSpPr>
          <p:cNvPr id="3" name="Content Placeholder 2">
            <a:extLst>
              <a:ext uri="{FF2B5EF4-FFF2-40B4-BE49-F238E27FC236}">
                <a16:creationId xmlns:a16="http://schemas.microsoft.com/office/drawing/2014/main" id="{777E6102-071A-E02D-CFCD-1A79DF509A0F}"/>
              </a:ext>
            </a:extLst>
          </p:cNvPr>
          <p:cNvSpPr>
            <a:spLocks noGrp="1"/>
          </p:cNvSpPr>
          <p:nvPr>
            <p:ph idx="1"/>
          </p:nvPr>
        </p:nvSpPr>
        <p:spPr/>
        <p:txBody>
          <a:bodyPr>
            <a:normAutofit/>
          </a:bodyPr>
          <a:lstStyle/>
          <a:p>
            <a:pPr marL="0" indent="0" algn="ctr">
              <a:buNone/>
            </a:pPr>
            <a:r>
              <a:rPr lang="en-US" sz="2400" b="1" dirty="0"/>
              <a:t>[TBD]</a:t>
            </a:r>
          </a:p>
          <a:p>
            <a:pPr marL="0" indent="0" algn="ctr">
              <a:buNone/>
            </a:pPr>
            <a:endParaRPr lang="en-US" sz="2400" b="1" dirty="0"/>
          </a:p>
          <a:p>
            <a:pPr marL="0" indent="0" algn="ctr">
              <a:buNone/>
            </a:pPr>
            <a:r>
              <a:rPr lang="en-US" sz="2400" i="1" dirty="0"/>
              <a:t>(Must record password for CPE credit)</a:t>
            </a:r>
          </a:p>
        </p:txBody>
      </p:sp>
    </p:spTree>
    <p:extLst>
      <p:ext uri="{BB962C8B-B14F-4D97-AF65-F5344CB8AC3E}">
        <p14:creationId xmlns:p14="http://schemas.microsoft.com/office/powerpoint/2010/main" val="21383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AD719F-800F-21BB-1582-F0E761C9ED60}"/>
              </a:ext>
            </a:extLst>
          </p:cNvPr>
          <p:cNvSpPr/>
          <p:nvPr>
            <p:custDataLst>
              <p:tags r:id="rId2"/>
            </p:custDataLst>
          </p:nvPr>
        </p:nvSpPr>
        <p:spPr>
          <a:xfrm>
            <a:off x="3200400" y="2571750"/>
            <a:ext cx="8483600" cy="1714500"/>
          </a:xfrm>
          <a:prstGeom prst="rect">
            <a:avLst/>
          </a:prstGeom>
          <a:noFill/>
          <a:ln w="19050"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dirty="0">
                <a:solidFill>
                  <a:srgbClr val="5B5B5B"/>
                </a:solidFill>
              </a:rPr>
              <a:t>Join at slido.com</a:t>
            </a:r>
            <a:br>
              <a:rPr lang="da-DK" sz="3600" b="1" dirty="0">
                <a:solidFill>
                  <a:srgbClr val="5B5B5B"/>
                </a:solidFill>
              </a:rPr>
            </a:br>
            <a:r>
              <a:rPr lang="da-DK" sz="3600" b="1" dirty="0">
                <a:solidFill>
                  <a:srgbClr val="5B5B5B"/>
                </a:solidFill>
              </a:rPr>
              <a:t>#CFMALCS</a:t>
            </a:r>
            <a:endParaRPr lang="en-US" sz="3600" b="1" dirty="0">
              <a:solidFill>
                <a:srgbClr val="5B5B5B"/>
              </a:solidFill>
            </a:endParaRPr>
          </a:p>
        </p:txBody>
      </p:sp>
      <p:sp>
        <p:nvSpPr>
          <p:cNvPr id="7" name="Rectangle 6">
            <a:extLst>
              <a:ext uri="{FF2B5EF4-FFF2-40B4-BE49-F238E27FC236}">
                <a16:creationId xmlns:a16="http://schemas.microsoft.com/office/drawing/2014/main" id="{AE15FEC5-B949-574C-30E3-52A5282D1B97}"/>
              </a:ext>
            </a:extLst>
          </p:cNvPr>
          <p:cNvSpPr/>
          <p:nvPr>
            <p:custDataLst>
              <p:tags r:id="rId3"/>
            </p:custDataLst>
          </p:nvPr>
        </p:nvSpPr>
        <p:spPr>
          <a:xfrm>
            <a:off x="3200400" y="6096000"/>
            <a:ext cx="8737600" cy="510125"/>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p>
        </p:txBody>
      </p:sp>
      <p:sp>
        <p:nvSpPr>
          <p:cNvPr id="8" name="TextBox 7">
            <a:extLst>
              <a:ext uri="{FF2B5EF4-FFF2-40B4-BE49-F238E27FC236}">
                <a16:creationId xmlns:a16="http://schemas.microsoft.com/office/drawing/2014/main" id="{4A5E19D0-28F4-B011-A542-71B75D1DBA8B}"/>
              </a:ext>
            </a:extLst>
          </p:cNvPr>
          <p:cNvSpPr txBox="1"/>
          <p:nvPr/>
        </p:nvSpPr>
        <p:spPr>
          <a:xfrm rot="10800000" flipV="1">
            <a:off x="2911473" y="1343710"/>
            <a:ext cx="5118101" cy="646331"/>
          </a:xfrm>
          <a:prstGeom prst="rect">
            <a:avLst/>
          </a:prstGeom>
          <a:noFill/>
        </p:spPr>
        <p:txBody>
          <a:bodyPr wrap="square" rtlCol="0">
            <a:spAutoFit/>
          </a:bodyPr>
          <a:lstStyle/>
          <a:p>
            <a:r>
              <a:rPr lang="en-US" sz="3600" b="1" dirty="0">
                <a:solidFill>
                  <a:srgbClr val="00B0F0"/>
                </a:solidFill>
                <a:latin typeface="Poppins" panose="020B0502040204020203" pitchFamily="2" charset="0"/>
                <a:cs typeface="Poppins" panose="020B0502040204020203" pitchFamily="2" charset="0"/>
              </a:rPr>
              <a:t>POLLING QUESTIONS</a:t>
            </a:r>
          </a:p>
        </p:txBody>
      </p:sp>
    </p:spTree>
    <p:custDataLst>
      <p:tags r:id="rId1"/>
    </p:custDataLst>
    <p:extLst>
      <p:ext uri="{BB962C8B-B14F-4D97-AF65-F5344CB8AC3E}">
        <p14:creationId xmlns:p14="http://schemas.microsoft.com/office/powerpoint/2010/main" val="121253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B7861-3D3F-4789-FFB5-853485D1C903}"/>
              </a:ext>
            </a:extLst>
          </p:cNvPr>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E19CD36-7A55-3035-2A74-BA9502ACC7ED}"/>
              </a:ext>
            </a:extLst>
          </p:cNvPr>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35019679-6161-3EBD-EED6-763C088055B3}"/>
              </a:ext>
            </a:extLst>
          </p:cNvPr>
          <p:cNvSpPr/>
          <p:nvPr>
            <p:custDataLst>
              <p:tags r:id="rId4"/>
            </p:custDataLst>
          </p:nvPr>
        </p:nvSpPr>
        <p:spPr>
          <a:xfrm>
            <a:off x="3200400" y="2571750"/>
            <a:ext cx="8483600" cy="1714500"/>
          </a:xfrm>
          <a:prstGeom prst="rect">
            <a:avLst/>
          </a:prstGeom>
          <a:noFill/>
          <a:ln w="19050"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latin typeface="Poppins" panose="020B0502040204020203" pitchFamily="2" charset="0"/>
                <a:cs typeface="Poppins" panose="020B0502040204020203" pitchFamily="2" charset="0"/>
              </a:rPr>
              <a:t>What is your role?</a:t>
            </a:r>
          </a:p>
        </p:txBody>
      </p:sp>
      <p:sp>
        <p:nvSpPr>
          <p:cNvPr id="7" name="Rectangle 6">
            <a:extLst>
              <a:ext uri="{FF2B5EF4-FFF2-40B4-BE49-F238E27FC236}">
                <a16:creationId xmlns:a16="http://schemas.microsoft.com/office/drawing/2014/main" id="{0AA0D47A-E565-FCEE-BE0E-ED5F41F6B2AB}"/>
              </a:ext>
            </a:extLst>
          </p:cNvPr>
          <p:cNvSpPr/>
          <p:nvPr>
            <p:custDataLst>
              <p:tags r:id="rId5"/>
            </p:custDataLst>
          </p:nvPr>
        </p:nvSpPr>
        <p:spPr>
          <a:xfrm>
            <a:off x="3200400" y="6096000"/>
            <a:ext cx="8737600" cy="510125"/>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poll results on this slide.</a:t>
            </a:r>
          </a:p>
        </p:txBody>
      </p:sp>
      <p:grpSp>
        <p:nvGrpSpPr>
          <p:cNvPr id="40" name="Group 39">
            <a:extLst>
              <a:ext uri="{FF2B5EF4-FFF2-40B4-BE49-F238E27FC236}">
                <a16:creationId xmlns:a16="http://schemas.microsoft.com/office/drawing/2014/main" id="{8B1B22AD-DBE6-14FE-BB72-9B5255386A93}"/>
              </a:ext>
            </a:extLst>
          </p:cNvPr>
          <p:cNvGrpSpPr/>
          <p:nvPr/>
        </p:nvGrpSpPr>
        <p:grpSpPr>
          <a:xfrm>
            <a:off x="8496687" y="3379211"/>
            <a:ext cx="2901051" cy="2537978"/>
            <a:chOff x="-5290347" y="4094555"/>
            <a:chExt cx="11209000" cy="7556990"/>
          </a:xfrm>
        </p:grpSpPr>
        <p:sp>
          <p:nvSpPr>
            <p:cNvPr id="41" name="Freeform 128">
              <a:extLst>
                <a:ext uri="{FF2B5EF4-FFF2-40B4-BE49-F238E27FC236}">
                  <a16:creationId xmlns:a16="http://schemas.microsoft.com/office/drawing/2014/main" id="{1AA0DFE7-0F22-DE47-BE4E-FB54A2B436B2}"/>
                </a:ext>
              </a:extLst>
            </p:cNvPr>
            <p:cNvSpPr/>
            <p:nvPr/>
          </p:nvSpPr>
          <p:spPr>
            <a:xfrm flipH="1">
              <a:off x="652260" y="4094555"/>
              <a:ext cx="4401784" cy="2162007"/>
            </a:xfrm>
            <a:custGeom>
              <a:avLst/>
              <a:gdLst>
                <a:gd name="connsiteX0" fmla="*/ 5216404 w 10430167"/>
                <a:gd name="connsiteY0" fmla="*/ 0 h 5122945"/>
                <a:gd name="connsiteX1" fmla="*/ 5216408 w 10430167"/>
                <a:gd name="connsiteY1" fmla="*/ 0 h 5122945"/>
                <a:gd name="connsiteX2" fmla="*/ 5216411 w 10430167"/>
                <a:gd name="connsiteY2" fmla="*/ 0 h 5122945"/>
                <a:gd name="connsiteX3" fmla="*/ 5374037 w 10430167"/>
                <a:gd name="connsiteY3" fmla="*/ 3713 h 5122945"/>
                <a:gd name="connsiteX4" fmla="*/ 10430167 w 10430167"/>
                <a:gd name="connsiteY4" fmla="*/ 5122945 h 5122945"/>
                <a:gd name="connsiteX5" fmla="*/ 10422265 w 10430167"/>
                <a:gd name="connsiteY5" fmla="*/ 5122945 h 5122945"/>
                <a:gd name="connsiteX6" fmla="*/ 5216411 w 10430167"/>
                <a:gd name="connsiteY6" fmla="*/ 5122945 h 5122945"/>
                <a:gd name="connsiteX7" fmla="*/ 5216404 w 10430167"/>
                <a:gd name="connsiteY7" fmla="*/ 5122945 h 5122945"/>
                <a:gd name="connsiteX8" fmla="*/ 0 w 10430167"/>
                <a:gd name="connsiteY8" fmla="*/ 5122945 h 5122945"/>
                <a:gd name="connsiteX9" fmla="*/ 5058656 w 10430167"/>
                <a:gd name="connsiteY9" fmla="*/ 3713 h 51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0167" h="5122945">
                  <a:moveTo>
                    <a:pt x="5216404" y="0"/>
                  </a:moveTo>
                  <a:lnTo>
                    <a:pt x="5216408" y="0"/>
                  </a:lnTo>
                  <a:lnTo>
                    <a:pt x="5216411" y="0"/>
                  </a:lnTo>
                  <a:lnTo>
                    <a:pt x="5374037" y="3713"/>
                  </a:lnTo>
                  <a:cubicBezTo>
                    <a:pt x="8660284" y="158842"/>
                    <a:pt x="10430167" y="5122945"/>
                    <a:pt x="10430167" y="5122945"/>
                  </a:cubicBezTo>
                  <a:lnTo>
                    <a:pt x="10422265" y="5122945"/>
                  </a:lnTo>
                  <a:lnTo>
                    <a:pt x="5216411" y="5122945"/>
                  </a:lnTo>
                  <a:lnTo>
                    <a:pt x="5216404" y="5122945"/>
                  </a:lnTo>
                  <a:lnTo>
                    <a:pt x="0" y="5122945"/>
                  </a:lnTo>
                  <a:cubicBezTo>
                    <a:pt x="0" y="5122945"/>
                    <a:pt x="1769883" y="158842"/>
                    <a:pt x="5058656" y="3713"/>
                  </a:cubicBezTo>
                  <a:close/>
                </a:path>
              </a:pathLst>
            </a:custGeom>
            <a:solidFill>
              <a:schemeClr val="accent3"/>
            </a:solidFill>
            <a:ln w="9525" cap="flat">
              <a:noFill/>
              <a:prstDash val="solid"/>
              <a:miter/>
            </a:ln>
          </p:spPr>
          <p:txBody>
            <a:bodyPr rtlCol="0" anchor="ctr"/>
            <a:lstStyle/>
            <a:p>
              <a:endParaRPr lang="en-US"/>
            </a:p>
          </p:txBody>
        </p:sp>
        <p:sp>
          <p:nvSpPr>
            <p:cNvPr id="42" name="Freeform 66">
              <a:extLst>
                <a:ext uri="{FF2B5EF4-FFF2-40B4-BE49-F238E27FC236}">
                  <a16:creationId xmlns:a16="http://schemas.microsoft.com/office/drawing/2014/main" id="{725DF4B4-C00F-1D45-7C08-9AB2971B2BD9}"/>
                </a:ext>
              </a:extLst>
            </p:cNvPr>
            <p:cNvSpPr/>
            <p:nvPr/>
          </p:nvSpPr>
          <p:spPr>
            <a:xfrm>
              <a:off x="-5240203" y="5492540"/>
              <a:ext cx="4289328" cy="2095408"/>
            </a:xfrm>
            <a:custGeom>
              <a:avLst/>
              <a:gdLst>
                <a:gd name="connsiteX0" fmla="*/ 84467 w 285178"/>
                <a:gd name="connsiteY0" fmla="*/ 99298 h 139314"/>
                <a:gd name="connsiteX1" fmla="*/ 124567 w 285178"/>
                <a:gd name="connsiteY1" fmla="*/ -8 h 139314"/>
                <a:gd name="connsiteX2" fmla="*/ 285159 w 285178"/>
                <a:gd name="connsiteY2" fmla="*/ -8 h 139314"/>
                <a:gd name="connsiteX3" fmla="*/ 285159 w 285178"/>
                <a:gd name="connsiteY3" fmla="*/ 139306 h 139314"/>
                <a:gd name="connsiteX4" fmla="*/ -20 w 285178"/>
                <a:gd name="connsiteY4" fmla="*/ 139306 h 139314"/>
                <a:gd name="connsiteX5" fmla="*/ -20 w 285178"/>
                <a:gd name="connsiteY5" fmla="*/ 117924 h 139314"/>
                <a:gd name="connsiteX6" fmla="*/ 131330 w 285178"/>
                <a:gd name="connsiteY6" fmla="*/ 22229 h 139314"/>
                <a:gd name="connsiteX7" fmla="*/ 131330 w 285178"/>
                <a:gd name="connsiteY7" fmla="*/ 23084 h 139314"/>
                <a:gd name="connsiteX8" fmla="*/ 131330 w 285178"/>
                <a:gd name="connsiteY8" fmla="*/ 23084 h 139314"/>
                <a:gd name="connsiteX9" fmla="*/ 115995 w 285178"/>
                <a:gd name="connsiteY9" fmla="*/ 61096 h 139314"/>
                <a:gd name="connsiteX10" fmla="*/ 102374 w 285178"/>
                <a:gd name="connsiteY10" fmla="*/ 95022 h 139314"/>
                <a:gd name="connsiteX11" fmla="*/ 269538 w 285178"/>
                <a:gd name="connsiteY11" fmla="*/ 95022 h 139314"/>
                <a:gd name="connsiteX12" fmla="*/ 269538 w 285178"/>
                <a:gd name="connsiteY12" fmla="*/ 22229 h 139314"/>
                <a:gd name="connsiteX13" fmla="*/ 131330 w 285178"/>
                <a:gd name="connsiteY13" fmla="*/ 22229 h 13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178" h="139314">
                  <a:moveTo>
                    <a:pt x="84467" y="99298"/>
                  </a:moveTo>
                  <a:lnTo>
                    <a:pt x="124567" y="-8"/>
                  </a:lnTo>
                  <a:lnTo>
                    <a:pt x="285159" y="-8"/>
                  </a:lnTo>
                  <a:lnTo>
                    <a:pt x="285159" y="139306"/>
                  </a:lnTo>
                  <a:lnTo>
                    <a:pt x="-20" y="139306"/>
                  </a:lnTo>
                  <a:lnTo>
                    <a:pt x="-20" y="117924"/>
                  </a:lnTo>
                  <a:close/>
                  <a:moveTo>
                    <a:pt x="131330" y="22229"/>
                  </a:moveTo>
                  <a:lnTo>
                    <a:pt x="131330" y="23084"/>
                  </a:lnTo>
                  <a:lnTo>
                    <a:pt x="131330" y="23084"/>
                  </a:lnTo>
                  <a:lnTo>
                    <a:pt x="115995" y="61096"/>
                  </a:lnTo>
                  <a:lnTo>
                    <a:pt x="102374" y="95022"/>
                  </a:lnTo>
                  <a:lnTo>
                    <a:pt x="269538" y="95022"/>
                  </a:lnTo>
                  <a:lnTo>
                    <a:pt x="269538" y="22229"/>
                  </a:lnTo>
                  <a:lnTo>
                    <a:pt x="131330" y="22229"/>
                  </a:lnTo>
                  <a:close/>
                </a:path>
              </a:pathLst>
            </a:custGeom>
            <a:solidFill>
              <a:schemeClr val="accent1"/>
            </a:solidFill>
            <a:ln w="9525" cap="flat">
              <a:noFill/>
              <a:prstDash val="solid"/>
              <a:miter/>
            </a:ln>
          </p:spPr>
          <p:txBody>
            <a:bodyPr rtlCol="0" anchor="ctr"/>
            <a:lstStyle/>
            <a:p>
              <a:endParaRPr lang="en-US"/>
            </a:p>
          </p:txBody>
        </p:sp>
        <p:sp>
          <p:nvSpPr>
            <p:cNvPr id="43" name="Freeform 68">
              <a:extLst>
                <a:ext uri="{FF2B5EF4-FFF2-40B4-BE49-F238E27FC236}">
                  <a16:creationId xmlns:a16="http://schemas.microsoft.com/office/drawing/2014/main" id="{8F823BA2-E804-24F1-C412-5725DE39A31B}"/>
                </a:ext>
              </a:extLst>
            </p:cNvPr>
            <p:cNvSpPr/>
            <p:nvPr/>
          </p:nvSpPr>
          <p:spPr>
            <a:xfrm>
              <a:off x="-4372017" y="4827893"/>
              <a:ext cx="10290670" cy="2212608"/>
            </a:xfrm>
            <a:custGeom>
              <a:avLst/>
              <a:gdLst>
                <a:gd name="connsiteX0" fmla="*/ 638080 w 684180"/>
                <a:gd name="connsiteY0" fmla="*/ 47515 h 147106"/>
                <a:gd name="connsiteX1" fmla="*/ 684181 w 684180"/>
                <a:gd name="connsiteY1" fmla="*/ 140169 h 147106"/>
                <a:gd name="connsiteX2" fmla="*/ 669988 w 684180"/>
                <a:gd name="connsiteY2" fmla="*/ 147106 h 147106"/>
                <a:gd name="connsiteX3" fmla="*/ 627983 w 684180"/>
                <a:gd name="connsiteY3" fmla="*/ 66426 h 147106"/>
                <a:gd name="connsiteX4" fmla="*/ 551974 w 684180"/>
                <a:gd name="connsiteY4" fmla="*/ 66426 h 147106"/>
                <a:gd name="connsiteX5" fmla="*/ 536258 w 684180"/>
                <a:gd name="connsiteY5" fmla="*/ 66426 h 147106"/>
                <a:gd name="connsiteX6" fmla="*/ 453295 w 684180"/>
                <a:gd name="connsiteY6" fmla="*/ 66426 h 147106"/>
                <a:gd name="connsiteX7" fmla="*/ 437483 w 684180"/>
                <a:gd name="connsiteY7" fmla="*/ 66426 h 147106"/>
                <a:gd name="connsiteX8" fmla="*/ 349853 w 684180"/>
                <a:gd name="connsiteY8" fmla="*/ 66426 h 147106"/>
                <a:gd name="connsiteX9" fmla="*/ 334042 w 684180"/>
                <a:gd name="connsiteY9" fmla="*/ 66426 h 147106"/>
                <a:gd name="connsiteX10" fmla="*/ 239649 w 684180"/>
                <a:gd name="connsiteY10" fmla="*/ 66426 h 147106"/>
                <a:gd name="connsiteX11" fmla="*/ 227457 w 684180"/>
                <a:gd name="connsiteY11" fmla="*/ 22522 h 147106"/>
                <a:gd name="connsiteX12" fmla="*/ 22574 w 684180"/>
                <a:gd name="connsiteY12" fmla="*/ 22522 h 147106"/>
                <a:gd name="connsiteX13" fmla="*/ 0 w 684180"/>
                <a:gd name="connsiteY13" fmla="*/ 0 h 147106"/>
                <a:gd name="connsiteX14" fmla="*/ 289370 w 684180"/>
                <a:gd name="connsiteY14" fmla="*/ 0 h 147106"/>
                <a:gd name="connsiteX15" fmla="*/ 326993 w 684180"/>
                <a:gd name="connsiteY15" fmla="*/ 47515 h 147106"/>
                <a:gd name="connsiteX16" fmla="*/ 476441 w 684180"/>
                <a:gd name="connsiteY16" fmla="*/ 47515 h 147106"/>
                <a:gd name="connsiteX17" fmla="*/ 622649 w 684180"/>
                <a:gd name="connsiteY17" fmla="*/ 47515 h 147106"/>
                <a:gd name="connsiteX18" fmla="*/ 638080 w 684180"/>
                <a:gd name="connsiteY18" fmla="*/ 47515 h 14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180" h="147106">
                  <a:moveTo>
                    <a:pt x="638080" y="47515"/>
                  </a:moveTo>
                  <a:lnTo>
                    <a:pt x="684181" y="140169"/>
                  </a:lnTo>
                  <a:lnTo>
                    <a:pt x="669988" y="147106"/>
                  </a:lnTo>
                  <a:lnTo>
                    <a:pt x="627983" y="66426"/>
                  </a:lnTo>
                  <a:lnTo>
                    <a:pt x="551974" y="66426"/>
                  </a:lnTo>
                  <a:lnTo>
                    <a:pt x="536258" y="66426"/>
                  </a:lnTo>
                  <a:lnTo>
                    <a:pt x="453295" y="66426"/>
                  </a:lnTo>
                  <a:lnTo>
                    <a:pt x="437483" y="66426"/>
                  </a:lnTo>
                  <a:lnTo>
                    <a:pt x="349853" y="66426"/>
                  </a:lnTo>
                  <a:lnTo>
                    <a:pt x="334042" y="66426"/>
                  </a:lnTo>
                  <a:lnTo>
                    <a:pt x="239649" y="66426"/>
                  </a:lnTo>
                  <a:lnTo>
                    <a:pt x="227457" y="22522"/>
                  </a:lnTo>
                  <a:lnTo>
                    <a:pt x="22574" y="22522"/>
                  </a:lnTo>
                  <a:lnTo>
                    <a:pt x="0" y="0"/>
                  </a:lnTo>
                  <a:lnTo>
                    <a:pt x="289370" y="0"/>
                  </a:lnTo>
                  <a:lnTo>
                    <a:pt x="326993" y="47515"/>
                  </a:lnTo>
                  <a:lnTo>
                    <a:pt x="476441" y="47515"/>
                  </a:lnTo>
                  <a:lnTo>
                    <a:pt x="622649" y="47515"/>
                  </a:lnTo>
                  <a:lnTo>
                    <a:pt x="638080" y="47515"/>
                  </a:lnTo>
                  <a:close/>
                </a:path>
              </a:pathLst>
            </a:custGeom>
            <a:solidFill>
              <a:schemeClr val="accent1"/>
            </a:solidFill>
            <a:ln w="9525" cap="flat">
              <a:noFill/>
              <a:prstDash val="solid"/>
              <a:miter/>
            </a:ln>
          </p:spPr>
          <p:txBody>
            <a:bodyPr rtlCol="0" anchor="ctr"/>
            <a:lstStyle/>
            <a:p>
              <a:endParaRPr lang="en-US"/>
            </a:p>
          </p:txBody>
        </p:sp>
        <p:sp>
          <p:nvSpPr>
            <p:cNvPr id="44" name="Freeform 69">
              <a:extLst>
                <a:ext uri="{FF2B5EF4-FFF2-40B4-BE49-F238E27FC236}">
                  <a16:creationId xmlns:a16="http://schemas.microsoft.com/office/drawing/2014/main" id="{1FC8981A-92D5-97BC-B6F1-0F60BCD977DF}"/>
                </a:ext>
              </a:extLst>
            </p:cNvPr>
            <p:cNvSpPr/>
            <p:nvPr/>
          </p:nvSpPr>
          <p:spPr>
            <a:xfrm>
              <a:off x="3930147" y="5827003"/>
              <a:ext cx="1775039" cy="1829540"/>
            </a:xfrm>
            <a:custGeom>
              <a:avLst/>
              <a:gdLst>
                <a:gd name="connsiteX0" fmla="*/ 76009 w 118014"/>
                <a:gd name="connsiteY0" fmla="*/ 0 h 121638"/>
                <a:gd name="connsiteX1" fmla="*/ 118015 w 118014"/>
                <a:gd name="connsiteY1" fmla="*/ 80680 h 121638"/>
                <a:gd name="connsiteX2" fmla="*/ 87249 w 118014"/>
                <a:gd name="connsiteY2" fmla="*/ 95695 h 121638"/>
                <a:gd name="connsiteX3" fmla="*/ 87249 w 118014"/>
                <a:gd name="connsiteY3" fmla="*/ 95790 h 121638"/>
                <a:gd name="connsiteX4" fmla="*/ 34290 w 118014"/>
                <a:gd name="connsiteY4" fmla="*/ 121638 h 121638"/>
                <a:gd name="connsiteX5" fmla="*/ 0 w 118014"/>
                <a:gd name="connsiteY5" fmla="*/ 0 h 121638"/>
                <a:gd name="connsiteX6" fmla="*/ 76009 w 118014"/>
                <a:gd name="connsiteY6" fmla="*/ 0 h 12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14" h="121638">
                  <a:moveTo>
                    <a:pt x="76009" y="0"/>
                  </a:moveTo>
                  <a:lnTo>
                    <a:pt x="118015" y="80680"/>
                  </a:lnTo>
                  <a:lnTo>
                    <a:pt x="87249" y="95695"/>
                  </a:lnTo>
                  <a:lnTo>
                    <a:pt x="87249" y="95790"/>
                  </a:lnTo>
                  <a:lnTo>
                    <a:pt x="34290" y="121638"/>
                  </a:lnTo>
                  <a:lnTo>
                    <a:pt x="0" y="0"/>
                  </a:lnTo>
                  <a:lnTo>
                    <a:pt x="76009" y="0"/>
                  </a:lnTo>
                  <a:close/>
                </a:path>
              </a:pathLst>
            </a:custGeom>
            <a:solidFill>
              <a:schemeClr val="accent2"/>
            </a:solidFill>
            <a:ln w="9525" cap="flat">
              <a:noFill/>
              <a:prstDash val="solid"/>
              <a:miter/>
            </a:ln>
          </p:spPr>
          <p:txBody>
            <a:bodyPr rtlCol="0" anchor="ctr"/>
            <a:lstStyle/>
            <a:p>
              <a:endParaRPr lang="en-US"/>
            </a:p>
          </p:txBody>
        </p:sp>
        <p:sp>
          <p:nvSpPr>
            <p:cNvPr id="45" name="Freeform 70">
              <a:extLst>
                <a:ext uri="{FF2B5EF4-FFF2-40B4-BE49-F238E27FC236}">
                  <a16:creationId xmlns:a16="http://schemas.microsoft.com/office/drawing/2014/main" id="{4DCF57B8-5053-A495-67AD-0DCEB5063212}"/>
                </a:ext>
              </a:extLst>
            </p:cNvPr>
            <p:cNvSpPr/>
            <p:nvPr/>
          </p:nvSpPr>
          <p:spPr>
            <a:xfrm>
              <a:off x="-509600" y="6761796"/>
              <a:ext cx="5752050" cy="3587621"/>
            </a:xfrm>
            <a:custGeom>
              <a:avLst/>
              <a:gdLst>
                <a:gd name="connsiteX0" fmla="*/ 229056 w 382428"/>
                <a:gd name="connsiteY0" fmla="*/ 108611 h 238525"/>
                <a:gd name="connsiteX1" fmla="*/ 242772 w 382428"/>
                <a:gd name="connsiteY1" fmla="*/ 101959 h 238525"/>
                <a:gd name="connsiteX2" fmla="*/ 242772 w 382428"/>
                <a:gd name="connsiteY2" fmla="*/ 101959 h 238525"/>
                <a:gd name="connsiteX3" fmla="*/ 315734 w 382428"/>
                <a:gd name="connsiteY3" fmla="*/ 66323 h 238525"/>
                <a:gd name="connsiteX4" fmla="*/ 329545 w 382428"/>
                <a:gd name="connsiteY4" fmla="*/ 59576 h 238525"/>
                <a:gd name="connsiteX5" fmla="*/ 382409 w 382428"/>
                <a:gd name="connsiteY5" fmla="*/ 33728 h 238525"/>
                <a:gd name="connsiteX6" fmla="*/ 319639 w 382428"/>
                <a:gd name="connsiteY6" fmla="*/ 129423 h 238525"/>
                <a:gd name="connsiteX7" fmla="*/ 201072 w 382428"/>
                <a:gd name="connsiteY7" fmla="*/ 209756 h 238525"/>
                <a:gd name="connsiteX8" fmla="*/ 199624 w 382428"/>
                <a:gd name="connsiteY8" fmla="*/ 220272 h 238525"/>
                <a:gd name="connsiteX9" fmla="*/ 199624 w 382428"/>
                <a:gd name="connsiteY9" fmla="*/ 229014 h 238525"/>
                <a:gd name="connsiteX10" fmla="*/ 199624 w 382428"/>
                <a:gd name="connsiteY10" fmla="*/ 238517 h 238525"/>
                <a:gd name="connsiteX11" fmla="*/ 166001 w 382428"/>
                <a:gd name="connsiteY11" fmla="*/ 238517 h 238525"/>
                <a:gd name="connsiteX12" fmla="*/ 166001 w 382428"/>
                <a:gd name="connsiteY12" fmla="*/ 165154 h 238525"/>
                <a:gd name="connsiteX13" fmla="*/ 15791 w 382428"/>
                <a:gd name="connsiteY13" fmla="*/ 165154 h 238525"/>
                <a:gd name="connsiteX14" fmla="*/ 15791 w 382428"/>
                <a:gd name="connsiteY14" fmla="*/ 238517 h 238525"/>
                <a:gd name="connsiteX15" fmla="*/ -20 w 382428"/>
                <a:gd name="connsiteY15" fmla="*/ 238517 h 238525"/>
                <a:gd name="connsiteX16" fmla="*/ -20 w 382428"/>
                <a:gd name="connsiteY16" fmla="*/ -8 h 238525"/>
                <a:gd name="connsiteX17" fmla="*/ 33413 w 382428"/>
                <a:gd name="connsiteY17" fmla="*/ 120870 h 238525"/>
                <a:gd name="connsiteX18" fmla="*/ 36746 w 382428"/>
                <a:gd name="connsiteY18" fmla="*/ 120870 h 238525"/>
                <a:gd name="connsiteX19" fmla="*/ 58082 w 382428"/>
                <a:gd name="connsiteY19" fmla="*/ 145293 h 238525"/>
                <a:gd name="connsiteX20" fmla="*/ 143807 w 382428"/>
                <a:gd name="connsiteY20" fmla="*/ 145293 h 238525"/>
                <a:gd name="connsiteX21" fmla="*/ 166020 w 382428"/>
                <a:gd name="connsiteY21" fmla="*/ 121307 h 238525"/>
                <a:gd name="connsiteX22" fmla="*/ 166001 w 382428"/>
                <a:gd name="connsiteY22" fmla="*/ 120870 h 238525"/>
                <a:gd name="connsiteX23" fmla="*/ 204101 w 382428"/>
                <a:gd name="connsiteY23" fmla="*/ 120870 h 23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2428" h="238525">
                  <a:moveTo>
                    <a:pt x="229056" y="108611"/>
                  </a:moveTo>
                  <a:lnTo>
                    <a:pt x="242772" y="101959"/>
                  </a:lnTo>
                  <a:lnTo>
                    <a:pt x="242772" y="101959"/>
                  </a:lnTo>
                  <a:lnTo>
                    <a:pt x="315734" y="66323"/>
                  </a:lnTo>
                  <a:lnTo>
                    <a:pt x="329545" y="59576"/>
                  </a:lnTo>
                  <a:lnTo>
                    <a:pt x="382409" y="33728"/>
                  </a:lnTo>
                  <a:lnTo>
                    <a:pt x="319639" y="129423"/>
                  </a:lnTo>
                  <a:cubicBezTo>
                    <a:pt x="264661" y="118940"/>
                    <a:pt x="211578" y="154906"/>
                    <a:pt x="201072" y="209756"/>
                  </a:cubicBezTo>
                  <a:cubicBezTo>
                    <a:pt x="200405" y="213234"/>
                    <a:pt x="199919" y="216744"/>
                    <a:pt x="199624" y="220272"/>
                  </a:cubicBezTo>
                  <a:cubicBezTo>
                    <a:pt x="199624" y="223122"/>
                    <a:pt x="199624" y="226068"/>
                    <a:pt x="199624" y="229014"/>
                  </a:cubicBezTo>
                  <a:cubicBezTo>
                    <a:pt x="199624" y="231960"/>
                    <a:pt x="199624" y="235476"/>
                    <a:pt x="199624" y="238517"/>
                  </a:cubicBezTo>
                  <a:lnTo>
                    <a:pt x="166001" y="238517"/>
                  </a:lnTo>
                  <a:lnTo>
                    <a:pt x="166001" y="165154"/>
                  </a:lnTo>
                  <a:lnTo>
                    <a:pt x="15791" y="165154"/>
                  </a:lnTo>
                  <a:lnTo>
                    <a:pt x="15791" y="238517"/>
                  </a:lnTo>
                  <a:lnTo>
                    <a:pt x="-20" y="238517"/>
                  </a:lnTo>
                  <a:lnTo>
                    <a:pt x="-20" y="-8"/>
                  </a:lnTo>
                  <a:lnTo>
                    <a:pt x="33413" y="120870"/>
                  </a:lnTo>
                  <a:lnTo>
                    <a:pt x="36746" y="120870"/>
                  </a:lnTo>
                  <a:cubicBezTo>
                    <a:pt x="35984" y="133458"/>
                    <a:pt x="45481" y="144330"/>
                    <a:pt x="58082" y="145293"/>
                  </a:cubicBezTo>
                  <a:lnTo>
                    <a:pt x="143807" y="145293"/>
                  </a:lnTo>
                  <a:cubicBezTo>
                    <a:pt x="156580" y="144790"/>
                    <a:pt x="166524" y="134051"/>
                    <a:pt x="166020" y="121307"/>
                  </a:cubicBezTo>
                  <a:cubicBezTo>
                    <a:pt x="166020" y="121162"/>
                    <a:pt x="166010" y="121016"/>
                    <a:pt x="166001" y="120870"/>
                  </a:cubicBezTo>
                  <a:lnTo>
                    <a:pt x="204101" y="120870"/>
                  </a:lnTo>
                  <a:close/>
                </a:path>
              </a:pathLst>
            </a:custGeom>
            <a:solidFill>
              <a:schemeClr val="tx2"/>
            </a:solidFill>
            <a:ln w="9525" cap="flat">
              <a:noFill/>
              <a:prstDash val="solid"/>
              <a:miter/>
            </a:ln>
          </p:spPr>
          <p:txBody>
            <a:bodyPr rtlCol="0" anchor="ctr"/>
            <a:lstStyle/>
            <a:p>
              <a:endParaRPr lang="en-US"/>
            </a:p>
          </p:txBody>
        </p:sp>
        <p:sp>
          <p:nvSpPr>
            <p:cNvPr id="46" name="Freeform 71">
              <a:extLst>
                <a:ext uri="{FF2B5EF4-FFF2-40B4-BE49-F238E27FC236}">
                  <a16:creationId xmlns:a16="http://schemas.microsoft.com/office/drawing/2014/main" id="{8ECD805E-B3D8-7283-1E1A-4CD4D4BEE0AF}"/>
                </a:ext>
              </a:extLst>
            </p:cNvPr>
            <p:cNvSpPr/>
            <p:nvPr/>
          </p:nvSpPr>
          <p:spPr>
            <a:xfrm>
              <a:off x="2637824" y="8831475"/>
              <a:ext cx="2756483" cy="2750026"/>
            </a:xfrm>
            <a:custGeom>
              <a:avLst/>
              <a:gdLst>
                <a:gd name="connsiteX0" fmla="*/ 91616 w 183266"/>
                <a:gd name="connsiteY0" fmla="*/ -8 h 182837"/>
                <a:gd name="connsiteX1" fmla="*/ 183247 w 183266"/>
                <a:gd name="connsiteY1" fmla="*/ 91411 h 182837"/>
                <a:gd name="connsiteX2" fmla="*/ 91616 w 183266"/>
                <a:gd name="connsiteY2" fmla="*/ 182830 h 182837"/>
                <a:gd name="connsiteX3" fmla="*/ -15 w 183266"/>
                <a:gd name="connsiteY3" fmla="*/ 91411 h 182837"/>
                <a:gd name="connsiteX4" fmla="*/ -15 w 183266"/>
                <a:gd name="connsiteY4" fmla="*/ 91316 h 182837"/>
                <a:gd name="connsiteX5" fmla="*/ 462 w 183266"/>
                <a:gd name="connsiteY5" fmla="*/ 82573 h 182837"/>
                <a:gd name="connsiteX6" fmla="*/ 86187 w 183266"/>
                <a:gd name="connsiteY6" fmla="*/ 87 h 182837"/>
                <a:gd name="connsiteX7" fmla="*/ 173150 w 183266"/>
                <a:gd name="connsiteY7" fmla="*/ 91316 h 182837"/>
                <a:gd name="connsiteX8" fmla="*/ 91616 w 183266"/>
                <a:gd name="connsiteY8" fmla="*/ 9970 h 182837"/>
                <a:gd name="connsiteX9" fmla="*/ 10082 w 183266"/>
                <a:gd name="connsiteY9" fmla="*/ 91316 h 182837"/>
                <a:gd name="connsiteX10" fmla="*/ 91616 w 183266"/>
                <a:gd name="connsiteY10" fmla="*/ 172662 h 182837"/>
                <a:gd name="connsiteX11" fmla="*/ 173150 w 183266"/>
                <a:gd name="connsiteY11" fmla="*/ 91316 h 18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266" h="182837">
                  <a:moveTo>
                    <a:pt x="91616" y="-8"/>
                  </a:moveTo>
                  <a:cubicBezTo>
                    <a:pt x="142222" y="-8"/>
                    <a:pt x="183247" y="40921"/>
                    <a:pt x="183247" y="91411"/>
                  </a:cubicBezTo>
                  <a:cubicBezTo>
                    <a:pt x="183247" y="141900"/>
                    <a:pt x="142222" y="182830"/>
                    <a:pt x="91616" y="182830"/>
                  </a:cubicBezTo>
                  <a:cubicBezTo>
                    <a:pt x="41010" y="182830"/>
                    <a:pt x="-15" y="141900"/>
                    <a:pt x="-15" y="91411"/>
                  </a:cubicBezTo>
                  <a:cubicBezTo>
                    <a:pt x="-15" y="91379"/>
                    <a:pt x="-15" y="91347"/>
                    <a:pt x="-15" y="91316"/>
                  </a:cubicBezTo>
                  <a:cubicBezTo>
                    <a:pt x="-53" y="88395"/>
                    <a:pt x="109" y="85473"/>
                    <a:pt x="462" y="82573"/>
                  </a:cubicBezTo>
                  <a:cubicBezTo>
                    <a:pt x="4786" y="37773"/>
                    <a:pt x="41153" y="2780"/>
                    <a:pt x="86187" y="87"/>
                  </a:cubicBezTo>
                  <a:close/>
                  <a:moveTo>
                    <a:pt x="173150" y="91316"/>
                  </a:moveTo>
                  <a:cubicBezTo>
                    <a:pt x="173150" y="46389"/>
                    <a:pt x="136650" y="9970"/>
                    <a:pt x="91616" y="9970"/>
                  </a:cubicBezTo>
                  <a:cubicBezTo>
                    <a:pt x="46582" y="9970"/>
                    <a:pt x="10082" y="46389"/>
                    <a:pt x="10082" y="91316"/>
                  </a:cubicBezTo>
                  <a:cubicBezTo>
                    <a:pt x="10082" y="136242"/>
                    <a:pt x="46582" y="172662"/>
                    <a:pt x="91616" y="172662"/>
                  </a:cubicBezTo>
                  <a:cubicBezTo>
                    <a:pt x="136622" y="172609"/>
                    <a:pt x="173093" y="136220"/>
                    <a:pt x="173150" y="91316"/>
                  </a:cubicBezTo>
                  <a:close/>
                </a:path>
              </a:pathLst>
            </a:custGeom>
            <a:solidFill>
              <a:srgbClr val="161617"/>
            </a:solidFill>
            <a:ln w="9525" cap="flat">
              <a:noFill/>
              <a:prstDash val="solid"/>
              <a:miter/>
            </a:ln>
          </p:spPr>
          <p:txBody>
            <a:bodyPr rtlCol="0" anchor="ctr"/>
            <a:lstStyle/>
            <a:p>
              <a:endParaRPr lang="en-US"/>
            </a:p>
          </p:txBody>
        </p:sp>
        <p:sp>
          <p:nvSpPr>
            <p:cNvPr id="47" name="Freeform 75">
              <a:extLst>
                <a:ext uri="{FF2B5EF4-FFF2-40B4-BE49-F238E27FC236}">
                  <a16:creationId xmlns:a16="http://schemas.microsoft.com/office/drawing/2014/main" id="{8D287241-B37F-66C0-ABCA-ABD16CECD908}"/>
                </a:ext>
              </a:extLst>
            </p:cNvPr>
            <p:cNvSpPr/>
            <p:nvPr/>
          </p:nvSpPr>
          <p:spPr>
            <a:xfrm>
              <a:off x="2789782" y="8981558"/>
              <a:ext cx="2452668" cy="2447019"/>
            </a:xfrm>
            <a:custGeom>
              <a:avLst/>
              <a:gdLst>
                <a:gd name="connsiteX0" fmla="*/ 81514 w 163067"/>
                <a:gd name="connsiteY0" fmla="*/ -8 h 162691"/>
                <a:gd name="connsiteX1" fmla="*/ 163048 w 163067"/>
                <a:gd name="connsiteY1" fmla="*/ 81338 h 162691"/>
                <a:gd name="connsiteX2" fmla="*/ 81514 w 163067"/>
                <a:gd name="connsiteY2" fmla="*/ 162683 h 162691"/>
                <a:gd name="connsiteX3" fmla="*/ -20 w 163067"/>
                <a:gd name="connsiteY3" fmla="*/ 81338 h 162691"/>
                <a:gd name="connsiteX4" fmla="*/ 81514 w 163067"/>
                <a:gd name="connsiteY4" fmla="*/ -8 h 162691"/>
                <a:gd name="connsiteX5" fmla="*/ 122948 w 163067"/>
                <a:gd name="connsiteY5" fmla="*/ 81338 h 162691"/>
                <a:gd name="connsiteX6" fmla="*/ 81514 w 163067"/>
                <a:gd name="connsiteY6" fmla="*/ 40000 h 162691"/>
                <a:gd name="connsiteX7" fmla="*/ 40080 w 163067"/>
                <a:gd name="connsiteY7" fmla="*/ 81338 h 162691"/>
                <a:gd name="connsiteX8" fmla="*/ 81514 w 163067"/>
                <a:gd name="connsiteY8" fmla="*/ 122676 h 162691"/>
                <a:gd name="connsiteX9" fmla="*/ 122948 w 163067"/>
                <a:gd name="connsiteY9" fmla="*/ 81338 h 16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67" h="162691">
                  <a:moveTo>
                    <a:pt x="81514" y="-8"/>
                  </a:moveTo>
                  <a:cubicBezTo>
                    <a:pt x="126548" y="-8"/>
                    <a:pt x="163048" y="36411"/>
                    <a:pt x="163048" y="81338"/>
                  </a:cubicBezTo>
                  <a:cubicBezTo>
                    <a:pt x="163048" y="126264"/>
                    <a:pt x="126548" y="162683"/>
                    <a:pt x="81514" y="162683"/>
                  </a:cubicBezTo>
                  <a:cubicBezTo>
                    <a:pt x="36480" y="162683"/>
                    <a:pt x="-20" y="126264"/>
                    <a:pt x="-20" y="81338"/>
                  </a:cubicBezTo>
                  <a:cubicBezTo>
                    <a:pt x="37" y="36433"/>
                    <a:pt x="36508" y="44"/>
                    <a:pt x="81514" y="-8"/>
                  </a:cubicBezTo>
                  <a:close/>
                  <a:moveTo>
                    <a:pt x="122948" y="81338"/>
                  </a:moveTo>
                  <a:cubicBezTo>
                    <a:pt x="122948" y="58508"/>
                    <a:pt x="104393" y="40000"/>
                    <a:pt x="81514" y="40000"/>
                  </a:cubicBezTo>
                  <a:cubicBezTo>
                    <a:pt x="58635" y="40000"/>
                    <a:pt x="40080" y="58508"/>
                    <a:pt x="40080" y="81338"/>
                  </a:cubicBezTo>
                  <a:cubicBezTo>
                    <a:pt x="40080" y="104168"/>
                    <a:pt x="58635" y="122676"/>
                    <a:pt x="81514" y="122676"/>
                  </a:cubicBezTo>
                  <a:cubicBezTo>
                    <a:pt x="104393" y="122676"/>
                    <a:pt x="122948" y="104168"/>
                    <a:pt x="122948" y="81338"/>
                  </a:cubicBezTo>
                  <a:close/>
                </a:path>
              </a:pathLst>
            </a:custGeom>
            <a:solidFill>
              <a:srgbClr val="41383D"/>
            </a:solidFill>
            <a:ln w="9525" cap="flat">
              <a:noFill/>
              <a:prstDash val="solid"/>
              <a:miter/>
            </a:ln>
          </p:spPr>
          <p:txBody>
            <a:bodyPr rtlCol="0" anchor="ctr"/>
            <a:lstStyle/>
            <a:p>
              <a:endParaRPr lang="en-US"/>
            </a:p>
          </p:txBody>
        </p:sp>
        <p:sp>
          <p:nvSpPr>
            <p:cNvPr id="48" name="Freeform 77">
              <a:extLst>
                <a:ext uri="{FF2B5EF4-FFF2-40B4-BE49-F238E27FC236}">
                  <a16:creationId xmlns:a16="http://schemas.microsoft.com/office/drawing/2014/main" id="{CCFD0BE2-DE28-5357-AB51-5EC1EB9A164C}"/>
                </a:ext>
              </a:extLst>
            </p:cNvPr>
            <p:cNvSpPr/>
            <p:nvPr/>
          </p:nvSpPr>
          <p:spPr>
            <a:xfrm>
              <a:off x="3392909" y="9589009"/>
              <a:ext cx="1246392" cy="1243517"/>
            </a:xfrm>
            <a:custGeom>
              <a:avLst/>
              <a:gdLst>
                <a:gd name="connsiteX0" fmla="*/ 41414 w 82867"/>
                <a:gd name="connsiteY0" fmla="*/ -8 h 82676"/>
                <a:gd name="connsiteX1" fmla="*/ 82847 w 82867"/>
                <a:gd name="connsiteY1" fmla="*/ 41330 h 82676"/>
                <a:gd name="connsiteX2" fmla="*/ 41414 w 82867"/>
                <a:gd name="connsiteY2" fmla="*/ 82668 h 82676"/>
                <a:gd name="connsiteX3" fmla="*/ -20 w 82867"/>
                <a:gd name="connsiteY3" fmla="*/ 41330 h 82676"/>
                <a:gd name="connsiteX4" fmla="*/ -20 w 82867"/>
                <a:gd name="connsiteY4" fmla="*/ 41235 h 82676"/>
                <a:gd name="connsiteX5" fmla="*/ 41414 w 82867"/>
                <a:gd name="connsiteY5" fmla="*/ -8 h 8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7" h="82676">
                  <a:moveTo>
                    <a:pt x="41414" y="-8"/>
                  </a:moveTo>
                  <a:cubicBezTo>
                    <a:pt x="64293" y="-8"/>
                    <a:pt x="82847" y="18500"/>
                    <a:pt x="82847" y="41330"/>
                  </a:cubicBezTo>
                  <a:cubicBezTo>
                    <a:pt x="82847" y="64160"/>
                    <a:pt x="64293" y="82668"/>
                    <a:pt x="41414" y="82668"/>
                  </a:cubicBezTo>
                  <a:cubicBezTo>
                    <a:pt x="18535" y="82668"/>
                    <a:pt x="-20" y="64160"/>
                    <a:pt x="-20" y="41330"/>
                  </a:cubicBezTo>
                  <a:cubicBezTo>
                    <a:pt x="-20" y="41299"/>
                    <a:pt x="-20" y="41266"/>
                    <a:pt x="-20" y="41235"/>
                  </a:cubicBezTo>
                  <a:cubicBezTo>
                    <a:pt x="37" y="18442"/>
                    <a:pt x="18563" y="-8"/>
                    <a:pt x="41414" y="-8"/>
                  </a:cubicBezTo>
                  <a:close/>
                </a:path>
              </a:pathLst>
            </a:custGeom>
            <a:solidFill>
              <a:schemeClr val="accent2"/>
            </a:solidFill>
            <a:ln w="9525" cap="flat">
              <a:noFill/>
              <a:prstDash val="solid"/>
              <a:miter/>
            </a:ln>
          </p:spPr>
          <p:txBody>
            <a:bodyPr rtlCol="0" anchor="ctr"/>
            <a:lstStyle/>
            <a:p>
              <a:endParaRPr lang="en-US"/>
            </a:p>
          </p:txBody>
        </p:sp>
        <p:sp>
          <p:nvSpPr>
            <p:cNvPr id="49" name="Freeform 79">
              <a:extLst>
                <a:ext uri="{FF2B5EF4-FFF2-40B4-BE49-F238E27FC236}">
                  <a16:creationId xmlns:a16="http://schemas.microsoft.com/office/drawing/2014/main" id="{57204FBF-89DB-4073-84EF-EFD90DDE6866}"/>
                </a:ext>
              </a:extLst>
            </p:cNvPr>
            <p:cNvSpPr/>
            <p:nvPr/>
          </p:nvSpPr>
          <p:spPr>
            <a:xfrm>
              <a:off x="3693770" y="5827003"/>
              <a:ext cx="752132" cy="1931029"/>
            </a:xfrm>
            <a:custGeom>
              <a:avLst/>
              <a:gdLst>
                <a:gd name="connsiteX0" fmla="*/ 15716 w 50006"/>
                <a:gd name="connsiteY0" fmla="*/ 0 h 128385"/>
                <a:gd name="connsiteX1" fmla="*/ 50006 w 50006"/>
                <a:gd name="connsiteY1" fmla="*/ 121638 h 128385"/>
                <a:gd name="connsiteX2" fmla="*/ 36290 w 50006"/>
                <a:gd name="connsiteY2" fmla="*/ 128386 h 128385"/>
                <a:gd name="connsiteX3" fmla="*/ 0 w 50006"/>
                <a:gd name="connsiteY3" fmla="*/ 0 h 128385"/>
                <a:gd name="connsiteX4" fmla="*/ 15716 w 50006"/>
                <a:gd name="connsiteY4" fmla="*/ 0 h 128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128385">
                  <a:moveTo>
                    <a:pt x="15716" y="0"/>
                  </a:moveTo>
                  <a:lnTo>
                    <a:pt x="50006" y="121638"/>
                  </a:lnTo>
                  <a:lnTo>
                    <a:pt x="36290" y="128386"/>
                  </a:lnTo>
                  <a:lnTo>
                    <a:pt x="0" y="0"/>
                  </a:lnTo>
                  <a:lnTo>
                    <a:pt x="15716" y="0"/>
                  </a:lnTo>
                  <a:close/>
                </a:path>
              </a:pathLst>
            </a:custGeom>
            <a:solidFill>
              <a:srgbClr val="FF9500"/>
            </a:solidFill>
            <a:ln w="9525" cap="flat">
              <a:noFill/>
              <a:prstDash val="solid"/>
              <a:miter/>
            </a:ln>
          </p:spPr>
          <p:txBody>
            <a:bodyPr rtlCol="0" anchor="ctr"/>
            <a:lstStyle/>
            <a:p>
              <a:endParaRPr lang="en-US"/>
            </a:p>
          </p:txBody>
        </p:sp>
        <p:sp>
          <p:nvSpPr>
            <p:cNvPr id="50" name="Freeform 80">
              <a:extLst>
                <a:ext uri="{FF2B5EF4-FFF2-40B4-BE49-F238E27FC236}">
                  <a16:creationId xmlns:a16="http://schemas.microsoft.com/office/drawing/2014/main" id="{ED7A1B55-1BB1-B414-0A5D-8A23DAD2F6F7}"/>
                </a:ext>
              </a:extLst>
            </p:cNvPr>
            <p:cNvSpPr/>
            <p:nvPr/>
          </p:nvSpPr>
          <p:spPr>
            <a:xfrm>
              <a:off x="2445930" y="5827003"/>
              <a:ext cx="1793670" cy="2467021"/>
            </a:xfrm>
            <a:custGeom>
              <a:avLst/>
              <a:gdLst>
                <a:gd name="connsiteX0" fmla="*/ 82963 w 119253"/>
                <a:gd name="connsiteY0" fmla="*/ 0 h 164021"/>
                <a:gd name="connsiteX1" fmla="*/ 119253 w 119253"/>
                <a:gd name="connsiteY1" fmla="*/ 128386 h 164021"/>
                <a:gd name="connsiteX2" fmla="*/ 46292 w 119253"/>
                <a:gd name="connsiteY2" fmla="*/ 164022 h 164021"/>
                <a:gd name="connsiteX3" fmla="*/ 0 w 119253"/>
                <a:gd name="connsiteY3" fmla="*/ 0 h 164021"/>
                <a:gd name="connsiteX4" fmla="*/ 82963 w 119253"/>
                <a:gd name="connsiteY4" fmla="*/ 0 h 16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53" h="164021">
                  <a:moveTo>
                    <a:pt x="82963" y="0"/>
                  </a:moveTo>
                  <a:lnTo>
                    <a:pt x="119253" y="128386"/>
                  </a:lnTo>
                  <a:lnTo>
                    <a:pt x="46292" y="164022"/>
                  </a:lnTo>
                  <a:lnTo>
                    <a:pt x="0" y="0"/>
                  </a:lnTo>
                  <a:lnTo>
                    <a:pt x="82963" y="0"/>
                  </a:lnTo>
                  <a:close/>
                </a:path>
              </a:pathLst>
            </a:custGeom>
            <a:solidFill>
              <a:schemeClr val="accent2"/>
            </a:solidFill>
            <a:ln w="9525" cap="flat">
              <a:noFill/>
              <a:prstDash val="solid"/>
              <a:miter/>
            </a:ln>
          </p:spPr>
          <p:txBody>
            <a:bodyPr rtlCol="0" anchor="ctr"/>
            <a:lstStyle/>
            <a:p>
              <a:endParaRPr lang="en-US"/>
            </a:p>
          </p:txBody>
        </p:sp>
        <p:sp>
          <p:nvSpPr>
            <p:cNvPr id="51" name="Freeform 85">
              <a:extLst>
                <a:ext uri="{FF2B5EF4-FFF2-40B4-BE49-F238E27FC236}">
                  <a16:creationId xmlns:a16="http://schemas.microsoft.com/office/drawing/2014/main" id="{388DA72A-19C0-C4FF-CFC6-00CA6969B18C}"/>
                </a:ext>
              </a:extLst>
            </p:cNvPr>
            <p:cNvSpPr/>
            <p:nvPr/>
          </p:nvSpPr>
          <p:spPr>
            <a:xfrm>
              <a:off x="2208116" y="5827003"/>
              <a:ext cx="934086" cy="2568498"/>
            </a:xfrm>
            <a:custGeom>
              <a:avLst/>
              <a:gdLst>
                <a:gd name="connsiteX0" fmla="*/ 15812 w 62103"/>
                <a:gd name="connsiteY0" fmla="*/ 0 h 170768"/>
                <a:gd name="connsiteX1" fmla="*/ 62103 w 62103"/>
                <a:gd name="connsiteY1" fmla="*/ 164022 h 170768"/>
                <a:gd name="connsiteX2" fmla="*/ 62103 w 62103"/>
                <a:gd name="connsiteY2" fmla="*/ 164117 h 170768"/>
                <a:gd name="connsiteX3" fmla="*/ 48387 w 62103"/>
                <a:gd name="connsiteY3" fmla="*/ 170769 h 170768"/>
                <a:gd name="connsiteX4" fmla="*/ 0 w 62103"/>
                <a:gd name="connsiteY4" fmla="*/ 0 h 170768"/>
                <a:gd name="connsiteX5" fmla="*/ 15812 w 62103"/>
                <a:gd name="connsiteY5" fmla="*/ 0 h 17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 h="170768">
                  <a:moveTo>
                    <a:pt x="15812" y="0"/>
                  </a:moveTo>
                  <a:lnTo>
                    <a:pt x="62103" y="164022"/>
                  </a:lnTo>
                  <a:lnTo>
                    <a:pt x="62103" y="164117"/>
                  </a:lnTo>
                  <a:lnTo>
                    <a:pt x="48387" y="170769"/>
                  </a:lnTo>
                  <a:lnTo>
                    <a:pt x="0" y="0"/>
                  </a:lnTo>
                  <a:lnTo>
                    <a:pt x="15812" y="0"/>
                  </a:lnTo>
                  <a:close/>
                </a:path>
              </a:pathLst>
            </a:custGeom>
            <a:solidFill>
              <a:srgbClr val="FF9500"/>
            </a:solidFill>
            <a:ln w="9525" cap="flat">
              <a:noFill/>
              <a:prstDash val="solid"/>
              <a:miter/>
            </a:ln>
          </p:spPr>
          <p:txBody>
            <a:bodyPr rtlCol="0" anchor="ctr"/>
            <a:lstStyle/>
            <a:p>
              <a:endParaRPr lang="en-US"/>
            </a:p>
          </p:txBody>
        </p:sp>
        <p:sp>
          <p:nvSpPr>
            <p:cNvPr id="52" name="Freeform 86">
              <a:extLst>
                <a:ext uri="{FF2B5EF4-FFF2-40B4-BE49-F238E27FC236}">
                  <a16:creationId xmlns:a16="http://schemas.microsoft.com/office/drawing/2014/main" id="{D184F41F-8970-E920-B1ED-9D5A30732E8D}"/>
                </a:ext>
              </a:extLst>
            </p:cNvPr>
            <p:cNvSpPr/>
            <p:nvPr/>
          </p:nvSpPr>
          <p:spPr>
            <a:xfrm>
              <a:off x="890086" y="5827003"/>
              <a:ext cx="2045803" cy="2752890"/>
            </a:xfrm>
            <a:custGeom>
              <a:avLst/>
              <a:gdLst>
                <a:gd name="connsiteX0" fmla="*/ 62484 w 136016"/>
                <a:gd name="connsiteY0" fmla="*/ 183028 h 183027"/>
                <a:gd name="connsiteX1" fmla="*/ 51911 w 136016"/>
                <a:gd name="connsiteY1" fmla="*/ 183028 h 183027"/>
                <a:gd name="connsiteX2" fmla="*/ 0 w 136016"/>
                <a:gd name="connsiteY2" fmla="*/ 0 h 183027"/>
                <a:gd name="connsiteX3" fmla="*/ 87630 w 136016"/>
                <a:gd name="connsiteY3" fmla="*/ 0 h 183027"/>
                <a:gd name="connsiteX4" fmla="*/ 136017 w 136016"/>
                <a:gd name="connsiteY4" fmla="*/ 170769 h 183027"/>
                <a:gd name="connsiteX5" fmla="*/ 110966 w 136016"/>
                <a:gd name="connsiteY5" fmla="*/ 183028 h 183027"/>
                <a:gd name="connsiteX6" fmla="*/ 72485 w 136016"/>
                <a:gd name="connsiteY6" fmla="*/ 183028 h 183027"/>
                <a:gd name="connsiteX7" fmla="*/ 62484 w 136016"/>
                <a:gd name="connsiteY7" fmla="*/ 183028 h 18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16" h="183027">
                  <a:moveTo>
                    <a:pt x="62484" y="183028"/>
                  </a:moveTo>
                  <a:lnTo>
                    <a:pt x="51911" y="183028"/>
                  </a:lnTo>
                  <a:lnTo>
                    <a:pt x="0" y="0"/>
                  </a:lnTo>
                  <a:lnTo>
                    <a:pt x="87630" y="0"/>
                  </a:lnTo>
                  <a:lnTo>
                    <a:pt x="136017" y="170769"/>
                  </a:lnTo>
                  <a:lnTo>
                    <a:pt x="110966" y="183028"/>
                  </a:lnTo>
                  <a:lnTo>
                    <a:pt x="72485" y="183028"/>
                  </a:lnTo>
                  <a:lnTo>
                    <a:pt x="62484" y="183028"/>
                  </a:lnTo>
                  <a:close/>
                </a:path>
              </a:pathLst>
            </a:custGeom>
            <a:solidFill>
              <a:schemeClr val="accent2"/>
            </a:solidFill>
            <a:ln w="9525" cap="flat">
              <a:noFill/>
              <a:prstDash val="solid"/>
              <a:miter/>
            </a:ln>
          </p:spPr>
          <p:txBody>
            <a:bodyPr rtlCol="0" anchor="ctr"/>
            <a:lstStyle/>
            <a:p>
              <a:endParaRPr lang="en-US"/>
            </a:p>
          </p:txBody>
        </p:sp>
        <p:sp>
          <p:nvSpPr>
            <p:cNvPr id="53" name="Freeform 90">
              <a:extLst>
                <a:ext uri="{FF2B5EF4-FFF2-40B4-BE49-F238E27FC236}">
                  <a16:creationId xmlns:a16="http://schemas.microsoft.com/office/drawing/2014/main" id="{7512C6A7-5922-5C19-1B5F-DA1305E3B105}"/>
                </a:ext>
              </a:extLst>
            </p:cNvPr>
            <p:cNvSpPr/>
            <p:nvPr/>
          </p:nvSpPr>
          <p:spPr>
            <a:xfrm>
              <a:off x="1503253" y="9245966"/>
              <a:ext cx="489959" cy="1417891"/>
            </a:xfrm>
            <a:custGeom>
              <a:avLst/>
              <a:gdLst>
                <a:gd name="connsiteX0" fmla="*/ 32575 w 32575"/>
                <a:gd name="connsiteY0" fmla="*/ 73363 h 94269"/>
                <a:gd name="connsiteX1" fmla="*/ 32575 w 32575"/>
                <a:gd name="connsiteY1" fmla="*/ 94270 h 94269"/>
                <a:gd name="connsiteX2" fmla="*/ 0 w 32575"/>
                <a:gd name="connsiteY2" fmla="*/ 94270 h 94269"/>
                <a:gd name="connsiteX3" fmla="*/ 0 w 32575"/>
                <a:gd name="connsiteY3" fmla="*/ 0 h 94269"/>
                <a:gd name="connsiteX4" fmla="*/ 32575 w 32575"/>
                <a:gd name="connsiteY4" fmla="*/ 0 h 94269"/>
                <a:gd name="connsiteX5" fmla="*/ 32575 w 32575"/>
                <a:gd name="connsiteY5" fmla="*/ 73363 h 9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5" h="94269">
                  <a:moveTo>
                    <a:pt x="32575" y="73363"/>
                  </a:moveTo>
                  <a:lnTo>
                    <a:pt x="32575" y="94270"/>
                  </a:lnTo>
                  <a:lnTo>
                    <a:pt x="0" y="94270"/>
                  </a:lnTo>
                  <a:lnTo>
                    <a:pt x="0" y="0"/>
                  </a:lnTo>
                  <a:lnTo>
                    <a:pt x="32575" y="0"/>
                  </a:lnTo>
                  <a:lnTo>
                    <a:pt x="32575" y="73363"/>
                  </a:lnTo>
                  <a:close/>
                </a:path>
              </a:pathLst>
            </a:custGeom>
            <a:solidFill>
              <a:schemeClr val="accent2"/>
            </a:solidFill>
            <a:ln w="9525" cap="flat">
              <a:noFill/>
              <a:prstDash val="solid"/>
              <a:miter/>
            </a:ln>
          </p:spPr>
          <p:txBody>
            <a:bodyPr rtlCol="0" anchor="ctr"/>
            <a:lstStyle/>
            <a:p>
              <a:endParaRPr lang="en-US"/>
            </a:p>
          </p:txBody>
        </p:sp>
        <p:sp>
          <p:nvSpPr>
            <p:cNvPr id="54" name="Freeform 91">
              <a:extLst>
                <a:ext uri="{FF2B5EF4-FFF2-40B4-BE49-F238E27FC236}">
                  <a16:creationId xmlns:a16="http://schemas.microsoft.com/office/drawing/2014/main" id="{34D5907E-F06B-65F1-7756-C37C25C02DE6}"/>
                </a:ext>
              </a:extLst>
            </p:cNvPr>
            <p:cNvSpPr/>
            <p:nvPr/>
          </p:nvSpPr>
          <p:spPr>
            <a:xfrm>
              <a:off x="41306" y="8579904"/>
              <a:ext cx="1951906" cy="367334"/>
            </a:xfrm>
            <a:custGeom>
              <a:avLst/>
              <a:gdLst>
                <a:gd name="connsiteX0" fmla="*/ 118895 w 128482"/>
                <a:gd name="connsiteY0" fmla="*/ -8 h 24422"/>
                <a:gd name="connsiteX1" fmla="*/ 128420 w 128482"/>
                <a:gd name="connsiteY1" fmla="*/ -8 h 24422"/>
                <a:gd name="connsiteX2" fmla="*/ 107084 w 128482"/>
                <a:gd name="connsiteY2" fmla="*/ 24415 h 24422"/>
                <a:gd name="connsiteX3" fmla="*/ 21359 w 128482"/>
                <a:gd name="connsiteY3" fmla="*/ 24415 h 24422"/>
                <a:gd name="connsiteX4" fmla="*/ 23 w 128482"/>
                <a:gd name="connsiteY4" fmla="*/ -8 h 24422"/>
                <a:gd name="connsiteX5" fmla="*/ 9548 w 128482"/>
                <a:gd name="connsiteY5" fmla="*/ -8 h 24422"/>
                <a:gd name="connsiteX6" fmla="*/ 20883 w 128482"/>
                <a:gd name="connsiteY6" fmla="*/ 14437 h 24422"/>
                <a:gd name="connsiteX7" fmla="*/ 106608 w 128482"/>
                <a:gd name="connsiteY7" fmla="*/ 14437 h 24422"/>
                <a:gd name="connsiteX8" fmla="*/ 118914 w 128482"/>
                <a:gd name="connsiteY8" fmla="*/ 176 h 24422"/>
                <a:gd name="connsiteX9" fmla="*/ 118895 w 128482"/>
                <a:gd name="connsiteY9" fmla="*/ -8 h 2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82" h="24422">
                  <a:moveTo>
                    <a:pt x="118895" y="-8"/>
                  </a:moveTo>
                  <a:lnTo>
                    <a:pt x="128420" y="-8"/>
                  </a:lnTo>
                  <a:cubicBezTo>
                    <a:pt x="129182" y="12580"/>
                    <a:pt x="119685" y="23452"/>
                    <a:pt x="107084" y="24415"/>
                  </a:cubicBezTo>
                  <a:lnTo>
                    <a:pt x="21359" y="24415"/>
                  </a:lnTo>
                  <a:cubicBezTo>
                    <a:pt x="8757" y="23452"/>
                    <a:pt x="-739" y="12580"/>
                    <a:pt x="23" y="-8"/>
                  </a:cubicBezTo>
                  <a:lnTo>
                    <a:pt x="9548" y="-8"/>
                  </a:lnTo>
                  <a:cubicBezTo>
                    <a:pt x="8910" y="7037"/>
                    <a:pt x="13872" y="13362"/>
                    <a:pt x="20883" y="14437"/>
                  </a:cubicBezTo>
                  <a:lnTo>
                    <a:pt x="106608" y="14437"/>
                  </a:lnTo>
                  <a:cubicBezTo>
                    <a:pt x="113951" y="13888"/>
                    <a:pt x="119457" y="7503"/>
                    <a:pt x="118914" y="176"/>
                  </a:cubicBezTo>
                  <a:cubicBezTo>
                    <a:pt x="118904" y="115"/>
                    <a:pt x="118904" y="54"/>
                    <a:pt x="118895" y="-8"/>
                  </a:cubicBezTo>
                  <a:close/>
                </a:path>
              </a:pathLst>
            </a:custGeom>
            <a:solidFill>
              <a:srgbClr val="E57900"/>
            </a:solidFill>
            <a:ln w="9525" cap="flat">
              <a:noFill/>
              <a:prstDash val="solid"/>
              <a:miter/>
            </a:ln>
          </p:spPr>
          <p:txBody>
            <a:bodyPr rtlCol="0" anchor="ctr"/>
            <a:lstStyle/>
            <a:p>
              <a:endParaRPr lang="en-US"/>
            </a:p>
          </p:txBody>
        </p:sp>
        <p:sp>
          <p:nvSpPr>
            <p:cNvPr id="55" name="Freeform 92">
              <a:extLst>
                <a:ext uri="{FF2B5EF4-FFF2-40B4-BE49-F238E27FC236}">
                  <a16:creationId xmlns:a16="http://schemas.microsoft.com/office/drawing/2014/main" id="{C437A1F9-4C11-215F-0893-B99C9A7CCFD7}"/>
                </a:ext>
              </a:extLst>
            </p:cNvPr>
            <p:cNvSpPr/>
            <p:nvPr/>
          </p:nvSpPr>
          <p:spPr>
            <a:xfrm>
              <a:off x="165737" y="8579892"/>
              <a:ext cx="1717542" cy="237156"/>
            </a:xfrm>
            <a:custGeom>
              <a:avLst/>
              <a:gdLst>
                <a:gd name="connsiteX0" fmla="*/ 97952 w 108512"/>
                <a:gd name="connsiteY0" fmla="*/ -8 h 14444"/>
                <a:gd name="connsiteX1" fmla="*/ 108430 w 108512"/>
                <a:gd name="connsiteY1" fmla="*/ -8 h 14444"/>
                <a:gd name="connsiteX2" fmla="*/ 97095 w 108512"/>
                <a:gd name="connsiteY2" fmla="*/ 14437 h 14444"/>
                <a:gd name="connsiteX3" fmla="*/ 11370 w 108512"/>
                <a:gd name="connsiteY3" fmla="*/ 14437 h 14444"/>
                <a:gd name="connsiteX4" fmla="*/ 35 w 108512"/>
                <a:gd name="connsiteY4" fmla="*/ -8 h 14444"/>
                <a:gd name="connsiteX5" fmla="*/ 97952 w 108512"/>
                <a:gd name="connsiteY5" fmla="*/ -8 h 1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12" h="14444">
                  <a:moveTo>
                    <a:pt x="97952" y="-8"/>
                  </a:moveTo>
                  <a:lnTo>
                    <a:pt x="108430" y="-8"/>
                  </a:lnTo>
                  <a:cubicBezTo>
                    <a:pt x="109115" y="7052"/>
                    <a:pt x="104124" y="13405"/>
                    <a:pt x="97095" y="14437"/>
                  </a:cubicBezTo>
                  <a:lnTo>
                    <a:pt x="11370" y="14437"/>
                  </a:lnTo>
                  <a:cubicBezTo>
                    <a:pt x="4360" y="13362"/>
                    <a:pt x="-603" y="7037"/>
                    <a:pt x="35" y="-8"/>
                  </a:cubicBezTo>
                  <a:lnTo>
                    <a:pt x="97952" y="-8"/>
                  </a:lnTo>
                  <a:close/>
                </a:path>
              </a:pathLst>
            </a:custGeom>
            <a:solidFill>
              <a:schemeClr val="tx2"/>
            </a:solidFill>
            <a:ln w="9525" cap="flat">
              <a:noFill/>
              <a:prstDash val="solid"/>
              <a:miter/>
            </a:ln>
          </p:spPr>
          <p:txBody>
            <a:bodyPr rtlCol="0" anchor="ctr"/>
            <a:lstStyle/>
            <a:p>
              <a:endParaRPr lang="en-US"/>
            </a:p>
          </p:txBody>
        </p:sp>
        <p:sp>
          <p:nvSpPr>
            <p:cNvPr id="56" name="Freeform 94">
              <a:extLst>
                <a:ext uri="{FF2B5EF4-FFF2-40B4-BE49-F238E27FC236}">
                  <a16:creationId xmlns:a16="http://schemas.microsoft.com/office/drawing/2014/main" id="{FDA310B7-9FEA-5307-C42E-06AB7DD4CE8D}"/>
                </a:ext>
              </a:extLst>
            </p:cNvPr>
            <p:cNvSpPr/>
            <p:nvPr/>
          </p:nvSpPr>
          <p:spPr>
            <a:xfrm>
              <a:off x="652260" y="5827003"/>
              <a:ext cx="1018595" cy="2752890"/>
            </a:xfrm>
            <a:custGeom>
              <a:avLst/>
              <a:gdLst>
                <a:gd name="connsiteX0" fmla="*/ 15812 w 67722"/>
                <a:gd name="connsiteY0" fmla="*/ 0 h 183027"/>
                <a:gd name="connsiteX1" fmla="*/ 67723 w 67722"/>
                <a:gd name="connsiteY1" fmla="*/ 183028 h 183027"/>
                <a:gd name="connsiteX2" fmla="*/ 51816 w 67722"/>
                <a:gd name="connsiteY2" fmla="*/ 183028 h 183027"/>
                <a:gd name="connsiteX3" fmla="*/ 0 w 67722"/>
                <a:gd name="connsiteY3" fmla="*/ 0 h 183027"/>
                <a:gd name="connsiteX4" fmla="*/ 15812 w 67722"/>
                <a:gd name="connsiteY4" fmla="*/ 0 h 18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22" h="183027">
                  <a:moveTo>
                    <a:pt x="15812" y="0"/>
                  </a:moveTo>
                  <a:lnTo>
                    <a:pt x="67723" y="183028"/>
                  </a:lnTo>
                  <a:lnTo>
                    <a:pt x="51816" y="183028"/>
                  </a:lnTo>
                  <a:lnTo>
                    <a:pt x="0" y="0"/>
                  </a:lnTo>
                  <a:lnTo>
                    <a:pt x="15812" y="0"/>
                  </a:lnTo>
                  <a:close/>
                </a:path>
              </a:pathLst>
            </a:custGeom>
            <a:solidFill>
              <a:srgbClr val="FF9500"/>
            </a:solidFill>
            <a:ln w="9525" cap="flat">
              <a:noFill/>
              <a:prstDash val="solid"/>
              <a:miter/>
            </a:ln>
          </p:spPr>
          <p:txBody>
            <a:bodyPr rtlCol="0" anchor="ctr"/>
            <a:lstStyle/>
            <a:p>
              <a:endParaRPr lang="en-US"/>
            </a:p>
          </p:txBody>
        </p:sp>
        <p:sp>
          <p:nvSpPr>
            <p:cNvPr id="57" name="Freeform 95">
              <a:extLst>
                <a:ext uri="{FF2B5EF4-FFF2-40B4-BE49-F238E27FC236}">
                  <a16:creationId xmlns:a16="http://schemas.microsoft.com/office/drawing/2014/main" id="{F71F32F2-56BD-811A-2896-CE1DFA4CB157}"/>
                </a:ext>
              </a:extLst>
            </p:cNvPr>
            <p:cNvSpPr/>
            <p:nvPr/>
          </p:nvSpPr>
          <p:spPr>
            <a:xfrm>
              <a:off x="1351407" y="9245966"/>
              <a:ext cx="151857" cy="1417891"/>
            </a:xfrm>
            <a:custGeom>
              <a:avLst/>
              <a:gdLst>
                <a:gd name="connsiteX0" fmla="*/ 0 w 10096"/>
                <a:gd name="connsiteY0" fmla="*/ 0 h 94269"/>
                <a:gd name="connsiteX1" fmla="*/ 10096 w 10096"/>
                <a:gd name="connsiteY1" fmla="*/ 0 h 94269"/>
                <a:gd name="connsiteX2" fmla="*/ 10096 w 10096"/>
                <a:gd name="connsiteY2" fmla="*/ 94270 h 94269"/>
                <a:gd name="connsiteX3" fmla="*/ 0 w 10096"/>
                <a:gd name="connsiteY3" fmla="*/ 94270 h 94269"/>
              </a:gdLst>
              <a:ahLst/>
              <a:cxnLst>
                <a:cxn ang="0">
                  <a:pos x="connsiteX0" y="connsiteY0"/>
                </a:cxn>
                <a:cxn ang="0">
                  <a:pos x="connsiteX1" y="connsiteY1"/>
                </a:cxn>
                <a:cxn ang="0">
                  <a:pos x="connsiteX2" y="connsiteY2"/>
                </a:cxn>
                <a:cxn ang="0">
                  <a:pos x="connsiteX3" y="connsiteY3"/>
                </a:cxn>
              </a:cxnLst>
              <a:rect l="l" t="t" r="r" b="b"/>
              <a:pathLst>
                <a:path w="10096" h="94269">
                  <a:moveTo>
                    <a:pt x="0" y="0"/>
                  </a:moveTo>
                  <a:lnTo>
                    <a:pt x="10096" y="0"/>
                  </a:lnTo>
                  <a:lnTo>
                    <a:pt x="10096" y="94270"/>
                  </a:lnTo>
                  <a:lnTo>
                    <a:pt x="0" y="94270"/>
                  </a:lnTo>
                  <a:close/>
                </a:path>
              </a:pathLst>
            </a:custGeom>
            <a:solidFill>
              <a:schemeClr val="accent1"/>
            </a:solidFill>
            <a:ln w="9525" cap="flat">
              <a:noFill/>
              <a:prstDash val="solid"/>
              <a:miter/>
            </a:ln>
          </p:spPr>
          <p:txBody>
            <a:bodyPr rtlCol="0" anchor="ctr"/>
            <a:lstStyle/>
            <a:p>
              <a:endParaRPr lang="en-US"/>
            </a:p>
          </p:txBody>
        </p:sp>
        <p:sp>
          <p:nvSpPr>
            <p:cNvPr id="58" name="Freeform 96">
              <a:extLst>
                <a:ext uri="{FF2B5EF4-FFF2-40B4-BE49-F238E27FC236}">
                  <a16:creationId xmlns:a16="http://schemas.microsoft.com/office/drawing/2014/main" id="{8B13B11F-4B04-C56F-DA86-70D3DCA3D412}"/>
                </a:ext>
              </a:extLst>
            </p:cNvPr>
            <p:cNvSpPr/>
            <p:nvPr/>
          </p:nvSpPr>
          <p:spPr>
            <a:xfrm>
              <a:off x="-767483" y="5827003"/>
              <a:ext cx="2199098" cy="2752890"/>
            </a:xfrm>
            <a:custGeom>
              <a:avLst/>
              <a:gdLst>
                <a:gd name="connsiteX0" fmla="*/ 53911 w 146208"/>
                <a:gd name="connsiteY0" fmla="*/ 183028 h 183027"/>
                <a:gd name="connsiteX1" fmla="*/ 50578 w 146208"/>
                <a:gd name="connsiteY1" fmla="*/ 183028 h 183027"/>
                <a:gd name="connsiteX2" fmla="*/ 17050 w 146208"/>
                <a:gd name="connsiteY2" fmla="*/ 62150 h 183027"/>
                <a:gd name="connsiteX3" fmla="*/ 17050 w 146208"/>
                <a:gd name="connsiteY3" fmla="*/ 62055 h 183027"/>
                <a:gd name="connsiteX4" fmla="*/ 0 w 146208"/>
                <a:gd name="connsiteY4" fmla="*/ 0 h 183027"/>
                <a:gd name="connsiteX5" fmla="*/ 94393 w 146208"/>
                <a:gd name="connsiteY5" fmla="*/ 0 h 183027"/>
                <a:gd name="connsiteX6" fmla="*/ 146209 w 146208"/>
                <a:gd name="connsiteY6" fmla="*/ 183028 h 183027"/>
                <a:gd name="connsiteX7" fmla="*/ 63913 w 146208"/>
                <a:gd name="connsiteY7" fmla="*/ 183028 h 183027"/>
                <a:gd name="connsiteX8" fmla="*/ 53911 w 146208"/>
                <a:gd name="connsiteY8" fmla="*/ 183028 h 18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08" h="183027">
                  <a:moveTo>
                    <a:pt x="53911" y="183028"/>
                  </a:moveTo>
                  <a:lnTo>
                    <a:pt x="50578" y="183028"/>
                  </a:lnTo>
                  <a:lnTo>
                    <a:pt x="17050" y="62150"/>
                  </a:lnTo>
                  <a:lnTo>
                    <a:pt x="17050" y="62055"/>
                  </a:lnTo>
                  <a:lnTo>
                    <a:pt x="0" y="0"/>
                  </a:lnTo>
                  <a:lnTo>
                    <a:pt x="94393" y="0"/>
                  </a:lnTo>
                  <a:lnTo>
                    <a:pt x="146209" y="183028"/>
                  </a:lnTo>
                  <a:lnTo>
                    <a:pt x="63913" y="183028"/>
                  </a:lnTo>
                  <a:lnTo>
                    <a:pt x="53911" y="183028"/>
                  </a:lnTo>
                  <a:close/>
                </a:path>
              </a:pathLst>
            </a:custGeom>
            <a:solidFill>
              <a:schemeClr val="accent2"/>
            </a:solidFill>
            <a:ln w="9525" cap="flat">
              <a:noFill/>
              <a:prstDash val="solid"/>
              <a:miter/>
            </a:ln>
          </p:spPr>
          <p:txBody>
            <a:bodyPr rtlCol="0" anchor="ctr"/>
            <a:lstStyle/>
            <a:p>
              <a:endParaRPr lang="en-US"/>
            </a:p>
          </p:txBody>
        </p:sp>
        <p:sp>
          <p:nvSpPr>
            <p:cNvPr id="59" name="Freeform 97">
              <a:extLst>
                <a:ext uri="{FF2B5EF4-FFF2-40B4-BE49-F238E27FC236}">
                  <a16:creationId xmlns:a16="http://schemas.microsoft.com/office/drawing/2014/main" id="{7D965FB1-A608-64E9-B97F-4CAB25A4CDC8}"/>
                </a:ext>
              </a:extLst>
            </p:cNvPr>
            <p:cNvSpPr/>
            <p:nvPr/>
          </p:nvSpPr>
          <p:spPr>
            <a:xfrm>
              <a:off x="382933" y="9245966"/>
              <a:ext cx="968451" cy="1417891"/>
            </a:xfrm>
            <a:custGeom>
              <a:avLst/>
              <a:gdLst>
                <a:gd name="connsiteX0" fmla="*/ 0 w 64388"/>
                <a:gd name="connsiteY0" fmla="*/ 0 h 94269"/>
                <a:gd name="connsiteX1" fmla="*/ 64389 w 64388"/>
                <a:gd name="connsiteY1" fmla="*/ 0 h 94269"/>
                <a:gd name="connsiteX2" fmla="*/ 64389 w 64388"/>
                <a:gd name="connsiteY2" fmla="*/ 94270 h 94269"/>
                <a:gd name="connsiteX3" fmla="*/ 0 w 64388"/>
                <a:gd name="connsiteY3" fmla="*/ 94270 h 94269"/>
              </a:gdLst>
              <a:ahLst/>
              <a:cxnLst>
                <a:cxn ang="0">
                  <a:pos x="connsiteX0" y="connsiteY0"/>
                </a:cxn>
                <a:cxn ang="0">
                  <a:pos x="connsiteX1" y="connsiteY1"/>
                </a:cxn>
                <a:cxn ang="0">
                  <a:pos x="connsiteX2" y="connsiteY2"/>
                </a:cxn>
                <a:cxn ang="0">
                  <a:pos x="connsiteX3" y="connsiteY3"/>
                </a:cxn>
              </a:cxnLst>
              <a:rect l="l" t="t" r="r" b="b"/>
              <a:pathLst>
                <a:path w="64388" h="94269">
                  <a:moveTo>
                    <a:pt x="0" y="0"/>
                  </a:moveTo>
                  <a:lnTo>
                    <a:pt x="64389" y="0"/>
                  </a:lnTo>
                  <a:lnTo>
                    <a:pt x="64389" y="94270"/>
                  </a:lnTo>
                  <a:lnTo>
                    <a:pt x="0" y="94270"/>
                  </a:lnTo>
                  <a:close/>
                </a:path>
              </a:pathLst>
            </a:custGeom>
            <a:solidFill>
              <a:schemeClr val="accent2"/>
            </a:solidFill>
            <a:ln w="9525" cap="flat">
              <a:noFill/>
              <a:prstDash val="solid"/>
              <a:miter/>
            </a:ln>
          </p:spPr>
          <p:txBody>
            <a:bodyPr rtlCol="0" anchor="ctr"/>
            <a:lstStyle/>
            <a:p>
              <a:endParaRPr lang="en-US"/>
            </a:p>
          </p:txBody>
        </p:sp>
        <p:sp>
          <p:nvSpPr>
            <p:cNvPr id="60" name="Freeform 99">
              <a:extLst>
                <a:ext uri="{FF2B5EF4-FFF2-40B4-BE49-F238E27FC236}">
                  <a16:creationId xmlns:a16="http://schemas.microsoft.com/office/drawing/2014/main" id="{4DA272B8-158D-C471-59A9-734CCCC3E1F4}"/>
                </a:ext>
              </a:extLst>
            </p:cNvPr>
            <p:cNvSpPr/>
            <p:nvPr/>
          </p:nvSpPr>
          <p:spPr>
            <a:xfrm>
              <a:off x="232503" y="9245966"/>
              <a:ext cx="150431" cy="1417891"/>
            </a:xfrm>
            <a:custGeom>
              <a:avLst/>
              <a:gdLst>
                <a:gd name="connsiteX0" fmla="*/ 0 w 10001"/>
                <a:gd name="connsiteY0" fmla="*/ 0 h 94269"/>
                <a:gd name="connsiteX1" fmla="*/ 10001 w 10001"/>
                <a:gd name="connsiteY1" fmla="*/ 0 h 94269"/>
                <a:gd name="connsiteX2" fmla="*/ 10001 w 10001"/>
                <a:gd name="connsiteY2" fmla="*/ 94270 h 94269"/>
                <a:gd name="connsiteX3" fmla="*/ 0 w 10001"/>
                <a:gd name="connsiteY3" fmla="*/ 94270 h 94269"/>
              </a:gdLst>
              <a:ahLst/>
              <a:cxnLst>
                <a:cxn ang="0">
                  <a:pos x="connsiteX0" y="connsiteY0"/>
                </a:cxn>
                <a:cxn ang="0">
                  <a:pos x="connsiteX1" y="connsiteY1"/>
                </a:cxn>
                <a:cxn ang="0">
                  <a:pos x="connsiteX2" y="connsiteY2"/>
                </a:cxn>
                <a:cxn ang="0">
                  <a:pos x="connsiteX3" y="connsiteY3"/>
                </a:cxn>
              </a:cxnLst>
              <a:rect l="l" t="t" r="r" b="b"/>
              <a:pathLst>
                <a:path w="10001" h="94269">
                  <a:moveTo>
                    <a:pt x="0" y="0"/>
                  </a:moveTo>
                  <a:lnTo>
                    <a:pt x="10001" y="0"/>
                  </a:lnTo>
                  <a:lnTo>
                    <a:pt x="10001" y="94270"/>
                  </a:lnTo>
                  <a:lnTo>
                    <a:pt x="0" y="94270"/>
                  </a:lnTo>
                  <a:close/>
                </a:path>
              </a:pathLst>
            </a:custGeom>
            <a:solidFill>
              <a:schemeClr val="accent1"/>
            </a:solidFill>
            <a:ln w="9525" cap="flat">
              <a:noFill/>
              <a:prstDash val="solid"/>
              <a:miter/>
            </a:ln>
          </p:spPr>
          <p:txBody>
            <a:bodyPr rtlCol="0" anchor="ctr"/>
            <a:lstStyle/>
            <a:p>
              <a:endParaRPr lang="en-US"/>
            </a:p>
          </p:txBody>
        </p:sp>
        <p:sp>
          <p:nvSpPr>
            <p:cNvPr id="61" name="Freeform 100">
              <a:extLst>
                <a:ext uri="{FF2B5EF4-FFF2-40B4-BE49-F238E27FC236}">
                  <a16:creationId xmlns:a16="http://schemas.microsoft.com/office/drawing/2014/main" id="{C4A2D373-69E8-15FE-C0D3-FF6E823D1C01}"/>
                </a:ext>
              </a:extLst>
            </p:cNvPr>
            <p:cNvSpPr/>
            <p:nvPr/>
          </p:nvSpPr>
          <p:spPr>
            <a:xfrm>
              <a:off x="-271797" y="9245966"/>
              <a:ext cx="504277" cy="1417891"/>
            </a:xfrm>
            <a:custGeom>
              <a:avLst/>
              <a:gdLst>
                <a:gd name="connsiteX0" fmla="*/ 33528 w 33527"/>
                <a:gd name="connsiteY0" fmla="*/ 0 h 94269"/>
                <a:gd name="connsiteX1" fmla="*/ 33528 w 33527"/>
                <a:gd name="connsiteY1" fmla="*/ 94270 h 94269"/>
                <a:gd name="connsiteX2" fmla="*/ 0 w 33527"/>
                <a:gd name="connsiteY2" fmla="*/ 94270 h 94269"/>
                <a:gd name="connsiteX3" fmla="*/ 0 w 33527"/>
                <a:gd name="connsiteY3" fmla="*/ 73363 h 94269"/>
                <a:gd name="connsiteX4" fmla="*/ 0 w 33527"/>
                <a:gd name="connsiteY4" fmla="*/ 0 h 94269"/>
                <a:gd name="connsiteX5" fmla="*/ 33528 w 33527"/>
                <a:gd name="connsiteY5" fmla="*/ 0 h 9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7" h="94269">
                  <a:moveTo>
                    <a:pt x="33528" y="0"/>
                  </a:moveTo>
                  <a:lnTo>
                    <a:pt x="33528" y="94270"/>
                  </a:lnTo>
                  <a:lnTo>
                    <a:pt x="0" y="94270"/>
                  </a:lnTo>
                  <a:lnTo>
                    <a:pt x="0" y="73363"/>
                  </a:lnTo>
                  <a:lnTo>
                    <a:pt x="0" y="0"/>
                  </a:lnTo>
                  <a:lnTo>
                    <a:pt x="33528" y="0"/>
                  </a:lnTo>
                  <a:close/>
                </a:path>
              </a:pathLst>
            </a:custGeom>
            <a:solidFill>
              <a:schemeClr val="accent2"/>
            </a:solidFill>
            <a:ln w="9525" cap="flat">
              <a:noFill/>
              <a:prstDash val="solid"/>
              <a:miter/>
            </a:ln>
          </p:spPr>
          <p:txBody>
            <a:bodyPr rtlCol="0" anchor="ctr"/>
            <a:lstStyle/>
            <a:p>
              <a:endParaRPr lang="en-US"/>
            </a:p>
          </p:txBody>
        </p:sp>
        <p:sp>
          <p:nvSpPr>
            <p:cNvPr id="62" name="Freeform 101">
              <a:extLst>
                <a:ext uri="{FF2B5EF4-FFF2-40B4-BE49-F238E27FC236}">
                  <a16:creationId xmlns:a16="http://schemas.microsoft.com/office/drawing/2014/main" id="{06691A77-2C4F-6360-962C-F43AA0F04E0E}"/>
                </a:ext>
              </a:extLst>
            </p:cNvPr>
            <p:cNvSpPr/>
            <p:nvPr/>
          </p:nvSpPr>
          <p:spPr>
            <a:xfrm>
              <a:off x="-4697165" y="8254021"/>
              <a:ext cx="4187542" cy="2095408"/>
            </a:xfrm>
            <a:custGeom>
              <a:avLst/>
              <a:gdLst>
                <a:gd name="connsiteX0" fmla="*/ 276872 w 276891"/>
                <a:gd name="connsiteY0" fmla="*/ 80102 h 139314"/>
                <a:gd name="connsiteX1" fmla="*/ 276872 w 276891"/>
                <a:gd name="connsiteY1" fmla="*/ 139306 h 139314"/>
                <a:gd name="connsiteX2" fmla="*/ 257155 w 276891"/>
                <a:gd name="connsiteY2" fmla="*/ 139306 h 139314"/>
                <a:gd name="connsiteX3" fmla="*/ 257631 w 276891"/>
                <a:gd name="connsiteY3" fmla="*/ 129803 h 139314"/>
                <a:gd name="connsiteX4" fmla="*/ 257631 w 276891"/>
                <a:gd name="connsiteY4" fmla="*/ 121060 h 139314"/>
                <a:gd name="connsiteX5" fmla="*/ 147589 w 276891"/>
                <a:gd name="connsiteY5" fmla="*/ 28815 h 139314"/>
                <a:gd name="connsiteX6" fmla="*/ 55130 w 276891"/>
                <a:gd name="connsiteY6" fmla="*/ 121060 h 139314"/>
                <a:gd name="connsiteX7" fmla="*/ 55130 w 276891"/>
                <a:gd name="connsiteY7" fmla="*/ 129803 h 139314"/>
                <a:gd name="connsiteX8" fmla="*/ 55606 w 276891"/>
                <a:gd name="connsiteY8" fmla="*/ 139306 h 139314"/>
                <a:gd name="connsiteX9" fmla="*/ -20 w 276891"/>
                <a:gd name="connsiteY9" fmla="*/ 139306 h 139314"/>
                <a:gd name="connsiteX10" fmla="*/ 74466 w 276891"/>
                <a:gd name="connsiteY10" fmla="*/ -8 h 139314"/>
                <a:gd name="connsiteX11" fmla="*/ 253440 w 276891"/>
                <a:gd name="connsiteY11" fmla="*/ -8 h 139314"/>
                <a:gd name="connsiteX12" fmla="*/ 253440 w 276891"/>
                <a:gd name="connsiteY12" fmla="*/ 48362 h 13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891" h="139314">
                  <a:moveTo>
                    <a:pt x="276872" y="80102"/>
                  </a:moveTo>
                  <a:lnTo>
                    <a:pt x="276872" y="139306"/>
                  </a:lnTo>
                  <a:lnTo>
                    <a:pt x="257155" y="139306"/>
                  </a:lnTo>
                  <a:cubicBezTo>
                    <a:pt x="257155" y="136170"/>
                    <a:pt x="257631" y="132939"/>
                    <a:pt x="257631" y="129803"/>
                  </a:cubicBezTo>
                  <a:cubicBezTo>
                    <a:pt x="257631" y="126667"/>
                    <a:pt x="257631" y="123911"/>
                    <a:pt x="257631" y="121060"/>
                  </a:cubicBezTo>
                  <a:cubicBezTo>
                    <a:pt x="252773" y="65270"/>
                    <a:pt x="203510" y="23971"/>
                    <a:pt x="147589" y="28815"/>
                  </a:cubicBezTo>
                  <a:cubicBezTo>
                    <a:pt x="98402" y="33076"/>
                    <a:pt x="59397" y="71988"/>
                    <a:pt x="55130" y="121060"/>
                  </a:cubicBezTo>
                  <a:cubicBezTo>
                    <a:pt x="55130" y="123911"/>
                    <a:pt x="55130" y="126857"/>
                    <a:pt x="55130" y="129803"/>
                  </a:cubicBezTo>
                  <a:cubicBezTo>
                    <a:pt x="55130" y="132749"/>
                    <a:pt x="55130" y="136265"/>
                    <a:pt x="55606" y="139306"/>
                  </a:cubicBezTo>
                  <a:lnTo>
                    <a:pt x="-20" y="139306"/>
                  </a:lnTo>
                  <a:lnTo>
                    <a:pt x="74466" y="-8"/>
                  </a:lnTo>
                  <a:lnTo>
                    <a:pt x="253440" y="-8"/>
                  </a:lnTo>
                  <a:lnTo>
                    <a:pt x="253440" y="48362"/>
                  </a:lnTo>
                  <a:close/>
                </a:path>
              </a:pathLst>
            </a:custGeom>
            <a:solidFill>
              <a:schemeClr val="accent2"/>
            </a:solidFill>
            <a:ln w="9525" cap="flat">
              <a:noFill/>
              <a:prstDash val="solid"/>
              <a:miter/>
            </a:ln>
          </p:spPr>
          <p:txBody>
            <a:bodyPr rtlCol="0" anchor="ctr"/>
            <a:lstStyle/>
            <a:p>
              <a:endParaRPr lang="en-US"/>
            </a:p>
          </p:txBody>
        </p:sp>
        <p:sp>
          <p:nvSpPr>
            <p:cNvPr id="63" name="Freeform 102">
              <a:extLst>
                <a:ext uri="{FF2B5EF4-FFF2-40B4-BE49-F238E27FC236}">
                  <a16:creationId xmlns:a16="http://schemas.microsoft.com/office/drawing/2014/main" id="{C267DD58-A704-2842-9D61-2C5C97AD4F60}"/>
                </a:ext>
              </a:extLst>
            </p:cNvPr>
            <p:cNvSpPr/>
            <p:nvPr/>
          </p:nvSpPr>
          <p:spPr>
            <a:xfrm>
              <a:off x="-4697165" y="7587936"/>
              <a:ext cx="4186116" cy="2761470"/>
            </a:xfrm>
            <a:custGeom>
              <a:avLst/>
              <a:gdLst>
                <a:gd name="connsiteX0" fmla="*/ 276796 w 276796"/>
                <a:gd name="connsiteY0" fmla="*/ 0 h 183598"/>
                <a:gd name="connsiteX1" fmla="*/ 276796 w 276796"/>
                <a:gd name="connsiteY1" fmla="*/ 124394 h 183598"/>
                <a:gd name="connsiteX2" fmla="*/ 253460 w 276796"/>
                <a:gd name="connsiteY2" fmla="*/ 92654 h 183598"/>
                <a:gd name="connsiteX3" fmla="*/ 253460 w 276796"/>
                <a:gd name="connsiteY3" fmla="*/ 44284 h 183598"/>
                <a:gd name="connsiteX4" fmla="*/ 74390 w 276796"/>
                <a:gd name="connsiteY4" fmla="*/ 44284 h 183598"/>
                <a:gd name="connsiteX5" fmla="*/ 0 w 276796"/>
                <a:gd name="connsiteY5" fmla="*/ 183598 h 183598"/>
                <a:gd name="connsiteX6" fmla="*/ 0 w 276796"/>
                <a:gd name="connsiteY6" fmla="*/ 165257 h 183598"/>
                <a:gd name="connsiteX7" fmla="*/ 0 w 276796"/>
                <a:gd name="connsiteY7" fmla="*/ 126865 h 183598"/>
                <a:gd name="connsiteX8" fmla="*/ 19621 w 276796"/>
                <a:gd name="connsiteY8" fmla="*/ 91799 h 183598"/>
                <a:gd name="connsiteX9" fmla="*/ 71152 w 276796"/>
                <a:gd name="connsiteY9" fmla="*/ 0 h 183598"/>
                <a:gd name="connsiteX10" fmla="*/ 247555 w 276796"/>
                <a:gd name="connsiteY10" fmla="*/ 0 h 183598"/>
                <a:gd name="connsiteX11" fmla="*/ 276796 w 276796"/>
                <a:gd name="connsiteY11" fmla="*/ 0 h 18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796" h="183598">
                  <a:moveTo>
                    <a:pt x="276796" y="0"/>
                  </a:moveTo>
                  <a:lnTo>
                    <a:pt x="276796" y="124394"/>
                  </a:lnTo>
                  <a:lnTo>
                    <a:pt x="253460" y="92654"/>
                  </a:lnTo>
                  <a:lnTo>
                    <a:pt x="253460" y="44284"/>
                  </a:lnTo>
                  <a:lnTo>
                    <a:pt x="74390" y="44284"/>
                  </a:lnTo>
                  <a:lnTo>
                    <a:pt x="0" y="183598"/>
                  </a:lnTo>
                  <a:lnTo>
                    <a:pt x="0" y="165257"/>
                  </a:lnTo>
                  <a:lnTo>
                    <a:pt x="0" y="126865"/>
                  </a:lnTo>
                  <a:lnTo>
                    <a:pt x="19621" y="91799"/>
                  </a:lnTo>
                  <a:lnTo>
                    <a:pt x="71152" y="0"/>
                  </a:lnTo>
                  <a:lnTo>
                    <a:pt x="247555" y="0"/>
                  </a:lnTo>
                  <a:lnTo>
                    <a:pt x="276796" y="0"/>
                  </a:lnTo>
                  <a:close/>
                </a:path>
              </a:pathLst>
            </a:custGeom>
            <a:solidFill>
              <a:schemeClr val="accent1"/>
            </a:solidFill>
            <a:ln w="9525" cap="flat">
              <a:noFill/>
              <a:prstDash val="solid"/>
              <a:miter/>
            </a:ln>
          </p:spPr>
          <p:txBody>
            <a:bodyPr rtlCol="0" anchor="ctr"/>
            <a:lstStyle/>
            <a:p>
              <a:endParaRPr lang="en-US"/>
            </a:p>
          </p:txBody>
        </p:sp>
        <p:sp>
          <p:nvSpPr>
            <p:cNvPr id="64" name="Freeform 103">
              <a:extLst>
                <a:ext uri="{FF2B5EF4-FFF2-40B4-BE49-F238E27FC236}">
                  <a16:creationId xmlns:a16="http://schemas.microsoft.com/office/drawing/2014/main" id="{DFA00999-0A42-DFEC-CB99-2BA1AF068967}"/>
                </a:ext>
              </a:extLst>
            </p:cNvPr>
            <p:cNvSpPr/>
            <p:nvPr/>
          </p:nvSpPr>
          <p:spPr>
            <a:xfrm>
              <a:off x="-950864" y="6760359"/>
              <a:ext cx="439815" cy="827577"/>
            </a:xfrm>
            <a:custGeom>
              <a:avLst/>
              <a:gdLst>
                <a:gd name="connsiteX0" fmla="*/ 29242 w 29241"/>
                <a:gd name="connsiteY0" fmla="*/ 95 h 55022"/>
                <a:gd name="connsiteX1" fmla="*/ 29242 w 29241"/>
                <a:gd name="connsiteY1" fmla="*/ 55022 h 55022"/>
                <a:gd name="connsiteX2" fmla="*/ 0 w 29241"/>
                <a:gd name="connsiteY2" fmla="*/ 55022 h 55022"/>
                <a:gd name="connsiteX3" fmla="*/ 0 w 29241"/>
                <a:gd name="connsiteY3" fmla="*/ 0 h 55022"/>
                <a:gd name="connsiteX4" fmla="*/ 29242 w 29241"/>
                <a:gd name="connsiteY4" fmla="*/ 0 h 55022"/>
                <a:gd name="connsiteX5" fmla="*/ 29242 w 29241"/>
                <a:gd name="connsiteY5" fmla="*/ 95 h 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41" h="55022">
                  <a:moveTo>
                    <a:pt x="29242" y="95"/>
                  </a:moveTo>
                  <a:lnTo>
                    <a:pt x="29242" y="55022"/>
                  </a:lnTo>
                  <a:lnTo>
                    <a:pt x="0" y="55022"/>
                  </a:lnTo>
                  <a:lnTo>
                    <a:pt x="0" y="0"/>
                  </a:lnTo>
                  <a:lnTo>
                    <a:pt x="29242" y="0"/>
                  </a:lnTo>
                  <a:lnTo>
                    <a:pt x="29242" y="95"/>
                  </a:lnTo>
                  <a:close/>
                </a:path>
              </a:pathLst>
            </a:custGeom>
            <a:solidFill>
              <a:schemeClr val="tx2"/>
            </a:solidFill>
            <a:ln w="9525" cap="flat">
              <a:noFill/>
              <a:prstDash val="solid"/>
              <a:miter/>
            </a:ln>
          </p:spPr>
          <p:txBody>
            <a:bodyPr rtlCol="0" anchor="ctr"/>
            <a:lstStyle/>
            <a:p>
              <a:endParaRPr lang="en-US"/>
            </a:p>
          </p:txBody>
        </p:sp>
        <p:sp>
          <p:nvSpPr>
            <p:cNvPr id="65" name="Freeform 105">
              <a:extLst>
                <a:ext uri="{FF2B5EF4-FFF2-40B4-BE49-F238E27FC236}">
                  <a16:creationId xmlns:a16="http://schemas.microsoft.com/office/drawing/2014/main" id="{5FBBD869-09E1-DD84-641C-91A0AE4FE740}"/>
                </a:ext>
              </a:extLst>
            </p:cNvPr>
            <p:cNvSpPr/>
            <p:nvPr/>
          </p:nvSpPr>
          <p:spPr>
            <a:xfrm>
              <a:off x="-3713715" y="8825085"/>
              <a:ext cx="2757854" cy="2799327"/>
            </a:xfrm>
            <a:custGeom>
              <a:avLst/>
              <a:gdLst>
                <a:gd name="connsiteX0" fmla="*/ 183289 w 183357"/>
                <a:gd name="connsiteY0" fmla="*/ 82998 h 186115"/>
                <a:gd name="connsiteX1" fmla="*/ 183289 w 183357"/>
                <a:gd name="connsiteY1" fmla="*/ 91741 h 186115"/>
                <a:gd name="connsiteX2" fmla="*/ 94659 w 183357"/>
                <a:gd name="connsiteY2" fmla="*/ 186059 h 186115"/>
                <a:gd name="connsiteX3" fmla="*/ 123 w 183357"/>
                <a:gd name="connsiteY3" fmla="*/ 97634 h 186115"/>
                <a:gd name="connsiteX4" fmla="*/ 123 w 183357"/>
                <a:gd name="connsiteY4" fmla="*/ 91741 h 186115"/>
                <a:gd name="connsiteX5" fmla="*/ 123 w 183357"/>
                <a:gd name="connsiteY5" fmla="*/ 82998 h 186115"/>
                <a:gd name="connsiteX6" fmla="*/ 99621 w 183357"/>
                <a:gd name="connsiteY6" fmla="*/ 378 h 186115"/>
                <a:gd name="connsiteX7" fmla="*/ 182431 w 183357"/>
                <a:gd name="connsiteY7" fmla="*/ 82998 h 186115"/>
                <a:gd name="connsiteX8" fmla="*/ 173764 w 183357"/>
                <a:gd name="connsiteY8" fmla="*/ 91741 h 186115"/>
                <a:gd name="connsiteX9" fmla="*/ 92230 w 183357"/>
                <a:gd name="connsiteY9" fmla="*/ 10395 h 186115"/>
                <a:gd name="connsiteX10" fmla="*/ 10696 w 183357"/>
                <a:gd name="connsiteY10" fmla="*/ 91741 h 186115"/>
                <a:gd name="connsiteX11" fmla="*/ 92230 w 183357"/>
                <a:gd name="connsiteY11" fmla="*/ 173086 h 186115"/>
                <a:gd name="connsiteX12" fmla="*/ 173668 w 183357"/>
                <a:gd name="connsiteY12" fmla="*/ 91741 h 18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357" h="186115">
                  <a:moveTo>
                    <a:pt x="183289" y="82998"/>
                  </a:moveTo>
                  <a:cubicBezTo>
                    <a:pt x="183289" y="85849"/>
                    <a:pt x="183289" y="88795"/>
                    <a:pt x="183289" y="91741"/>
                  </a:cubicBezTo>
                  <a:cubicBezTo>
                    <a:pt x="184917" y="142204"/>
                    <a:pt x="145236" y="184431"/>
                    <a:pt x="94659" y="186059"/>
                  </a:cubicBezTo>
                  <a:cubicBezTo>
                    <a:pt x="44081" y="187687"/>
                    <a:pt x="1752" y="148098"/>
                    <a:pt x="123" y="97634"/>
                  </a:cubicBezTo>
                  <a:cubicBezTo>
                    <a:pt x="56" y="95670"/>
                    <a:pt x="56" y="93705"/>
                    <a:pt x="123" y="91741"/>
                  </a:cubicBezTo>
                  <a:cubicBezTo>
                    <a:pt x="-68" y="88830"/>
                    <a:pt x="-68" y="85909"/>
                    <a:pt x="123" y="82998"/>
                  </a:cubicBezTo>
                  <a:cubicBezTo>
                    <a:pt x="4733" y="32771"/>
                    <a:pt x="49281" y="-4219"/>
                    <a:pt x="99621" y="378"/>
                  </a:cubicBezTo>
                  <a:cubicBezTo>
                    <a:pt x="143579" y="4392"/>
                    <a:pt x="178412" y="39139"/>
                    <a:pt x="182431" y="82998"/>
                  </a:cubicBezTo>
                  <a:close/>
                  <a:moveTo>
                    <a:pt x="173764" y="91741"/>
                  </a:moveTo>
                  <a:cubicBezTo>
                    <a:pt x="173764" y="46814"/>
                    <a:pt x="137264" y="10395"/>
                    <a:pt x="92230" y="10395"/>
                  </a:cubicBezTo>
                  <a:cubicBezTo>
                    <a:pt x="47195" y="10395"/>
                    <a:pt x="10696" y="46814"/>
                    <a:pt x="10696" y="91741"/>
                  </a:cubicBezTo>
                  <a:cubicBezTo>
                    <a:pt x="10696" y="136667"/>
                    <a:pt x="47195" y="173086"/>
                    <a:pt x="92230" y="173086"/>
                  </a:cubicBezTo>
                  <a:cubicBezTo>
                    <a:pt x="137197" y="172982"/>
                    <a:pt x="173621" y="136608"/>
                    <a:pt x="173668" y="91741"/>
                  </a:cubicBezTo>
                  <a:close/>
                </a:path>
              </a:pathLst>
            </a:custGeom>
            <a:solidFill>
              <a:srgbClr val="161617"/>
            </a:solidFill>
            <a:ln w="9525" cap="flat">
              <a:noFill/>
              <a:prstDash val="solid"/>
              <a:miter/>
            </a:ln>
          </p:spPr>
          <p:txBody>
            <a:bodyPr rtlCol="0" anchor="ctr"/>
            <a:lstStyle/>
            <a:p>
              <a:endParaRPr lang="en-US"/>
            </a:p>
          </p:txBody>
        </p:sp>
        <p:sp>
          <p:nvSpPr>
            <p:cNvPr id="66" name="Freeform 108">
              <a:extLst>
                <a:ext uri="{FF2B5EF4-FFF2-40B4-BE49-F238E27FC236}">
                  <a16:creationId xmlns:a16="http://schemas.microsoft.com/office/drawing/2014/main" id="{83C750C8-3BC5-F579-CE62-BACEF05DCD01}"/>
                </a:ext>
              </a:extLst>
            </p:cNvPr>
            <p:cNvSpPr/>
            <p:nvPr/>
          </p:nvSpPr>
          <p:spPr>
            <a:xfrm>
              <a:off x="-3553986" y="8981558"/>
              <a:ext cx="2452679" cy="2447019"/>
            </a:xfrm>
            <a:custGeom>
              <a:avLst/>
              <a:gdLst>
                <a:gd name="connsiteX0" fmla="*/ 81514 w 163068"/>
                <a:gd name="connsiteY0" fmla="*/ -8 h 162691"/>
                <a:gd name="connsiteX1" fmla="*/ 163048 w 163068"/>
                <a:gd name="connsiteY1" fmla="*/ 81338 h 162691"/>
                <a:gd name="connsiteX2" fmla="*/ 81514 w 163068"/>
                <a:gd name="connsiteY2" fmla="*/ 162683 h 162691"/>
                <a:gd name="connsiteX3" fmla="*/ -20 w 163068"/>
                <a:gd name="connsiteY3" fmla="*/ 81338 h 162691"/>
                <a:gd name="connsiteX4" fmla="*/ 81514 w 163068"/>
                <a:gd name="connsiteY4" fmla="*/ -8 h 162691"/>
                <a:gd name="connsiteX5" fmla="*/ 122853 w 163068"/>
                <a:gd name="connsiteY5" fmla="*/ 81338 h 162691"/>
                <a:gd name="connsiteX6" fmla="*/ 81419 w 163068"/>
                <a:gd name="connsiteY6" fmla="*/ 40000 h 162691"/>
                <a:gd name="connsiteX7" fmla="*/ 39985 w 163068"/>
                <a:gd name="connsiteY7" fmla="*/ 81338 h 162691"/>
                <a:gd name="connsiteX8" fmla="*/ 81419 w 163068"/>
                <a:gd name="connsiteY8" fmla="*/ 122676 h 162691"/>
                <a:gd name="connsiteX9" fmla="*/ 81514 w 163068"/>
                <a:gd name="connsiteY9" fmla="*/ 122676 h 162691"/>
                <a:gd name="connsiteX10" fmla="*/ 122853 w 163068"/>
                <a:gd name="connsiteY10" fmla="*/ 81338 h 16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 h="162691">
                  <a:moveTo>
                    <a:pt x="81514" y="-8"/>
                  </a:moveTo>
                  <a:cubicBezTo>
                    <a:pt x="126548" y="-8"/>
                    <a:pt x="163048" y="36411"/>
                    <a:pt x="163048" y="81338"/>
                  </a:cubicBezTo>
                  <a:cubicBezTo>
                    <a:pt x="163048" y="126264"/>
                    <a:pt x="126548" y="162683"/>
                    <a:pt x="81514" y="162683"/>
                  </a:cubicBezTo>
                  <a:cubicBezTo>
                    <a:pt x="36480" y="162683"/>
                    <a:pt x="-20" y="126264"/>
                    <a:pt x="-20" y="81338"/>
                  </a:cubicBezTo>
                  <a:cubicBezTo>
                    <a:pt x="37" y="36433"/>
                    <a:pt x="36508" y="44"/>
                    <a:pt x="81514" y="-8"/>
                  </a:cubicBezTo>
                  <a:close/>
                  <a:moveTo>
                    <a:pt x="122853" y="81338"/>
                  </a:moveTo>
                  <a:cubicBezTo>
                    <a:pt x="122853" y="58508"/>
                    <a:pt x="104298" y="40000"/>
                    <a:pt x="81419" y="40000"/>
                  </a:cubicBezTo>
                  <a:cubicBezTo>
                    <a:pt x="58540" y="40000"/>
                    <a:pt x="39985" y="58508"/>
                    <a:pt x="39985" y="81338"/>
                  </a:cubicBezTo>
                  <a:cubicBezTo>
                    <a:pt x="39985" y="104169"/>
                    <a:pt x="58540" y="122676"/>
                    <a:pt x="81419" y="122676"/>
                  </a:cubicBezTo>
                  <a:cubicBezTo>
                    <a:pt x="81447" y="122676"/>
                    <a:pt x="81485" y="122676"/>
                    <a:pt x="81514" y="122676"/>
                  </a:cubicBezTo>
                  <a:cubicBezTo>
                    <a:pt x="104365" y="122623"/>
                    <a:pt x="122853" y="104131"/>
                    <a:pt x="122853" y="81338"/>
                  </a:cubicBezTo>
                  <a:close/>
                </a:path>
              </a:pathLst>
            </a:custGeom>
            <a:solidFill>
              <a:srgbClr val="41383D"/>
            </a:solidFill>
            <a:ln w="9525" cap="flat">
              <a:noFill/>
              <a:prstDash val="solid"/>
              <a:miter/>
            </a:ln>
          </p:spPr>
          <p:txBody>
            <a:bodyPr rtlCol="0" anchor="ctr"/>
            <a:lstStyle/>
            <a:p>
              <a:endParaRPr lang="en-US"/>
            </a:p>
          </p:txBody>
        </p:sp>
        <p:sp>
          <p:nvSpPr>
            <p:cNvPr id="67" name="Freeform 111">
              <a:extLst>
                <a:ext uri="{FF2B5EF4-FFF2-40B4-BE49-F238E27FC236}">
                  <a16:creationId xmlns:a16="http://schemas.microsoft.com/office/drawing/2014/main" id="{6B576941-86B4-3040-8652-E5B6541D0D81}"/>
                </a:ext>
              </a:extLst>
            </p:cNvPr>
            <p:cNvSpPr/>
            <p:nvPr/>
          </p:nvSpPr>
          <p:spPr>
            <a:xfrm>
              <a:off x="-2950836" y="9589009"/>
              <a:ext cx="1246392" cy="1243517"/>
            </a:xfrm>
            <a:custGeom>
              <a:avLst/>
              <a:gdLst>
                <a:gd name="connsiteX0" fmla="*/ 41414 w 82867"/>
                <a:gd name="connsiteY0" fmla="*/ -8 h 82676"/>
                <a:gd name="connsiteX1" fmla="*/ 82847 w 82867"/>
                <a:gd name="connsiteY1" fmla="*/ 41330 h 82676"/>
                <a:gd name="connsiteX2" fmla="*/ 41414 w 82867"/>
                <a:gd name="connsiteY2" fmla="*/ 82668 h 82676"/>
                <a:gd name="connsiteX3" fmla="*/ -20 w 82867"/>
                <a:gd name="connsiteY3" fmla="*/ 41330 h 82676"/>
                <a:gd name="connsiteX4" fmla="*/ -20 w 82867"/>
                <a:gd name="connsiteY4" fmla="*/ 41235 h 82676"/>
                <a:gd name="connsiteX5" fmla="*/ 41414 w 82867"/>
                <a:gd name="connsiteY5" fmla="*/ -8 h 8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7" h="82676">
                  <a:moveTo>
                    <a:pt x="41414" y="-8"/>
                  </a:moveTo>
                  <a:cubicBezTo>
                    <a:pt x="64293" y="-8"/>
                    <a:pt x="82847" y="18500"/>
                    <a:pt x="82847" y="41330"/>
                  </a:cubicBezTo>
                  <a:cubicBezTo>
                    <a:pt x="82847" y="64160"/>
                    <a:pt x="64293" y="82668"/>
                    <a:pt x="41414" y="82668"/>
                  </a:cubicBezTo>
                  <a:cubicBezTo>
                    <a:pt x="18535" y="82668"/>
                    <a:pt x="-20" y="64160"/>
                    <a:pt x="-20" y="41330"/>
                  </a:cubicBezTo>
                  <a:cubicBezTo>
                    <a:pt x="-20" y="41299"/>
                    <a:pt x="-20" y="41266"/>
                    <a:pt x="-20" y="41235"/>
                  </a:cubicBezTo>
                  <a:cubicBezTo>
                    <a:pt x="37" y="18442"/>
                    <a:pt x="18563" y="-8"/>
                    <a:pt x="41414" y="-8"/>
                  </a:cubicBezTo>
                  <a:close/>
                </a:path>
              </a:pathLst>
            </a:custGeom>
            <a:solidFill>
              <a:schemeClr val="accent2"/>
            </a:solidFill>
            <a:ln w="9525" cap="flat">
              <a:noFill/>
              <a:prstDash val="solid"/>
              <a:miter/>
            </a:ln>
          </p:spPr>
          <p:txBody>
            <a:bodyPr rtlCol="0" anchor="ctr"/>
            <a:lstStyle/>
            <a:p>
              <a:endParaRPr lang="en-US"/>
            </a:p>
          </p:txBody>
        </p:sp>
        <p:sp>
          <p:nvSpPr>
            <p:cNvPr id="68" name="Freeform 114">
              <a:extLst>
                <a:ext uri="{FF2B5EF4-FFF2-40B4-BE49-F238E27FC236}">
                  <a16:creationId xmlns:a16="http://schemas.microsoft.com/office/drawing/2014/main" id="{0798BBFA-0770-871C-53D1-24A17CBDBAE3}"/>
                </a:ext>
              </a:extLst>
            </p:cNvPr>
            <p:cNvSpPr/>
            <p:nvPr/>
          </p:nvSpPr>
          <p:spPr>
            <a:xfrm>
              <a:off x="-5051095" y="7587936"/>
              <a:ext cx="1446966" cy="1380740"/>
            </a:xfrm>
            <a:custGeom>
              <a:avLst/>
              <a:gdLst>
                <a:gd name="connsiteX0" fmla="*/ 96202 w 96202"/>
                <a:gd name="connsiteY0" fmla="*/ 0 h 91799"/>
                <a:gd name="connsiteX1" fmla="*/ 44672 w 96202"/>
                <a:gd name="connsiteY1" fmla="*/ 91799 h 91799"/>
                <a:gd name="connsiteX2" fmla="*/ 0 w 96202"/>
                <a:gd name="connsiteY2" fmla="*/ 91799 h 91799"/>
                <a:gd name="connsiteX3" fmla="*/ 0 w 96202"/>
                <a:gd name="connsiteY3" fmla="*/ 0 h 91799"/>
                <a:gd name="connsiteX4" fmla="*/ 96202 w 96202"/>
                <a:gd name="connsiteY4" fmla="*/ 0 h 91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 h="91799">
                  <a:moveTo>
                    <a:pt x="96202" y="0"/>
                  </a:moveTo>
                  <a:lnTo>
                    <a:pt x="44672" y="91799"/>
                  </a:lnTo>
                  <a:lnTo>
                    <a:pt x="0" y="91799"/>
                  </a:lnTo>
                  <a:lnTo>
                    <a:pt x="0" y="0"/>
                  </a:lnTo>
                  <a:lnTo>
                    <a:pt x="96202" y="0"/>
                  </a:lnTo>
                  <a:close/>
                </a:path>
              </a:pathLst>
            </a:custGeom>
            <a:solidFill>
              <a:schemeClr val="accent1"/>
            </a:solidFill>
            <a:ln w="9525" cap="flat">
              <a:noFill/>
              <a:prstDash val="solid"/>
              <a:miter/>
            </a:ln>
          </p:spPr>
          <p:txBody>
            <a:bodyPr rtlCol="0" anchor="ctr"/>
            <a:lstStyle/>
            <a:p>
              <a:endParaRPr lang="en-US"/>
            </a:p>
          </p:txBody>
        </p:sp>
        <p:sp>
          <p:nvSpPr>
            <p:cNvPr id="69" name="Freeform 115">
              <a:extLst>
                <a:ext uri="{FF2B5EF4-FFF2-40B4-BE49-F238E27FC236}">
                  <a16:creationId xmlns:a16="http://schemas.microsoft.com/office/drawing/2014/main" id="{E4A3AF83-E44B-537D-FC25-ABB326D7BBA5}"/>
                </a:ext>
              </a:extLst>
            </p:cNvPr>
            <p:cNvSpPr/>
            <p:nvPr/>
          </p:nvSpPr>
          <p:spPr>
            <a:xfrm>
              <a:off x="-5290347" y="8968677"/>
              <a:ext cx="911165" cy="1104866"/>
            </a:xfrm>
            <a:custGeom>
              <a:avLst/>
              <a:gdLst>
                <a:gd name="connsiteX0" fmla="*/ 60579 w 60579"/>
                <a:gd name="connsiteY0" fmla="*/ 0 h 73458"/>
                <a:gd name="connsiteX1" fmla="*/ 40958 w 60579"/>
                <a:gd name="connsiteY1" fmla="*/ 35066 h 73458"/>
                <a:gd name="connsiteX2" fmla="*/ 40958 w 60579"/>
                <a:gd name="connsiteY2" fmla="*/ 73458 h 73458"/>
                <a:gd name="connsiteX3" fmla="*/ 15907 w 60579"/>
                <a:gd name="connsiteY3" fmla="*/ 73458 h 73458"/>
                <a:gd name="connsiteX4" fmla="*/ 0 w 60579"/>
                <a:gd name="connsiteY4" fmla="*/ 73458 h 73458"/>
                <a:gd name="connsiteX5" fmla="*/ 0 w 60579"/>
                <a:gd name="connsiteY5" fmla="*/ 0 h 73458"/>
                <a:gd name="connsiteX6" fmla="*/ 15907 w 60579"/>
                <a:gd name="connsiteY6" fmla="*/ 0 h 73458"/>
                <a:gd name="connsiteX7" fmla="*/ 60579 w 60579"/>
                <a:gd name="connsiteY7" fmla="*/ 0 h 7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579" h="73458">
                  <a:moveTo>
                    <a:pt x="60579" y="0"/>
                  </a:moveTo>
                  <a:lnTo>
                    <a:pt x="40958" y="35066"/>
                  </a:lnTo>
                  <a:lnTo>
                    <a:pt x="40958" y="73458"/>
                  </a:lnTo>
                  <a:lnTo>
                    <a:pt x="15907" y="73458"/>
                  </a:lnTo>
                  <a:lnTo>
                    <a:pt x="0" y="73458"/>
                  </a:lnTo>
                  <a:lnTo>
                    <a:pt x="0" y="0"/>
                  </a:lnTo>
                  <a:lnTo>
                    <a:pt x="15907" y="0"/>
                  </a:lnTo>
                  <a:lnTo>
                    <a:pt x="60579" y="0"/>
                  </a:lnTo>
                  <a:close/>
                </a:path>
              </a:pathLst>
            </a:custGeom>
            <a:solidFill>
              <a:schemeClr val="accent1"/>
            </a:solidFill>
            <a:ln w="9525" cap="flat">
              <a:noFill/>
              <a:prstDash val="solid"/>
              <a:miter/>
            </a:ln>
          </p:spPr>
          <p:txBody>
            <a:bodyPr rtlCol="0" anchor="ctr"/>
            <a:lstStyle/>
            <a:p>
              <a:endParaRPr lang="en-US"/>
            </a:p>
          </p:txBody>
        </p:sp>
        <p:sp>
          <p:nvSpPr>
            <p:cNvPr id="70" name="Freeform 116">
              <a:extLst>
                <a:ext uri="{FF2B5EF4-FFF2-40B4-BE49-F238E27FC236}">
                  <a16:creationId xmlns:a16="http://schemas.microsoft.com/office/drawing/2014/main" id="{DFE4138F-06EB-3E32-BFBD-F5EBD3C0A1DA}"/>
                </a:ext>
              </a:extLst>
            </p:cNvPr>
            <p:cNvSpPr/>
            <p:nvPr/>
          </p:nvSpPr>
          <p:spPr>
            <a:xfrm>
              <a:off x="-5051095" y="10073566"/>
              <a:ext cx="376768" cy="275852"/>
            </a:xfrm>
            <a:custGeom>
              <a:avLst/>
              <a:gdLst>
                <a:gd name="connsiteX0" fmla="*/ 0 w 25050"/>
                <a:gd name="connsiteY0" fmla="*/ 0 h 18340"/>
                <a:gd name="connsiteX1" fmla="*/ 25051 w 25050"/>
                <a:gd name="connsiteY1" fmla="*/ 0 h 18340"/>
                <a:gd name="connsiteX2" fmla="*/ 25051 w 25050"/>
                <a:gd name="connsiteY2" fmla="*/ 18341 h 18340"/>
                <a:gd name="connsiteX3" fmla="*/ 0 w 25050"/>
                <a:gd name="connsiteY3" fmla="*/ 18341 h 18340"/>
              </a:gdLst>
              <a:ahLst/>
              <a:cxnLst>
                <a:cxn ang="0">
                  <a:pos x="connsiteX0" y="connsiteY0"/>
                </a:cxn>
                <a:cxn ang="0">
                  <a:pos x="connsiteX1" y="connsiteY1"/>
                </a:cxn>
                <a:cxn ang="0">
                  <a:pos x="connsiteX2" y="connsiteY2"/>
                </a:cxn>
                <a:cxn ang="0">
                  <a:pos x="connsiteX3" y="connsiteY3"/>
                </a:cxn>
              </a:cxnLst>
              <a:rect l="l" t="t" r="r" b="b"/>
              <a:pathLst>
                <a:path w="25050" h="18340">
                  <a:moveTo>
                    <a:pt x="0" y="0"/>
                  </a:moveTo>
                  <a:lnTo>
                    <a:pt x="25051" y="0"/>
                  </a:lnTo>
                  <a:lnTo>
                    <a:pt x="25051" y="18341"/>
                  </a:lnTo>
                  <a:lnTo>
                    <a:pt x="0" y="18341"/>
                  </a:lnTo>
                  <a:close/>
                </a:path>
              </a:pathLst>
            </a:custGeom>
            <a:solidFill>
              <a:schemeClr val="tx2"/>
            </a:solidFill>
            <a:ln w="9525" cap="flat">
              <a:noFill/>
              <a:prstDash val="solid"/>
              <a:miter/>
            </a:ln>
          </p:spPr>
          <p:txBody>
            <a:bodyPr rtlCol="0" anchor="ctr"/>
            <a:lstStyle/>
            <a:p>
              <a:endParaRPr lang="en-US"/>
            </a:p>
          </p:txBody>
        </p:sp>
        <p:sp>
          <p:nvSpPr>
            <p:cNvPr id="71" name="Freeform 120">
              <a:extLst>
                <a:ext uri="{FF2B5EF4-FFF2-40B4-BE49-F238E27FC236}">
                  <a16:creationId xmlns:a16="http://schemas.microsoft.com/office/drawing/2014/main" id="{0F0897A4-9259-43F1-7747-AFD4FB53920E}"/>
                </a:ext>
              </a:extLst>
            </p:cNvPr>
            <p:cNvSpPr/>
            <p:nvPr/>
          </p:nvSpPr>
          <p:spPr>
            <a:xfrm>
              <a:off x="-3777481" y="8758590"/>
              <a:ext cx="2899671" cy="2892944"/>
            </a:xfrm>
            <a:custGeom>
              <a:avLst/>
              <a:gdLst>
                <a:gd name="connsiteX0" fmla="*/ 95993 w 192786"/>
                <a:gd name="connsiteY0" fmla="*/ 192332 h 192339"/>
                <a:gd name="connsiteX1" fmla="*/ -19 w 192786"/>
                <a:gd name="connsiteY1" fmla="*/ 95782 h 192339"/>
                <a:gd name="connsiteX2" fmla="*/ 96755 w 192786"/>
                <a:gd name="connsiteY2" fmla="*/ -7 h 192339"/>
                <a:gd name="connsiteX3" fmla="*/ 192767 w 192786"/>
                <a:gd name="connsiteY3" fmla="*/ 96161 h 192339"/>
                <a:gd name="connsiteX4" fmla="*/ 96183 w 192786"/>
                <a:gd name="connsiteY4" fmla="*/ 192332 h 192339"/>
                <a:gd name="connsiteX5" fmla="*/ 95993 w 192786"/>
                <a:gd name="connsiteY5" fmla="*/ 192332 h 192339"/>
                <a:gd name="connsiteX6" fmla="*/ 95993 w 192786"/>
                <a:gd name="connsiteY6" fmla="*/ 9589 h 192339"/>
                <a:gd name="connsiteX7" fmla="*/ 9506 w 192786"/>
                <a:gd name="connsiteY7" fmla="*/ 96635 h 192339"/>
                <a:gd name="connsiteX8" fmla="*/ 96755 w 192786"/>
                <a:gd name="connsiteY8" fmla="*/ 182922 h 192339"/>
                <a:gd name="connsiteX9" fmla="*/ 183242 w 192786"/>
                <a:gd name="connsiteY9" fmla="*/ 96161 h 192339"/>
                <a:gd name="connsiteX10" fmla="*/ 96088 w 192786"/>
                <a:gd name="connsiteY10" fmla="*/ 9589 h 192339"/>
                <a:gd name="connsiteX11" fmla="*/ 95993 w 192786"/>
                <a:gd name="connsiteY11" fmla="*/ 9589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786" h="192339">
                  <a:moveTo>
                    <a:pt x="95993" y="192332"/>
                  </a:moveTo>
                  <a:cubicBezTo>
                    <a:pt x="42758" y="192122"/>
                    <a:pt x="-229" y="148895"/>
                    <a:pt x="-19" y="95782"/>
                  </a:cubicBezTo>
                  <a:cubicBezTo>
                    <a:pt x="190" y="42669"/>
                    <a:pt x="43520" y="-217"/>
                    <a:pt x="96755" y="-7"/>
                  </a:cubicBezTo>
                  <a:cubicBezTo>
                    <a:pt x="149838" y="202"/>
                    <a:pt x="192767" y="43196"/>
                    <a:pt x="192767" y="96161"/>
                  </a:cubicBezTo>
                  <a:cubicBezTo>
                    <a:pt x="192719" y="149327"/>
                    <a:pt x="149476" y="192384"/>
                    <a:pt x="96183" y="192332"/>
                  </a:cubicBezTo>
                  <a:cubicBezTo>
                    <a:pt x="96117" y="192332"/>
                    <a:pt x="96059" y="192332"/>
                    <a:pt x="95993" y="192332"/>
                  </a:cubicBezTo>
                  <a:close/>
                  <a:moveTo>
                    <a:pt x="95993" y="9589"/>
                  </a:moveTo>
                  <a:cubicBezTo>
                    <a:pt x="48015" y="9799"/>
                    <a:pt x="9296" y="48771"/>
                    <a:pt x="9506" y="96635"/>
                  </a:cubicBezTo>
                  <a:cubicBezTo>
                    <a:pt x="9715" y="144500"/>
                    <a:pt x="48777" y="183132"/>
                    <a:pt x="96755" y="182922"/>
                  </a:cubicBezTo>
                  <a:cubicBezTo>
                    <a:pt x="144618" y="182713"/>
                    <a:pt x="183289" y="143915"/>
                    <a:pt x="183242" y="96161"/>
                  </a:cubicBezTo>
                  <a:cubicBezTo>
                    <a:pt x="183137" y="48244"/>
                    <a:pt x="144113" y="9484"/>
                    <a:pt x="96088" y="9589"/>
                  </a:cubicBezTo>
                  <a:cubicBezTo>
                    <a:pt x="96059" y="9589"/>
                    <a:pt x="96021" y="9589"/>
                    <a:pt x="95993" y="9589"/>
                  </a:cubicBezTo>
                  <a:close/>
                </a:path>
              </a:pathLst>
            </a:custGeom>
            <a:solidFill>
              <a:schemeClr val="tx2">
                <a:lumMod val="50000"/>
              </a:schemeClr>
            </a:solidFill>
            <a:ln w="9525" cap="flat">
              <a:noFill/>
              <a:prstDash val="solid"/>
              <a:miter/>
            </a:ln>
          </p:spPr>
          <p:txBody>
            <a:bodyPr rtlCol="0" anchor="ctr"/>
            <a:lstStyle/>
            <a:p>
              <a:endParaRPr lang="en-US"/>
            </a:p>
          </p:txBody>
        </p:sp>
        <p:sp>
          <p:nvSpPr>
            <p:cNvPr id="72" name="Freeform 121">
              <a:extLst>
                <a:ext uri="{FF2B5EF4-FFF2-40B4-BE49-F238E27FC236}">
                  <a16:creationId xmlns:a16="http://schemas.microsoft.com/office/drawing/2014/main" id="{CF697B78-5DF3-8F14-4E1A-81072E0D0701}"/>
                </a:ext>
              </a:extLst>
            </p:cNvPr>
            <p:cNvSpPr/>
            <p:nvPr/>
          </p:nvSpPr>
          <p:spPr>
            <a:xfrm>
              <a:off x="-3634215" y="8908650"/>
              <a:ext cx="2598809" cy="2592812"/>
            </a:xfrm>
            <a:custGeom>
              <a:avLst/>
              <a:gdLst>
                <a:gd name="connsiteX0" fmla="*/ 86467 w 172783"/>
                <a:gd name="connsiteY0" fmla="*/ 172376 h 172384"/>
                <a:gd name="connsiteX1" fmla="*/ -20 w 172783"/>
                <a:gd name="connsiteY1" fmla="*/ 86279 h 172384"/>
                <a:gd name="connsiteX2" fmla="*/ 86277 w 172783"/>
                <a:gd name="connsiteY2" fmla="*/ -8 h 172384"/>
                <a:gd name="connsiteX3" fmla="*/ 172763 w 172783"/>
                <a:gd name="connsiteY3" fmla="*/ 86089 h 172384"/>
                <a:gd name="connsiteX4" fmla="*/ 172763 w 172783"/>
                <a:gd name="connsiteY4" fmla="*/ 86184 h 172384"/>
                <a:gd name="connsiteX5" fmla="*/ 86467 w 172783"/>
                <a:gd name="connsiteY5" fmla="*/ 172376 h 172384"/>
                <a:gd name="connsiteX6" fmla="*/ 86467 w 172783"/>
                <a:gd name="connsiteY6" fmla="*/ 9590 h 172384"/>
                <a:gd name="connsiteX7" fmla="*/ 9505 w 172783"/>
                <a:gd name="connsiteY7" fmla="*/ 86184 h 172384"/>
                <a:gd name="connsiteX8" fmla="*/ 86277 w 172783"/>
                <a:gd name="connsiteY8" fmla="*/ 162968 h 172384"/>
                <a:gd name="connsiteX9" fmla="*/ 163238 w 172783"/>
                <a:gd name="connsiteY9" fmla="*/ 86374 h 172384"/>
                <a:gd name="connsiteX10" fmla="*/ 163238 w 172783"/>
                <a:gd name="connsiteY10" fmla="*/ 86184 h 172384"/>
                <a:gd name="connsiteX11" fmla="*/ 86467 w 172783"/>
                <a:gd name="connsiteY11" fmla="*/ 9590 h 1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83" h="172384">
                  <a:moveTo>
                    <a:pt x="86467" y="172376"/>
                  </a:moveTo>
                  <a:cubicBezTo>
                    <a:pt x="38756" y="172429"/>
                    <a:pt x="37" y="133882"/>
                    <a:pt x="-20" y="86279"/>
                  </a:cubicBezTo>
                  <a:cubicBezTo>
                    <a:pt x="-77" y="38677"/>
                    <a:pt x="38566" y="44"/>
                    <a:pt x="86277" y="-8"/>
                  </a:cubicBezTo>
                  <a:cubicBezTo>
                    <a:pt x="133987" y="-60"/>
                    <a:pt x="172706" y="38487"/>
                    <a:pt x="172763" y="86089"/>
                  </a:cubicBezTo>
                  <a:cubicBezTo>
                    <a:pt x="172763" y="86121"/>
                    <a:pt x="172763" y="86153"/>
                    <a:pt x="172763" y="86184"/>
                  </a:cubicBezTo>
                  <a:cubicBezTo>
                    <a:pt x="172716" y="133728"/>
                    <a:pt x="134121" y="172272"/>
                    <a:pt x="86467" y="172376"/>
                  </a:cubicBezTo>
                  <a:close/>
                  <a:moveTo>
                    <a:pt x="86467" y="9590"/>
                  </a:moveTo>
                  <a:cubicBezTo>
                    <a:pt x="44014" y="9538"/>
                    <a:pt x="9562" y="43830"/>
                    <a:pt x="9505" y="86184"/>
                  </a:cubicBezTo>
                  <a:cubicBezTo>
                    <a:pt x="9448" y="128538"/>
                    <a:pt x="43824" y="162916"/>
                    <a:pt x="86277" y="162968"/>
                  </a:cubicBezTo>
                  <a:cubicBezTo>
                    <a:pt x="128729" y="163021"/>
                    <a:pt x="163181" y="128728"/>
                    <a:pt x="163238" y="86374"/>
                  </a:cubicBezTo>
                  <a:cubicBezTo>
                    <a:pt x="163238" y="86311"/>
                    <a:pt x="163238" y="86248"/>
                    <a:pt x="163238" y="86184"/>
                  </a:cubicBezTo>
                  <a:cubicBezTo>
                    <a:pt x="163134" y="43925"/>
                    <a:pt x="128825" y="9695"/>
                    <a:pt x="86467" y="9590"/>
                  </a:cubicBezTo>
                  <a:close/>
                </a:path>
              </a:pathLst>
            </a:custGeom>
            <a:solidFill>
              <a:srgbClr val="595457"/>
            </a:solidFill>
            <a:ln w="9525" cap="flat">
              <a:noFill/>
              <a:prstDash val="solid"/>
              <a:miter/>
            </a:ln>
          </p:spPr>
          <p:txBody>
            <a:bodyPr rtlCol="0" anchor="ctr"/>
            <a:lstStyle/>
            <a:p>
              <a:endParaRPr lang="en-US"/>
            </a:p>
          </p:txBody>
        </p:sp>
        <p:sp>
          <p:nvSpPr>
            <p:cNvPr id="73" name="Freeform 122">
              <a:extLst>
                <a:ext uri="{FF2B5EF4-FFF2-40B4-BE49-F238E27FC236}">
                  <a16:creationId xmlns:a16="http://schemas.microsoft.com/office/drawing/2014/main" id="{8E1C9571-A0ED-AEB3-4020-2E6F477518B1}"/>
                </a:ext>
              </a:extLst>
            </p:cNvPr>
            <p:cNvSpPr/>
            <p:nvPr/>
          </p:nvSpPr>
          <p:spPr>
            <a:xfrm>
              <a:off x="-3029628" y="9511834"/>
              <a:ext cx="1389657" cy="1386445"/>
            </a:xfrm>
            <a:custGeom>
              <a:avLst/>
              <a:gdLst>
                <a:gd name="connsiteX0" fmla="*/ 46272 w 92392"/>
                <a:gd name="connsiteY0" fmla="*/ 92171 h 92179"/>
                <a:gd name="connsiteX1" fmla="*/ -20 w 92392"/>
                <a:gd name="connsiteY1" fmla="*/ 46177 h 92179"/>
                <a:gd name="connsiteX2" fmla="*/ 46081 w 92392"/>
                <a:gd name="connsiteY2" fmla="*/ -8 h 92179"/>
                <a:gd name="connsiteX3" fmla="*/ 92373 w 92392"/>
                <a:gd name="connsiteY3" fmla="*/ 45987 h 92179"/>
                <a:gd name="connsiteX4" fmla="*/ 92373 w 92392"/>
                <a:gd name="connsiteY4" fmla="*/ 46082 h 92179"/>
                <a:gd name="connsiteX5" fmla="*/ 46272 w 92392"/>
                <a:gd name="connsiteY5" fmla="*/ 92171 h 92179"/>
                <a:gd name="connsiteX6" fmla="*/ 46272 w 92392"/>
                <a:gd name="connsiteY6" fmla="*/ 9590 h 92179"/>
                <a:gd name="connsiteX7" fmla="*/ 9505 w 92392"/>
                <a:gd name="connsiteY7" fmla="*/ 46082 h 92179"/>
                <a:gd name="connsiteX8" fmla="*/ 46081 w 92392"/>
                <a:gd name="connsiteY8" fmla="*/ 82763 h 92179"/>
                <a:gd name="connsiteX9" fmla="*/ 82848 w 92392"/>
                <a:gd name="connsiteY9" fmla="*/ 46272 h 92179"/>
                <a:gd name="connsiteX10" fmla="*/ 82848 w 92392"/>
                <a:gd name="connsiteY10" fmla="*/ 46082 h 92179"/>
                <a:gd name="connsiteX11" fmla="*/ 46272 w 92392"/>
                <a:gd name="connsiteY11" fmla="*/ 9590 h 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92" h="92179">
                  <a:moveTo>
                    <a:pt x="46272" y="92171"/>
                  </a:moveTo>
                  <a:cubicBezTo>
                    <a:pt x="20754" y="92223"/>
                    <a:pt x="37" y="71631"/>
                    <a:pt x="-20" y="46177"/>
                  </a:cubicBezTo>
                  <a:cubicBezTo>
                    <a:pt x="-77" y="20722"/>
                    <a:pt x="20564" y="44"/>
                    <a:pt x="46081" y="-8"/>
                  </a:cubicBezTo>
                  <a:cubicBezTo>
                    <a:pt x="71598" y="-60"/>
                    <a:pt x="92315" y="20532"/>
                    <a:pt x="92373" y="45987"/>
                  </a:cubicBezTo>
                  <a:cubicBezTo>
                    <a:pt x="92373" y="46018"/>
                    <a:pt x="92373" y="46050"/>
                    <a:pt x="92373" y="46082"/>
                  </a:cubicBezTo>
                  <a:cubicBezTo>
                    <a:pt x="92373" y="71499"/>
                    <a:pt x="71751" y="92119"/>
                    <a:pt x="46272" y="92171"/>
                  </a:cubicBezTo>
                  <a:close/>
                  <a:moveTo>
                    <a:pt x="46272" y="9590"/>
                  </a:moveTo>
                  <a:cubicBezTo>
                    <a:pt x="26021" y="9538"/>
                    <a:pt x="9562" y="25875"/>
                    <a:pt x="9505" y="46082"/>
                  </a:cubicBezTo>
                  <a:cubicBezTo>
                    <a:pt x="9458" y="66288"/>
                    <a:pt x="25831" y="82711"/>
                    <a:pt x="46081" y="82763"/>
                  </a:cubicBezTo>
                  <a:cubicBezTo>
                    <a:pt x="66331" y="82815"/>
                    <a:pt x="82790" y="66478"/>
                    <a:pt x="82848" y="46272"/>
                  </a:cubicBezTo>
                  <a:cubicBezTo>
                    <a:pt x="82848" y="46208"/>
                    <a:pt x="82848" y="46145"/>
                    <a:pt x="82848" y="46082"/>
                  </a:cubicBezTo>
                  <a:cubicBezTo>
                    <a:pt x="82848" y="25928"/>
                    <a:pt x="66474" y="9590"/>
                    <a:pt x="46272" y="9590"/>
                  </a:cubicBezTo>
                  <a:close/>
                </a:path>
              </a:pathLst>
            </a:custGeom>
            <a:solidFill>
              <a:schemeClr val="accent1"/>
            </a:solidFill>
            <a:ln w="9525" cap="flat">
              <a:noFill/>
              <a:prstDash val="solid"/>
              <a:miter/>
            </a:ln>
          </p:spPr>
          <p:txBody>
            <a:bodyPr rtlCol="0" anchor="ctr"/>
            <a:lstStyle/>
            <a:p>
              <a:endParaRPr lang="en-US"/>
            </a:p>
          </p:txBody>
        </p:sp>
        <p:sp>
          <p:nvSpPr>
            <p:cNvPr id="74" name="Freeform 123">
              <a:extLst>
                <a:ext uri="{FF2B5EF4-FFF2-40B4-BE49-F238E27FC236}">
                  <a16:creationId xmlns:a16="http://schemas.microsoft.com/office/drawing/2014/main" id="{2D6783A6-3CD2-05F4-31D8-E1C6874A7B4A}"/>
                </a:ext>
              </a:extLst>
            </p:cNvPr>
            <p:cNvSpPr/>
            <p:nvPr/>
          </p:nvSpPr>
          <p:spPr>
            <a:xfrm>
              <a:off x="2559110" y="8758579"/>
              <a:ext cx="2899659" cy="2892966"/>
            </a:xfrm>
            <a:custGeom>
              <a:avLst/>
              <a:gdLst>
                <a:gd name="connsiteX0" fmla="*/ 96468 w 192785"/>
                <a:gd name="connsiteY0" fmla="*/ 192333 h 192340"/>
                <a:gd name="connsiteX1" fmla="*/ -20 w 192785"/>
                <a:gd name="connsiteY1" fmla="*/ 96257 h 192340"/>
                <a:gd name="connsiteX2" fmla="*/ 96278 w 192785"/>
                <a:gd name="connsiteY2" fmla="*/ -8 h 192340"/>
                <a:gd name="connsiteX3" fmla="*/ 192766 w 192785"/>
                <a:gd name="connsiteY3" fmla="*/ 96067 h 192340"/>
                <a:gd name="connsiteX4" fmla="*/ 192766 w 192785"/>
                <a:gd name="connsiteY4" fmla="*/ 96162 h 192340"/>
                <a:gd name="connsiteX5" fmla="*/ 96468 w 192785"/>
                <a:gd name="connsiteY5" fmla="*/ 192333 h 192340"/>
                <a:gd name="connsiteX6" fmla="*/ 96468 w 192785"/>
                <a:gd name="connsiteY6" fmla="*/ 9590 h 192340"/>
                <a:gd name="connsiteX7" fmla="*/ 9505 w 192785"/>
                <a:gd name="connsiteY7" fmla="*/ 96162 h 192340"/>
                <a:gd name="connsiteX8" fmla="*/ 96278 w 192785"/>
                <a:gd name="connsiteY8" fmla="*/ 182925 h 192340"/>
                <a:gd name="connsiteX9" fmla="*/ 183241 w 192785"/>
                <a:gd name="connsiteY9" fmla="*/ 96352 h 192340"/>
                <a:gd name="connsiteX10" fmla="*/ 183241 w 192785"/>
                <a:gd name="connsiteY10" fmla="*/ 96162 h 192340"/>
                <a:gd name="connsiteX11" fmla="*/ 96468 w 192785"/>
                <a:gd name="connsiteY11" fmla="*/ 9590 h 19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785" h="192340">
                  <a:moveTo>
                    <a:pt x="96468" y="192333"/>
                  </a:moveTo>
                  <a:cubicBezTo>
                    <a:pt x="43233" y="192385"/>
                    <a:pt x="37" y="149371"/>
                    <a:pt x="-20" y="96257"/>
                  </a:cubicBezTo>
                  <a:cubicBezTo>
                    <a:pt x="-77" y="43144"/>
                    <a:pt x="43043" y="44"/>
                    <a:pt x="96278" y="-8"/>
                  </a:cubicBezTo>
                  <a:cubicBezTo>
                    <a:pt x="149513" y="-60"/>
                    <a:pt x="192709" y="42954"/>
                    <a:pt x="192766" y="96067"/>
                  </a:cubicBezTo>
                  <a:cubicBezTo>
                    <a:pt x="192766" y="96099"/>
                    <a:pt x="192766" y="96131"/>
                    <a:pt x="192766" y="96162"/>
                  </a:cubicBezTo>
                  <a:cubicBezTo>
                    <a:pt x="192718" y="149217"/>
                    <a:pt x="149646" y="192228"/>
                    <a:pt x="96468" y="192333"/>
                  </a:cubicBezTo>
                  <a:close/>
                  <a:moveTo>
                    <a:pt x="96468" y="9590"/>
                  </a:moveTo>
                  <a:cubicBezTo>
                    <a:pt x="48491" y="9538"/>
                    <a:pt x="9562" y="48298"/>
                    <a:pt x="9505" y="96162"/>
                  </a:cubicBezTo>
                  <a:cubicBezTo>
                    <a:pt x="9448" y="144027"/>
                    <a:pt x="48300" y="182873"/>
                    <a:pt x="96278" y="182925"/>
                  </a:cubicBezTo>
                  <a:cubicBezTo>
                    <a:pt x="144255" y="182977"/>
                    <a:pt x="183184" y="144217"/>
                    <a:pt x="183241" y="96352"/>
                  </a:cubicBezTo>
                  <a:cubicBezTo>
                    <a:pt x="183241" y="96289"/>
                    <a:pt x="183241" y="96226"/>
                    <a:pt x="183241" y="96162"/>
                  </a:cubicBezTo>
                  <a:cubicBezTo>
                    <a:pt x="183136" y="48393"/>
                    <a:pt x="144350" y="9695"/>
                    <a:pt x="96468" y="9590"/>
                  </a:cubicBezTo>
                  <a:close/>
                </a:path>
              </a:pathLst>
            </a:custGeom>
            <a:solidFill>
              <a:schemeClr val="tx2">
                <a:lumMod val="50000"/>
              </a:schemeClr>
            </a:solidFill>
            <a:ln w="9525" cap="flat">
              <a:noFill/>
              <a:prstDash val="solid"/>
              <a:miter/>
            </a:ln>
          </p:spPr>
          <p:txBody>
            <a:bodyPr rtlCol="0" anchor="ctr"/>
            <a:lstStyle/>
            <a:p>
              <a:endParaRPr lang="en-US"/>
            </a:p>
          </p:txBody>
        </p:sp>
        <p:sp>
          <p:nvSpPr>
            <p:cNvPr id="75" name="Freeform 124">
              <a:extLst>
                <a:ext uri="{FF2B5EF4-FFF2-40B4-BE49-F238E27FC236}">
                  <a16:creationId xmlns:a16="http://schemas.microsoft.com/office/drawing/2014/main" id="{2C8DC995-BC5C-03D3-044C-A39B7231AF4D}"/>
                </a:ext>
              </a:extLst>
            </p:cNvPr>
            <p:cNvSpPr/>
            <p:nvPr/>
          </p:nvSpPr>
          <p:spPr>
            <a:xfrm>
              <a:off x="2709541" y="8908650"/>
              <a:ext cx="2598809" cy="2592812"/>
            </a:xfrm>
            <a:custGeom>
              <a:avLst/>
              <a:gdLst>
                <a:gd name="connsiteX0" fmla="*/ 86467 w 172783"/>
                <a:gd name="connsiteY0" fmla="*/ 172376 h 172384"/>
                <a:gd name="connsiteX1" fmla="*/ -20 w 172783"/>
                <a:gd name="connsiteY1" fmla="*/ 86279 h 172384"/>
                <a:gd name="connsiteX2" fmla="*/ 86277 w 172783"/>
                <a:gd name="connsiteY2" fmla="*/ -8 h 172384"/>
                <a:gd name="connsiteX3" fmla="*/ 172764 w 172783"/>
                <a:gd name="connsiteY3" fmla="*/ 86089 h 172384"/>
                <a:gd name="connsiteX4" fmla="*/ 172764 w 172783"/>
                <a:gd name="connsiteY4" fmla="*/ 86184 h 172384"/>
                <a:gd name="connsiteX5" fmla="*/ 86467 w 172783"/>
                <a:gd name="connsiteY5" fmla="*/ 172376 h 172384"/>
                <a:gd name="connsiteX6" fmla="*/ 86467 w 172783"/>
                <a:gd name="connsiteY6" fmla="*/ 9590 h 172384"/>
                <a:gd name="connsiteX7" fmla="*/ 9505 w 172783"/>
                <a:gd name="connsiteY7" fmla="*/ 86184 h 172384"/>
                <a:gd name="connsiteX8" fmla="*/ 86277 w 172783"/>
                <a:gd name="connsiteY8" fmla="*/ 162968 h 172384"/>
                <a:gd name="connsiteX9" fmla="*/ 163239 w 172783"/>
                <a:gd name="connsiteY9" fmla="*/ 86374 h 172384"/>
                <a:gd name="connsiteX10" fmla="*/ 163239 w 172783"/>
                <a:gd name="connsiteY10" fmla="*/ 86184 h 172384"/>
                <a:gd name="connsiteX11" fmla="*/ 86467 w 172783"/>
                <a:gd name="connsiteY11" fmla="*/ 9590 h 1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83" h="172384">
                  <a:moveTo>
                    <a:pt x="86467" y="172376"/>
                  </a:moveTo>
                  <a:cubicBezTo>
                    <a:pt x="38756" y="172429"/>
                    <a:pt x="37" y="133882"/>
                    <a:pt x="-20" y="86279"/>
                  </a:cubicBezTo>
                  <a:cubicBezTo>
                    <a:pt x="-77" y="38677"/>
                    <a:pt x="38566" y="44"/>
                    <a:pt x="86277" y="-8"/>
                  </a:cubicBezTo>
                  <a:cubicBezTo>
                    <a:pt x="133987" y="-60"/>
                    <a:pt x="172706" y="38487"/>
                    <a:pt x="172764" y="86089"/>
                  </a:cubicBezTo>
                  <a:cubicBezTo>
                    <a:pt x="172764" y="86121"/>
                    <a:pt x="172764" y="86153"/>
                    <a:pt x="172764" y="86184"/>
                  </a:cubicBezTo>
                  <a:cubicBezTo>
                    <a:pt x="172706" y="133728"/>
                    <a:pt x="134121" y="172272"/>
                    <a:pt x="86467" y="172376"/>
                  </a:cubicBezTo>
                  <a:close/>
                  <a:moveTo>
                    <a:pt x="86467" y="9590"/>
                  </a:moveTo>
                  <a:cubicBezTo>
                    <a:pt x="44014" y="9538"/>
                    <a:pt x="9562" y="43830"/>
                    <a:pt x="9505" y="86184"/>
                  </a:cubicBezTo>
                  <a:cubicBezTo>
                    <a:pt x="9448" y="128538"/>
                    <a:pt x="43824" y="162916"/>
                    <a:pt x="86277" y="162968"/>
                  </a:cubicBezTo>
                  <a:cubicBezTo>
                    <a:pt x="128730" y="163021"/>
                    <a:pt x="163181" y="128728"/>
                    <a:pt x="163239" y="86374"/>
                  </a:cubicBezTo>
                  <a:cubicBezTo>
                    <a:pt x="163239" y="86311"/>
                    <a:pt x="163239" y="86248"/>
                    <a:pt x="163239" y="86184"/>
                  </a:cubicBezTo>
                  <a:cubicBezTo>
                    <a:pt x="163134" y="43925"/>
                    <a:pt x="128825" y="9695"/>
                    <a:pt x="86467" y="9590"/>
                  </a:cubicBezTo>
                  <a:close/>
                </a:path>
              </a:pathLst>
            </a:custGeom>
            <a:solidFill>
              <a:srgbClr val="595457"/>
            </a:solidFill>
            <a:ln w="9525" cap="flat">
              <a:noFill/>
              <a:prstDash val="solid"/>
              <a:miter/>
            </a:ln>
          </p:spPr>
          <p:txBody>
            <a:bodyPr rtlCol="0" anchor="ctr"/>
            <a:lstStyle/>
            <a:p>
              <a:endParaRPr lang="en-US"/>
            </a:p>
          </p:txBody>
        </p:sp>
        <p:sp>
          <p:nvSpPr>
            <p:cNvPr id="76" name="Freeform 125">
              <a:extLst>
                <a:ext uri="{FF2B5EF4-FFF2-40B4-BE49-F238E27FC236}">
                  <a16:creationId xmlns:a16="http://schemas.microsoft.com/office/drawing/2014/main" id="{8B217F2A-E32F-F59F-2E53-CE5CB5B64756}"/>
                </a:ext>
              </a:extLst>
            </p:cNvPr>
            <p:cNvSpPr/>
            <p:nvPr/>
          </p:nvSpPr>
          <p:spPr>
            <a:xfrm>
              <a:off x="3319833" y="9511856"/>
              <a:ext cx="1389669" cy="1386445"/>
            </a:xfrm>
            <a:custGeom>
              <a:avLst/>
              <a:gdLst>
                <a:gd name="connsiteX0" fmla="*/ 45891 w 92393"/>
                <a:gd name="connsiteY0" fmla="*/ 92170 h 92179"/>
                <a:gd name="connsiteX1" fmla="*/ -19 w 92393"/>
                <a:gd name="connsiteY1" fmla="*/ 45796 h 92179"/>
                <a:gd name="connsiteX2" fmla="*/ 46463 w 92393"/>
                <a:gd name="connsiteY2" fmla="*/ -7 h 92179"/>
                <a:gd name="connsiteX3" fmla="*/ 92373 w 92393"/>
                <a:gd name="connsiteY3" fmla="*/ 46080 h 92179"/>
                <a:gd name="connsiteX4" fmla="*/ 46177 w 92393"/>
                <a:gd name="connsiteY4" fmla="*/ 92171 h 92179"/>
                <a:gd name="connsiteX5" fmla="*/ 45891 w 92393"/>
                <a:gd name="connsiteY5" fmla="*/ 92170 h 92179"/>
                <a:gd name="connsiteX6" fmla="*/ 45891 w 92393"/>
                <a:gd name="connsiteY6" fmla="*/ 9589 h 92179"/>
                <a:gd name="connsiteX7" fmla="*/ 9506 w 92393"/>
                <a:gd name="connsiteY7" fmla="*/ 46460 h 92179"/>
                <a:gd name="connsiteX8" fmla="*/ 46463 w 92393"/>
                <a:gd name="connsiteY8" fmla="*/ 82760 h 92179"/>
                <a:gd name="connsiteX9" fmla="*/ 82848 w 92393"/>
                <a:gd name="connsiteY9" fmla="*/ 46080 h 92179"/>
                <a:gd name="connsiteX10" fmla="*/ 46082 w 92393"/>
                <a:gd name="connsiteY10" fmla="*/ 9588 h 92179"/>
                <a:gd name="connsiteX11" fmla="*/ 45891 w 92393"/>
                <a:gd name="connsiteY11" fmla="*/ 9589 h 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93" h="92179">
                  <a:moveTo>
                    <a:pt x="45891" y="92170"/>
                  </a:moveTo>
                  <a:cubicBezTo>
                    <a:pt x="20374" y="92012"/>
                    <a:pt x="-172" y="71250"/>
                    <a:pt x="-19" y="45796"/>
                  </a:cubicBezTo>
                  <a:cubicBezTo>
                    <a:pt x="143" y="20343"/>
                    <a:pt x="20945" y="-165"/>
                    <a:pt x="46463" y="-7"/>
                  </a:cubicBezTo>
                  <a:cubicBezTo>
                    <a:pt x="71866" y="150"/>
                    <a:pt x="92373" y="20738"/>
                    <a:pt x="92373" y="46080"/>
                  </a:cubicBezTo>
                  <a:cubicBezTo>
                    <a:pt x="92373" y="71535"/>
                    <a:pt x="71694" y="92170"/>
                    <a:pt x="46177" y="92171"/>
                  </a:cubicBezTo>
                  <a:cubicBezTo>
                    <a:pt x="46082" y="92171"/>
                    <a:pt x="45987" y="92171"/>
                    <a:pt x="45891" y="92170"/>
                  </a:cubicBezTo>
                  <a:close/>
                  <a:moveTo>
                    <a:pt x="45891" y="9589"/>
                  </a:moveTo>
                  <a:cubicBezTo>
                    <a:pt x="25641" y="9747"/>
                    <a:pt x="9353" y="26254"/>
                    <a:pt x="9506" y="46460"/>
                  </a:cubicBezTo>
                  <a:cubicBezTo>
                    <a:pt x="9668" y="66665"/>
                    <a:pt x="26213" y="82917"/>
                    <a:pt x="46463" y="82760"/>
                  </a:cubicBezTo>
                  <a:cubicBezTo>
                    <a:pt x="66637" y="82603"/>
                    <a:pt x="82896" y="66212"/>
                    <a:pt x="82848" y="46080"/>
                  </a:cubicBezTo>
                  <a:cubicBezTo>
                    <a:pt x="82801" y="25874"/>
                    <a:pt x="66332" y="9536"/>
                    <a:pt x="46082" y="9588"/>
                  </a:cubicBezTo>
                  <a:cubicBezTo>
                    <a:pt x="46015" y="9588"/>
                    <a:pt x="45958" y="9589"/>
                    <a:pt x="45891" y="9589"/>
                  </a:cubicBezTo>
                  <a:close/>
                </a:path>
              </a:pathLst>
            </a:custGeom>
            <a:solidFill>
              <a:schemeClr val="accent1"/>
            </a:solidFill>
            <a:ln w="9525"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104622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D8C5-DF93-2D27-771A-094BC024DA3E}"/>
              </a:ext>
            </a:extLst>
          </p:cNvPr>
          <p:cNvSpPr>
            <a:spLocks noGrp="1"/>
          </p:cNvSpPr>
          <p:nvPr>
            <p:ph type="title"/>
          </p:nvPr>
        </p:nvSpPr>
        <p:spPr>
          <a:xfrm>
            <a:off x="677334" y="609600"/>
            <a:ext cx="8790516" cy="1320800"/>
          </a:xfrm>
        </p:spPr>
        <p:txBody>
          <a:bodyPr>
            <a:normAutofit fontScale="90000"/>
          </a:bodyPr>
          <a:lstStyle/>
          <a:p>
            <a:r>
              <a:rPr lang="en-US" dirty="0">
                <a:latin typeface="Poppins" panose="020B0502040204020203" pitchFamily="2" charset="0"/>
                <a:cs typeface="Poppins" panose="020B0502040204020203" pitchFamily="2" charset="0"/>
              </a:rPr>
              <a:t>Association of Certified Fraud Examiners</a:t>
            </a:r>
            <a:br>
              <a:rPr lang="en-US" dirty="0">
                <a:latin typeface="Poppins" panose="020B0502040204020203" pitchFamily="2" charset="0"/>
                <a:cs typeface="Poppins" panose="020B0502040204020203" pitchFamily="2" charset="0"/>
              </a:rPr>
            </a:br>
            <a:r>
              <a:rPr lang="en-US" dirty="0">
                <a:latin typeface="Poppins" panose="020B0502040204020203" pitchFamily="2" charset="0"/>
                <a:cs typeface="Poppins" panose="020B0502040204020203" pitchFamily="2" charset="0"/>
              </a:rPr>
              <a:t>Annual Report to the Nations Study (2022)</a:t>
            </a:r>
          </a:p>
        </p:txBody>
      </p:sp>
      <p:sp>
        <p:nvSpPr>
          <p:cNvPr id="3" name="Content Placeholder 2">
            <a:extLst>
              <a:ext uri="{FF2B5EF4-FFF2-40B4-BE49-F238E27FC236}">
                <a16:creationId xmlns:a16="http://schemas.microsoft.com/office/drawing/2014/main" id="{36AA338E-2439-C06E-C85F-2DE76C928A2F}"/>
              </a:ext>
            </a:extLst>
          </p:cNvPr>
          <p:cNvSpPr>
            <a:spLocks noGrp="1"/>
          </p:cNvSpPr>
          <p:nvPr>
            <p:ph idx="1"/>
          </p:nvPr>
        </p:nvSpPr>
        <p:spPr/>
        <p:txBody>
          <a:bodyPr/>
          <a:lstStyle/>
          <a:p>
            <a:r>
              <a:rPr lang="en-US" dirty="0"/>
              <a:t>Based on 2,110 real cases of occupational fraud</a:t>
            </a:r>
          </a:p>
          <a:p>
            <a:r>
              <a:rPr lang="en-US" dirty="0"/>
              <a:t>Data from 133 countries</a:t>
            </a:r>
          </a:p>
          <a:p>
            <a:r>
              <a:rPr lang="en-US" dirty="0"/>
              <a:t>23 major industry categories included</a:t>
            </a:r>
          </a:p>
          <a:p>
            <a:r>
              <a:rPr lang="en-US" dirty="0"/>
              <a:t>Explores the costs, schemes, victims and perpetrators of fraud</a:t>
            </a:r>
          </a:p>
          <a:p>
            <a:endParaRPr lang="en-US" dirty="0"/>
          </a:p>
          <a:p>
            <a:r>
              <a:rPr lang="en-US" dirty="0"/>
              <a:t>A typical fraud case lasts 12 MONTHS before detection and causes a MEDIAN LOSS of $117,000</a:t>
            </a:r>
          </a:p>
          <a:p>
            <a:r>
              <a:rPr lang="en-US" dirty="0"/>
              <a:t>CFEs estimate that organizations LOSE 5% of revenue to FRAUD EACH YEAR</a:t>
            </a:r>
          </a:p>
          <a:p>
            <a:endParaRPr lang="en-US" dirty="0"/>
          </a:p>
        </p:txBody>
      </p:sp>
    </p:spTree>
    <p:extLst>
      <p:ext uri="{BB962C8B-B14F-4D97-AF65-F5344CB8AC3E}">
        <p14:creationId xmlns:p14="http://schemas.microsoft.com/office/powerpoint/2010/main" val="427011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385B-4407-F9F1-CAED-74A299281CC6}"/>
              </a:ext>
            </a:extLst>
          </p:cNvPr>
          <p:cNvSpPr>
            <a:spLocks noGrp="1"/>
          </p:cNvSpPr>
          <p:nvPr>
            <p:ph type="title"/>
          </p:nvPr>
        </p:nvSpPr>
        <p:spPr>
          <a:xfrm>
            <a:off x="677334" y="609600"/>
            <a:ext cx="8596668" cy="904875"/>
          </a:xfrm>
        </p:spPr>
        <p:txBody>
          <a:bodyPr>
            <a:normAutofit fontScale="90000"/>
          </a:bodyPr>
          <a:lstStyle/>
          <a:p>
            <a:r>
              <a:rPr lang="en-US" dirty="0">
                <a:latin typeface="Poppins" panose="020B0502040204020203" pitchFamily="2" charset="0"/>
                <a:cs typeface="Poppins" panose="020B0502040204020203" pitchFamily="2" charset="0"/>
              </a:rPr>
              <a:t>How is Occupational Fraud Committed?</a:t>
            </a:r>
          </a:p>
        </p:txBody>
      </p:sp>
      <p:sp>
        <p:nvSpPr>
          <p:cNvPr id="4" name="TextBox 3">
            <a:extLst>
              <a:ext uri="{FF2B5EF4-FFF2-40B4-BE49-F238E27FC236}">
                <a16:creationId xmlns:a16="http://schemas.microsoft.com/office/drawing/2014/main" id="{F8FF18EC-D245-F79A-48BC-B46C7707CD6D}"/>
              </a:ext>
            </a:extLst>
          </p:cNvPr>
          <p:cNvSpPr txBox="1"/>
          <p:nvPr/>
        </p:nvSpPr>
        <p:spPr>
          <a:xfrm>
            <a:off x="677334" y="6257925"/>
            <a:ext cx="4733925" cy="307777"/>
          </a:xfrm>
          <a:prstGeom prst="rect">
            <a:avLst/>
          </a:prstGeom>
          <a:noFill/>
        </p:spPr>
        <p:txBody>
          <a:bodyPr wrap="square" rtlCol="0">
            <a:spAutoFit/>
          </a:bodyPr>
          <a:lstStyle/>
          <a:p>
            <a:r>
              <a:rPr lang="en-US" sz="1400" dirty="0">
                <a:solidFill>
                  <a:srgbClr val="00B0F0"/>
                </a:solidFill>
              </a:rPr>
              <a:t>Source:  ACFE Report to the Nations, 2022</a:t>
            </a:r>
          </a:p>
        </p:txBody>
      </p:sp>
      <p:pic>
        <p:nvPicPr>
          <p:cNvPr id="5" name="Content Placeholder 6" descr="Timeline&#10;&#10;Description automatically generated">
            <a:extLst>
              <a:ext uri="{FF2B5EF4-FFF2-40B4-BE49-F238E27FC236}">
                <a16:creationId xmlns:a16="http://schemas.microsoft.com/office/drawing/2014/main" id="{833D8E61-E11E-EA3A-7528-4C32F0FB168C}"/>
              </a:ext>
            </a:extLst>
          </p:cNvPr>
          <p:cNvPicPr>
            <a:picLocks noGrp="1" noChangeAspect="1"/>
          </p:cNvPicPr>
          <p:nvPr>
            <p:ph idx="1"/>
          </p:nvPr>
        </p:nvPicPr>
        <p:blipFill rotWithShape="1">
          <a:blip r:embed="rId2"/>
          <a:srcRect l="10358" t="24744" r="6141" b="6771"/>
          <a:stretch/>
        </p:blipFill>
        <p:spPr>
          <a:xfrm>
            <a:off x="761999" y="2072208"/>
            <a:ext cx="8350077" cy="3400311"/>
          </a:xfrm>
          <a:prstGeom prst="rect">
            <a:avLst/>
          </a:prstGeom>
        </p:spPr>
      </p:pic>
    </p:spTree>
    <p:extLst>
      <p:ext uri="{BB962C8B-B14F-4D97-AF65-F5344CB8AC3E}">
        <p14:creationId xmlns:p14="http://schemas.microsoft.com/office/powerpoint/2010/main" val="3269720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D6D1-05C1-8CBD-663D-3C279F4F12FE}"/>
              </a:ext>
            </a:extLst>
          </p:cNvPr>
          <p:cNvSpPr>
            <a:spLocks noGrp="1"/>
          </p:cNvSpPr>
          <p:nvPr>
            <p:ph type="title"/>
          </p:nvPr>
        </p:nvSpPr>
        <p:spPr>
          <a:xfrm>
            <a:off x="677333" y="609600"/>
            <a:ext cx="8895291" cy="501570"/>
          </a:xfrm>
        </p:spPr>
        <p:txBody>
          <a:bodyPr>
            <a:normAutofit fontScale="90000"/>
          </a:bodyPr>
          <a:lstStyle/>
          <a:p>
            <a:r>
              <a:rPr lang="en-US" sz="2800" dirty="0">
                <a:latin typeface="Poppins" panose="020B0502040204020203" pitchFamily="2" charset="0"/>
                <a:cs typeface="Poppins" panose="020B0502040204020203" pitchFamily="2" charset="0"/>
              </a:rPr>
              <a:t>Occupational Fraud and Abuse Classification System</a:t>
            </a:r>
          </a:p>
        </p:txBody>
      </p:sp>
      <p:pic>
        <p:nvPicPr>
          <p:cNvPr id="5" name="Content Placeholder 4" descr="Timeline&#10;&#10;Description automatically generated">
            <a:extLst>
              <a:ext uri="{FF2B5EF4-FFF2-40B4-BE49-F238E27FC236}">
                <a16:creationId xmlns:a16="http://schemas.microsoft.com/office/drawing/2014/main" id="{11BB469F-7099-8010-0833-64A58ACF4EF3}"/>
              </a:ext>
            </a:extLst>
          </p:cNvPr>
          <p:cNvPicPr>
            <a:picLocks noGrp="1" noChangeAspect="1"/>
          </p:cNvPicPr>
          <p:nvPr>
            <p:ph idx="1"/>
          </p:nvPr>
        </p:nvPicPr>
        <p:blipFill rotWithShape="1">
          <a:blip r:embed="rId3"/>
          <a:srcRect t="11016" b="11722"/>
          <a:stretch/>
        </p:blipFill>
        <p:spPr>
          <a:xfrm>
            <a:off x="1922575" y="1111170"/>
            <a:ext cx="6106186" cy="5432787"/>
          </a:xfrm>
          <a:prstGeom prst="rect">
            <a:avLst/>
          </a:prstGeom>
        </p:spPr>
      </p:pic>
    </p:spTree>
    <p:extLst>
      <p:ext uri="{BB962C8B-B14F-4D97-AF65-F5344CB8AC3E}">
        <p14:creationId xmlns:p14="http://schemas.microsoft.com/office/powerpoint/2010/main" val="303025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F1F6-09AD-0ABC-AB8E-6F2C419CF767}"/>
              </a:ext>
            </a:extLst>
          </p:cNvPr>
          <p:cNvSpPr>
            <a:spLocks noGrp="1"/>
          </p:cNvSpPr>
          <p:nvPr>
            <p:ph type="title"/>
          </p:nvPr>
        </p:nvSpPr>
        <p:spPr>
          <a:xfrm>
            <a:off x="677334" y="609600"/>
            <a:ext cx="8923866" cy="619125"/>
          </a:xfrm>
        </p:spPr>
        <p:txBody>
          <a:bodyPr>
            <a:normAutofit fontScale="90000"/>
          </a:bodyPr>
          <a:lstStyle/>
          <a:p>
            <a:r>
              <a:rPr lang="en-US" sz="3200" dirty="0">
                <a:latin typeface="Poppins" panose="020B0502040204020203" pitchFamily="2" charset="0"/>
                <a:cs typeface="Poppins" panose="020B0502040204020203" pitchFamily="2" charset="0"/>
              </a:rPr>
              <a:t>How long do occupational fraud schemes last?</a:t>
            </a:r>
          </a:p>
        </p:txBody>
      </p:sp>
      <p:pic>
        <p:nvPicPr>
          <p:cNvPr id="5" name="Content Placeholder 4" descr="Chart&#10;&#10;Description automatically generated">
            <a:extLst>
              <a:ext uri="{FF2B5EF4-FFF2-40B4-BE49-F238E27FC236}">
                <a16:creationId xmlns:a16="http://schemas.microsoft.com/office/drawing/2014/main" id="{AD21F2F9-5031-D202-852C-2BA6B474CD41}"/>
              </a:ext>
            </a:extLst>
          </p:cNvPr>
          <p:cNvPicPr>
            <a:picLocks noGrp="1" noChangeAspect="1"/>
          </p:cNvPicPr>
          <p:nvPr>
            <p:ph idx="1"/>
          </p:nvPr>
        </p:nvPicPr>
        <p:blipFill rotWithShape="1">
          <a:blip r:embed="rId2"/>
          <a:srcRect t="15754" b="3282"/>
          <a:stretch/>
        </p:blipFill>
        <p:spPr>
          <a:xfrm>
            <a:off x="1106214" y="1491599"/>
            <a:ext cx="7313886" cy="4756801"/>
          </a:xfrm>
          <a:prstGeom prst="rect">
            <a:avLst/>
          </a:prstGeom>
        </p:spPr>
      </p:pic>
      <p:sp>
        <p:nvSpPr>
          <p:cNvPr id="7" name="TextBox 6">
            <a:extLst>
              <a:ext uri="{FF2B5EF4-FFF2-40B4-BE49-F238E27FC236}">
                <a16:creationId xmlns:a16="http://schemas.microsoft.com/office/drawing/2014/main" id="{02CDD8E1-E401-4713-C46B-C9D54EA000FB}"/>
              </a:ext>
            </a:extLst>
          </p:cNvPr>
          <p:cNvSpPr txBox="1"/>
          <p:nvPr/>
        </p:nvSpPr>
        <p:spPr>
          <a:xfrm>
            <a:off x="677334" y="6257925"/>
            <a:ext cx="4733925" cy="307777"/>
          </a:xfrm>
          <a:prstGeom prst="rect">
            <a:avLst/>
          </a:prstGeom>
          <a:noFill/>
        </p:spPr>
        <p:txBody>
          <a:bodyPr wrap="square" rtlCol="0">
            <a:spAutoFit/>
          </a:bodyPr>
          <a:lstStyle/>
          <a:p>
            <a:r>
              <a:rPr lang="en-US" sz="1400" dirty="0">
                <a:solidFill>
                  <a:srgbClr val="00B0F0"/>
                </a:solidFill>
              </a:rPr>
              <a:t>Source:  ACFE Report to the Nations, 2022</a:t>
            </a:r>
          </a:p>
        </p:txBody>
      </p:sp>
    </p:spTree>
    <p:extLst>
      <p:ext uri="{BB962C8B-B14F-4D97-AF65-F5344CB8AC3E}">
        <p14:creationId xmlns:p14="http://schemas.microsoft.com/office/powerpoint/2010/main" val="2003823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4.1.3212"/>
  <p:tag name="SLIDO_PRESENTATION_ID" val="00000000-0000-0000-0000-000000000000"/>
  <p:tag name="SLIDO_EVENT_UUID" val="5a8987cc-e258-42e5-a246-f2dc188a6b9a"/>
  <p:tag name="SLIDO_EVENT_SECTION_UUID" val="6d1aac1b-d1f4-44bc-a281-76d64d389dad"/>
</p:tagLst>
</file>

<file path=ppt/tags/tag10.xml><?xml version="1.0" encoding="utf-8"?>
<p:tagLst xmlns:a="http://schemas.openxmlformats.org/drawingml/2006/main" xmlns:r="http://schemas.openxmlformats.org/officeDocument/2006/relationships" xmlns:p="http://schemas.openxmlformats.org/presentationml/2006/main">
  <p:tag name="SLIDO_METADATA" val="eyJUaW1lc3RhbXAiOjE2NjIwNTQ5MTN9"/>
  <p:tag name="SLIDO_TYPE" val="SlidoPoll"/>
  <p:tag name="SLIDO_POLL_UUID" val="82a41304-bb26-4d04-b558-2ef44836f7cc"/>
  <p:tag name="SLIDO_TIMELINE" val="W3sicG9sbFF1ZXN0aW9uVXVpZCI6IjQwMzE1YjQ3LWZhZjctNDAyYS04ODNmLTVjZDJmNTJiMmVjZiIsInNob3dSZXN1bHRzIjp0cnVlLCJzaG93Q29ycmVjdEFuc3dlcnMiOmZhbHNlLCJ2b3RpbmdMb2NrZWQiOmZhbHNlfV0="/>
</p:tagLst>
</file>

<file path=ppt/tags/tag11.xml><?xml version="1.0" encoding="utf-8"?>
<p:tagLst xmlns:a="http://schemas.openxmlformats.org/drawingml/2006/main" xmlns:r="http://schemas.openxmlformats.org/officeDocument/2006/relationships" xmlns:p="http://schemas.openxmlformats.org/presentationml/2006/main">
  <p:tag name="SLIDO_ELEMENT" val="logo"/>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xml><?xml version="1.0" encoding="utf-8"?>
<p:tagLst xmlns:a="http://schemas.openxmlformats.org/drawingml/2006/main" xmlns:r="http://schemas.openxmlformats.org/officeDocument/2006/relationships" xmlns:p="http://schemas.openxmlformats.org/presentationml/2006/main">
  <p:tag name="SLIDO_ELEMENT" val="title"/>
</p:tagLst>
</file>

<file path=ppt/tags/tag14.xml><?xml version="1.0" encoding="utf-8"?>
<p:tagLst xmlns:a="http://schemas.openxmlformats.org/drawingml/2006/main" xmlns:r="http://schemas.openxmlformats.org/officeDocument/2006/relationships" xmlns:p="http://schemas.openxmlformats.org/presentationml/2006/main">
  <p:tag name="SLIDO_ELEMENT" val="footer"/>
</p:tagLst>
</file>

<file path=ppt/tags/tag15.xml><?xml version="1.0" encoding="utf-8"?>
<p:tagLst xmlns:a="http://schemas.openxmlformats.org/drawingml/2006/main" xmlns:r="http://schemas.openxmlformats.org/officeDocument/2006/relationships" xmlns:p="http://schemas.openxmlformats.org/presentationml/2006/main">
  <p:tag name="SLIDO_METADATA" val="eyJUaW1lc3RhbXAiOjE2NjIwNTg0MzN9"/>
  <p:tag name="SLIDO_TYPE" val="SlidoPoll"/>
  <p:tag name="SLIDO_POLL_UUID" val="0b059564-8bc6-4a0e-b42f-dff335518a9c"/>
  <p:tag name="SLIDO_TIMELINE" val="W3sicG9sbFF1ZXN0aW9uVXVpZCI6IjY2NWUxMTNjLWI4NGItNDMyYS1iYmZiLTc3OWMxNmYyNzg5OSIsInNob3dSZXN1bHRzIjp0cnVlLCJzaG93Q29ycmVjdEFuc3dlcnMiOmZhbHNlLCJ2b3RpbmdMb2NrZWQiOmZhbHNlfV0="/>
</p:tagLst>
</file>

<file path=ppt/tags/tag16.xml><?xml version="1.0" encoding="utf-8"?>
<p:tagLst xmlns:a="http://schemas.openxmlformats.org/drawingml/2006/main" xmlns:r="http://schemas.openxmlformats.org/officeDocument/2006/relationships" xmlns:p="http://schemas.openxmlformats.org/presentationml/2006/main">
  <p:tag name="SLIDO_ELEMENT" val="logo"/>
</p:tagLst>
</file>

<file path=ppt/tags/tag1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8.xml><?xml version="1.0" encoding="utf-8"?>
<p:tagLst xmlns:a="http://schemas.openxmlformats.org/drawingml/2006/main" xmlns:r="http://schemas.openxmlformats.org/officeDocument/2006/relationships" xmlns:p="http://schemas.openxmlformats.org/presentationml/2006/main">
  <p:tag name="SLIDO_ELEMENT" val="title"/>
</p:tagLst>
</file>

<file path=ppt/tags/tag19.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IwNTAxMDJ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title"/>
</p:tagLst>
</file>

<file path=ppt/tags/tag4.xml><?xml version="1.0" encoding="utf-8"?>
<p:tagLst xmlns:a="http://schemas.openxmlformats.org/drawingml/2006/main" xmlns:r="http://schemas.openxmlformats.org/officeDocument/2006/relationships" xmlns:p="http://schemas.openxmlformats.org/presentationml/2006/main">
  <p:tag name="SLIDO_ELEMENT" val="footer"/>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2NjIwNTAyNDV9"/>
  <p:tag name="SLIDO_TYPE" val="SlidoPoll"/>
  <p:tag name="SLIDO_POLL_UUID" val="892e6f8f-7171-4809-bf55-8fbfd75f0ff7"/>
  <p:tag name="SLIDO_TIMELINE" val="W3sicG9sbFF1ZXN0aW9uVXVpZCI6IjViNzNkNjVjLTg2YzktNDYyYy1hNWEzLWM5NmIwZTI5NTUxMi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logo"/>
</p:tagLst>
</file>

<file path=ppt/tags/tag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8.xml><?xml version="1.0" encoding="utf-8"?>
<p:tagLst xmlns:a="http://schemas.openxmlformats.org/drawingml/2006/main" xmlns:r="http://schemas.openxmlformats.org/officeDocument/2006/relationships" xmlns:p="http://schemas.openxmlformats.org/presentationml/2006/main">
  <p:tag name="SLIDO_ELEMENT" val="title"/>
</p:tagLst>
</file>

<file path=ppt/tags/tag9.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3183</TotalTime>
  <Words>1432</Words>
  <Application>Microsoft Office PowerPoint</Application>
  <PresentationFormat>Widescreen</PresentationFormat>
  <Paragraphs>182</Paragraphs>
  <Slides>35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Lato Light</vt:lpstr>
      <vt:lpstr>Poppins</vt:lpstr>
      <vt:lpstr>Roboto Medium</vt:lpstr>
      <vt:lpstr>Source Sans Pro</vt:lpstr>
      <vt:lpstr>Trebuchet MS</vt:lpstr>
      <vt:lpstr>Wingdings 3</vt:lpstr>
      <vt:lpstr>Facet</vt:lpstr>
      <vt:lpstr>2022 CFMA Conference</vt:lpstr>
      <vt:lpstr>Building Borders: Internal Controls  and Fraud Prevention beyond Covid-19</vt:lpstr>
      <vt:lpstr>Nicole Landau, CFE Owner, Landau Consulting Solutions</vt:lpstr>
      <vt:lpstr>PowerPoint Presentation</vt:lpstr>
      <vt:lpstr>PowerPoint Presentation</vt:lpstr>
      <vt:lpstr>Association of Certified Fraud Examiners Annual Report to the Nations Study (2022)</vt:lpstr>
      <vt:lpstr>How is Occupational Fraud Committed?</vt:lpstr>
      <vt:lpstr>Occupational Fraud and Abuse Classification System</vt:lpstr>
      <vt:lpstr>How long do occupational fraud schemes last?</vt:lpstr>
      <vt:lpstr>What types of organizations are victimized by occupational fraud?</vt:lpstr>
      <vt:lpstr>How does an organization’s size relate to its occupational fraud risk?</vt:lpstr>
      <vt:lpstr>How does an organization’s gross annual revenue relate to its occupational fraud risk?</vt:lpstr>
      <vt:lpstr>How do fraud schemes vary by organization size?</vt:lpstr>
      <vt:lpstr>Top 5 median losses by industry</vt:lpstr>
      <vt:lpstr>PowerPoint Presentation</vt:lpstr>
      <vt:lpstr>After-the-fact modifications</vt:lpstr>
      <vt:lpstr>PowerPoint Presentation</vt:lpstr>
      <vt:lpstr>PowerPoint Presentation</vt:lpstr>
      <vt:lpstr>SEE</vt:lpstr>
      <vt:lpstr>SEE</vt:lpstr>
      <vt:lpstr>SEE</vt:lpstr>
      <vt:lpstr>What’s to come?</vt:lpstr>
      <vt:lpstr>SHAPE</vt:lpstr>
      <vt:lpstr>SHAPE</vt:lpstr>
      <vt:lpstr>Preparing for the next valley </vt:lpstr>
      <vt:lpstr>Honolulu bookkeeper indicted for $1.2 million fraud and money laundering </vt:lpstr>
      <vt:lpstr>THREE AREAS TO REVIEW</vt:lpstr>
      <vt:lpstr>BUILD</vt:lpstr>
      <vt:lpstr>Payroll Workflow</vt:lpstr>
      <vt:lpstr>Payroll Workflow</vt:lpstr>
      <vt:lpstr>Dashboards / Management Oversight</vt:lpstr>
      <vt:lpstr>PowerPoint Presentation</vt:lpstr>
      <vt:lpstr>Conclusion</vt:lpstr>
      <vt:lpstr>Ways to get in touch</vt:lpstr>
      <vt:lpstr>Session Password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 - Shape - Build: Improving Fraud Prevention in 2022 and Beyond</dc:title>
  <dc:creator>Nicole Landau</dc:creator>
  <cp:lastModifiedBy>Nicole Landau</cp:lastModifiedBy>
  <cp:revision>2</cp:revision>
  <dcterms:created xsi:type="dcterms:W3CDTF">2022-07-17T13:34:26Z</dcterms:created>
  <dcterms:modified xsi:type="dcterms:W3CDTF">2022-09-20T19:07:55Z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1.4.1.3212</vt:lpwstr>
  </property>
</Properties>
</file>