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5" r:id="rId5"/>
    <p:sldId id="257" r:id="rId6"/>
    <p:sldId id="286" r:id="rId7"/>
    <p:sldId id="258" r:id="rId8"/>
    <p:sldId id="359" r:id="rId9"/>
    <p:sldId id="357" r:id="rId10"/>
    <p:sldId id="371" r:id="rId11"/>
    <p:sldId id="370" r:id="rId12"/>
    <p:sldId id="287" r:id="rId13"/>
    <p:sldId id="356" r:id="rId14"/>
    <p:sldId id="369" r:id="rId15"/>
    <p:sldId id="368" r:id="rId16"/>
    <p:sldId id="365" r:id="rId17"/>
    <p:sldId id="355" r:id="rId18"/>
    <p:sldId id="372" r:id="rId19"/>
    <p:sldId id="358" r:id="rId20"/>
    <p:sldId id="352" r:id="rId21"/>
    <p:sldId id="364" r:id="rId22"/>
    <p:sldId id="361" r:id="rId23"/>
    <p:sldId id="366" r:id="rId24"/>
    <p:sldId id="362" r:id="rId25"/>
    <p:sldId id="360" r:id="rId26"/>
    <p:sldId id="26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D4"/>
    <a:srgbClr val="8D632F"/>
    <a:srgbClr val="008061"/>
    <a:srgbClr val="003976"/>
    <a:srgbClr val="FFFFFF"/>
    <a:srgbClr val="FFF6E7"/>
    <a:srgbClr val="8D6347"/>
    <a:srgbClr val="9D0000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9C4E4-23BD-4792-8013-B2839E5FCCD0}" v="2100" dt="2020-10-01T21:39:58.363"/>
    <p1510:client id="{9644D2BC-3E64-A036-0B2F-4CA09DA8AE74}" v="65" dt="2020-10-01T00:53:00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E2-466B-81EA-0E2F8687BE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E2-466B-81EA-0E2F8687BE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E2-466B-81EA-0E2F8687BE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E2-466B-81EA-0E2F8687BE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E2-466B-81EA-0E2F8687BE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Always</c:v>
                </c:pt>
                <c:pt idx="1">
                  <c:v>Often</c:v>
                </c:pt>
                <c:pt idx="2">
                  <c:v>Sometimes</c:v>
                </c:pt>
                <c:pt idx="3">
                  <c:v>Rarely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16</c:v>
                </c:pt>
                <c:pt idx="3">
                  <c:v>19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E2-466B-81EA-0E2F8687BE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45241-7053-4AAB-941D-8B68BF24C6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CABA43-3418-47B7-8DD6-C83660A9A3AB}">
      <dgm:prSet phldrT="[Text]"/>
      <dgm:spPr>
        <a:xfrm>
          <a:off x="2228" y="0"/>
          <a:ext cx="3982901" cy="58139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Improve</a:t>
          </a:r>
        </a:p>
      </dgm:t>
    </dgm:pt>
    <dgm:pt modelId="{65C690AD-DFD6-414F-8BFE-8B663C486065}" type="parTrans" cxnId="{E4833DB1-4042-4A95-82EB-1FEFAEE6A4E8}">
      <dgm:prSet/>
      <dgm:spPr/>
      <dgm:t>
        <a:bodyPr/>
        <a:lstStyle/>
        <a:p>
          <a:endParaRPr lang="en-US"/>
        </a:p>
      </dgm:t>
    </dgm:pt>
    <dgm:pt modelId="{02E7322E-8A14-42A3-B011-2567DF26D905}" type="sibTrans" cxnId="{E4833DB1-4042-4A95-82EB-1FEFAEE6A4E8}">
      <dgm:prSet/>
      <dgm:spPr/>
      <dgm:t>
        <a:bodyPr/>
        <a:lstStyle/>
        <a:p>
          <a:endParaRPr lang="en-US"/>
        </a:p>
      </dgm:t>
    </dgm:pt>
    <dgm:pt modelId="{85E2DB82-87EE-4722-BD3D-0118CE7A3C86}">
      <dgm:prSet phldrT="[Text]"/>
      <dgm:spPr>
        <a:xfrm>
          <a:off x="3769130" y="0"/>
          <a:ext cx="3982901" cy="58139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Re-Implement</a:t>
          </a:r>
        </a:p>
      </dgm:t>
    </dgm:pt>
    <dgm:pt modelId="{2E559212-39E2-4132-90BB-3B6B282A9E29}" type="parTrans" cxnId="{B84C1697-3F95-4F04-8924-AC2CE1FB2A03}">
      <dgm:prSet/>
      <dgm:spPr/>
      <dgm:t>
        <a:bodyPr/>
        <a:lstStyle/>
        <a:p>
          <a:endParaRPr lang="en-US"/>
        </a:p>
      </dgm:t>
    </dgm:pt>
    <dgm:pt modelId="{D93D63D4-B5F3-4B51-9CD6-C50C73703C3B}" type="sibTrans" cxnId="{B84C1697-3F95-4F04-8924-AC2CE1FB2A03}">
      <dgm:prSet/>
      <dgm:spPr/>
      <dgm:t>
        <a:bodyPr/>
        <a:lstStyle/>
        <a:p>
          <a:endParaRPr lang="en-US"/>
        </a:p>
      </dgm:t>
    </dgm:pt>
    <dgm:pt modelId="{DBF4F938-40C9-4E88-B7B3-258CB68D1376}">
      <dgm:prSet phldrT="[Text]"/>
      <dgm:spPr>
        <a:xfrm>
          <a:off x="7522768" y="0"/>
          <a:ext cx="3982901" cy="58139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Replace</a:t>
          </a:r>
        </a:p>
      </dgm:t>
    </dgm:pt>
    <dgm:pt modelId="{DC099129-3A1A-4F93-9B73-63EB0C7A221D}" type="parTrans" cxnId="{09C406A6-C31C-4B54-A886-332A618FBC4F}">
      <dgm:prSet/>
      <dgm:spPr/>
      <dgm:t>
        <a:bodyPr/>
        <a:lstStyle/>
        <a:p>
          <a:endParaRPr lang="en-US"/>
        </a:p>
      </dgm:t>
    </dgm:pt>
    <dgm:pt modelId="{A8F371D9-D2A7-48B9-A45E-ADBBD05BFBA4}" type="sibTrans" cxnId="{09C406A6-C31C-4B54-A886-332A618FBC4F}">
      <dgm:prSet/>
      <dgm:spPr/>
      <dgm:t>
        <a:bodyPr/>
        <a:lstStyle/>
        <a:p>
          <a:endParaRPr lang="en-US"/>
        </a:p>
      </dgm:t>
    </dgm:pt>
    <dgm:pt modelId="{054F15E7-6F3E-4246-8EB7-85BDB633ACB1}">
      <dgm:prSet phldrT="[Text]"/>
      <dgm:spPr>
        <a:xfrm>
          <a:off x="2228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Good Foundation</a:t>
          </a:r>
        </a:p>
      </dgm:t>
    </dgm:pt>
    <dgm:pt modelId="{D84ADC64-75D8-47C8-9795-AEAB1F7CA228}" type="parTrans" cxnId="{E988F3C9-5230-4D5C-AD20-7D384C201F85}">
      <dgm:prSet/>
      <dgm:spPr/>
      <dgm:t>
        <a:bodyPr/>
        <a:lstStyle/>
        <a:p>
          <a:endParaRPr lang="en-US"/>
        </a:p>
      </dgm:t>
    </dgm:pt>
    <dgm:pt modelId="{D54668B6-9402-4E12-A3B4-0327F6F216C0}" type="sibTrans" cxnId="{E988F3C9-5230-4D5C-AD20-7D384C201F85}">
      <dgm:prSet/>
      <dgm:spPr/>
      <dgm:t>
        <a:bodyPr/>
        <a:lstStyle/>
        <a:p>
          <a:endParaRPr lang="en-US"/>
        </a:p>
      </dgm:t>
    </dgm:pt>
    <dgm:pt modelId="{D9343EE6-7EA5-4F19-B227-B76FCBDF79C9}">
      <dgm:prSet phldrT="[Text]"/>
      <dgm:spPr>
        <a:xfrm>
          <a:off x="2228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Add Functionality</a:t>
          </a:r>
        </a:p>
      </dgm:t>
    </dgm:pt>
    <dgm:pt modelId="{4C11658A-3AFA-4468-A553-B006D702F9DA}" type="parTrans" cxnId="{71203135-73EF-4127-94F1-CCDE671A8794}">
      <dgm:prSet/>
      <dgm:spPr/>
      <dgm:t>
        <a:bodyPr/>
        <a:lstStyle/>
        <a:p>
          <a:endParaRPr lang="en-US"/>
        </a:p>
      </dgm:t>
    </dgm:pt>
    <dgm:pt modelId="{5AC9EA80-DF97-4187-9CCC-37B625A89E5C}" type="sibTrans" cxnId="{71203135-73EF-4127-94F1-CCDE671A8794}">
      <dgm:prSet/>
      <dgm:spPr/>
      <dgm:t>
        <a:bodyPr/>
        <a:lstStyle/>
        <a:p>
          <a:endParaRPr lang="en-US"/>
        </a:p>
      </dgm:t>
    </dgm:pt>
    <dgm:pt modelId="{5C386C61-E673-4405-A09A-9221EC34ACD1}">
      <dgm:prSet phldrT="[Text]"/>
      <dgm:spPr>
        <a:xfrm>
          <a:off x="2228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Replace Spreadsheets</a:t>
          </a:r>
        </a:p>
      </dgm:t>
    </dgm:pt>
    <dgm:pt modelId="{21ACD27B-BD83-43D7-ACDC-20571112A41C}" type="parTrans" cxnId="{8BD9B27A-4267-4674-AFD6-69A603225710}">
      <dgm:prSet/>
      <dgm:spPr/>
      <dgm:t>
        <a:bodyPr/>
        <a:lstStyle/>
        <a:p>
          <a:endParaRPr lang="en-US"/>
        </a:p>
      </dgm:t>
    </dgm:pt>
    <dgm:pt modelId="{8223EA01-5F92-4E1C-A407-208879D6AC56}" type="sibTrans" cxnId="{8BD9B27A-4267-4674-AFD6-69A603225710}">
      <dgm:prSet/>
      <dgm:spPr/>
      <dgm:t>
        <a:bodyPr/>
        <a:lstStyle/>
        <a:p>
          <a:endParaRPr lang="en-US"/>
        </a:p>
      </dgm:t>
    </dgm:pt>
    <dgm:pt modelId="{6D5C2330-BE84-427E-A1D9-8B9E285E3696}">
      <dgm:prSet phldrT="[Text]"/>
      <dgm:spPr>
        <a:xfrm>
          <a:off x="2228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Replace Manual Processes</a:t>
          </a:r>
        </a:p>
      </dgm:t>
    </dgm:pt>
    <dgm:pt modelId="{D2680123-284B-46A9-A72E-37F2C454F25B}" type="parTrans" cxnId="{8390BAE8-C382-421B-95C7-8AAC644EBFA8}">
      <dgm:prSet/>
      <dgm:spPr/>
      <dgm:t>
        <a:bodyPr/>
        <a:lstStyle/>
        <a:p>
          <a:endParaRPr lang="en-US"/>
        </a:p>
      </dgm:t>
    </dgm:pt>
    <dgm:pt modelId="{FDCCA13A-C3DB-4DC4-950F-7FB16146F670}" type="sibTrans" cxnId="{8390BAE8-C382-421B-95C7-8AAC644EBFA8}">
      <dgm:prSet/>
      <dgm:spPr/>
      <dgm:t>
        <a:bodyPr/>
        <a:lstStyle/>
        <a:p>
          <a:endParaRPr lang="en-US"/>
        </a:p>
      </dgm:t>
    </dgm:pt>
    <dgm:pt modelId="{4E01ECF1-2123-46DB-B2E2-5D906B070B8F}">
      <dgm:prSet phldrT="[Text]"/>
      <dgm:spPr>
        <a:xfrm>
          <a:off x="3769130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Solid Technology</a:t>
          </a:r>
        </a:p>
      </dgm:t>
    </dgm:pt>
    <dgm:pt modelId="{B54EAAEA-E0D8-424D-9CDF-9E3BB1C0A648}" type="sibTrans" cxnId="{692D07DA-082F-42E3-B7B3-C4940C350C99}">
      <dgm:prSet/>
      <dgm:spPr/>
      <dgm:t>
        <a:bodyPr/>
        <a:lstStyle/>
        <a:p>
          <a:endParaRPr lang="en-US"/>
        </a:p>
      </dgm:t>
    </dgm:pt>
    <dgm:pt modelId="{0E0BD943-1A3A-4C63-A808-6C563828A7A0}" type="parTrans" cxnId="{692D07DA-082F-42E3-B7B3-C4940C350C99}">
      <dgm:prSet/>
      <dgm:spPr/>
      <dgm:t>
        <a:bodyPr/>
        <a:lstStyle/>
        <a:p>
          <a:endParaRPr lang="en-US"/>
        </a:p>
      </dgm:t>
    </dgm:pt>
    <dgm:pt modelId="{267B4CA6-4809-4FCE-B14A-721E71494DDA}">
      <dgm:prSet phldrT="[Text]"/>
      <dgm:spPr>
        <a:xfrm>
          <a:off x="3769130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Functionality Exists</a:t>
          </a:r>
        </a:p>
      </dgm:t>
    </dgm:pt>
    <dgm:pt modelId="{FF1F4785-06C3-4433-8554-FF762EB89646}" type="sibTrans" cxnId="{3E02B61C-C501-4589-B298-069A02A85B64}">
      <dgm:prSet/>
      <dgm:spPr/>
      <dgm:t>
        <a:bodyPr/>
        <a:lstStyle/>
        <a:p>
          <a:endParaRPr lang="en-US"/>
        </a:p>
      </dgm:t>
    </dgm:pt>
    <dgm:pt modelId="{B1AA006F-EBF0-4CC8-AFDE-FA133FDAB852}" type="parTrans" cxnId="{3E02B61C-C501-4589-B298-069A02A85B64}">
      <dgm:prSet/>
      <dgm:spPr/>
      <dgm:t>
        <a:bodyPr/>
        <a:lstStyle/>
        <a:p>
          <a:endParaRPr lang="en-US"/>
        </a:p>
      </dgm:t>
    </dgm:pt>
    <dgm:pt modelId="{3756BFDE-074A-4BAF-9E23-57A7C0777EA2}">
      <dgm:prSet phldrT="[Text]"/>
      <dgm:spPr>
        <a:xfrm>
          <a:off x="3769130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Poor Core Setup</a:t>
          </a:r>
        </a:p>
      </dgm:t>
    </dgm:pt>
    <dgm:pt modelId="{CBAA2C80-9524-4458-9EB3-75D646C6326D}" type="sibTrans" cxnId="{11F5F43A-065A-4CDF-BC7C-CE6B936E9683}">
      <dgm:prSet/>
      <dgm:spPr/>
      <dgm:t>
        <a:bodyPr/>
        <a:lstStyle/>
        <a:p>
          <a:endParaRPr lang="en-US"/>
        </a:p>
      </dgm:t>
    </dgm:pt>
    <dgm:pt modelId="{BFB8AE06-5407-410D-ADBD-58A20327CCD3}" type="parTrans" cxnId="{11F5F43A-065A-4CDF-BC7C-CE6B936E9683}">
      <dgm:prSet/>
      <dgm:spPr/>
      <dgm:t>
        <a:bodyPr/>
        <a:lstStyle/>
        <a:p>
          <a:endParaRPr lang="en-US"/>
        </a:p>
      </dgm:t>
    </dgm:pt>
    <dgm:pt modelId="{6BBDFB42-8EEC-451B-9330-713589ED3D83}">
      <dgm:prSet phldrT="[Text]"/>
      <dgm:spPr>
        <a:xfrm>
          <a:off x="3769130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Engage ERP Partner</a:t>
          </a:r>
        </a:p>
      </dgm:t>
    </dgm:pt>
    <dgm:pt modelId="{45F4D463-2A35-42E7-B89A-87122F29378E}" type="sibTrans" cxnId="{50CC62C2-DDA3-41D7-92E7-5BCC38D2FDC7}">
      <dgm:prSet/>
      <dgm:spPr/>
      <dgm:t>
        <a:bodyPr/>
        <a:lstStyle/>
        <a:p>
          <a:endParaRPr lang="en-US"/>
        </a:p>
      </dgm:t>
    </dgm:pt>
    <dgm:pt modelId="{04A7EA3E-42A2-442D-B296-CF88AF32BA14}" type="parTrans" cxnId="{50CC62C2-DDA3-41D7-92E7-5BCC38D2FDC7}">
      <dgm:prSet/>
      <dgm:spPr/>
      <dgm:t>
        <a:bodyPr/>
        <a:lstStyle/>
        <a:p>
          <a:endParaRPr lang="en-US"/>
        </a:p>
      </dgm:t>
    </dgm:pt>
    <dgm:pt modelId="{E3EE5F9D-1C1C-4A6D-9B13-4DC3A446381B}">
      <dgm:prSet phldrT="[Text]"/>
      <dgm:spPr>
        <a:xfrm>
          <a:off x="3769130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Possible Third Party Assistance</a:t>
          </a:r>
        </a:p>
      </dgm:t>
    </dgm:pt>
    <dgm:pt modelId="{B4DB8C6D-B45B-4A2A-8345-1BE384DDB280}" type="sibTrans" cxnId="{D37E65E4-6C4B-41E5-B7B5-B61ED766201E}">
      <dgm:prSet/>
      <dgm:spPr/>
      <dgm:t>
        <a:bodyPr/>
        <a:lstStyle/>
        <a:p>
          <a:endParaRPr lang="en-US"/>
        </a:p>
      </dgm:t>
    </dgm:pt>
    <dgm:pt modelId="{586BD3E8-ADBC-43CB-A395-48C5EAB7AB35}" type="parTrans" cxnId="{D37E65E4-6C4B-41E5-B7B5-B61ED766201E}">
      <dgm:prSet/>
      <dgm:spPr/>
      <dgm:t>
        <a:bodyPr/>
        <a:lstStyle/>
        <a:p>
          <a:endParaRPr lang="en-US"/>
        </a:p>
      </dgm:t>
    </dgm:pt>
    <dgm:pt modelId="{3A7BBECA-D159-4440-8B89-8EBC06115A9D}">
      <dgm:prSet phldrT="[Text]"/>
      <dgm:spPr>
        <a:xfrm>
          <a:off x="7536031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Technology No Longer Supports Objectives</a:t>
          </a:r>
        </a:p>
      </dgm:t>
    </dgm:pt>
    <dgm:pt modelId="{8B3E3926-FD32-469F-A9EC-488C8144641C}" type="parTrans" cxnId="{715FF68F-FAF2-463C-9EF7-820D37527223}">
      <dgm:prSet/>
      <dgm:spPr/>
      <dgm:t>
        <a:bodyPr/>
        <a:lstStyle/>
        <a:p>
          <a:endParaRPr lang="en-US"/>
        </a:p>
      </dgm:t>
    </dgm:pt>
    <dgm:pt modelId="{2B975386-B555-4EEE-B1C2-263C882F41B6}" type="sibTrans" cxnId="{715FF68F-FAF2-463C-9EF7-820D37527223}">
      <dgm:prSet/>
      <dgm:spPr/>
      <dgm:t>
        <a:bodyPr/>
        <a:lstStyle/>
        <a:p>
          <a:endParaRPr lang="en-US"/>
        </a:p>
      </dgm:t>
    </dgm:pt>
    <dgm:pt modelId="{05553B62-A211-4874-8EA7-A895A4877E98}">
      <dgm:prSet phldrT="[Text]"/>
      <dgm:spPr>
        <a:xfrm>
          <a:off x="7536031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Partnership No Longer a Fit</a:t>
          </a:r>
        </a:p>
      </dgm:t>
    </dgm:pt>
    <dgm:pt modelId="{4E2901D0-A676-4084-941D-846AE8951A9D}" type="parTrans" cxnId="{A57A1AA6-CD05-49AA-A173-5CF7AEC49891}">
      <dgm:prSet/>
      <dgm:spPr/>
      <dgm:t>
        <a:bodyPr/>
        <a:lstStyle/>
        <a:p>
          <a:endParaRPr lang="en-US"/>
        </a:p>
      </dgm:t>
    </dgm:pt>
    <dgm:pt modelId="{0632B2D5-6F61-436B-84C3-DB17BD0E8CBB}" type="sibTrans" cxnId="{A57A1AA6-CD05-49AA-A173-5CF7AEC49891}">
      <dgm:prSet/>
      <dgm:spPr/>
      <dgm:t>
        <a:bodyPr/>
        <a:lstStyle/>
        <a:p>
          <a:endParaRPr lang="en-US"/>
        </a:p>
      </dgm:t>
    </dgm:pt>
    <dgm:pt modelId="{14A85C85-5047-4C62-87D9-A70F49F0503D}">
      <dgm:prSet phldrT="[Text]"/>
      <dgm:spPr>
        <a:xfrm>
          <a:off x="7536031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Ease of Use</a:t>
          </a:r>
        </a:p>
      </dgm:t>
    </dgm:pt>
    <dgm:pt modelId="{C7ABC1C4-95B9-4968-BA5A-B282E201C2F3}" type="parTrans" cxnId="{54FD58B9-FB41-4E6B-9AFC-42C80DB904EE}">
      <dgm:prSet/>
      <dgm:spPr/>
      <dgm:t>
        <a:bodyPr/>
        <a:lstStyle/>
        <a:p>
          <a:endParaRPr lang="en-US"/>
        </a:p>
      </dgm:t>
    </dgm:pt>
    <dgm:pt modelId="{786351E1-E065-46B7-A36C-12515A3E4BAF}" type="sibTrans" cxnId="{54FD58B9-FB41-4E6B-9AFC-42C80DB904EE}">
      <dgm:prSet/>
      <dgm:spPr/>
      <dgm:t>
        <a:bodyPr/>
        <a:lstStyle/>
        <a:p>
          <a:endParaRPr lang="en-US"/>
        </a:p>
      </dgm:t>
    </dgm:pt>
    <dgm:pt modelId="{932C0DCB-7E2C-4E38-B15C-99313EEED4DE}">
      <dgm:prSet phldrT="[Text]"/>
      <dgm:spPr>
        <a:xfrm>
          <a:off x="7536031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Peers</a:t>
          </a:r>
        </a:p>
      </dgm:t>
    </dgm:pt>
    <dgm:pt modelId="{C8239CE8-927E-405E-8EEA-F135C2CD6763}" type="parTrans" cxnId="{06F041C5-5463-4A50-AF17-CB47C5DDF94D}">
      <dgm:prSet/>
      <dgm:spPr/>
      <dgm:t>
        <a:bodyPr/>
        <a:lstStyle/>
        <a:p>
          <a:endParaRPr lang="en-US"/>
        </a:p>
      </dgm:t>
    </dgm:pt>
    <dgm:pt modelId="{6AB187BD-D280-40B4-BD73-E01DBEA448D5}" type="sibTrans" cxnId="{06F041C5-5463-4A50-AF17-CB47C5DDF94D}">
      <dgm:prSet/>
      <dgm:spPr/>
      <dgm:t>
        <a:bodyPr/>
        <a:lstStyle/>
        <a:p>
          <a:endParaRPr lang="en-US"/>
        </a:p>
      </dgm:t>
    </dgm:pt>
    <dgm:pt modelId="{6FF44F29-C025-4D9B-A09D-524C45BBDB3D}">
      <dgm:prSet phldrT="[Text]"/>
      <dgm:spPr>
        <a:xfrm>
          <a:off x="7536031" y="704720"/>
          <a:ext cx="3186321" cy="26891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Functionality</a:t>
          </a:r>
        </a:p>
      </dgm:t>
    </dgm:pt>
    <dgm:pt modelId="{28CC677F-333F-4FD9-96C1-4DD0B6B0CC53}" type="parTrans" cxnId="{B718ADBA-F60A-4D90-A54B-90BFF23B70C1}">
      <dgm:prSet/>
      <dgm:spPr/>
      <dgm:t>
        <a:bodyPr/>
        <a:lstStyle/>
        <a:p>
          <a:endParaRPr lang="en-US"/>
        </a:p>
      </dgm:t>
    </dgm:pt>
    <dgm:pt modelId="{E8E19DF3-F003-43B8-8891-F59410438C2F}" type="sibTrans" cxnId="{B718ADBA-F60A-4D90-A54B-90BFF23B70C1}">
      <dgm:prSet/>
      <dgm:spPr/>
      <dgm:t>
        <a:bodyPr/>
        <a:lstStyle/>
        <a:p>
          <a:endParaRPr lang="en-US"/>
        </a:p>
      </dgm:t>
    </dgm:pt>
    <dgm:pt modelId="{F1DD3968-A21D-4BC0-A98E-125376D74045}" type="pres">
      <dgm:prSet presAssocID="{8A145241-7053-4AAB-941D-8B68BF24C659}" presName="Name0" presStyleCnt="0">
        <dgm:presLayoutVars>
          <dgm:dir/>
          <dgm:animLvl val="lvl"/>
          <dgm:resizeHandles val="exact"/>
        </dgm:presLayoutVars>
      </dgm:prSet>
      <dgm:spPr/>
    </dgm:pt>
    <dgm:pt modelId="{F42BC05F-490D-43EC-9ECB-6F9D64C30460}" type="pres">
      <dgm:prSet presAssocID="{95CABA43-3418-47B7-8DD6-C83660A9A3AB}" presName="composite" presStyleCnt="0"/>
      <dgm:spPr/>
    </dgm:pt>
    <dgm:pt modelId="{62398A1A-8D65-4724-BC80-ACD3021C30E6}" type="pres">
      <dgm:prSet presAssocID="{95CABA43-3418-47B7-8DD6-C83660A9A3AB}" presName="parTx" presStyleLbl="node1" presStyleIdx="0" presStyleCnt="3" custScaleY="43066" custLinFactNeighborY="-36122">
        <dgm:presLayoutVars>
          <dgm:chMax val="0"/>
          <dgm:chPref val="0"/>
          <dgm:bulletEnabled val="1"/>
        </dgm:presLayoutVars>
      </dgm:prSet>
      <dgm:spPr/>
    </dgm:pt>
    <dgm:pt modelId="{FF829066-2FDE-4E59-B196-ADC527369EC6}" type="pres">
      <dgm:prSet presAssocID="{95CABA43-3418-47B7-8DD6-C83660A9A3AB}" presName="desTx" presStyleLbl="revTx" presStyleIdx="0" presStyleCnt="3">
        <dgm:presLayoutVars>
          <dgm:bulletEnabled val="1"/>
        </dgm:presLayoutVars>
      </dgm:prSet>
      <dgm:spPr/>
    </dgm:pt>
    <dgm:pt modelId="{FF14D3D9-A07E-455A-8995-8BA495123F03}" type="pres">
      <dgm:prSet presAssocID="{02E7322E-8A14-42A3-B011-2567DF26D905}" presName="space" presStyleCnt="0"/>
      <dgm:spPr/>
    </dgm:pt>
    <dgm:pt modelId="{F014330C-5175-45CD-A4BE-E32EB4E06051}" type="pres">
      <dgm:prSet presAssocID="{85E2DB82-87EE-4722-BD3D-0118CE7A3C86}" presName="composite" presStyleCnt="0"/>
      <dgm:spPr/>
    </dgm:pt>
    <dgm:pt modelId="{592227AB-C0D7-492E-9663-8AA5A7ED0EA1}" type="pres">
      <dgm:prSet presAssocID="{85E2DB82-87EE-4722-BD3D-0118CE7A3C86}" presName="parTx" presStyleLbl="node1" presStyleIdx="1" presStyleCnt="3" custScaleY="43066" custLinFactNeighborY="-36122">
        <dgm:presLayoutVars>
          <dgm:chMax val="0"/>
          <dgm:chPref val="0"/>
          <dgm:bulletEnabled val="1"/>
        </dgm:presLayoutVars>
      </dgm:prSet>
      <dgm:spPr/>
    </dgm:pt>
    <dgm:pt modelId="{B2C21058-1138-47E1-BEE2-044B04BDAA6D}" type="pres">
      <dgm:prSet presAssocID="{85E2DB82-87EE-4722-BD3D-0118CE7A3C86}" presName="desTx" presStyleLbl="revTx" presStyleIdx="1" presStyleCnt="3">
        <dgm:presLayoutVars>
          <dgm:bulletEnabled val="1"/>
        </dgm:presLayoutVars>
      </dgm:prSet>
      <dgm:spPr/>
    </dgm:pt>
    <dgm:pt modelId="{897434A6-91D1-4CFD-9FDE-609381E14C37}" type="pres">
      <dgm:prSet presAssocID="{D93D63D4-B5F3-4B51-9CD6-C50C73703C3B}" presName="space" presStyleCnt="0"/>
      <dgm:spPr/>
    </dgm:pt>
    <dgm:pt modelId="{8E352D42-E6B3-4F0E-8DD7-7F4D1EBC3B68}" type="pres">
      <dgm:prSet presAssocID="{DBF4F938-40C9-4E88-B7B3-258CB68D1376}" presName="composite" presStyleCnt="0"/>
      <dgm:spPr/>
    </dgm:pt>
    <dgm:pt modelId="{278A594C-727A-4921-AE3E-7A0968D0F925}" type="pres">
      <dgm:prSet presAssocID="{DBF4F938-40C9-4E88-B7B3-258CB68D1376}" presName="parTx" presStyleLbl="node1" presStyleIdx="2" presStyleCnt="3" custScaleY="43066" custLinFactY="-559797" custLinFactNeighborX="-333" custLinFactNeighborY="-600000">
        <dgm:presLayoutVars>
          <dgm:chMax val="0"/>
          <dgm:chPref val="0"/>
          <dgm:bulletEnabled val="1"/>
        </dgm:presLayoutVars>
      </dgm:prSet>
      <dgm:spPr/>
    </dgm:pt>
    <dgm:pt modelId="{E16065B5-F02A-4EBB-A105-530AADF40FB4}" type="pres">
      <dgm:prSet presAssocID="{DBF4F938-40C9-4E88-B7B3-258CB68D1376}" presName="desTx" presStyleLbl="revTx" presStyleIdx="2" presStyleCnt="3">
        <dgm:presLayoutVars>
          <dgm:bulletEnabled val="1"/>
        </dgm:presLayoutVars>
      </dgm:prSet>
      <dgm:spPr/>
    </dgm:pt>
  </dgm:ptLst>
  <dgm:cxnLst>
    <dgm:cxn modelId="{12E3E302-1082-4B62-84B7-117AB803A41E}" type="presOf" srcId="{6BBDFB42-8EEC-451B-9330-713589ED3D83}" destId="{B2C21058-1138-47E1-BEE2-044B04BDAA6D}" srcOrd="0" destOrd="3" presId="urn:microsoft.com/office/officeart/2005/8/layout/chevron1"/>
    <dgm:cxn modelId="{3E02B61C-C501-4589-B298-069A02A85B64}" srcId="{85E2DB82-87EE-4722-BD3D-0118CE7A3C86}" destId="{267B4CA6-4809-4FCE-B14A-721E71494DDA}" srcOrd="1" destOrd="0" parTransId="{B1AA006F-EBF0-4CC8-AFDE-FA133FDAB852}" sibTransId="{FF1F4785-06C3-4433-8554-FF762EB89646}"/>
    <dgm:cxn modelId="{52A7BB25-5514-43FE-BFE1-8D45FA7B9F1E}" type="presOf" srcId="{5C386C61-E673-4405-A09A-9221EC34ACD1}" destId="{FF829066-2FDE-4E59-B196-ADC527369EC6}" srcOrd="0" destOrd="2" presId="urn:microsoft.com/office/officeart/2005/8/layout/chevron1"/>
    <dgm:cxn modelId="{DDCDF12C-42B6-439F-921D-AAE06891595E}" type="presOf" srcId="{D9343EE6-7EA5-4F19-B227-B76FCBDF79C9}" destId="{FF829066-2FDE-4E59-B196-ADC527369EC6}" srcOrd="0" destOrd="1" presId="urn:microsoft.com/office/officeart/2005/8/layout/chevron1"/>
    <dgm:cxn modelId="{71203135-73EF-4127-94F1-CCDE671A8794}" srcId="{95CABA43-3418-47B7-8DD6-C83660A9A3AB}" destId="{D9343EE6-7EA5-4F19-B227-B76FCBDF79C9}" srcOrd="1" destOrd="0" parTransId="{4C11658A-3AFA-4468-A553-B006D702F9DA}" sibTransId="{5AC9EA80-DF97-4187-9CCC-37B625A89E5C}"/>
    <dgm:cxn modelId="{11F5F43A-065A-4CDF-BC7C-CE6B936E9683}" srcId="{85E2DB82-87EE-4722-BD3D-0118CE7A3C86}" destId="{3756BFDE-074A-4BAF-9E23-57A7C0777EA2}" srcOrd="2" destOrd="0" parTransId="{BFB8AE06-5407-410D-ADBD-58A20327CCD3}" sibTransId="{CBAA2C80-9524-4458-9EB3-75D646C6326D}"/>
    <dgm:cxn modelId="{CB81115B-557E-46CD-A7B1-65D9C3699328}" type="presOf" srcId="{05553B62-A211-4874-8EA7-A895A4877E98}" destId="{E16065B5-F02A-4EBB-A105-530AADF40FB4}" srcOrd="0" destOrd="1" presId="urn:microsoft.com/office/officeart/2005/8/layout/chevron1"/>
    <dgm:cxn modelId="{1D89D46F-4566-43E1-AD2D-A0177795ED8F}" type="presOf" srcId="{932C0DCB-7E2C-4E38-B15C-99313EEED4DE}" destId="{E16065B5-F02A-4EBB-A105-530AADF40FB4}" srcOrd="0" destOrd="3" presId="urn:microsoft.com/office/officeart/2005/8/layout/chevron1"/>
    <dgm:cxn modelId="{7A27415A-A593-442E-AF1B-4891959BDDC6}" type="presOf" srcId="{267B4CA6-4809-4FCE-B14A-721E71494DDA}" destId="{B2C21058-1138-47E1-BEE2-044B04BDAA6D}" srcOrd="0" destOrd="1" presId="urn:microsoft.com/office/officeart/2005/8/layout/chevron1"/>
    <dgm:cxn modelId="{8BD9B27A-4267-4674-AFD6-69A603225710}" srcId="{95CABA43-3418-47B7-8DD6-C83660A9A3AB}" destId="{5C386C61-E673-4405-A09A-9221EC34ACD1}" srcOrd="2" destOrd="0" parTransId="{21ACD27B-BD83-43D7-ACDC-20571112A41C}" sibTransId="{8223EA01-5F92-4E1C-A407-208879D6AC56}"/>
    <dgm:cxn modelId="{FCB0A77B-4DB7-4D69-8773-BDD1EB83F481}" type="presOf" srcId="{054F15E7-6F3E-4246-8EB7-85BDB633ACB1}" destId="{FF829066-2FDE-4E59-B196-ADC527369EC6}" srcOrd="0" destOrd="0" presId="urn:microsoft.com/office/officeart/2005/8/layout/chevron1"/>
    <dgm:cxn modelId="{481E428E-17CA-4DCF-A948-2560AB202A7D}" type="presOf" srcId="{8A145241-7053-4AAB-941D-8B68BF24C659}" destId="{F1DD3968-A21D-4BC0-A98E-125376D74045}" srcOrd="0" destOrd="0" presId="urn:microsoft.com/office/officeart/2005/8/layout/chevron1"/>
    <dgm:cxn modelId="{715FF68F-FAF2-463C-9EF7-820D37527223}" srcId="{DBF4F938-40C9-4E88-B7B3-258CB68D1376}" destId="{3A7BBECA-D159-4440-8B89-8EBC06115A9D}" srcOrd="0" destOrd="0" parTransId="{8B3E3926-FD32-469F-A9EC-488C8144641C}" sibTransId="{2B975386-B555-4EEE-B1C2-263C882F41B6}"/>
    <dgm:cxn modelId="{B84C1697-3F95-4F04-8924-AC2CE1FB2A03}" srcId="{8A145241-7053-4AAB-941D-8B68BF24C659}" destId="{85E2DB82-87EE-4722-BD3D-0118CE7A3C86}" srcOrd="1" destOrd="0" parTransId="{2E559212-39E2-4132-90BB-3B6B282A9E29}" sibTransId="{D93D63D4-B5F3-4B51-9CD6-C50C73703C3B}"/>
    <dgm:cxn modelId="{15FDB697-ABB7-46E4-98D1-EE84DEE17D2A}" type="presOf" srcId="{E3EE5F9D-1C1C-4A6D-9B13-4DC3A446381B}" destId="{B2C21058-1138-47E1-BEE2-044B04BDAA6D}" srcOrd="0" destOrd="4" presId="urn:microsoft.com/office/officeart/2005/8/layout/chevron1"/>
    <dgm:cxn modelId="{A04FBDA1-1F7B-4840-938F-4379BB91C470}" type="presOf" srcId="{4E01ECF1-2123-46DB-B2E2-5D906B070B8F}" destId="{B2C21058-1138-47E1-BEE2-044B04BDAA6D}" srcOrd="0" destOrd="0" presId="urn:microsoft.com/office/officeart/2005/8/layout/chevron1"/>
    <dgm:cxn modelId="{09C406A6-C31C-4B54-A886-332A618FBC4F}" srcId="{8A145241-7053-4AAB-941D-8B68BF24C659}" destId="{DBF4F938-40C9-4E88-B7B3-258CB68D1376}" srcOrd="2" destOrd="0" parTransId="{DC099129-3A1A-4F93-9B73-63EB0C7A221D}" sibTransId="{A8F371D9-D2A7-48B9-A45E-ADBBD05BFBA4}"/>
    <dgm:cxn modelId="{A57A1AA6-CD05-49AA-A173-5CF7AEC49891}" srcId="{DBF4F938-40C9-4E88-B7B3-258CB68D1376}" destId="{05553B62-A211-4874-8EA7-A895A4877E98}" srcOrd="1" destOrd="0" parTransId="{4E2901D0-A676-4084-941D-846AE8951A9D}" sibTransId="{0632B2D5-6F61-436B-84C3-DB17BD0E8CBB}"/>
    <dgm:cxn modelId="{7D4E43A8-EC8E-4227-9B28-4FD688477923}" type="presOf" srcId="{6D5C2330-BE84-427E-A1D9-8B9E285E3696}" destId="{FF829066-2FDE-4E59-B196-ADC527369EC6}" srcOrd="0" destOrd="3" presId="urn:microsoft.com/office/officeart/2005/8/layout/chevron1"/>
    <dgm:cxn modelId="{8E71D5B0-4562-410C-A59A-6D4CD1466805}" type="presOf" srcId="{3756BFDE-074A-4BAF-9E23-57A7C0777EA2}" destId="{B2C21058-1138-47E1-BEE2-044B04BDAA6D}" srcOrd="0" destOrd="2" presId="urn:microsoft.com/office/officeart/2005/8/layout/chevron1"/>
    <dgm:cxn modelId="{E4833DB1-4042-4A95-82EB-1FEFAEE6A4E8}" srcId="{8A145241-7053-4AAB-941D-8B68BF24C659}" destId="{95CABA43-3418-47B7-8DD6-C83660A9A3AB}" srcOrd="0" destOrd="0" parTransId="{65C690AD-DFD6-414F-8BFE-8B663C486065}" sibTransId="{02E7322E-8A14-42A3-B011-2567DF26D905}"/>
    <dgm:cxn modelId="{54FD58B9-FB41-4E6B-9AFC-42C80DB904EE}" srcId="{DBF4F938-40C9-4E88-B7B3-258CB68D1376}" destId="{14A85C85-5047-4C62-87D9-A70F49F0503D}" srcOrd="2" destOrd="0" parTransId="{C7ABC1C4-95B9-4968-BA5A-B282E201C2F3}" sibTransId="{786351E1-E065-46B7-A36C-12515A3E4BAF}"/>
    <dgm:cxn modelId="{B718ADBA-F60A-4D90-A54B-90BFF23B70C1}" srcId="{DBF4F938-40C9-4E88-B7B3-258CB68D1376}" destId="{6FF44F29-C025-4D9B-A09D-524C45BBDB3D}" srcOrd="4" destOrd="0" parTransId="{28CC677F-333F-4FD9-96C1-4DD0B6B0CC53}" sibTransId="{E8E19DF3-F003-43B8-8891-F59410438C2F}"/>
    <dgm:cxn modelId="{50CC62C2-DDA3-41D7-92E7-5BCC38D2FDC7}" srcId="{85E2DB82-87EE-4722-BD3D-0118CE7A3C86}" destId="{6BBDFB42-8EEC-451B-9330-713589ED3D83}" srcOrd="3" destOrd="0" parTransId="{04A7EA3E-42A2-442D-B296-CF88AF32BA14}" sibTransId="{45F4D463-2A35-42E7-B89A-87122F29378E}"/>
    <dgm:cxn modelId="{06F041C5-5463-4A50-AF17-CB47C5DDF94D}" srcId="{DBF4F938-40C9-4E88-B7B3-258CB68D1376}" destId="{932C0DCB-7E2C-4E38-B15C-99313EEED4DE}" srcOrd="3" destOrd="0" parTransId="{C8239CE8-927E-405E-8EEA-F135C2CD6763}" sibTransId="{6AB187BD-D280-40B4-BD73-E01DBEA448D5}"/>
    <dgm:cxn modelId="{4A175BC8-B62F-49EB-BF02-4176A510246A}" type="presOf" srcId="{6FF44F29-C025-4D9B-A09D-524C45BBDB3D}" destId="{E16065B5-F02A-4EBB-A105-530AADF40FB4}" srcOrd="0" destOrd="4" presId="urn:microsoft.com/office/officeart/2005/8/layout/chevron1"/>
    <dgm:cxn modelId="{E988F3C9-5230-4D5C-AD20-7D384C201F85}" srcId="{95CABA43-3418-47B7-8DD6-C83660A9A3AB}" destId="{054F15E7-6F3E-4246-8EB7-85BDB633ACB1}" srcOrd="0" destOrd="0" parTransId="{D84ADC64-75D8-47C8-9795-AEAB1F7CA228}" sibTransId="{D54668B6-9402-4E12-A3B4-0327F6F216C0}"/>
    <dgm:cxn modelId="{692D07DA-082F-42E3-B7B3-C4940C350C99}" srcId="{85E2DB82-87EE-4722-BD3D-0118CE7A3C86}" destId="{4E01ECF1-2123-46DB-B2E2-5D906B070B8F}" srcOrd="0" destOrd="0" parTransId="{0E0BD943-1A3A-4C63-A808-6C563828A7A0}" sibTransId="{B54EAAEA-E0D8-424D-9CDF-9E3BB1C0A648}"/>
    <dgm:cxn modelId="{7C259FDD-3649-4A40-AFA6-C9DCF9B76888}" type="presOf" srcId="{95CABA43-3418-47B7-8DD6-C83660A9A3AB}" destId="{62398A1A-8D65-4724-BC80-ACD3021C30E6}" srcOrd="0" destOrd="0" presId="urn:microsoft.com/office/officeart/2005/8/layout/chevron1"/>
    <dgm:cxn modelId="{D37E65E4-6C4B-41E5-B7B5-B61ED766201E}" srcId="{85E2DB82-87EE-4722-BD3D-0118CE7A3C86}" destId="{E3EE5F9D-1C1C-4A6D-9B13-4DC3A446381B}" srcOrd="4" destOrd="0" parTransId="{586BD3E8-ADBC-43CB-A395-48C5EAB7AB35}" sibTransId="{B4DB8C6D-B45B-4A2A-8345-1BE384DDB280}"/>
    <dgm:cxn modelId="{8390BAE8-C382-421B-95C7-8AAC644EBFA8}" srcId="{95CABA43-3418-47B7-8DD6-C83660A9A3AB}" destId="{6D5C2330-BE84-427E-A1D9-8B9E285E3696}" srcOrd="3" destOrd="0" parTransId="{D2680123-284B-46A9-A72E-37F2C454F25B}" sibTransId="{FDCCA13A-C3DB-4DC4-950F-7FB16146F670}"/>
    <dgm:cxn modelId="{65629FE9-EA6E-495B-9EF9-EFBB69567EE6}" type="presOf" srcId="{DBF4F938-40C9-4E88-B7B3-258CB68D1376}" destId="{278A594C-727A-4921-AE3E-7A0968D0F925}" srcOrd="0" destOrd="0" presId="urn:microsoft.com/office/officeart/2005/8/layout/chevron1"/>
    <dgm:cxn modelId="{E2E265EF-571C-4BAE-8080-0520ABA9FCBB}" type="presOf" srcId="{3A7BBECA-D159-4440-8B89-8EBC06115A9D}" destId="{E16065B5-F02A-4EBB-A105-530AADF40FB4}" srcOrd="0" destOrd="0" presId="urn:microsoft.com/office/officeart/2005/8/layout/chevron1"/>
    <dgm:cxn modelId="{2304D5F3-6CBF-4BB9-8AAD-34BF69F3041A}" type="presOf" srcId="{14A85C85-5047-4C62-87D9-A70F49F0503D}" destId="{E16065B5-F02A-4EBB-A105-530AADF40FB4}" srcOrd="0" destOrd="2" presId="urn:microsoft.com/office/officeart/2005/8/layout/chevron1"/>
    <dgm:cxn modelId="{C65500FF-F750-4D90-925F-50AEEBE78DFF}" type="presOf" srcId="{85E2DB82-87EE-4722-BD3D-0118CE7A3C86}" destId="{592227AB-C0D7-492E-9663-8AA5A7ED0EA1}" srcOrd="0" destOrd="0" presId="urn:microsoft.com/office/officeart/2005/8/layout/chevron1"/>
    <dgm:cxn modelId="{E16DDB90-7101-4325-8A70-76723F260632}" type="presParOf" srcId="{F1DD3968-A21D-4BC0-A98E-125376D74045}" destId="{F42BC05F-490D-43EC-9ECB-6F9D64C30460}" srcOrd="0" destOrd="0" presId="urn:microsoft.com/office/officeart/2005/8/layout/chevron1"/>
    <dgm:cxn modelId="{2FA89623-F6B9-498F-9CFC-8D80D655D67F}" type="presParOf" srcId="{F42BC05F-490D-43EC-9ECB-6F9D64C30460}" destId="{62398A1A-8D65-4724-BC80-ACD3021C30E6}" srcOrd="0" destOrd="0" presId="urn:microsoft.com/office/officeart/2005/8/layout/chevron1"/>
    <dgm:cxn modelId="{CB6A832F-97DA-48F9-A502-B234A61FD3EC}" type="presParOf" srcId="{F42BC05F-490D-43EC-9ECB-6F9D64C30460}" destId="{FF829066-2FDE-4E59-B196-ADC527369EC6}" srcOrd="1" destOrd="0" presId="urn:microsoft.com/office/officeart/2005/8/layout/chevron1"/>
    <dgm:cxn modelId="{F4BFE1D0-E276-4E1C-90F0-D2486127E52A}" type="presParOf" srcId="{F1DD3968-A21D-4BC0-A98E-125376D74045}" destId="{FF14D3D9-A07E-455A-8995-8BA495123F03}" srcOrd="1" destOrd="0" presId="urn:microsoft.com/office/officeart/2005/8/layout/chevron1"/>
    <dgm:cxn modelId="{278FB867-1742-40D0-A665-0381670753F6}" type="presParOf" srcId="{F1DD3968-A21D-4BC0-A98E-125376D74045}" destId="{F014330C-5175-45CD-A4BE-E32EB4E06051}" srcOrd="2" destOrd="0" presId="urn:microsoft.com/office/officeart/2005/8/layout/chevron1"/>
    <dgm:cxn modelId="{0DE6FBD4-2437-45EE-81CA-81DEAF5DF272}" type="presParOf" srcId="{F014330C-5175-45CD-A4BE-E32EB4E06051}" destId="{592227AB-C0D7-492E-9663-8AA5A7ED0EA1}" srcOrd="0" destOrd="0" presId="urn:microsoft.com/office/officeart/2005/8/layout/chevron1"/>
    <dgm:cxn modelId="{C8D42479-CF46-4B05-9AAA-E45C64CDE894}" type="presParOf" srcId="{F014330C-5175-45CD-A4BE-E32EB4E06051}" destId="{B2C21058-1138-47E1-BEE2-044B04BDAA6D}" srcOrd="1" destOrd="0" presId="urn:microsoft.com/office/officeart/2005/8/layout/chevron1"/>
    <dgm:cxn modelId="{7AB3ED07-FE96-4B8F-880A-1F9EEB7BC5C4}" type="presParOf" srcId="{F1DD3968-A21D-4BC0-A98E-125376D74045}" destId="{897434A6-91D1-4CFD-9FDE-609381E14C37}" srcOrd="3" destOrd="0" presId="urn:microsoft.com/office/officeart/2005/8/layout/chevron1"/>
    <dgm:cxn modelId="{8880B70C-A94F-4E3D-9F2B-D3BD07829B31}" type="presParOf" srcId="{F1DD3968-A21D-4BC0-A98E-125376D74045}" destId="{8E352D42-E6B3-4F0E-8DD7-7F4D1EBC3B68}" srcOrd="4" destOrd="0" presId="urn:microsoft.com/office/officeart/2005/8/layout/chevron1"/>
    <dgm:cxn modelId="{1B2EC7B7-7441-4C1E-8DF6-F45014E974AA}" type="presParOf" srcId="{8E352D42-E6B3-4F0E-8DD7-7F4D1EBC3B68}" destId="{278A594C-727A-4921-AE3E-7A0968D0F925}" srcOrd="0" destOrd="0" presId="urn:microsoft.com/office/officeart/2005/8/layout/chevron1"/>
    <dgm:cxn modelId="{8403FACB-EFBB-4A83-87C1-705CE38F6461}" type="presParOf" srcId="{8E352D42-E6B3-4F0E-8DD7-7F4D1EBC3B68}" destId="{E16065B5-F02A-4EBB-A105-530AADF40FB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93674-552A-4E92-BF38-6E675B2502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EB390-9A52-4922-BB9E-D91A872E2156}">
      <dgm:prSet/>
      <dgm:spPr/>
      <dgm:t>
        <a:bodyPr/>
        <a:lstStyle/>
        <a:p>
          <a:r>
            <a:rPr lang="en-US"/>
            <a:t>Rigorous Process Review</a:t>
          </a:r>
        </a:p>
      </dgm:t>
    </dgm:pt>
    <dgm:pt modelId="{4A92C3E1-53D5-41DF-B1DB-4CF424065243}" type="parTrans" cxnId="{B3C15154-B645-4133-A10F-6E928E07D022}">
      <dgm:prSet/>
      <dgm:spPr/>
      <dgm:t>
        <a:bodyPr/>
        <a:lstStyle/>
        <a:p>
          <a:endParaRPr lang="en-US"/>
        </a:p>
      </dgm:t>
    </dgm:pt>
    <dgm:pt modelId="{7D0358F2-7B07-4532-83C5-DE562CFD1A44}" type="sibTrans" cxnId="{B3C15154-B645-4133-A10F-6E928E07D022}">
      <dgm:prSet/>
      <dgm:spPr/>
      <dgm:t>
        <a:bodyPr/>
        <a:lstStyle/>
        <a:p>
          <a:endParaRPr lang="en-US"/>
        </a:p>
      </dgm:t>
    </dgm:pt>
    <dgm:pt modelId="{6DE32BDC-0218-407E-9B7B-FB9A31A0B206}">
      <dgm:prSet/>
      <dgm:spPr/>
      <dgm:t>
        <a:bodyPr/>
        <a:lstStyle/>
        <a:p>
          <a:r>
            <a:rPr lang="en-US"/>
            <a:t>Success is in the details</a:t>
          </a:r>
        </a:p>
      </dgm:t>
    </dgm:pt>
    <dgm:pt modelId="{146C47F5-A0EE-4AD1-9A8D-16F2B86DF460}" type="parTrans" cxnId="{55D50DB7-ADA5-489A-86CE-7C9F35168C94}">
      <dgm:prSet/>
      <dgm:spPr/>
      <dgm:t>
        <a:bodyPr/>
        <a:lstStyle/>
        <a:p>
          <a:endParaRPr lang="en-US"/>
        </a:p>
      </dgm:t>
    </dgm:pt>
    <dgm:pt modelId="{E041CAD0-D370-469C-A90D-2FDA2EE23745}" type="sibTrans" cxnId="{55D50DB7-ADA5-489A-86CE-7C9F35168C94}">
      <dgm:prSet/>
      <dgm:spPr/>
      <dgm:t>
        <a:bodyPr/>
        <a:lstStyle/>
        <a:p>
          <a:endParaRPr lang="en-US"/>
        </a:p>
      </dgm:t>
    </dgm:pt>
    <dgm:pt modelId="{296BEA7A-FA93-497B-9742-A5EC9E09AF63}">
      <dgm:prSet/>
      <dgm:spPr/>
      <dgm:t>
        <a:bodyPr/>
        <a:lstStyle/>
        <a:p>
          <a:r>
            <a:rPr lang="en-US"/>
            <a:t>Implementations never end</a:t>
          </a:r>
        </a:p>
      </dgm:t>
    </dgm:pt>
    <dgm:pt modelId="{F7852E0B-E666-4FA4-9688-11809C2DF58A}" type="parTrans" cxnId="{49166763-0BF2-433C-BA99-0B100808272D}">
      <dgm:prSet/>
      <dgm:spPr/>
      <dgm:t>
        <a:bodyPr/>
        <a:lstStyle/>
        <a:p>
          <a:endParaRPr lang="en-US"/>
        </a:p>
      </dgm:t>
    </dgm:pt>
    <dgm:pt modelId="{7CE262B4-F715-4862-9891-3767C0CB848D}" type="sibTrans" cxnId="{49166763-0BF2-433C-BA99-0B100808272D}">
      <dgm:prSet/>
      <dgm:spPr/>
      <dgm:t>
        <a:bodyPr/>
        <a:lstStyle/>
        <a:p>
          <a:endParaRPr lang="en-US"/>
        </a:p>
      </dgm:t>
    </dgm:pt>
    <dgm:pt modelId="{8D083AEF-5655-4959-846D-BFBF04E08D2F}">
      <dgm:prSet/>
      <dgm:spPr/>
      <dgm:t>
        <a:bodyPr/>
        <a:lstStyle/>
        <a:p>
          <a:r>
            <a:rPr lang="en-US"/>
            <a:t>Consistent process feedback</a:t>
          </a:r>
        </a:p>
      </dgm:t>
    </dgm:pt>
    <dgm:pt modelId="{1D53BBB8-2F01-497F-AE11-8485944D0071}" type="parTrans" cxnId="{EFC1741F-CB75-4537-8B4D-A75B3E3E38C7}">
      <dgm:prSet/>
      <dgm:spPr/>
      <dgm:t>
        <a:bodyPr/>
        <a:lstStyle/>
        <a:p>
          <a:endParaRPr lang="en-US"/>
        </a:p>
      </dgm:t>
    </dgm:pt>
    <dgm:pt modelId="{66393FCB-76CC-4D55-A892-CBFDA4002FF5}" type="sibTrans" cxnId="{EFC1741F-CB75-4537-8B4D-A75B3E3E38C7}">
      <dgm:prSet/>
      <dgm:spPr/>
      <dgm:t>
        <a:bodyPr/>
        <a:lstStyle/>
        <a:p>
          <a:endParaRPr lang="en-US"/>
        </a:p>
      </dgm:t>
    </dgm:pt>
    <dgm:pt modelId="{F4A978F4-46C1-40E7-99FD-D957BB7A8349}">
      <dgm:prSet/>
      <dgm:spPr/>
      <dgm:t>
        <a:bodyPr/>
        <a:lstStyle/>
        <a:p>
          <a:r>
            <a:rPr lang="en-US"/>
            <a:t>People Factor</a:t>
          </a:r>
        </a:p>
      </dgm:t>
    </dgm:pt>
    <dgm:pt modelId="{938DFB2C-F27C-4584-A368-9DA685ACD3BC}" type="parTrans" cxnId="{DB9AB784-B5C0-408B-B702-A689D1E587AD}">
      <dgm:prSet/>
      <dgm:spPr/>
      <dgm:t>
        <a:bodyPr/>
        <a:lstStyle/>
        <a:p>
          <a:endParaRPr lang="en-US"/>
        </a:p>
      </dgm:t>
    </dgm:pt>
    <dgm:pt modelId="{70668AA7-5FBE-49DC-B8A1-AE902ADE2244}" type="sibTrans" cxnId="{DB9AB784-B5C0-408B-B702-A689D1E587AD}">
      <dgm:prSet/>
      <dgm:spPr/>
      <dgm:t>
        <a:bodyPr/>
        <a:lstStyle/>
        <a:p>
          <a:endParaRPr lang="en-US"/>
        </a:p>
      </dgm:t>
    </dgm:pt>
    <dgm:pt modelId="{0431D7AF-C8C4-401A-A433-4168AA121579}">
      <dgm:prSet/>
      <dgm:spPr/>
      <dgm:t>
        <a:bodyPr/>
        <a:lstStyle/>
        <a:p>
          <a:r>
            <a:rPr lang="en-US"/>
            <a:t>Availability of time for extra workload</a:t>
          </a:r>
        </a:p>
      </dgm:t>
    </dgm:pt>
    <dgm:pt modelId="{F1E79FF1-D950-4324-BEAE-ECB82EFF91D5}" type="parTrans" cxnId="{64AC662B-D099-4BC4-A2D9-72A64ED23FD5}">
      <dgm:prSet/>
      <dgm:spPr/>
      <dgm:t>
        <a:bodyPr/>
        <a:lstStyle/>
        <a:p>
          <a:endParaRPr lang="en-US"/>
        </a:p>
      </dgm:t>
    </dgm:pt>
    <dgm:pt modelId="{18FD71BE-8908-4AA8-B0CD-319DD4B187F6}" type="sibTrans" cxnId="{64AC662B-D099-4BC4-A2D9-72A64ED23FD5}">
      <dgm:prSet/>
      <dgm:spPr/>
      <dgm:t>
        <a:bodyPr/>
        <a:lstStyle/>
        <a:p>
          <a:endParaRPr lang="en-US"/>
        </a:p>
      </dgm:t>
    </dgm:pt>
    <dgm:pt modelId="{D5BF7609-2766-4255-8FB1-91E14C4E2206}">
      <dgm:prSet/>
      <dgm:spPr/>
      <dgm:t>
        <a:bodyPr/>
        <a:lstStyle/>
        <a:p>
          <a:r>
            <a:rPr lang="en-US"/>
            <a:t>Content Knowledge</a:t>
          </a:r>
        </a:p>
      </dgm:t>
    </dgm:pt>
    <dgm:pt modelId="{6652C0B3-3E2B-4EE2-B078-3B08AAE4FE29}" type="parTrans" cxnId="{DDCEC924-61AA-4779-8A5E-5719098F8E7A}">
      <dgm:prSet/>
      <dgm:spPr/>
      <dgm:t>
        <a:bodyPr/>
        <a:lstStyle/>
        <a:p>
          <a:endParaRPr lang="en-US"/>
        </a:p>
      </dgm:t>
    </dgm:pt>
    <dgm:pt modelId="{225D173A-1263-4FF3-ACEC-05AC93A9AE2A}" type="sibTrans" cxnId="{DDCEC924-61AA-4779-8A5E-5719098F8E7A}">
      <dgm:prSet/>
      <dgm:spPr/>
      <dgm:t>
        <a:bodyPr/>
        <a:lstStyle/>
        <a:p>
          <a:endParaRPr lang="en-US"/>
        </a:p>
      </dgm:t>
    </dgm:pt>
    <dgm:pt modelId="{78433AC0-760D-404B-B7E5-3B2F207A1A35}">
      <dgm:prSet/>
      <dgm:spPr/>
      <dgm:t>
        <a:bodyPr/>
        <a:lstStyle/>
        <a:p>
          <a:r>
            <a:rPr lang="en-US"/>
            <a:t>Fear factor – Managing Change</a:t>
          </a:r>
        </a:p>
      </dgm:t>
    </dgm:pt>
    <dgm:pt modelId="{6142B348-4A23-4D4E-9FDA-447B1CBD397C}" type="parTrans" cxnId="{5830D34D-321A-4EB0-8A57-820CE1573B03}">
      <dgm:prSet/>
      <dgm:spPr/>
      <dgm:t>
        <a:bodyPr/>
        <a:lstStyle/>
        <a:p>
          <a:endParaRPr lang="en-US"/>
        </a:p>
      </dgm:t>
    </dgm:pt>
    <dgm:pt modelId="{59C4AD47-15CE-4CC0-A61B-B653675A675A}" type="sibTrans" cxnId="{5830D34D-321A-4EB0-8A57-820CE1573B03}">
      <dgm:prSet/>
      <dgm:spPr/>
      <dgm:t>
        <a:bodyPr/>
        <a:lstStyle/>
        <a:p>
          <a:endParaRPr lang="en-US"/>
        </a:p>
      </dgm:t>
    </dgm:pt>
    <dgm:pt modelId="{2E8800BA-98E1-475B-9737-A9D2EE249966}" type="pres">
      <dgm:prSet presAssocID="{61A93674-552A-4E92-BF38-6E675B250246}" presName="linear" presStyleCnt="0">
        <dgm:presLayoutVars>
          <dgm:animLvl val="lvl"/>
          <dgm:resizeHandles val="exact"/>
        </dgm:presLayoutVars>
      </dgm:prSet>
      <dgm:spPr/>
    </dgm:pt>
    <dgm:pt modelId="{B484C629-E3F9-40AF-97EE-B9125C1DA6F2}" type="pres">
      <dgm:prSet presAssocID="{124EB390-9A52-4922-BB9E-D91A872E21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553D86-E2D9-4CDD-A51E-2451FCF5514A}" type="pres">
      <dgm:prSet presAssocID="{124EB390-9A52-4922-BB9E-D91A872E2156}" presName="childText" presStyleLbl="revTx" presStyleIdx="0" presStyleCnt="2">
        <dgm:presLayoutVars>
          <dgm:bulletEnabled val="1"/>
        </dgm:presLayoutVars>
      </dgm:prSet>
      <dgm:spPr/>
    </dgm:pt>
    <dgm:pt modelId="{546B69CD-29A3-490E-A9DB-9649681F1698}" type="pres">
      <dgm:prSet presAssocID="{F4A978F4-46C1-40E7-99FD-D957BB7A83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D3599A-2B7C-4231-ACF2-38561BE13079}" type="pres">
      <dgm:prSet presAssocID="{F4A978F4-46C1-40E7-99FD-D957BB7A83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FC1741F-CB75-4537-8B4D-A75B3E3E38C7}" srcId="{124EB390-9A52-4922-BB9E-D91A872E2156}" destId="{8D083AEF-5655-4959-846D-BFBF04E08D2F}" srcOrd="2" destOrd="0" parTransId="{1D53BBB8-2F01-497F-AE11-8485944D0071}" sibTransId="{66393FCB-76CC-4D55-A892-CBFDA4002FF5}"/>
    <dgm:cxn modelId="{DDCEC924-61AA-4779-8A5E-5719098F8E7A}" srcId="{F4A978F4-46C1-40E7-99FD-D957BB7A8349}" destId="{D5BF7609-2766-4255-8FB1-91E14C4E2206}" srcOrd="1" destOrd="0" parTransId="{6652C0B3-3E2B-4EE2-B078-3B08AAE4FE29}" sibTransId="{225D173A-1263-4FF3-ACEC-05AC93A9AE2A}"/>
    <dgm:cxn modelId="{797A7F25-3608-468E-8ED0-107A70C1550A}" type="presOf" srcId="{61A93674-552A-4E92-BF38-6E675B250246}" destId="{2E8800BA-98E1-475B-9737-A9D2EE249966}" srcOrd="0" destOrd="0" presId="urn:microsoft.com/office/officeart/2005/8/layout/vList2"/>
    <dgm:cxn modelId="{DFB6C42A-0D89-4033-A42E-00ED6778FF30}" type="presOf" srcId="{78433AC0-760D-404B-B7E5-3B2F207A1A35}" destId="{96D3599A-2B7C-4231-ACF2-38561BE13079}" srcOrd="0" destOrd="2" presId="urn:microsoft.com/office/officeart/2005/8/layout/vList2"/>
    <dgm:cxn modelId="{64AC662B-D099-4BC4-A2D9-72A64ED23FD5}" srcId="{F4A978F4-46C1-40E7-99FD-D957BB7A8349}" destId="{0431D7AF-C8C4-401A-A433-4168AA121579}" srcOrd="0" destOrd="0" parTransId="{F1E79FF1-D950-4324-BEAE-ECB82EFF91D5}" sibTransId="{18FD71BE-8908-4AA8-B0CD-319DD4B187F6}"/>
    <dgm:cxn modelId="{49166763-0BF2-433C-BA99-0B100808272D}" srcId="{124EB390-9A52-4922-BB9E-D91A872E2156}" destId="{296BEA7A-FA93-497B-9742-A5EC9E09AF63}" srcOrd="1" destOrd="0" parTransId="{F7852E0B-E666-4FA4-9688-11809C2DF58A}" sibTransId="{7CE262B4-F715-4862-9891-3767C0CB848D}"/>
    <dgm:cxn modelId="{650D3F68-FD1B-4FB3-92F4-6BC2B627509F}" type="presOf" srcId="{6DE32BDC-0218-407E-9B7B-FB9A31A0B206}" destId="{8F553D86-E2D9-4CDD-A51E-2451FCF5514A}" srcOrd="0" destOrd="0" presId="urn:microsoft.com/office/officeart/2005/8/layout/vList2"/>
    <dgm:cxn modelId="{9545C26B-9B26-47F8-8475-55824E503DFE}" type="presOf" srcId="{0431D7AF-C8C4-401A-A433-4168AA121579}" destId="{96D3599A-2B7C-4231-ACF2-38561BE13079}" srcOrd="0" destOrd="0" presId="urn:microsoft.com/office/officeart/2005/8/layout/vList2"/>
    <dgm:cxn modelId="{5830D34D-321A-4EB0-8A57-820CE1573B03}" srcId="{F4A978F4-46C1-40E7-99FD-D957BB7A8349}" destId="{78433AC0-760D-404B-B7E5-3B2F207A1A35}" srcOrd="2" destOrd="0" parTransId="{6142B348-4A23-4D4E-9FDA-447B1CBD397C}" sibTransId="{59C4AD47-15CE-4CC0-A61B-B653675A675A}"/>
    <dgm:cxn modelId="{77250C4E-A92C-4ACB-B394-47A994970FFB}" type="presOf" srcId="{F4A978F4-46C1-40E7-99FD-D957BB7A8349}" destId="{546B69CD-29A3-490E-A9DB-9649681F1698}" srcOrd="0" destOrd="0" presId="urn:microsoft.com/office/officeart/2005/8/layout/vList2"/>
    <dgm:cxn modelId="{B3C15154-B645-4133-A10F-6E928E07D022}" srcId="{61A93674-552A-4E92-BF38-6E675B250246}" destId="{124EB390-9A52-4922-BB9E-D91A872E2156}" srcOrd="0" destOrd="0" parTransId="{4A92C3E1-53D5-41DF-B1DB-4CF424065243}" sibTransId="{7D0358F2-7B07-4532-83C5-DE562CFD1A44}"/>
    <dgm:cxn modelId="{DB9AB784-B5C0-408B-B702-A689D1E587AD}" srcId="{61A93674-552A-4E92-BF38-6E675B250246}" destId="{F4A978F4-46C1-40E7-99FD-D957BB7A8349}" srcOrd="1" destOrd="0" parTransId="{938DFB2C-F27C-4584-A368-9DA685ACD3BC}" sibTransId="{70668AA7-5FBE-49DC-B8A1-AE902ADE2244}"/>
    <dgm:cxn modelId="{99511288-9367-4840-86AB-24BF216A5F4E}" type="presOf" srcId="{8D083AEF-5655-4959-846D-BFBF04E08D2F}" destId="{8F553D86-E2D9-4CDD-A51E-2451FCF5514A}" srcOrd="0" destOrd="2" presId="urn:microsoft.com/office/officeart/2005/8/layout/vList2"/>
    <dgm:cxn modelId="{A13F7796-9F63-4378-9CE6-87718030B91F}" type="presOf" srcId="{296BEA7A-FA93-497B-9742-A5EC9E09AF63}" destId="{8F553D86-E2D9-4CDD-A51E-2451FCF5514A}" srcOrd="0" destOrd="1" presId="urn:microsoft.com/office/officeart/2005/8/layout/vList2"/>
    <dgm:cxn modelId="{55D50DB7-ADA5-489A-86CE-7C9F35168C94}" srcId="{124EB390-9A52-4922-BB9E-D91A872E2156}" destId="{6DE32BDC-0218-407E-9B7B-FB9A31A0B206}" srcOrd="0" destOrd="0" parTransId="{146C47F5-A0EE-4AD1-9A8D-16F2B86DF460}" sibTransId="{E041CAD0-D370-469C-A90D-2FDA2EE23745}"/>
    <dgm:cxn modelId="{6E7FD1BB-86D1-410B-A942-830A16D01DF3}" type="presOf" srcId="{D5BF7609-2766-4255-8FB1-91E14C4E2206}" destId="{96D3599A-2B7C-4231-ACF2-38561BE13079}" srcOrd="0" destOrd="1" presId="urn:microsoft.com/office/officeart/2005/8/layout/vList2"/>
    <dgm:cxn modelId="{E8DA13F4-41A3-47DC-BE77-AB23A5E9ED25}" type="presOf" srcId="{124EB390-9A52-4922-BB9E-D91A872E2156}" destId="{B484C629-E3F9-40AF-97EE-B9125C1DA6F2}" srcOrd="0" destOrd="0" presId="urn:microsoft.com/office/officeart/2005/8/layout/vList2"/>
    <dgm:cxn modelId="{9D75FB49-2915-4A97-A25F-01EF76D5F273}" type="presParOf" srcId="{2E8800BA-98E1-475B-9737-A9D2EE249966}" destId="{B484C629-E3F9-40AF-97EE-B9125C1DA6F2}" srcOrd="0" destOrd="0" presId="urn:microsoft.com/office/officeart/2005/8/layout/vList2"/>
    <dgm:cxn modelId="{D26E1E2F-2A8A-421E-B255-7AE411F78B03}" type="presParOf" srcId="{2E8800BA-98E1-475B-9737-A9D2EE249966}" destId="{8F553D86-E2D9-4CDD-A51E-2451FCF5514A}" srcOrd="1" destOrd="0" presId="urn:microsoft.com/office/officeart/2005/8/layout/vList2"/>
    <dgm:cxn modelId="{113B94E4-01D1-4780-88C6-AC1448F1B280}" type="presParOf" srcId="{2E8800BA-98E1-475B-9737-A9D2EE249966}" destId="{546B69CD-29A3-490E-A9DB-9649681F1698}" srcOrd="2" destOrd="0" presId="urn:microsoft.com/office/officeart/2005/8/layout/vList2"/>
    <dgm:cxn modelId="{662956F2-ED00-48EB-9D71-2519FDB95D51}" type="presParOf" srcId="{2E8800BA-98E1-475B-9737-A9D2EE249966}" destId="{96D3599A-2B7C-4231-ACF2-38561BE1307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7E040-689F-45DE-B4DC-AE3AB360BF3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FFBCE-5A8E-4092-A755-7350C32F0A29}">
      <dgm:prSet phldrT="[Text]" custT="1"/>
      <dgm:spPr/>
      <dgm:t>
        <a:bodyPr/>
        <a:lstStyle/>
        <a:p>
          <a:r>
            <a:rPr lang="en-US" sz="1600"/>
            <a:t>Needs Assessment</a:t>
          </a:r>
        </a:p>
      </dgm:t>
    </dgm:pt>
    <dgm:pt modelId="{A246AC3E-383A-435F-8C7A-67278FFA25E7}" type="parTrans" cxnId="{A3B17C94-19EF-446C-BE30-5AAA57387AE9}">
      <dgm:prSet/>
      <dgm:spPr/>
      <dgm:t>
        <a:bodyPr/>
        <a:lstStyle/>
        <a:p>
          <a:endParaRPr lang="en-US"/>
        </a:p>
      </dgm:t>
    </dgm:pt>
    <dgm:pt modelId="{43B17D68-CA93-43D9-8452-07BEA32F8C94}" type="sibTrans" cxnId="{A3B17C94-19EF-446C-BE30-5AAA57387AE9}">
      <dgm:prSet/>
      <dgm:spPr/>
      <dgm:t>
        <a:bodyPr/>
        <a:lstStyle/>
        <a:p>
          <a:endParaRPr lang="en-US"/>
        </a:p>
      </dgm:t>
    </dgm:pt>
    <dgm:pt modelId="{3D1DDD92-FFF6-495B-9D59-6E48C32B288C}">
      <dgm:prSet phldrT="[Text]" custT="1"/>
      <dgm:spPr/>
      <dgm:t>
        <a:bodyPr/>
        <a:lstStyle/>
        <a:p>
          <a:r>
            <a:rPr lang="en-US" sz="1600"/>
            <a:t>Process Reengineering</a:t>
          </a:r>
        </a:p>
      </dgm:t>
    </dgm:pt>
    <dgm:pt modelId="{59CA3EDC-1E61-46D6-801B-BDB49EE6383A}" type="parTrans" cxnId="{8837A94F-ED6C-47A8-A8E8-7F66F5D1646A}">
      <dgm:prSet/>
      <dgm:spPr/>
      <dgm:t>
        <a:bodyPr/>
        <a:lstStyle/>
        <a:p>
          <a:endParaRPr lang="en-US"/>
        </a:p>
      </dgm:t>
    </dgm:pt>
    <dgm:pt modelId="{6077B9F6-0938-4092-92F1-738C8019D776}" type="sibTrans" cxnId="{8837A94F-ED6C-47A8-A8E8-7F66F5D1646A}">
      <dgm:prSet/>
      <dgm:spPr/>
      <dgm:t>
        <a:bodyPr/>
        <a:lstStyle/>
        <a:p>
          <a:endParaRPr lang="en-US"/>
        </a:p>
      </dgm:t>
    </dgm:pt>
    <dgm:pt modelId="{7262AF96-CEA2-4815-B56C-C557C61866BE}">
      <dgm:prSet phldrT="[Text]" custT="1"/>
      <dgm:spPr/>
      <dgm:t>
        <a:bodyPr/>
        <a:lstStyle/>
        <a:p>
          <a:r>
            <a:rPr lang="en-US" sz="1600"/>
            <a:t>Pilot Solution</a:t>
          </a:r>
        </a:p>
      </dgm:t>
    </dgm:pt>
    <dgm:pt modelId="{BD5510CF-B34E-44F5-84C2-E011D1AF56FD}" type="parTrans" cxnId="{4391BA1D-A4F3-4BF6-9D2A-4C33D29A221D}">
      <dgm:prSet/>
      <dgm:spPr/>
      <dgm:t>
        <a:bodyPr/>
        <a:lstStyle/>
        <a:p>
          <a:endParaRPr lang="en-US"/>
        </a:p>
      </dgm:t>
    </dgm:pt>
    <dgm:pt modelId="{647831D1-4EB9-49FD-89CD-394A3622142C}" type="sibTrans" cxnId="{4391BA1D-A4F3-4BF6-9D2A-4C33D29A221D}">
      <dgm:prSet/>
      <dgm:spPr/>
      <dgm:t>
        <a:bodyPr/>
        <a:lstStyle/>
        <a:p>
          <a:endParaRPr lang="en-US"/>
        </a:p>
      </dgm:t>
    </dgm:pt>
    <dgm:pt modelId="{60E87D0F-0D46-4D20-819C-3DAC59587CEB}">
      <dgm:prSet phldrT="[Text]" custT="1"/>
      <dgm:spPr/>
      <dgm:t>
        <a:bodyPr/>
        <a:lstStyle/>
        <a:p>
          <a:r>
            <a:rPr lang="en-US" sz="1600"/>
            <a:t>Training</a:t>
          </a:r>
        </a:p>
      </dgm:t>
    </dgm:pt>
    <dgm:pt modelId="{AE770B73-A4B3-4E6D-A432-E4A91E88176E}" type="parTrans" cxnId="{3E2694A0-F4EB-424A-8EB1-D9D7E1EFBFCE}">
      <dgm:prSet/>
      <dgm:spPr/>
      <dgm:t>
        <a:bodyPr/>
        <a:lstStyle/>
        <a:p>
          <a:endParaRPr lang="en-US"/>
        </a:p>
      </dgm:t>
    </dgm:pt>
    <dgm:pt modelId="{FB793F12-3BAC-4462-8AF9-AFC3A6605689}" type="sibTrans" cxnId="{3E2694A0-F4EB-424A-8EB1-D9D7E1EFBFCE}">
      <dgm:prSet/>
      <dgm:spPr>
        <a:ln w="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FFA6425-7D19-4B96-8F76-2ACF6F76A384}">
      <dgm:prSet phldrT="[Text]" custT="1"/>
      <dgm:spPr/>
      <dgm:t>
        <a:bodyPr/>
        <a:lstStyle/>
        <a:p>
          <a:r>
            <a:rPr lang="en-US" sz="1600"/>
            <a:t>Phased Implementation</a:t>
          </a:r>
        </a:p>
      </dgm:t>
    </dgm:pt>
    <dgm:pt modelId="{912DA994-24B7-4E55-B65C-FA906624B58D}" type="parTrans" cxnId="{7AE645D0-C4F0-4405-9AA4-A1A74FA20AA7}">
      <dgm:prSet/>
      <dgm:spPr/>
      <dgm:t>
        <a:bodyPr/>
        <a:lstStyle/>
        <a:p>
          <a:endParaRPr lang="en-US"/>
        </a:p>
      </dgm:t>
    </dgm:pt>
    <dgm:pt modelId="{4D0F23CC-E2C1-4768-939C-8EB770A61A08}" type="sibTrans" cxnId="{7AE645D0-C4F0-4405-9AA4-A1A74FA20AA7}">
      <dgm:prSet/>
      <dgm:spPr/>
      <dgm:t>
        <a:bodyPr/>
        <a:lstStyle/>
        <a:p>
          <a:endParaRPr lang="en-US"/>
        </a:p>
      </dgm:t>
    </dgm:pt>
    <dgm:pt modelId="{A3687F75-CD4D-4E35-B705-F75FC7FD21EC}">
      <dgm:prSet phldrT="[Text]" custT="1"/>
      <dgm:spPr/>
      <dgm:t>
        <a:bodyPr/>
        <a:lstStyle/>
        <a:p>
          <a:r>
            <a:rPr lang="en-US" sz="1600"/>
            <a:t>Software Selection</a:t>
          </a:r>
        </a:p>
      </dgm:t>
    </dgm:pt>
    <dgm:pt modelId="{8F4F6A1B-A720-464D-BFBA-BC20CA5C3B01}" type="parTrans" cxnId="{25A52BA6-0EF5-4914-B54D-3346B05A9025}">
      <dgm:prSet/>
      <dgm:spPr/>
      <dgm:t>
        <a:bodyPr/>
        <a:lstStyle/>
        <a:p>
          <a:endParaRPr lang="en-US"/>
        </a:p>
      </dgm:t>
    </dgm:pt>
    <dgm:pt modelId="{C51B9778-2A64-457F-BAA2-8E697941CF0F}" type="sibTrans" cxnId="{25A52BA6-0EF5-4914-B54D-3346B05A9025}">
      <dgm:prSet/>
      <dgm:spPr/>
      <dgm:t>
        <a:bodyPr/>
        <a:lstStyle/>
        <a:p>
          <a:endParaRPr lang="en-US"/>
        </a:p>
      </dgm:t>
    </dgm:pt>
    <dgm:pt modelId="{C8539F0D-6B8F-4880-945F-28AB1F38D054}" type="pres">
      <dgm:prSet presAssocID="{3FB7E040-689F-45DE-B4DC-AE3AB360BF3E}" presName="cycle" presStyleCnt="0">
        <dgm:presLayoutVars>
          <dgm:dir/>
          <dgm:resizeHandles val="exact"/>
        </dgm:presLayoutVars>
      </dgm:prSet>
      <dgm:spPr/>
    </dgm:pt>
    <dgm:pt modelId="{D044C417-2A3D-43C0-8B45-1423BEC85604}" type="pres">
      <dgm:prSet presAssocID="{708FFBCE-5A8E-4092-A755-7350C32F0A29}" presName="dummy" presStyleCnt="0"/>
      <dgm:spPr/>
    </dgm:pt>
    <dgm:pt modelId="{B470F3A9-2C97-468D-AFBC-5AE526617C21}" type="pres">
      <dgm:prSet presAssocID="{708FFBCE-5A8E-4092-A755-7350C32F0A29}" presName="node" presStyleLbl="revTx" presStyleIdx="0" presStyleCnt="6" custScaleX="149709">
        <dgm:presLayoutVars>
          <dgm:bulletEnabled val="1"/>
        </dgm:presLayoutVars>
      </dgm:prSet>
      <dgm:spPr/>
    </dgm:pt>
    <dgm:pt modelId="{041CE6A1-5032-431D-B26B-0367C9013E61}" type="pres">
      <dgm:prSet presAssocID="{43B17D68-CA93-43D9-8452-07BEA32F8C94}" presName="sibTrans" presStyleLbl="node1" presStyleIdx="0" presStyleCnt="6"/>
      <dgm:spPr/>
    </dgm:pt>
    <dgm:pt modelId="{00DB9B13-1A42-4E26-94EA-B4DA91EDEC1C}" type="pres">
      <dgm:prSet presAssocID="{A3687F75-CD4D-4E35-B705-F75FC7FD21EC}" presName="dummy" presStyleCnt="0"/>
      <dgm:spPr/>
    </dgm:pt>
    <dgm:pt modelId="{32A3975D-141E-45DD-9BF3-FB9F124DE000}" type="pres">
      <dgm:prSet presAssocID="{A3687F75-CD4D-4E35-B705-F75FC7FD21EC}" presName="node" presStyleLbl="revTx" presStyleIdx="1" presStyleCnt="6">
        <dgm:presLayoutVars>
          <dgm:bulletEnabled val="1"/>
        </dgm:presLayoutVars>
      </dgm:prSet>
      <dgm:spPr/>
    </dgm:pt>
    <dgm:pt modelId="{73E599C9-14E6-4E4B-9467-DE97F1968F90}" type="pres">
      <dgm:prSet presAssocID="{C51B9778-2A64-457F-BAA2-8E697941CF0F}" presName="sibTrans" presStyleLbl="node1" presStyleIdx="1" presStyleCnt="6"/>
      <dgm:spPr/>
    </dgm:pt>
    <dgm:pt modelId="{4CFEC906-8737-4E12-B669-35476B73812E}" type="pres">
      <dgm:prSet presAssocID="{3D1DDD92-FFF6-495B-9D59-6E48C32B288C}" presName="dummy" presStyleCnt="0"/>
      <dgm:spPr/>
    </dgm:pt>
    <dgm:pt modelId="{FFDD9967-0DDA-429B-8B75-DE040F660EDF}" type="pres">
      <dgm:prSet presAssocID="{3D1DDD92-FFF6-495B-9D59-6E48C32B288C}" presName="node" presStyleLbl="revTx" presStyleIdx="2" presStyleCnt="6">
        <dgm:presLayoutVars>
          <dgm:bulletEnabled val="1"/>
        </dgm:presLayoutVars>
      </dgm:prSet>
      <dgm:spPr/>
    </dgm:pt>
    <dgm:pt modelId="{0C8AB758-FC6B-4D64-8937-3910354262B7}" type="pres">
      <dgm:prSet presAssocID="{6077B9F6-0938-4092-92F1-738C8019D776}" presName="sibTrans" presStyleLbl="node1" presStyleIdx="2" presStyleCnt="6"/>
      <dgm:spPr/>
    </dgm:pt>
    <dgm:pt modelId="{45BDE525-D53C-4B53-B050-38C3FBB05394}" type="pres">
      <dgm:prSet presAssocID="{7262AF96-CEA2-4815-B56C-C557C61866BE}" presName="dummy" presStyleCnt="0"/>
      <dgm:spPr/>
    </dgm:pt>
    <dgm:pt modelId="{A94158E8-EEE4-4BDD-AB5D-551918B4BDC4}" type="pres">
      <dgm:prSet presAssocID="{7262AF96-CEA2-4815-B56C-C557C61866BE}" presName="node" presStyleLbl="revTx" presStyleIdx="3" presStyleCnt="6">
        <dgm:presLayoutVars>
          <dgm:bulletEnabled val="1"/>
        </dgm:presLayoutVars>
      </dgm:prSet>
      <dgm:spPr/>
    </dgm:pt>
    <dgm:pt modelId="{02C14FF4-F2EF-4914-ABF0-DDB70451C98D}" type="pres">
      <dgm:prSet presAssocID="{647831D1-4EB9-49FD-89CD-394A3622142C}" presName="sibTrans" presStyleLbl="node1" presStyleIdx="3" presStyleCnt="6"/>
      <dgm:spPr/>
    </dgm:pt>
    <dgm:pt modelId="{1EA73E8F-632F-409E-ABEA-570A55F28156}" type="pres">
      <dgm:prSet presAssocID="{60E87D0F-0D46-4D20-819C-3DAC59587CEB}" presName="dummy" presStyleCnt="0"/>
      <dgm:spPr/>
    </dgm:pt>
    <dgm:pt modelId="{44B3DF62-B2D7-4195-B2B0-183EF327F716}" type="pres">
      <dgm:prSet presAssocID="{60E87D0F-0D46-4D20-819C-3DAC59587CEB}" presName="node" presStyleLbl="revTx" presStyleIdx="4" presStyleCnt="6">
        <dgm:presLayoutVars>
          <dgm:bulletEnabled val="1"/>
        </dgm:presLayoutVars>
      </dgm:prSet>
      <dgm:spPr/>
    </dgm:pt>
    <dgm:pt modelId="{41A68583-EF2C-4518-8BD8-FD456D811BD5}" type="pres">
      <dgm:prSet presAssocID="{FB793F12-3BAC-4462-8AF9-AFC3A6605689}" presName="sibTrans" presStyleLbl="node1" presStyleIdx="4" presStyleCnt="6"/>
      <dgm:spPr/>
    </dgm:pt>
    <dgm:pt modelId="{B4CE333C-911C-439A-9FD1-2AA25585E6ED}" type="pres">
      <dgm:prSet presAssocID="{0FFA6425-7D19-4B96-8F76-2ACF6F76A384}" presName="dummy" presStyleCnt="0"/>
      <dgm:spPr/>
    </dgm:pt>
    <dgm:pt modelId="{D502EED0-14F8-4A8D-8279-828BC26062F5}" type="pres">
      <dgm:prSet presAssocID="{0FFA6425-7D19-4B96-8F76-2ACF6F76A384}" presName="node" presStyleLbl="revTx" presStyleIdx="5" presStyleCnt="6" custScaleX="161723">
        <dgm:presLayoutVars>
          <dgm:bulletEnabled val="1"/>
        </dgm:presLayoutVars>
      </dgm:prSet>
      <dgm:spPr/>
    </dgm:pt>
    <dgm:pt modelId="{BBD78535-824E-445E-BBE3-15CEC4FD9404}" type="pres">
      <dgm:prSet presAssocID="{4D0F23CC-E2C1-4768-939C-8EB770A61A08}" presName="sibTrans" presStyleLbl="node1" presStyleIdx="5" presStyleCnt="6"/>
      <dgm:spPr/>
    </dgm:pt>
  </dgm:ptLst>
  <dgm:cxnLst>
    <dgm:cxn modelId="{984E4B01-FDD2-4BAC-A5C8-1D439C23605C}" type="presOf" srcId="{4D0F23CC-E2C1-4768-939C-8EB770A61A08}" destId="{BBD78535-824E-445E-BBE3-15CEC4FD9404}" srcOrd="0" destOrd="0" presId="urn:microsoft.com/office/officeart/2005/8/layout/cycle1"/>
    <dgm:cxn modelId="{F31EC409-0B1E-4A8E-B02E-4EDFC2C8838D}" type="presOf" srcId="{0FFA6425-7D19-4B96-8F76-2ACF6F76A384}" destId="{D502EED0-14F8-4A8D-8279-828BC26062F5}" srcOrd="0" destOrd="0" presId="urn:microsoft.com/office/officeart/2005/8/layout/cycle1"/>
    <dgm:cxn modelId="{4391BA1D-A4F3-4BF6-9D2A-4C33D29A221D}" srcId="{3FB7E040-689F-45DE-B4DC-AE3AB360BF3E}" destId="{7262AF96-CEA2-4815-B56C-C557C61866BE}" srcOrd="3" destOrd="0" parTransId="{BD5510CF-B34E-44F5-84C2-E011D1AF56FD}" sibTransId="{647831D1-4EB9-49FD-89CD-394A3622142C}"/>
    <dgm:cxn modelId="{74F23425-B695-4741-BB4D-A0EA41B7EA8A}" type="presOf" srcId="{A3687F75-CD4D-4E35-B705-F75FC7FD21EC}" destId="{32A3975D-141E-45DD-9BF3-FB9F124DE000}" srcOrd="0" destOrd="0" presId="urn:microsoft.com/office/officeart/2005/8/layout/cycle1"/>
    <dgm:cxn modelId="{89AACD27-EABB-4470-8431-5C6B2A02D994}" type="presOf" srcId="{FB793F12-3BAC-4462-8AF9-AFC3A6605689}" destId="{41A68583-EF2C-4518-8BD8-FD456D811BD5}" srcOrd="0" destOrd="0" presId="urn:microsoft.com/office/officeart/2005/8/layout/cycle1"/>
    <dgm:cxn modelId="{3B955339-DFBD-43BE-93D5-532FC91EE6FD}" type="presOf" srcId="{647831D1-4EB9-49FD-89CD-394A3622142C}" destId="{02C14FF4-F2EF-4914-ABF0-DDB70451C98D}" srcOrd="0" destOrd="0" presId="urn:microsoft.com/office/officeart/2005/8/layout/cycle1"/>
    <dgm:cxn modelId="{F862DF3E-B898-4DB7-BDE7-52724B6D412C}" type="presOf" srcId="{C51B9778-2A64-457F-BAA2-8E697941CF0F}" destId="{73E599C9-14E6-4E4B-9467-DE97F1968F90}" srcOrd="0" destOrd="0" presId="urn:microsoft.com/office/officeart/2005/8/layout/cycle1"/>
    <dgm:cxn modelId="{1D8C9144-FD41-4FF6-A3FD-9996BB2119F3}" type="presOf" srcId="{6077B9F6-0938-4092-92F1-738C8019D776}" destId="{0C8AB758-FC6B-4D64-8937-3910354262B7}" srcOrd="0" destOrd="0" presId="urn:microsoft.com/office/officeart/2005/8/layout/cycle1"/>
    <dgm:cxn modelId="{8837A94F-ED6C-47A8-A8E8-7F66F5D1646A}" srcId="{3FB7E040-689F-45DE-B4DC-AE3AB360BF3E}" destId="{3D1DDD92-FFF6-495B-9D59-6E48C32B288C}" srcOrd="2" destOrd="0" parTransId="{59CA3EDC-1E61-46D6-801B-BDB49EE6383A}" sibTransId="{6077B9F6-0938-4092-92F1-738C8019D776}"/>
    <dgm:cxn modelId="{02BB0E52-206B-4314-9561-64F2E3FBFBDC}" type="presOf" srcId="{7262AF96-CEA2-4815-B56C-C557C61866BE}" destId="{A94158E8-EEE4-4BDD-AB5D-551918B4BDC4}" srcOrd="0" destOrd="0" presId="urn:microsoft.com/office/officeart/2005/8/layout/cycle1"/>
    <dgm:cxn modelId="{379A9D74-57E0-4AC5-96D9-609EDD0280D9}" type="presOf" srcId="{3D1DDD92-FFF6-495B-9D59-6E48C32B288C}" destId="{FFDD9967-0DDA-429B-8B75-DE040F660EDF}" srcOrd="0" destOrd="0" presId="urn:microsoft.com/office/officeart/2005/8/layout/cycle1"/>
    <dgm:cxn modelId="{A3B17C94-19EF-446C-BE30-5AAA57387AE9}" srcId="{3FB7E040-689F-45DE-B4DC-AE3AB360BF3E}" destId="{708FFBCE-5A8E-4092-A755-7350C32F0A29}" srcOrd="0" destOrd="0" parTransId="{A246AC3E-383A-435F-8C7A-67278FFA25E7}" sibTransId="{43B17D68-CA93-43D9-8452-07BEA32F8C94}"/>
    <dgm:cxn modelId="{3E2694A0-F4EB-424A-8EB1-D9D7E1EFBFCE}" srcId="{3FB7E040-689F-45DE-B4DC-AE3AB360BF3E}" destId="{60E87D0F-0D46-4D20-819C-3DAC59587CEB}" srcOrd="4" destOrd="0" parTransId="{AE770B73-A4B3-4E6D-A432-E4A91E88176E}" sibTransId="{FB793F12-3BAC-4462-8AF9-AFC3A6605689}"/>
    <dgm:cxn modelId="{25A52BA6-0EF5-4914-B54D-3346B05A9025}" srcId="{3FB7E040-689F-45DE-B4DC-AE3AB360BF3E}" destId="{A3687F75-CD4D-4E35-B705-F75FC7FD21EC}" srcOrd="1" destOrd="0" parTransId="{8F4F6A1B-A720-464D-BFBA-BC20CA5C3B01}" sibTransId="{C51B9778-2A64-457F-BAA2-8E697941CF0F}"/>
    <dgm:cxn modelId="{2CFA97AB-246D-4562-B52A-827C097A39F0}" type="presOf" srcId="{43B17D68-CA93-43D9-8452-07BEA32F8C94}" destId="{041CE6A1-5032-431D-B26B-0367C9013E61}" srcOrd="0" destOrd="0" presId="urn:microsoft.com/office/officeart/2005/8/layout/cycle1"/>
    <dgm:cxn modelId="{56CBF5BA-3D04-4A46-9BEC-BD318B090D77}" type="presOf" srcId="{60E87D0F-0D46-4D20-819C-3DAC59587CEB}" destId="{44B3DF62-B2D7-4195-B2B0-183EF327F716}" srcOrd="0" destOrd="0" presId="urn:microsoft.com/office/officeart/2005/8/layout/cycle1"/>
    <dgm:cxn modelId="{318D0CC5-C1CC-42F4-BBDA-DC6A5DBADCB0}" type="presOf" srcId="{3FB7E040-689F-45DE-B4DC-AE3AB360BF3E}" destId="{C8539F0D-6B8F-4880-945F-28AB1F38D054}" srcOrd="0" destOrd="0" presId="urn:microsoft.com/office/officeart/2005/8/layout/cycle1"/>
    <dgm:cxn modelId="{7AE645D0-C4F0-4405-9AA4-A1A74FA20AA7}" srcId="{3FB7E040-689F-45DE-B4DC-AE3AB360BF3E}" destId="{0FFA6425-7D19-4B96-8F76-2ACF6F76A384}" srcOrd="5" destOrd="0" parTransId="{912DA994-24B7-4E55-B65C-FA906624B58D}" sibTransId="{4D0F23CC-E2C1-4768-939C-8EB770A61A08}"/>
    <dgm:cxn modelId="{20A2DCEC-284D-4982-BD37-44071060E253}" type="presOf" srcId="{708FFBCE-5A8E-4092-A755-7350C32F0A29}" destId="{B470F3A9-2C97-468D-AFBC-5AE526617C21}" srcOrd="0" destOrd="0" presId="urn:microsoft.com/office/officeart/2005/8/layout/cycle1"/>
    <dgm:cxn modelId="{720411AB-199D-40E6-9613-F5EE9DE791BA}" type="presParOf" srcId="{C8539F0D-6B8F-4880-945F-28AB1F38D054}" destId="{D044C417-2A3D-43C0-8B45-1423BEC85604}" srcOrd="0" destOrd="0" presId="urn:microsoft.com/office/officeart/2005/8/layout/cycle1"/>
    <dgm:cxn modelId="{1CC5BB65-F490-4E03-A362-E233F6EB087F}" type="presParOf" srcId="{C8539F0D-6B8F-4880-945F-28AB1F38D054}" destId="{B470F3A9-2C97-468D-AFBC-5AE526617C21}" srcOrd="1" destOrd="0" presId="urn:microsoft.com/office/officeart/2005/8/layout/cycle1"/>
    <dgm:cxn modelId="{D6CA4586-10DF-4270-B54B-AB3DD3B80B18}" type="presParOf" srcId="{C8539F0D-6B8F-4880-945F-28AB1F38D054}" destId="{041CE6A1-5032-431D-B26B-0367C9013E61}" srcOrd="2" destOrd="0" presId="urn:microsoft.com/office/officeart/2005/8/layout/cycle1"/>
    <dgm:cxn modelId="{EF604C5E-7AB8-4393-BDC9-6FCBF4598232}" type="presParOf" srcId="{C8539F0D-6B8F-4880-945F-28AB1F38D054}" destId="{00DB9B13-1A42-4E26-94EA-B4DA91EDEC1C}" srcOrd="3" destOrd="0" presId="urn:microsoft.com/office/officeart/2005/8/layout/cycle1"/>
    <dgm:cxn modelId="{C963BF7E-F53A-43A7-BC60-F7D1B9B1DA4A}" type="presParOf" srcId="{C8539F0D-6B8F-4880-945F-28AB1F38D054}" destId="{32A3975D-141E-45DD-9BF3-FB9F124DE000}" srcOrd="4" destOrd="0" presId="urn:microsoft.com/office/officeart/2005/8/layout/cycle1"/>
    <dgm:cxn modelId="{A9F35650-665B-409C-9BDA-597F50B758AC}" type="presParOf" srcId="{C8539F0D-6B8F-4880-945F-28AB1F38D054}" destId="{73E599C9-14E6-4E4B-9467-DE97F1968F90}" srcOrd="5" destOrd="0" presId="urn:microsoft.com/office/officeart/2005/8/layout/cycle1"/>
    <dgm:cxn modelId="{671866A5-0901-47FC-B3C7-6C8CEF0DA701}" type="presParOf" srcId="{C8539F0D-6B8F-4880-945F-28AB1F38D054}" destId="{4CFEC906-8737-4E12-B669-35476B73812E}" srcOrd="6" destOrd="0" presId="urn:microsoft.com/office/officeart/2005/8/layout/cycle1"/>
    <dgm:cxn modelId="{13AC5D20-BE11-4767-B8F5-21D63740F674}" type="presParOf" srcId="{C8539F0D-6B8F-4880-945F-28AB1F38D054}" destId="{FFDD9967-0DDA-429B-8B75-DE040F660EDF}" srcOrd="7" destOrd="0" presId="urn:microsoft.com/office/officeart/2005/8/layout/cycle1"/>
    <dgm:cxn modelId="{349EB766-E75F-4B85-BCF0-D39C3A5160E4}" type="presParOf" srcId="{C8539F0D-6B8F-4880-945F-28AB1F38D054}" destId="{0C8AB758-FC6B-4D64-8937-3910354262B7}" srcOrd="8" destOrd="0" presId="urn:microsoft.com/office/officeart/2005/8/layout/cycle1"/>
    <dgm:cxn modelId="{0A6AA680-FF8A-41CB-8CAB-F9425D2FB89C}" type="presParOf" srcId="{C8539F0D-6B8F-4880-945F-28AB1F38D054}" destId="{45BDE525-D53C-4B53-B050-38C3FBB05394}" srcOrd="9" destOrd="0" presId="urn:microsoft.com/office/officeart/2005/8/layout/cycle1"/>
    <dgm:cxn modelId="{C2910146-A6DA-4405-9F10-1E620F77A08C}" type="presParOf" srcId="{C8539F0D-6B8F-4880-945F-28AB1F38D054}" destId="{A94158E8-EEE4-4BDD-AB5D-551918B4BDC4}" srcOrd="10" destOrd="0" presId="urn:microsoft.com/office/officeart/2005/8/layout/cycle1"/>
    <dgm:cxn modelId="{FE9E10AD-5584-424D-86CC-3515524205BC}" type="presParOf" srcId="{C8539F0D-6B8F-4880-945F-28AB1F38D054}" destId="{02C14FF4-F2EF-4914-ABF0-DDB70451C98D}" srcOrd="11" destOrd="0" presId="urn:microsoft.com/office/officeart/2005/8/layout/cycle1"/>
    <dgm:cxn modelId="{B41294D7-B70C-402A-BE1F-0A3EE4B61BA2}" type="presParOf" srcId="{C8539F0D-6B8F-4880-945F-28AB1F38D054}" destId="{1EA73E8F-632F-409E-ABEA-570A55F28156}" srcOrd="12" destOrd="0" presId="urn:microsoft.com/office/officeart/2005/8/layout/cycle1"/>
    <dgm:cxn modelId="{84684DBA-CA99-4141-BA75-53698E695EA1}" type="presParOf" srcId="{C8539F0D-6B8F-4880-945F-28AB1F38D054}" destId="{44B3DF62-B2D7-4195-B2B0-183EF327F716}" srcOrd="13" destOrd="0" presId="urn:microsoft.com/office/officeart/2005/8/layout/cycle1"/>
    <dgm:cxn modelId="{6A53237D-1F94-4081-96AA-B1031B7E19DF}" type="presParOf" srcId="{C8539F0D-6B8F-4880-945F-28AB1F38D054}" destId="{41A68583-EF2C-4518-8BD8-FD456D811BD5}" srcOrd="14" destOrd="0" presId="urn:microsoft.com/office/officeart/2005/8/layout/cycle1"/>
    <dgm:cxn modelId="{37DFFB55-6DCC-415B-B465-2A001A345850}" type="presParOf" srcId="{C8539F0D-6B8F-4880-945F-28AB1F38D054}" destId="{B4CE333C-911C-439A-9FD1-2AA25585E6ED}" srcOrd="15" destOrd="0" presId="urn:microsoft.com/office/officeart/2005/8/layout/cycle1"/>
    <dgm:cxn modelId="{2FB25661-8BFC-4976-87FE-1D3BCAB160E6}" type="presParOf" srcId="{C8539F0D-6B8F-4880-945F-28AB1F38D054}" destId="{D502EED0-14F8-4A8D-8279-828BC26062F5}" srcOrd="16" destOrd="0" presId="urn:microsoft.com/office/officeart/2005/8/layout/cycle1"/>
    <dgm:cxn modelId="{A2EE1726-1DBB-4EFB-891D-271E945B097D}" type="presParOf" srcId="{C8539F0D-6B8F-4880-945F-28AB1F38D054}" destId="{BBD78535-824E-445E-BBE3-15CEC4FD940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529A22-89D0-444E-9EBD-29DDD67D95A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9716607-4468-4E99-B0B8-B4B64E1EEE40}">
      <dgm:prSet phldrT="[Text]"/>
      <dgm:spPr>
        <a:xfrm>
          <a:off x="375" y="0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1951</a:t>
          </a:r>
        </a:p>
      </dgm:t>
    </dgm:pt>
    <dgm:pt modelId="{3ABBE9AB-C9B5-4C48-B7BE-3E28F5B783CD}" type="parTrans" cxnId="{97824F22-9C6B-4AAB-8F7B-8F4C3AE237D7}">
      <dgm:prSet/>
      <dgm:spPr/>
      <dgm:t>
        <a:bodyPr/>
        <a:lstStyle/>
        <a:p>
          <a:endParaRPr lang="en-US"/>
        </a:p>
      </dgm:t>
    </dgm:pt>
    <dgm:pt modelId="{B6A3C16A-049C-4D05-BF3F-E4413AD87149}" type="sibTrans" cxnId="{97824F22-9C6B-4AAB-8F7B-8F4C3AE237D7}">
      <dgm:prSet/>
      <dgm:spPr/>
      <dgm:t>
        <a:bodyPr/>
        <a:lstStyle/>
        <a:p>
          <a:endParaRPr lang="en-US"/>
        </a:p>
      </dgm:t>
    </dgm:pt>
    <dgm:pt modelId="{0671691B-F3A4-4DF6-96D2-E0888F4F21E9}">
      <dgm:prSet phldrT="[Text]"/>
      <dgm:spPr>
        <a:xfrm>
          <a:off x="7140342" y="0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2007</a:t>
          </a:r>
        </a:p>
      </dgm:t>
    </dgm:pt>
    <dgm:pt modelId="{A37E1DDD-0291-4888-BBEC-849141E34562}" type="parTrans" cxnId="{8CAD928D-FAF1-4359-916E-27471EF1D770}">
      <dgm:prSet/>
      <dgm:spPr/>
      <dgm:t>
        <a:bodyPr/>
        <a:lstStyle/>
        <a:p>
          <a:endParaRPr lang="en-US"/>
        </a:p>
      </dgm:t>
    </dgm:pt>
    <dgm:pt modelId="{4BB7719B-0B36-4C4E-9101-E5F5502498B6}" type="sibTrans" cxnId="{8CAD928D-FAF1-4359-916E-27471EF1D770}">
      <dgm:prSet/>
      <dgm:spPr/>
      <dgm:t>
        <a:bodyPr/>
        <a:lstStyle/>
        <a:p>
          <a:endParaRPr lang="en-US"/>
        </a:p>
      </dgm:t>
    </dgm:pt>
    <dgm:pt modelId="{46CF40CB-7D4E-4126-983E-95EF60E89232}">
      <dgm:prSet phldrT="[Text]"/>
      <dgm:spPr>
        <a:xfrm>
          <a:off x="8330336" y="2610802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2015</a:t>
          </a:r>
        </a:p>
      </dgm:t>
    </dgm:pt>
    <dgm:pt modelId="{E9214548-DC41-495D-A854-9656DF05423E}" type="parTrans" cxnId="{F954ABAF-8920-436E-9B72-07F035E3C9F9}">
      <dgm:prSet/>
      <dgm:spPr/>
      <dgm:t>
        <a:bodyPr/>
        <a:lstStyle/>
        <a:p>
          <a:endParaRPr lang="en-US"/>
        </a:p>
      </dgm:t>
    </dgm:pt>
    <dgm:pt modelId="{BCCBA91C-FF5A-404B-91BA-3FA8CA91AA74}" type="sibTrans" cxnId="{F954ABAF-8920-436E-9B72-07F035E3C9F9}">
      <dgm:prSet/>
      <dgm:spPr/>
      <dgm:t>
        <a:bodyPr/>
        <a:lstStyle/>
        <a:p>
          <a:endParaRPr lang="en-US"/>
        </a:p>
      </dgm:t>
    </dgm:pt>
    <dgm:pt modelId="{E0EC60BC-E51B-43F3-A2A5-326267DC46A7}">
      <dgm:prSet phldrT="[Text]"/>
      <dgm:spPr>
        <a:xfrm>
          <a:off x="3474105" y="3968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1990</a:t>
          </a:r>
        </a:p>
      </dgm:t>
    </dgm:pt>
    <dgm:pt modelId="{7899057C-3058-4F46-8CE8-0C8C26E218FC}" type="parTrans" cxnId="{73527675-DFA1-4D31-B414-9E5437E64EEC}">
      <dgm:prSet/>
      <dgm:spPr/>
      <dgm:t>
        <a:bodyPr/>
        <a:lstStyle/>
        <a:p>
          <a:endParaRPr lang="en-US"/>
        </a:p>
      </dgm:t>
    </dgm:pt>
    <dgm:pt modelId="{83BBDA9F-6728-490A-B7CD-CE9C9041143B}" type="sibTrans" cxnId="{73527675-DFA1-4D31-B414-9E5437E64EEC}">
      <dgm:prSet/>
      <dgm:spPr/>
      <dgm:t>
        <a:bodyPr/>
        <a:lstStyle/>
        <a:p>
          <a:endParaRPr lang="en-US"/>
        </a:p>
      </dgm:t>
    </dgm:pt>
    <dgm:pt modelId="{7613A4AF-F1F1-4E4E-A2FB-B58B495C1236}">
      <dgm:prSet phldrT="[Text]"/>
      <dgm:spPr>
        <a:xfrm>
          <a:off x="1136310" y="0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1956</a:t>
          </a:r>
        </a:p>
      </dgm:t>
    </dgm:pt>
    <dgm:pt modelId="{FC323A77-3D41-4EBC-B395-67AA7D6B577A}" type="parTrans" cxnId="{A07C4EB9-2D98-44BB-81D7-1A19514A8812}">
      <dgm:prSet/>
      <dgm:spPr/>
      <dgm:t>
        <a:bodyPr/>
        <a:lstStyle/>
        <a:p>
          <a:endParaRPr lang="en-US"/>
        </a:p>
      </dgm:t>
    </dgm:pt>
    <dgm:pt modelId="{91BF1504-E691-4D18-AF8E-239B64A71FD0}" type="sibTrans" cxnId="{A07C4EB9-2D98-44BB-81D7-1A19514A8812}">
      <dgm:prSet/>
      <dgm:spPr/>
      <dgm:t>
        <a:bodyPr/>
        <a:lstStyle/>
        <a:p>
          <a:endParaRPr lang="en-US"/>
        </a:p>
      </dgm:t>
    </dgm:pt>
    <dgm:pt modelId="{9040203D-7995-4E53-A5F4-2CD52445F768}">
      <dgm:prSet phldrT="[Text]"/>
      <dgm:spPr>
        <a:xfrm>
          <a:off x="375" y="0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Mainframe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E025EDA-5828-4E51-AAAA-9BD14B3191CB}" type="parTrans" cxnId="{177FFB50-AFCC-406D-B45B-3D5031968C00}">
      <dgm:prSet/>
      <dgm:spPr/>
      <dgm:t>
        <a:bodyPr/>
        <a:lstStyle/>
        <a:p>
          <a:endParaRPr lang="en-US"/>
        </a:p>
      </dgm:t>
    </dgm:pt>
    <dgm:pt modelId="{03EBF41A-3E27-4F8D-B170-AB5092A8F535}" type="sibTrans" cxnId="{177FFB50-AFCC-406D-B45B-3D5031968C00}">
      <dgm:prSet/>
      <dgm:spPr/>
      <dgm:t>
        <a:bodyPr/>
        <a:lstStyle/>
        <a:p>
          <a:endParaRPr lang="en-US"/>
        </a:p>
      </dgm:t>
    </dgm:pt>
    <dgm:pt modelId="{64036875-6F4B-499A-A4F5-DF7D88A7DB5B}">
      <dgm:prSet phldrT="[Text]"/>
      <dgm:spPr>
        <a:xfrm>
          <a:off x="2428485" y="2598827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1976</a:t>
          </a:r>
        </a:p>
      </dgm:t>
    </dgm:pt>
    <dgm:pt modelId="{63534A7A-73F3-424F-B5B3-CC18ED19F6C0}" type="parTrans" cxnId="{3123B422-F96A-4299-A52D-5EDE733658AB}">
      <dgm:prSet/>
      <dgm:spPr/>
      <dgm:t>
        <a:bodyPr/>
        <a:lstStyle/>
        <a:p>
          <a:endParaRPr lang="en-US"/>
        </a:p>
      </dgm:t>
    </dgm:pt>
    <dgm:pt modelId="{38C6F031-987C-470E-95F8-9910BDA397DA}" type="sibTrans" cxnId="{3123B422-F96A-4299-A52D-5EDE733658AB}">
      <dgm:prSet/>
      <dgm:spPr/>
      <dgm:t>
        <a:bodyPr/>
        <a:lstStyle/>
        <a:p>
          <a:endParaRPr lang="en-US"/>
        </a:p>
      </dgm:t>
    </dgm:pt>
    <dgm:pt modelId="{5DCB295E-7C20-4DC5-A29B-52BC2F8AB137}">
      <dgm:prSet phldrT="[Text]"/>
      <dgm:spPr>
        <a:xfrm>
          <a:off x="4752329" y="2598827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1991</a:t>
          </a:r>
        </a:p>
      </dgm:t>
    </dgm:pt>
    <dgm:pt modelId="{3FCA993D-DEB0-40D6-A0CF-F88DF0041002}" type="parTrans" cxnId="{A3E8C2FC-E9F8-441E-A401-F8E417866F19}">
      <dgm:prSet/>
      <dgm:spPr/>
      <dgm:t>
        <a:bodyPr/>
        <a:lstStyle/>
        <a:p>
          <a:endParaRPr lang="en-US"/>
        </a:p>
      </dgm:t>
    </dgm:pt>
    <dgm:pt modelId="{601520D5-5F52-449D-9EB1-99EB5B425EB8}" type="sibTrans" cxnId="{A3E8C2FC-E9F8-441E-A401-F8E417866F19}">
      <dgm:prSet/>
      <dgm:spPr/>
      <dgm:t>
        <a:bodyPr/>
        <a:lstStyle/>
        <a:p>
          <a:endParaRPr lang="en-US"/>
        </a:p>
      </dgm:t>
    </dgm:pt>
    <dgm:pt modelId="{127EE9EB-4D2B-4752-8187-81999D424E71}">
      <dgm:prSet phldrT="[Text]"/>
      <dgm:spPr>
        <a:xfrm>
          <a:off x="5950347" y="2610802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1999</a:t>
          </a:r>
        </a:p>
      </dgm:t>
    </dgm:pt>
    <dgm:pt modelId="{DBBD9B04-CCA4-4581-B3EE-1EFDA65FA7B1}" type="parTrans" cxnId="{109CD53F-C1CB-4D6F-8FB6-3C8C32E6503F}">
      <dgm:prSet/>
      <dgm:spPr/>
      <dgm:t>
        <a:bodyPr/>
        <a:lstStyle/>
        <a:p>
          <a:endParaRPr lang="en-US"/>
        </a:p>
      </dgm:t>
    </dgm:pt>
    <dgm:pt modelId="{D9BFBCD5-59FC-46D4-8D60-B72477F3E18C}" type="sibTrans" cxnId="{109CD53F-C1CB-4D6F-8FB6-3C8C32E6503F}">
      <dgm:prSet/>
      <dgm:spPr/>
      <dgm:t>
        <a:bodyPr/>
        <a:lstStyle/>
        <a:p>
          <a:endParaRPr lang="en-US"/>
        </a:p>
      </dgm:t>
    </dgm:pt>
    <dgm:pt modelId="{4012CD77-990A-4CCA-AE61-F660390EC075}">
      <dgm:prSet phldrT="[Text]"/>
      <dgm:spPr>
        <a:xfrm>
          <a:off x="1136310" y="0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Client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Server</a:t>
          </a:r>
        </a:p>
      </dgm:t>
    </dgm:pt>
    <dgm:pt modelId="{5768478F-AFDB-42F0-A297-60BA1D9FD01F}" type="parTrans" cxnId="{0A80A55B-6D48-4A9D-8BCA-76DD54EA0D56}">
      <dgm:prSet/>
      <dgm:spPr/>
      <dgm:t>
        <a:bodyPr/>
        <a:lstStyle/>
        <a:p>
          <a:endParaRPr lang="en-US"/>
        </a:p>
      </dgm:t>
    </dgm:pt>
    <dgm:pt modelId="{5EC6C784-1AD8-4248-A5A9-E4CD6D4F765B}" type="sibTrans" cxnId="{0A80A55B-6D48-4A9D-8BCA-76DD54EA0D56}">
      <dgm:prSet/>
      <dgm:spPr/>
      <dgm:t>
        <a:bodyPr/>
        <a:lstStyle/>
        <a:p>
          <a:endParaRPr lang="en-US"/>
        </a:p>
      </dgm:t>
    </dgm:pt>
    <dgm:pt modelId="{654C698D-46FA-426F-B596-EC3CF957139E}">
      <dgm:prSet phldrT="[Text]"/>
      <dgm:spPr>
        <a:xfrm>
          <a:off x="2428485" y="2598827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Mainframe</a:t>
          </a:r>
        </a:p>
      </dgm:t>
    </dgm:pt>
    <dgm:pt modelId="{78B0BDDE-3291-4FA0-B594-55B164437C37}" type="parTrans" cxnId="{DB12FE70-F21D-46CC-AE36-BE506F4FBCA4}">
      <dgm:prSet/>
      <dgm:spPr/>
      <dgm:t>
        <a:bodyPr/>
        <a:lstStyle/>
        <a:p>
          <a:endParaRPr lang="en-US"/>
        </a:p>
      </dgm:t>
    </dgm:pt>
    <dgm:pt modelId="{83EFD651-5672-44E6-AA3F-547C058DCC18}" type="sibTrans" cxnId="{DB12FE70-F21D-46CC-AE36-BE506F4FBCA4}">
      <dgm:prSet/>
      <dgm:spPr/>
      <dgm:t>
        <a:bodyPr/>
        <a:lstStyle/>
        <a:p>
          <a:endParaRPr lang="en-US"/>
        </a:p>
      </dgm:t>
    </dgm:pt>
    <dgm:pt modelId="{536CF64C-FD41-44F3-A76F-B819EBF7B94E}">
      <dgm:prSet phldrT="[Text]"/>
      <dgm:spPr>
        <a:xfrm>
          <a:off x="3474105" y="3968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Browser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ABE076-8D81-4E73-8219-6340A5E02811}" type="parTrans" cxnId="{F604B657-1AE1-4EF6-8A7C-218AF1218439}">
      <dgm:prSet/>
      <dgm:spPr/>
      <dgm:t>
        <a:bodyPr/>
        <a:lstStyle/>
        <a:p>
          <a:endParaRPr lang="en-US"/>
        </a:p>
      </dgm:t>
    </dgm:pt>
    <dgm:pt modelId="{22370B05-DF51-4D37-A83A-B560597B0891}" type="sibTrans" cxnId="{F604B657-1AE1-4EF6-8A7C-218AF1218439}">
      <dgm:prSet/>
      <dgm:spPr/>
      <dgm:t>
        <a:bodyPr/>
        <a:lstStyle/>
        <a:p>
          <a:endParaRPr lang="en-US"/>
        </a:p>
      </dgm:t>
    </dgm:pt>
    <dgm:pt modelId="{B49238D2-F83F-45EC-858F-A8E8B5156F35}">
      <dgm:prSet phldrT="[Text]"/>
      <dgm:spPr>
        <a:xfrm>
          <a:off x="4752329" y="2598827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Client Server</a:t>
          </a:r>
        </a:p>
      </dgm:t>
    </dgm:pt>
    <dgm:pt modelId="{741BD667-27E2-48EA-9052-AF800A3B7C7D}" type="parTrans" cxnId="{290511A4-1499-490A-A8A4-F3A6D2D8B725}">
      <dgm:prSet/>
      <dgm:spPr/>
      <dgm:t>
        <a:bodyPr/>
        <a:lstStyle/>
        <a:p>
          <a:endParaRPr lang="en-US"/>
        </a:p>
      </dgm:t>
    </dgm:pt>
    <dgm:pt modelId="{221A270E-4C5E-4807-84C5-0BAF3838FD04}" type="sibTrans" cxnId="{290511A4-1499-490A-A8A4-F3A6D2D8B725}">
      <dgm:prSet/>
      <dgm:spPr/>
      <dgm:t>
        <a:bodyPr/>
        <a:lstStyle/>
        <a:p>
          <a:endParaRPr lang="en-US"/>
        </a:p>
      </dgm:t>
    </dgm:pt>
    <dgm:pt modelId="{441BF38B-CFB4-4987-B840-DBABBC295CF1}">
      <dgm:prSet phldrT="[Text]"/>
      <dgm:spPr>
        <a:xfrm>
          <a:off x="5950347" y="2610802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Browser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F220204-F44F-44BB-84E3-D03087D4766C}" type="parTrans" cxnId="{937DA527-50C9-4803-B1E8-E7F148FBFE1D}">
      <dgm:prSet/>
      <dgm:spPr/>
      <dgm:t>
        <a:bodyPr/>
        <a:lstStyle/>
        <a:p>
          <a:endParaRPr lang="en-US"/>
        </a:p>
      </dgm:t>
    </dgm:pt>
    <dgm:pt modelId="{3FBF38EA-1280-45DF-878C-002837E283FA}" type="sibTrans" cxnId="{937DA527-50C9-4803-B1E8-E7F148FBFE1D}">
      <dgm:prSet/>
      <dgm:spPr/>
      <dgm:t>
        <a:bodyPr/>
        <a:lstStyle/>
        <a:p>
          <a:endParaRPr lang="en-US"/>
        </a:p>
      </dgm:t>
    </dgm:pt>
    <dgm:pt modelId="{29D92312-CA35-4397-8640-2D5F157E9511}">
      <dgm:prSet phldrT="[Text]"/>
      <dgm:spPr>
        <a:xfrm>
          <a:off x="7140342" y="0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Mobile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Apps</a:t>
          </a:r>
        </a:p>
      </dgm:t>
    </dgm:pt>
    <dgm:pt modelId="{24DC2CE8-7ADB-40F6-ABF3-6CC7CBB9B280}" type="parTrans" cxnId="{26245238-1D80-4286-8160-3A16C75E7714}">
      <dgm:prSet/>
      <dgm:spPr/>
      <dgm:t>
        <a:bodyPr/>
        <a:lstStyle/>
        <a:p>
          <a:endParaRPr lang="en-US"/>
        </a:p>
      </dgm:t>
    </dgm:pt>
    <dgm:pt modelId="{67A3AA6D-8748-45F2-9270-DD39401B1737}" type="sibTrans" cxnId="{26245238-1D80-4286-8160-3A16C75E7714}">
      <dgm:prSet/>
      <dgm:spPr/>
      <dgm:t>
        <a:bodyPr/>
        <a:lstStyle/>
        <a:p>
          <a:endParaRPr lang="en-US"/>
        </a:p>
      </dgm:t>
    </dgm:pt>
    <dgm:pt modelId="{F1C28F00-56D8-4FE0-8B6C-5575BFC4FE26}">
      <dgm:prSet phldrT="[Text]"/>
      <dgm:spPr>
        <a:xfrm>
          <a:off x="8330336" y="2610802"/>
          <a:ext cx="1133328" cy="17405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Mobile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Apps</a:t>
          </a:r>
        </a:p>
      </dgm:t>
    </dgm:pt>
    <dgm:pt modelId="{D90D92ED-2C05-4AEE-A96A-8802D0FF1849}" type="parTrans" cxnId="{7CD02E51-6603-45F3-A29B-3C2B1F62FDB9}">
      <dgm:prSet/>
      <dgm:spPr/>
      <dgm:t>
        <a:bodyPr/>
        <a:lstStyle/>
        <a:p>
          <a:endParaRPr lang="en-US"/>
        </a:p>
      </dgm:t>
    </dgm:pt>
    <dgm:pt modelId="{BE0DB2E7-6D0D-4F1D-91C9-ADC6988D6996}" type="sibTrans" cxnId="{7CD02E51-6603-45F3-A29B-3C2B1F62FDB9}">
      <dgm:prSet/>
      <dgm:spPr/>
      <dgm:t>
        <a:bodyPr/>
        <a:lstStyle/>
        <a:p>
          <a:endParaRPr lang="en-US"/>
        </a:p>
      </dgm:t>
    </dgm:pt>
    <dgm:pt modelId="{F7D8EC45-DED8-45E1-8DC4-4C7818B6557C}" type="pres">
      <dgm:prSet presAssocID="{E0529A22-89D0-444E-9EBD-29DDD67D95AD}" presName="Name0" presStyleCnt="0">
        <dgm:presLayoutVars>
          <dgm:dir/>
          <dgm:resizeHandles val="exact"/>
        </dgm:presLayoutVars>
      </dgm:prSet>
      <dgm:spPr/>
    </dgm:pt>
    <dgm:pt modelId="{AFE9D07E-3551-4FDE-8F08-E704548B8DC6}" type="pres">
      <dgm:prSet presAssocID="{E0529A22-89D0-444E-9EBD-29DDD67D95AD}" presName="arrow" presStyleLbl="bgShp" presStyleIdx="0" presStyleCnt="1"/>
      <dgm:spPr>
        <a:xfrm>
          <a:off x="0" y="1305401"/>
          <a:ext cx="10515600" cy="1740535"/>
        </a:xfrm>
        <a:prstGeom prst="notched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84E494A-D537-4D44-B741-2E3C67D77326}" type="pres">
      <dgm:prSet presAssocID="{E0529A22-89D0-444E-9EBD-29DDD67D95AD}" presName="points" presStyleCnt="0"/>
      <dgm:spPr/>
    </dgm:pt>
    <dgm:pt modelId="{8E5D5084-4E95-4562-A038-94190FEB475F}" type="pres">
      <dgm:prSet presAssocID="{79716607-4468-4E99-B0B8-B4B64E1EEE40}" presName="compositeA" presStyleCnt="0"/>
      <dgm:spPr/>
    </dgm:pt>
    <dgm:pt modelId="{D7607335-5B63-4BBF-88C4-C2D4E28E107C}" type="pres">
      <dgm:prSet presAssocID="{79716607-4468-4E99-B0B8-B4B64E1EEE40}" presName="textA" presStyleLbl="revTx" presStyleIdx="0" presStyleCnt="8">
        <dgm:presLayoutVars>
          <dgm:bulletEnabled val="1"/>
        </dgm:presLayoutVars>
      </dgm:prSet>
      <dgm:spPr/>
    </dgm:pt>
    <dgm:pt modelId="{5DCE3585-E937-4DFF-8D4C-71D7AB41BC9A}" type="pres">
      <dgm:prSet presAssocID="{79716607-4468-4E99-B0B8-B4B64E1EEE40}" presName="circleA" presStyleLbl="node1" presStyleIdx="0" presStyleCnt="8"/>
      <dgm:spPr>
        <a:xfrm>
          <a:off x="349472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519BB91-A9A9-40E9-B601-22963F1EB01F}" type="pres">
      <dgm:prSet presAssocID="{79716607-4468-4E99-B0B8-B4B64E1EEE40}" presName="spaceA" presStyleCnt="0"/>
      <dgm:spPr/>
    </dgm:pt>
    <dgm:pt modelId="{0B6F383C-2EAD-44B2-861F-20C0B8739380}" type="pres">
      <dgm:prSet presAssocID="{B6A3C16A-049C-4D05-BF3F-E4413AD87149}" presName="space" presStyleCnt="0"/>
      <dgm:spPr/>
    </dgm:pt>
    <dgm:pt modelId="{972CD362-F2EA-4B7F-BAB0-3075A018192F}" type="pres">
      <dgm:prSet presAssocID="{7613A4AF-F1F1-4E4E-A2FB-B58B495C1236}" presName="compositeB" presStyleCnt="0"/>
      <dgm:spPr/>
    </dgm:pt>
    <dgm:pt modelId="{FFA3352A-F937-43C6-B365-5DB14474F7EE}" type="pres">
      <dgm:prSet presAssocID="{7613A4AF-F1F1-4E4E-A2FB-B58B495C1236}" presName="textB" presStyleLbl="revTx" presStyleIdx="1" presStyleCnt="8" custAng="0" custLinFactY="-57753" custLinFactNeighborX="-4770" custLinFactNeighborY="-100000">
        <dgm:presLayoutVars>
          <dgm:bulletEnabled val="1"/>
        </dgm:presLayoutVars>
      </dgm:prSet>
      <dgm:spPr/>
    </dgm:pt>
    <dgm:pt modelId="{965190B2-2818-4BDD-BDE2-99EBF2813CDF}" type="pres">
      <dgm:prSet presAssocID="{7613A4AF-F1F1-4E4E-A2FB-B58B495C1236}" presName="circleB" presStyleLbl="node1" presStyleIdx="1" presStyleCnt="8"/>
      <dgm:spPr>
        <a:xfrm>
          <a:off x="1539467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0B51C12-A1BE-4857-9F87-7C9C79286C59}" type="pres">
      <dgm:prSet presAssocID="{7613A4AF-F1F1-4E4E-A2FB-B58B495C1236}" presName="spaceB" presStyleCnt="0"/>
      <dgm:spPr/>
    </dgm:pt>
    <dgm:pt modelId="{1C1D186B-2A38-4E69-8E66-006EE7F659CB}" type="pres">
      <dgm:prSet presAssocID="{91BF1504-E691-4D18-AF8E-239B64A71FD0}" presName="space" presStyleCnt="0"/>
      <dgm:spPr/>
    </dgm:pt>
    <dgm:pt modelId="{33711F6B-807D-4570-8CB7-B067E1130A89}" type="pres">
      <dgm:prSet presAssocID="{64036875-6F4B-499A-A4F5-DF7D88A7DB5B}" presName="compositeA" presStyleCnt="0"/>
      <dgm:spPr/>
    </dgm:pt>
    <dgm:pt modelId="{B8A464E5-E9AB-45DE-BE7F-416EAC879FF9}" type="pres">
      <dgm:prSet presAssocID="{64036875-6F4B-499A-A4F5-DF7D88A7DB5B}" presName="textA" presStyleLbl="revTx" presStyleIdx="2" presStyleCnt="8" custLinFactY="49312" custLinFactNeighborX="4246" custLinFactNeighborY="100000">
        <dgm:presLayoutVars>
          <dgm:bulletEnabled val="1"/>
        </dgm:presLayoutVars>
      </dgm:prSet>
      <dgm:spPr/>
    </dgm:pt>
    <dgm:pt modelId="{FA365229-7CBE-4047-8A91-A824BE064A9E}" type="pres">
      <dgm:prSet presAssocID="{64036875-6F4B-499A-A4F5-DF7D88A7DB5B}" presName="circleA" presStyleLbl="node1" presStyleIdx="2" presStyleCnt="8"/>
      <dgm:spPr>
        <a:xfrm>
          <a:off x="2729461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178AE1F-896F-4D0F-AB2F-28A0522759B0}" type="pres">
      <dgm:prSet presAssocID="{64036875-6F4B-499A-A4F5-DF7D88A7DB5B}" presName="spaceA" presStyleCnt="0"/>
      <dgm:spPr/>
    </dgm:pt>
    <dgm:pt modelId="{FB5ECC05-4518-4157-94B9-3D505D2C836E}" type="pres">
      <dgm:prSet presAssocID="{38C6F031-987C-470E-95F8-9910BDA397DA}" presName="space" presStyleCnt="0"/>
      <dgm:spPr/>
    </dgm:pt>
    <dgm:pt modelId="{A8090DB3-B76F-496A-9BBD-86359D88FFF2}" type="pres">
      <dgm:prSet presAssocID="{E0EC60BC-E51B-43F3-A2A5-326267DC46A7}" presName="compositeB" presStyleCnt="0"/>
      <dgm:spPr/>
    </dgm:pt>
    <dgm:pt modelId="{E0F79889-E776-403E-BC5B-D0B2DDC1B346}" type="pres">
      <dgm:prSet presAssocID="{E0EC60BC-E51B-43F3-A2A5-326267DC46A7}" presName="textB" presStyleLbl="revTx" presStyleIdx="3" presStyleCnt="8" custLinFactY="-49772" custLinFactNeighborX="-8493" custLinFactNeighborY="-100000">
        <dgm:presLayoutVars>
          <dgm:bulletEnabled val="1"/>
        </dgm:presLayoutVars>
      </dgm:prSet>
      <dgm:spPr/>
    </dgm:pt>
    <dgm:pt modelId="{AC1D6482-8D44-418E-A200-978B19C41FF1}" type="pres">
      <dgm:prSet presAssocID="{E0EC60BC-E51B-43F3-A2A5-326267DC46A7}" presName="circleB" presStyleLbl="node1" presStyleIdx="3" presStyleCnt="8"/>
      <dgm:spPr>
        <a:xfrm>
          <a:off x="3919455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1D6E07A-3419-4ACA-872D-FD88BC9732F7}" type="pres">
      <dgm:prSet presAssocID="{E0EC60BC-E51B-43F3-A2A5-326267DC46A7}" presName="spaceB" presStyleCnt="0"/>
      <dgm:spPr/>
    </dgm:pt>
    <dgm:pt modelId="{3F08ECEE-D052-444F-9777-1BB26844C2FE}" type="pres">
      <dgm:prSet presAssocID="{83BBDA9F-6728-490A-B7CD-CE9C9041143B}" presName="space" presStyleCnt="0"/>
      <dgm:spPr/>
    </dgm:pt>
    <dgm:pt modelId="{68BDAD59-8ED7-4C79-9C65-BAAF4C493AFC}" type="pres">
      <dgm:prSet presAssocID="{5DCB295E-7C20-4DC5-A29B-52BC2F8AB137}" presName="compositeA" presStyleCnt="0"/>
      <dgm:spPr/>
    </dgm:pt>
    <dgm:pt modelId="{FDFC1840-F386-4464-BADF-AB6254DC6344}" type="pres">
      <dgm:prSet presAssocID="{5DCB295E-7C20-4DC5-A29B-52BC2F8AB137}" presName="textA" presStyleLbl="revTx" presStyleIdx="4" presStyleCnt="8" custLinFactY="49312" custLinFactNeighborX="-708" custLinFactNeighborY="100000">
        <dgm:presLayoutVars>
          <dgm:bulletEnabled val="1"/>
        </dgm:presLayoutVars>
      </dgm:prSet>
      <dgm:spPr/>
    </dgm:pt>
    <dgm:pt modelId="{7391293F-E794-42CF-981F-A7EBD186757A}" type="pres">
      <dgm:prSet presAssocID="{5DCB295E-7C20-4DC5-A29B-52BC2F8AB137}" presName="circleA" presStyleLbl="node1" presStyleIdx="4" presStyleCnt="8"/>
      <dgm:spPr>
        <a:xfrm>
          <a:off x="5109450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44FD65D-EDCA-40A3-9DFD-9B52508B9176}" type="pres">
      <dgm:prSet presAssocID="{5DCB295E-7C20-4DC5-A29B-52BC2F8AB137}" presName="spaceA" presStyleCnt="0"/>
      <dgm:spPr/>
    </dgm:pt>
    <dgm:pt modelId="{39606711-A089-4874-8A64-BF612F702C8D}" type="pres">
      <dgm:prSet presAssocID="{601520D5-5F52-449D-9EB1-99EB5B425EB8}" presName="space" presStyleCnt="0"/>
      <dgm:spPr/>
    </dgm:pt>
    <dgm:pt modelId="{FA62719E-65C3-4A36-8946-96D7C1DA3429}" type="pres">
      <dgm:prSet presAssocID="{127EE9EB-4D2B-4752-8187-81999D424E71}" presName="compositeB" presStyleCnt="0"/>
      <dgm:spPr/>
    </dgm:pt>
    <dgm:pt modelId="{B75E7A88-42EC-444E-98EE-77D9B085D0C2}" type="pres">
      <dgm:prSet presAssocID="{127EE9EB-4D2B-4752-8187-81999D424E71}" presName="textB" presStyleLbl="revTx" presStyleIdx="5" presStyleCnt="8">
        <dgm:presLayoutVars>
          <dgm:bulletEnabled val="1"/>
        </dgm:presLayoutVars>
      </dgm:prSet>
      <dgm:spPr/>
    </dgm:pt>
    <dgm:pt modelId="{75941832-1313-4276-AB08-E3BC52273D6D}" type="pres">
      <dgm:prSet presAssocID="{127EE9EB-4D2B-4752-8187-81999D424E71}" presName="circleB" presStyleLbl="node1" presStyleIdx="5" presStyleCnt="8"/>
      <dgm:spPr>
        <a:xfrm>
          <a:off x="6299444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6ADE17A-384D-4450-A39E-424822F590DE}" type="pres">
      <dgm:prSet presAssocID="{127EE9EB-4D2B-4752-8187-81999D424E71}" presName="spaceB" presStyleCnt="0"/>
      <dgm:spPr/>
    </dgm:pt>
    <dgm:pt modelId="{E0AED356-B95B-44CE-9308-29AE6096BF90}" type="pres">
      <dgm:prSet presAssocID="{D9BFBCD5-59FC-46D4-8D60-B72477F3E18C}" presName="space" presStyleCnt="0"/>
      <dgm:spPr/>
    </dgm:pt>
    <dgm:pt modelId="{5996F612-C94C-4408-9604-FE23330814C7}" type="pres">
      <dgm:prSet presAssocID="{0671691B-F3A4-4DF6-96D2-E0888F4F21E9}" presName="compositeA" presStyleCnt="0"/>
      <dgm:spPr/>
    </dgm:pt>
    <dgm:pt modelId="{B1E3E9A6-8114-4BC3-848B-DCE719BF62BD}" type="pres">
      <dgm:prSet presAssocID="{0671691B-F3A4-4DF6-96D2-E0888F4F21E9}" presName="textA" presStyleLbl="revTx" presStyleIdx="6" presStyleCnt="8">
        <dgm:presLayoutVars>
          <dgm:bulletEnabled val="1"/>
        </dgm:presLayoutVars>
      </dgm:prSet>
      <dgm:spPr/>
    </dgm:pt>
    <dgm:pt modelId="{9CDE2743-F4C0-486C-831D-4597B3137AE8}" type="pres">
      <dgm:prSet presAssocID="{0671691B-F3A4-4DF6-96D2-E0888F4F21E9}" presName="circleA" presStyleLbl="node1" presStyleIdx="6" presStyleCnt="8"/>
      <dgm:spPr>
        <a:xfrm>
          <a:off x="7489439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FCDCEC1-C4F6-4556-810E-233D4349D6E1}" type="pres">
      <dgm:prSet presAssocID="{0671691B-F3A4-4DF6-96D2-E0888F4F21E9}" presName="spaceA" presStyleCnt="0"/>
      <dgm:spPr/>
    </dgm:pt>
    <dgm:pt modelId="{A7CB57B4-B884-439D-ACE1-62350404D982}" type="pres">
      <dgm:prSet presAssocID="{4BB7719B-0B36-4C4E-9101-E5F5502498B6}" presName="space" presStyleCnt="0"/>
      <dgm:spPr/>
    </dgm:pt>
    <dgm:pt modelId="{C8E75C8C-CD8F-4088-A948-537B56366B63}" type="pres">
      <dgm:prSet presAssocID="{46CF40CB-7D4E-4126-983E-95EF60E89232}" presName="compositeB" presStyleCnt="0"/>
      <dgm:spPr/>
    </dgm:pt>
    <dgm:pt modelId="{A5503781-DF43-4EFF-A21A-CC957ACC9338}" type="pres">
      <dgm:prSet presAssocID="{46CF40CB-7D4E-4126-983E-95EF60E89232}" presName="textB" presStyleLbl="revTx" presStyleIdx="7" presStyleCnt="8">
        <dgm:presLayoutVars>
          <dgm:bulletEnabled val="1"/>
        </dgm:presLayoutVars>
      </dgm:prSet>
      <dgm:spPr/>
    </dgm:pt>
    <dgm:pt modelId="{09EFE279-B5CC-4B1C-8777-10D327F6B7D6}" type="pres">
      <dgm:prSet presAssocID="{46CF40CB-7D4E-4126-983E-95EF60E89232}" presName="circleB" presStyleLbl="node1" presStyleIdx="7" presStyleCnt="8"/>
      <dgm:spPr>
        <a:xfrm>
          <a:off x="8679433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800BC52-F1DB-4089-848D-89975236250C}" type="pres">
      <dgm:prSet presAssocID="{46CF40CB-7D4E-4126-983E-95EF60E89232}" presName="spaceB" presStyleCnt="0"/>
      <dgm:spPr/>
    </dgm:pt>
  </dgm:ptLst>
  <dgm:cxnLst>
    <dgm:cxn modelId="{CBC19D03-3144-47B2-809E-5A823485FFEC}" type="presOf" srcId="{E0529A22-89D0-444E-9EBD-29DDD67D95AD}" destId="{F7D8EC45-DED8-45E1-8DC4-4C7818B6557C}" srcOrd="0" destOrd="0" presId="urn:microsoft.com/office/officeart/2005/8/layout/hProcess11"/>
    <dgm:cxn modelId="{FD203C0B-135B-45FB-88ED-03DC2384A301}" type="presOf" srcId="{46CF40CB-7D4E-4126-983E-95EF60E89232}" destId="{A5503781-DF43-4EFF-A21A-CC957ACC9338}" srcOrd="0" destOrd="0" presId="urn:microsoft.com/office/officeart/2005/8/layout/hProcess11"/>
    <dgm:cxn modelId="{F207340F-6429-4A1E-8721-2122E173D174}" type="presOf" srcId="{0671691B-F3A4-4DF6-96D2-E0888F4F21E9}" destId="{B1E3E9A6-8114-4BC3-848B-DCE719BF62BD}" srcOrd="0" destOrd="0" presId="urn:microsoft.com/office/officeart/2005/8/layout/hProcess11"/>
    <dgm:cxn modelId="{228ADE16-5ACC-478D-B8D7-BDC57D7C07AD}" type="presOf" srcId="{654C698D-46FA-426F-B596-EC3CF957139E}" destId="{B8A464E5-E9AB-45DE-BE7F-416EAC879FF9}" srcOrd="0" destOrd="1" presId="urn:microsoft.com/office/officeart/2005/8/layout/hProcess11"/>
    <dgm:cxn modelId="{97824F22-9C6B-4AAB-8F7B-8F4C3AE237D7}" srcId="{E0529A22-89D0-444E-9EBD-29DDD67D95AD}" destId="{79716607-4468-4E99-B0B8-B4B64E1EEE40}" srcOrd="0" destOrd="0" parTransId="{3ABBE9AB-C9B5-4C48-B7BE-3E28F5B783CD}" sibTransId="{B6A3C16A-049C-4D05-BF3F-E4413AD87149}"/>
    <dgm:cxn modelId="{3123B422-F96A-4299-A52D-5EDE733658AB}" srcId="{E0529A22-89D0-444E-9EBD-29DDD67D95AD}" destId="{64036875-6F4B-499A-A4F5-DF7D88A7DB5B}" srcOrd="2" destOrd="0" parTransId="{63534A7A-73F3-424F-B5B3-CC18ED19F6C0}" sibTransId="{38C6F031-987C-470E-95F8-9910BDA397DA}"/>
    <dgm:cxn modelId="{B1D7C424-1511-4FE0-A92A-AD711E3E3D6E}" type="presOf" srcId="{9040203D-7995-4E53-A5F4-2CD52445F768}" destId="{D7607335-5B63-4BBF-88C4-C2D4E28E107C}" srcOrd="0" destOrd="1" presId="urn:microsoft.com/office/officeart/2005/8/layout/hProcess11"/>
    <dgm:cxn modelId="{15299E27-DC6A-4C9E-AF79-22472BBB92DB}" type="presOf" srcId="{29D92312-CA35-4397-8640-2D5F157E9511}" destId="{B1E3E9A6-8114-4BC3-848B-DCE719BF62BD}" srcOrd="0" destOrd="1" presId="urn:microsoft.com/office/officeart/2005/8/layout/hProcess11"/>
    <dgm:cxn modelId="{937DA527-50C9-4803-B1E8-E7F148FBFE1D}" srcId="{127EE9EB-4D2B-4752-8187-81999D424E71}" destId="{441BF38B-CFB4-4987-B840-DBABBC295CF1}" srcOrd="0" destOrd="0" parTransId="{EF220204-F44F-44BB-84E3-D03087D4766C}" sibTransId="{3FBF38EA-1280-45DF-878C-002837E283FA}"/>
    <dgm:cxn modelId="{26245238-1D80-4286-8160-3A16C75E7714}" srcId="{0671691B-F3A4-4DF6-96D2-E0888F4F21E9}" destId="{29D92312-CA35-4397-8640-2D5F157E9511}" srcOrd="0" destOrd="0" parTransId="{24DC2CE8-7ADB-40F6-ABF3-6CC7CBB9B280}" sibTransId="{67A3AA6D-8748-45F2-9270-DD39401B1737}"/>
    <dgm:cxn modelId="{109CD53F-C1CB-4D6F-8FB6-3C8C32E6503F}" srcId="{E0529A22-89D0-444E-9EBD-29DDD67D95AD}" destId="{127EE9EB-4D2B-4752-8187-81999D424E71}" srcOrd="5" destOrd="0" parTransId="{DBBD9B04-CCA4-4581-B3EE-1EFDA65FA7B1}" sibTransId="{D9BFBCD5-59FC-46D4-8D60-B72477F3E18C}"/>
    <dgm:cxn modelId="{0A80A55B-6D48-4A9D-8BCA-76DD54EA0D56}" srcId="{7613A4AF-F1F1-4E4E-A2FB-B58B495C1236}" destId="{4012CD77-990A-4CCA-AE61-F660390EC075}" srcOrd="0" destOrd="0" parTransId="{5768478F-AFDB-42F0-A297-60BA1D9FD01F}" sibTransId="{5EC6C784-1AD8-4248-A5A9-E4CD6D4F765B}"/>
    <dgm:cxn modelId="{5BC0C46D-E50A-410D-B53F-B16074F16A6A}" type="presOf" srcId="{F1C28F00-56D8-4FE0-8B6C-5575BFC4FE26}" destId="{A5503781-DF43-4EFF-A21A-CC957ACC9338}" srcOrd="0" destOrd="1" presId="urn:microsoft.com/office/officeart/2005/8/layout/hProcess11"/>
    <dgm:cxn modelId="{177FFB50-AFCC-406D-B45B-3D5031968C00}" srcId="{79716607-4468-4E99-B0B8-B4B64E1EEE40}" destId="{9040203D-7995-4E53-A5F4-2CD52445F768}" srcOrd="0" destOrd="0" parTransId="{DE025EDA-5828-4E51-AAAA-9BD14B3191CB}" sibTransId="{03EBF41A-3E27-4F8D-B170-AB5092A8F535}"/>
    <dgm:cxn modelId="{DB12FE70-F21D-46CC-AE36-BE506F4FBCA4}" srcId="{64036875-6F4B-499A-A4F5-DF7D88A7DB5B}" destId="{654C698D-46FA-426F-B596-EC3CF957139E}" srcOrd="0" destOrd="0" parTransId="{78B0BDDE-3291-4FA0-B594-55B164437C37}" sibTransId="{83EFD651-5672-44E6-AA3F-547C058DCC18}"/>
    <dgm:cxn modelId="{7CD02E51-6603-45F3-A29B-3C2B1F62FDB9}" srcId="{46CF40CB-7D4E-4126-983E-95EF60E89232}" destId="{F1C28F00-56D8-4FE0-8B6C-5575BFC4FE26}" srcOrd="0" destOrd="0" parTransId="{D90D92ED-2C05-4AEE-A96A-8802D0FF1849}" sibTransId="{BE0DB2E7-6D0D-4F1D-91C9-ADC6988D6996}"/>
    <dgm:cxn modelId="{73527675-DFA1-4D31-B414-9E5437E64EEC}" srcId="{E0529A22-89D0-444E-9EBD-29DDD67D95AD}" destId="{E0EC60BC-E51B-43F3-A2A5-326267DC46A7}" srcOrd="3" destOrd="0" parTransId="{7899057C-3058-4F46-8CE8-0C8C26E218FC}" sibTransId="{83BBDA9F-6728-490A-B7CD-CE9C9041143B}"/>
    <dgm:cxn modelId="{27981C76-1310-48E2-A7A2-C7662C8A7DD8}" type="presOf" srcId="{536CF64C-FD41-44F3-A76F-B819EBF7B94E}" destId="{E0F79889-E776-403E-BC5B-D0B2DDC1B346}" srcOrd="0" destOrd="1" presId="urn:microsoft.com/office/officeart/2005/8/layout/hProcess11"/>
    <dgm:cxn modelId="{F604B657-1AE1-4EF6-8A7C-218AF1218439}" srcId="{E0EC60BC-E51B-43F3-A2A5-326267DC46A7}" destId="{536CF64C-FD41-44F3-A76F-B819EBF7B94E}" srcOrd="0" destOrd="0" parTransId="{27ABE076-8D81-4E73-8219-6340A5E02811}" sibTransId="{22370B05-DF51-4D37-A83A-B560597B0891}"/>
    <dgm:cxn modelId="{B7C81A89-5BCA-4169-BD38-8EB7E793748D}" type="presOf" srcId="{127EE9EB-4D2B-4752-8187-81999D424E71}" destId="{B75E7A88-42EC-444E-98EE-77D9B085D0C2}" srcOrd="0" destOrd="0" presId="urn:microsoft.com/office/officeart/2005/8/layout/hProcess11"/>
    <dgm:cxn modelId="{A1B8D189-CFD9-4F11-9027-27E7C45133B3}" type="presOf" srcId="{441BF38B-CFB4-4987-B840-DBABBC295CF1}" destId="{B75E7A88-42EC-444E-98EE-77D9B085D0C2}" srcOrd="0" destOrd="1" presId="urn:microsoft.com/office/officeart/2005/8/layout/hProcess11"/>
    <dgm:cxn modelId="{8CAD928D-FAF1-4359-916E-27471EF1D770}" srcId="{E0529A22-89D0-444E-9EBD-29DDD67D95AD}" destId="{0671691B-F3A4-4DF6-96D2-E0888F4F21E9}" srcOrd="6" destOrd="0" parTransId="{A37E1DDD-0291-4888-BBEC-849141E34562}" sibTransId="{4BB7719B-0B36-4C4E-9101-E5F5502498B6}"/>
    <dgm:cxn modelId="{48263299-FABE-4627-AE1F-98BEE570AB56}" type="presOf" srcId="{5DCB295E-7C20-4DC5-A29B-52BC2F8AB137}" destId="{FDFC1840-F386-4464-BADF-AB6254DC6344}" srcOrd="0" destOrd="0" presId="urn:microsoft.com/office/officeart/2005/8/layout/hProcess11"/>
    <dgm:cxn modelId="{290511A4-1499-490A-A8A4-F3A6D2D8B725}" srcId="{5DCB295E-7C20-4DC5-A29B-52BC2F8AB137}" destId="{B49238D2-F83F-45EC-858F-A8E8B5156F35}" srcOrd="0" destOrd="0" parTransId="{741BD667-27E2-48EA-9052-AF800A3B7C7D}" sibTransId="{221A270E-4C5E-4807-84C5-0BAF3838FD04}"/>
    <dgm:cxn modelId="{F954ABAF-8920-436E-9B72-07F035E3C9F9}" srcId="{E0529A22-89D0-444E-9EBD-29DDD67D95AD}" destId="{46CF40CB-7D4E-4126-983E-95EF60E89232}" srcOrd="7" destOrd="0" parTransId="{E9214548-DC41-495D-A854-9656DF05423E}" sibTransId="{BCCBA91C-FF5A-404B-91BA-3FA8CA91AA74}"/>
    <dgm:cxn modelId="{5B6CABB4-BFD1-4730-8839-AF66011CCE0C}" type="presOf" srcId="{7613A4AF-F1F1-4E4E-A2FB-B58B495C1236}" destId="{FFA3352A-F937-43C6-B365-5DB14474F7EE}" srcOrd="0" destOrd="0" presId="urn:microsoft.com/office/officeart/2005/8/layout/hProcess11"/>
    <dgm:cxn modelId="{A07C4EB9-2D98-44BB-81D7-1A19514A8812}" srcId="{E0529A22-89D0-444E-9EBD-29DDD67D95AD}" destId="{7613A4AF-F1F1-4E4E-A2FB-B58B495C1236}" srcOrd="1" destOrd="0" parTransId="{FC323A77-3D41-4EBC-B395-67AA7D6B577A}" sibTransId="{91BF1504-E691-4D18-AF8E-239B64A71FD0}"/>
    <dgm:cxn modelId="{AFC62BBE-2260-412B-B89A-93B1036B6677}" type="presOf" srcId="{4012CD77-990A-4CCA-AE61-F660390EC075}" destId="{FFA3352A-F937-43C6-B365-5DB14474F7EE}" srcOrd="0" destOrd="1" presId="urn:microsoft.com/office/officeart/2005/8/layout/hProcess11"/>
    <dgm:cxn modelId="{18A9CAC6-6A3C-4631-B94B-C6336647A92A}" type="presOf" srcId="{E0EC60BC-E51B-43F3-A2A5-326267DC46A7}" destId="{E0F79889-E776-403E-BC5B-D0B2DDC1B346}" srcOrd="0" destOrd="0" presId="urn:microsoft.com/office/officeart/2005/8/layout/hProcess11"/>
    <dgm:cxn modelId="{B32CBDCB-84A4-49F2-90F3-055B4BD81766}" type="presOf" srcId="{64036875-6F4B-499A-A4F5-DF7D88A7DB5B}" destId="{B8A464E5-E9AB-45DE-BE7F-416EAC879FF9}" srcOrd="0" destOrd="0" presId="urn:microsoft.com/office/officeart/2005/8/layout/hProcess11"/>
    <dgm:cxn modelId="{CB8B71E6-BE4A-4E43-893A-F6B82D1808B4}" type="presOf" srcId="{B49238D2-F83F-45EC-858F-A8E8B5156F35}" destId="{FDFC1840-F386-4464-BADF-AB6254DC6344}" srcOrd="0" destOrd="1" presId="urn:microsoft.com/office/officeart/2005/8/layout/hProcess11"/>
    <dgm:cxn modelId="{201A73F8-9B8C-4C53-9BAB-E20E6EA9E864}" type="presOf" srcId="{79716607-4468-4E99-B0B8-B4B64E1EEE40}" destId="{D7607335-5B63-4BBF-88C4-C2D4E28E107C}" srcOrd="0" destOrd="0" presId="urn:microsoft.com/office/officeart/2005/8/layout/hProcess11"/>
    <dgm:cxn modelId="{A3E8C2FC-E9F8-441E-A401-F8E417866F19}" srcId="{E0529A22-89D0-444E-9EBD-29DDD67D95AD}" destId="{5DCB295E-7C20-4DC5-A29B-52BC2F8AB137}" srcOrd="4" destOrd="0" parTransId="{3FCA993D-DEB0-40D6-A0CF-F88DF0041002}" sibTransId="{601520D5-5F52-449D-9EB1-99EB5B425EB8}"/>
    <dgm:cxn modelId="{579F176E-5BFA-497A-BE5F-EEC2F234EFB5}" type="presParOf" srcId="{F7D8EC45-DED8-45E1-8DC4-4C7818B6557C}" destId="{AFE9D07E-3551-4FDE-8F08-E704548B8DC6}" srcOrd="0" destOrd="0" presId="urn:microsoft.com/office/officeart/2005/8/layout/hProcess11"/>
    <dgm:cxn modelId="{9FC3DF88-D6C6-43E3-9C74-3860C10D58D8}" type="presParOf" srcId="{F7D8EC45-DED8-45E1-8DC4-4C7818B6557C}" destId="{484E494A-D537-4D44-B741-2E3C67D77326}" srcOrd="1" destOrd="0" presId="urn:microsoft.com/office/officeart/2005/8/layout/hProcess11"/>
    <dgm:cxn modelId="{43FB486B-F68C-488A-AC91-2B32B4BA6610}" type="presParOf" srcId="{484E494A-D537-4D44-B741-2E3C67D77326}" destId="{8E5D5084-4E95-4562-A038-94190FEB475F}" srcOrd="0" destOrd="0" presId="urn:microsoft.com/office/officeart/2005/8/layout/hProcess11"/>
    <dgm:cxn modelId="{B97C6E36-CE58-4E06-B179-19296ED29309}" type="presParOf" srcId="{8E5D5084-4E95-4562-A038-94190FEB475F}" destId="{D7607335-5B63-4BBF-88C4-C2D4E28E107C}" srcOrd="0" destOrd="0" presId="urn:microsoft.com/office/officeart/2005/8/layout/hProcess11"/>
    <dgm:cxn modelId="{DED67C65-03D2-4A45-BE6D-537332A7C756}" type="presParOf" srcId="{8E5D5084-4E95-4562-A038-94190FEB475F}" destId="{5DCE3585-E937-4DFF-8D4C-71D7AB41BC9A}" srcOrd="1" destOrd="0" presId="urn:microsoft.com/office/officeart/2005/8/layout/hProcess11"/>
    <dgm:cxn modelId="{A764AC98-0756-47CD-A213-59EFC6F5CCCB}" type="presParOf" srcId="{8E5D5084-4E95-4562-A038-94190FEB475F}" destId="{F519BB91-A9A9-40E9-B601-22963F1EB01F}" srcOrd="2" destOrd="0" presId="urn:microsoft.com/office/officeart/2005/8/layout/hProcess11"/>
    <dgm:cxn modelId="{4351EF29-79F9-449C-AD2D-AFE7F4D1ED23}" type="presParOf" srcId="{484E494A-D537-4D44-B741-2E3C67D77326}" destId="{0B6F383C-2EAD-44B2-861F-20C0B8739380}" srcOrd="1" destOrd="0" presId="urn:microsoft.com/office/officeart/2005/8/layout/hProcess11"/>
    <dgm:cxn modelId="{FE224A86-8028-4CEC-ABDD-2298F9A318A2}" type="presParOf" srcId="{484E494A-D537-4D44-B741-2E3C67D77326}" destId="{972CD362-F2EA-4B7F-BAB0-3075A018192F}" srcOrd="2" destOrd="0" presId="urn:microsoft.com/office/officeart/2005/8/layout/hProcess11"/>
    <dgm:cxn modelId="{2C6740E4-8CCE-4BD5-83D7-24F9AB784C36}" type="presParOf" srcId="{972CD362-F2EA-4B7F-BAB0-3075A018192F}" destId="{FFA3352A-F937-43C6-B365-5DB14474F7EE}" srcOrd="0" destOrd="0" presId="urn:microsoft.com/office/officeart/2005/8/layout/hProcess11"/>
    <dgm:cxn modelId="{BDAD6B43-112C-489B-A3CE-DF60C260EAFB}" type="presParOf" srcId="{972CD362-F2EA-4B7F-BAB0-3075A018192F}" destId="{965190B2-2818-4BDD-BDE2-99EBF2813CDF}" srcOrd="1" destOrd="0" presId="urn:microsoft.com/office/officeart/2005/8/layout/hProcess11"/>
    <dgm:cxn modelId="{2BE207F5-CF07-4CD5-B9AE-D72DE34FC372}" type="presParOf" srcId="{972CD362-F2EA-4B7F-BAB0-3075A018192F}" destId="{00B51C12-A1BE-4857-9F87-7C9C79286C59}" srcOrd="2" destOrd="0" presId="urn:microsoft.com/office/officeart/2005/8/layout/hProcess11"/>
    <dgm:cxn modelId="{B395D0CF-DA96-4C63-AD9A-CAE30BCD4EEB}" type="presParOf" srcId="{484E494A-D537-4D44-B741-2E3C67D77326}" destId="{1C1D186B-2A38-4E69-8E66-006EE7F659CB}" srcOrd="3" destOrd="0" presId="urn:microsoft.com/office/officeart/2005/8/layout/hProcess11"/>
    <dgm:cxn modelId="{99829E58-9EB5-46CE-9EC4-17A77FF982A3}" type="presParOf" srcId="{484E494A-D537-4D44-B741-2E3C67D77326}" destId="{33711F6B-807D-4570-8CB7-B067E1130A89}" srcOrd="4" destOrd="0" presId="urn:microsoft.com/office/officeart/2005/8/layout/hProcess11"/>
    <dgm:cxn modelId="{3FD9B25F-5E94-443E-BEBF-5D98AFC9D2CE}" type="presParOf" srcId="{33711F6B-807D-4570-8CB7-B067E1130A89}" destId="{B8A464E5-E9AB-45DE-BE7F-416EAC879FF9}" srcOrd="0" destOrd="0" presId="urn:microsoft.com/office/officeart/2005/8/layout/hProcess11"/>
    <dgm:cxn modelId="{80F5C290-00FA-44BC-B08E-49ECB86E0D32}" type="presParOf" srcId="{33711F6B-807D-4570-8CB7-B067E1130A89}" destId="{FA365229-7CBE-4047-8A91-A824BE064A9E}" srcOrd="1" destOrd="0" presId="urn:microsoft.com/office/officeart/2005/8/layout/hProcess11"/>
    <dgm:cxn modelId="{B52B1DD2-C3A0-4A78-A94B-881929C72BC9}" type="presParOf" srcId="{33711F6B-807D-4570-8CB7-B067E1130A89}" destId="{E178AE1F-896F-4D0F-AB2F-28A0522759B0}" srcOrd="2" destOrd="0" presId="urn:microsoft.com/office/officeart/2005/8/layout/hProcess11"/>
    <dgm:cxn modelId="{E6704258-D9F4-497A-ADF3-2F7345C1C59A}" type="presParOf" srcId="{484E494A-D537-4D44-B741-2E3C67D77326}" destId="{FB5ECC05-4518-4157-94B9-3D505D2C836E}" srcOrd="5" destOrd="0" presId="urn:microsoft.com/office/officeart/2005/8/layout/hProcess11"/>
    <dgm:cxn modelId="{9B0D32EE-235B-4750-8D60-9CF7E0FBD11F}" type="presParOf" srcId="{484E494A-D537-4D44-B741-2E3C67D77326}" destId="{A8090DB3-B76F-496A-9BBD-86359D88FFF2}" srcOrd="6" destOrd="0" presId="urn:microsoft.com/office/officeart/2005/8/layout/hProcess11"/>
    <dgm:cxn modelId="{5D8503C5-1991-4503-94D6-6B1A886C074C}" type="presParOf" srcId="{A8090DB3-B76F-496A-9BBD-86359D88FFF2}" destId="{E0F79889-E776-403E-BC5B-D0B2DDC1B346}" srcOrd="0" destOrd="0" presId="urn:microsoft.com/office/officeart/2005/8/layout/hProcess11"/>
    <dgm:cxn modelId="{E2CE48F5-D775-4F27-A8DF-0B42E43C7515}" type="presParOf" srcId="{A8090DB3-B76F-496A-9BBD-86359D88FFF2}" destId="{AC1D6482-8D44-418E-A200-978B19C41FF1}" srcOrd="1" destOrd="0" presId="urn:microsoft.com/office/officeart/2005/8/layout/hProcess11"/>
    <dgm:cxn modelId="{9CAE3BFC-007C-49AE-AEE4-FE407DFBACDE}" type="presParOf" srcId="{A8090DB3-B76F-496A-9BBD-86359D88FFF2}" destId="{A1D6E07A-3419-4ACA-872D-FD88BC9732F7}" srcOrd="2" destOrd="0" presId="urn:microsoft.com/office/officeart/2005/8/layout/hProcess11"/>
    <dgm:cxn modelId="{25F1F2A8-5F64-4CE6-BCA8-F2D8B0DB9101}" type="presParOf" srcId="{484E494A-D537-4D44-B741-2E3C67D77326}" destId="{3F08ECEE-D052-444F-9777-1BB26844C2FE}" srcOrd="7" destOrd="0" presId="urn:microsoft.com/office/officeart/2005/8/layout/hProcess11"/>
    <dgm:cxn modelId="{90EA3855-0C99-4CFC-ADA7-61A6673969FF}" type="presParOf" srcId="{484E494A-D537-4D44-B741-2E3C67D77326}" destId="{68BDAD59-8ED7-4C79-9C65-BAAF4C493AFC}" srcOrd="8" destOrd="0" presId="urn:microsoft.com/office/officeart/2005/8/layout/hProcess11"/>
    <dgm:cxn modelId="{7F2133B1-3C65-4B9E-AD29-91850552461B}" type="presParOf" srcId="{68BDAD59-8ED7-4C79-9C65-BAAF4C493AFC}" destId="{FDFC1840-F386-4464-BADF-AB6254DC6344}" srcOrd="0" destOrd="0" presId="urn:microsoft.com/office/officeart/2005/8/layout/hProcess11"/>
    <dgm:cxn modelId="{E1FBF241-CF70-40E6-B87E-CDCAF1C498DE}" type="presParOf" srcId="{68BDAD59-8ED7-4C79-9C65-BAAF4C493AFC}" destId="{7391293F-E794-42CF-981F-A7EBD186757A}" srcOrd="1" destOrd="0" presId="urn:microsoft.com/office/officeart/2005/8/layout/hProcess11"/>
    <dgm:cxn modelId="{52EDC845-1B7D-47E0-AF26-266E9FB30F1D}" type="presParOf" srcId="{68BDAD59-8ED7-4C79-9C65-BAAF4C493AFC}" destId="{644FD65D-EDCA-40A3-9DFD-9B52508B9176}" srcOrd="2" destOrd="0" presId="urn:microsoft.com/office/officeart/2005/8/layout/hProcess11"/>
    <dgm:cxn modelId="{25866C17-6C8F-4468-9C07-7DF0842AA401}" type="presParOf" srcId="{484E494A-D537-4D44-B741-2E3C67D77326}" destId="{39606711-A089-4874-8A64-BF612F702C8D}" srcOrd="9" destOrd="0" presId="urn:microsoft.com/office/officeart/2005/8/layout/hProcess11"/>
    <dgm:cxn modelId="{88B96809-42B1-4EF9-9AC7-1DC9DB0D5FF6}" type="presParOf" srcId="{484E494A-D537-4D44-B741-2E3C67D77326}" destId="{FA62719E-65C3-4A36-8946-96D7C1DA3429}" srcOrd="10" destOrd="0" presId="urn:microsoft.com/office/officeart/2005/8/layout/hProcess11"/>
    <dgm:cxn modelId="{84CBFC60-7128-4991-BE7D-0B7B9AF096C4}" type="presParOf" srcId="{FA62719E-65C3-4A36-8946-96D7C1DA3429}" destId="{B75E7A88-42EC-444E-98EE-77D9B085D0C2}" srcOrd="0" destOrd="0" presId="urn:microsoft.com/office/officeart/2005/8/layout/hProcess11"/>
    <dgm:cxn modelId="{A8DCB80A-5CB8-46E3-BCCA-717ABA64CD4A}" type="presParOf" srcId="{FA62719E-65C3-4A36-8946-96D7C1DA3429}" destId="{75941832-1313-4276-AB08-E3BC52273D6D}" srcOrd="1" destOrd="0" presId="urn:microsoft.com/office/officeart/2005/8/layout/hProcess11"/>
    <dgm:cxn modelId="{CD4E5D14-0DAA-49EC-B5A8-ED457F6145F7}" type="presParOf" srcId="{FA62719E-65C3-4A36-8946-96D7C1DA3429}" destId="{D6ADE17A-384D-4450-A39E-424822F590DE}" srcOrd="2" destOrd="0" presId="urn:microsoft.com/office/officeart/2005/8/layout/hProcess11"/>
    <dgm:cxn modelId="{B4FE4525-C4C5-4AD9-ACBF-9DBAE10A470A}" type="presParOf" srcId="{484E494A-D537-4D44-B741-2E3C67D77326}" destId="{E0AED356-B95B-44CE-9308-29AE6096BF90}" srcOrd="11" destOrd="0" presId="urn:microsoft.com/office/officeart/2005/8/layout/hProcess11"/>
    <dgm:cxn modelId="{907C0774-5A42-4ABA-9069-FF3CB7F8C373}" type="presParOf" srcId="{484E494A-D537-4D44-B741-2E3C67D77326}" destId="{5996F612-C94C-4408-9604-FE23330814C7}" srcOrd="12" destOrd="0" presId="urn:microsoft.com/office/officeart/2005/8/layout/hProcess11"/>
    <dgm:cxn modelId="{9361344A-2EE2-41B8-A417-C5B4A9EC01A6}" type="presParOf" srcId="{5996F612-C94C-4408-9604-FE23330814C7}" destId="{B1E3E9A6-8114-4BC3-848B-DCE719BF62BD}" srcOrd="0" destOrd="0" presId="urn:microsoft.com/office/officeart/2005/8/layout/hProcess11"/>
    <dgm:cxn modelId="{2690147F-B65F-455D-9C90-3C785B6526B7}" type="presParOf" srcId="{5996F612-C94C-4408-9604-FE23330814C7}" destId="{9CDE2743-F4C0-486C-831D-4597B3137AE8}" srcOrd="1" destOrd="0" presId="urn:microsoft.com/office/officeart/2005/8/layout/hProcess11"/>
    <dgm:cxn modelId="{898764FA-9FF6-4FE6-8489-BB7500BC24C7}" type="presParOf" srcId="{5996F612-C94C-4408-9604-FE23330814C7}" destId="{6FCDCEC1-C4F6-4556-810E-233D4349D6E1}" srcOrd="2" destOrd="0" presId="urn:microsoft.com/office/officeart/2005/8/layout/hProcess11"/>
    <dgm:cxn modelId="{CB7D5BF8-962B-4ABB-B94D-379791E18A67}" type="presParOf" srcId="{484E494A-D537-4D44-B741-2E3C67D77326}" destId="{A7CB57B4-B884-439D-ACE1-62350404D982}" srcOrd="13" destOrd="0" presId="urn:microsoft.com/office/officeart/2005/8/layout/hProcess11"/>
    <dgm:cxn modelId="{9673DC99-FEB6-4C8C-89F4-50B4C684DE00}" type="presParOf" srcId="{484E494A-D537-4D44-B741-2E3C67D77326}" destId="{C8E75C8C-CD8F-4088-A948-537B56366B63}" srcOrd="14" destOrd="0" presId="urn:microsoft.com/office/officeart/2005/8/layout/hProcess11"/>
    <dgm:cxn modelId="{8B5F568D-DF5C-4C89-9F66-CB6DC0DEFEA3}" type="presParOf" srcId="{C8E75C8C-CD8F-4088-A948-537B56366B63}" destId="{A5503781-DF43-4EFF-A21A-CC957ACC9338}" srcOrd="0" destOrd="0" presId="urn:microsoft.com/office/officeart/2005/8/layout/hProcess11"/>
    <dgm:cxn modelId="{80BA20DC-5846-424E-A23A-2DE5DEB9CC38}" type="presParOf" srcId="{C8E75C8C-CD8F-4088-A948-537B56366B63}" destId="{09EFE279-B5CC-4B1C-8777-10D327F6B7D6}" srcOrd="1" destOrd="0" presId="urn:microsoft.com/office/officeart/2005/8/layout/hProcess11"/>
    <dgm:cxn modelId="{3687564C-59ED-43D0-ABEF-358E4F1CA382}" type="presParOf" srcId="{C8E75C8C-CD8F-4088-A948-537B56366B63}" destId="{2800BC52-F1DB-4089-848D-8997523625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5BE593-A774-4643-A1EA-9AE91D57732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FF80D-B162-4A1A-B9C4-5360D4144396}">
      <dgm:prSet phldrT="[Text]"/>
      <dgm:spPr/>
      <dgm:t>
        <a:bodyPr/>
        <a:lstStyle/>
        <a:p>
          <a:r>
            <a:rPr lang="en-US" dirty="0"/>
            <a:t>Best Software</a:t>
          </a:r>
        </a:p>
      </dgm:t>
    </dgm:pt>
    <dgm:pt modelId="{C354FF98-425D-448F-A358-6CABDC7C85D2}" type="parTrans" cxnId="{324947C6-CDCF-4D34-982D-2CF65F49437D}">
      <dgm:prSet/>
      <dgm:spPr/>
      <dgm:t>
        <a:bodyPr/>
        <a:lstStyle/>
        <a:p>
          <a:endParaRPr lang="en-US"/>
        </a:p>
      </dgm:t>
    </dgm:pt>
    <dgm:pt modelId="{A26F4BB9-D39A-4FC0-982A-43717CF12BE9}" type="sibTrans" cxnId="{324947C6-CDCF-4D34-982D-2CF65F49437D}">
      <dgm:prSet/>
      <dgm:spPr/>
      <dgm:t>
        <a:bodyPr/>
        <a:lstStyle/>
        <a:p>
          <a:endParaRPr lang="en-US"/>
        </a:p>
      </dgm:t>
    </dgm:pt>
    <dgm:pt modelId="{A68A407B-2F35-4F5C-B20A-CF2A4C28688F}">
      <dgm:prSet/>
      <dgm:spPr/>
      <dgm:t>
        <a:bodyPr/>
        <a:lstStyle/>
        <a:p>
          <a:r>
            <a:rPr lang="en-US" dirty="0"/>
            <a:t>Master Builder</a:t>
          </a:r>
        </a:p>
      </dgm:t>
    </dgm:pt>
    <dgm:pt modelId="{00DD565D-2F9E-48BA-8042-9B5B90D025C8}" type="parTrans" cxnId="{C4AA8D4E-F3B2-450C-8FB9-07068B74F499}">
      <dgm:prSet/>
      <dgm:spPr/>
      <dgm:t>
        <a:bodyPr/>
        <a:lstStyle/>
        <a:p>
          <a:endParaRPr lang="en-US"/>
        </a:p>
      </dgm:t>
    </dgm:pt>
    <dgm:pt modelId="{5369475D-21A5-4DDC-9D32-C962FC2E0BA9}" type="sibTrans" cxnId="{C4AA8D4E-F3B2-450C-8FB9-07068B74F499}">
      <dgm:prSet/>
      <dgm:spPr/>
      <dgm:t>
        <a:bodyPr/>
        <a:lstStyle/>
        <a:p>
          <a:endParaRPr lang="en-US"/>
        </a:p>
      </dgm:t>
    </dgm:pt>
    <dgm:pt modelId="{6AF4C834-BA7E-41E0-8C93-C0892B8A78F4}">
      <dgm:prSet/>
      <dgm:spPr/>
      <dgm:t>
        <a:bodyPr/>
        <a:lstStyle/>
        <a:p>
          <a:r>
            <a:rPr lang="en-US" dirty="0"/>
            <a:t>Timberline</a:t>
          </a:r>
        </a:p>
      </dgm:t>
    </dgm:pt>
    <dgm:pt modelId="{F719B904-DC26-4BD1-8738-4447C880B0C6}" type="parTrans" cxnId="{7CE6A27B-6EB1-4A8C-9CA3-198D9736FA7A}">
      <dgm:prSet/>
      <dgm:spPr/>
      <dgm:t>
        <a:bodyPr/>
        <a:lstStyle/>
        <a:p>
          <a:endParaRPr lang="en-US"/>
        </a:p>
      </dgm:t>
    </dgm:pt>
    <dgm:pt modelId="{D672E3C8-45AA-4488-9C97-EF2E74C93A32}" type="sibTrans" cxnId="{7CE6A27B-6EB1-4A8C-9CA3-198D9736FA7A}">
      <dgm:prSet/>
      <dgm:spPr/>
      <dgm:t>
        <a:bodyPr/>
        <a:lstStyle/>
        <a:p>
          <a:endParaRPr lang="en-US"/>
        </a:p>
      </dgm:t>
    </dgm:pt>
    <dgm:pt modelId="{22C672EF-08E5-43F4-9ADB-D8A891133FA8}">
      <dgm:prSet/>
      <dgm:spPr/>
      <dgm:t>
        <a:bodyPr/>
        <a:lstStyle/>
        <a:p>
          <a:r>
            <a:rPr lang="en-US" dirty="0"/>
            <a:t>Sage</a:t>
          </a:r>
        </a:p>
      </dgm:t>
    </dgm:pt>
    <dgm:pt modelId="{D4D86B43-36FC-499E-919A-E185A358BADB}" type="parTrans" cxnId="{6A609ABD-80CD-4D59-BB86-A8809FB68D47}">
      <dgm:prSet/>
      <dgm:spPr/>
      <dgm:t>
        <a:bodyPr/>
        <a:lstStyle/>
        <a:p>
          <a:endParaRPr lang="en-US"/>
        </a:p>
      </dgm:t>
    </dgm:pt>
    <dgm:pt modelId="{3680F903-12D8-47AB-BA9F-668DDD833CEA}" type="sibTrans" cxnId="{6A609ABD-80CD-4D59-BB86-A8809FB68D47}">
      <dgm:prSet/>
      <dgm:spPr/>
      <dgm:t>
        <a:bodyPr/>
        <a:lstStyle/>
        <a:p>
          <a:endParaRPr lang="en-US"/>
        </a:p>
      </dgm:t>
    </dgm:pt>
    <dgm:pt modelId="{7B310D8B-6498-4975-9116-C07E194054A5}">
      <dgm:prSet/>
      <dgm:spPr/>
      <dgm:t>
        <a:bodyPr/>
        <a:lstStyle/>
        <a:p>
          <a:r>
            <a:rPr lang="en-US" dirty="0"/>
            <a:t>Master Builder (Sage 100)</a:t>
          </a:r>
        </a:p>
      </dgm:t>
    </dgm:pt>
    <dgm:pt modelId="{C7FCE77B-141F-43B7-B447-FC46AE96A8AF}" type="parTrans" cxnId="{6E16B272-3C2F-49DC-8217-E9AA461C82E8}">
      <dgm:prSet/>
      <dgm:spPr/>
      <dgm:t>
        <a:bodyPr/>
        <a:lstStyle/>
        <a:p>
          <a:endParaRPr lang="en-US"/>
        </a:p>
      </dgm:t>
    </dgm:pt>
    <dgm:pt modelId="{A94C4F5C-BEE2-4EB4-9A4C-8AA5066C26A6}" type="sibTrans" cxnId="{6E16B272-3C2F-49DC-8217-E9AA461C82E8}">
      <dgm:prSet/>
      <dgm:spPr/>
      <dgm:t>
        <a:bodyPr/>
        <a:lstStyle/>
        <a:p>
          <a:endParaRPr lang="en-US"/>
        </a:p>
      </dgm:t>
    </dgm:pt>
    <dgm:pt modelId="{E107260C-800B-4B73-BD2E-707FA52C2A0F}">
      <dgm:prSet/>
      <dgm:spPr/>
      <dgm:t>
        <a:bodyPr/>
        <a:lstStyle/>
        <a:p>
          <a:r>
            <a:rPr lang="en-US"/>
            <a:t>Timberline (Sage 300)</a:t>
          </a:r>
          <a:endParaRPr lang="en-US" dirty="0"/>
        </a:p>
      </dgm:t>
    </dgm:pt>
    <dgm:pt modelId="{ECBFF7EF-F2C4-4017-9199-0F099D2A21E8}" type="parTrans" cxnId="{67214275-9D69-4C7D-8130-9A7C8070DA70}">
      <dgm:prSet/>
      <dgm:spPr/>
      <dgm:t>
        <a:bodyPr/>
        <a:lstStyle/>
        <a:p>
          <a:endParaRPr lang="en-US"/>
        </a:p>
      </dgm:t>
    </dgm:pt>
    <dgm:pt modelId="{CBC3AC46-CBA0-462E-A051-CE9BB36C750E}" type="sibTrans" cxnId="{67214275-9D69-4C7D-8130-9A7C8070DA70}">
      <dgm:prSet/>
      <dgm:spPr/>
      <dgm:t>
        <a:bodyPr/>
        <a:lstStyle/>
        <a:p>
          <a:endParaRPr lang="en-US"/>
        </a:p>
      </dgm:t>
    </dgm:pt>
    <dgm:pt modelId="{F84B7901-6D1E-42B6-A5B3-5B1CE254ECE5}" type="pres">
      <dgm:prSet presAssocID="{635BE593-A774-4643-A1EA-9AE91D577324}" presName="Name0" presStyleCnt="0">
        <dgm:presLayoutVars>
          <dgm:dir/>
          <dgm:animLvl val="lvl"/>
          <dgm:resizeHandles val="exact"/>
        </dgm:presLayoutVars>
      </dgm:prSet>
      <dgm:spPr/>
    </dgm:pt>
    <dgm:pt modelId="{4AFA1E06-6723-41C3-929F-9B546C7294CB}" type="pres">
      <dgm:prSet presAssocID="{635BE593-A774-4643-A1EA-9AE91D577324}" presName="tSp" presStyleCnt="0"/>
      <dgm:spPr/>
    </dgm:pt>
    <dgm:pt modelId="{6CFCF4DC-43CC-4405-88C8-84BCB3D9F89A}" type="pres">
      <dgm:prSet presAssocID="{635BE593-A774-4643-A1EA-9AE91D577324}" presName="bSp" presStyleCnt="0"/>
      <dgm:spPr/>
    </dgm:pt>
    <dgm:pt modelId="{9F44669E-E3C5-4313-83F2-7B3F399A605A}" type="pres">
      <dgm:prSet presAssocID="{635BE593-A774-4643-A1EA-9AE91D577324}" presName="process" presStyleCnt="0"/>
      <dgm:spPr/>
    </dgm:pt>
    <dgm:pt modelId="{CB31A82B-B9F4-4BA0-A27C-D907B6ED4DF7}" type="pres">
      <dgm:prSet presAssocID="{0DEFF80D-B162-4A1A-B9C4-5360D4144396}" presName="composite1" presStyleCnt="0"/>
      <dgm:spPr/>
    </dgm:pt>
    <dgm:pt modelId="{C9279996-F323-4A14-8071-BF43B3CADD2A}" type="pres">
      <dgm:prSet presAssocID="{0DEFF80D-B162-4A1A-B9C4-5360D4144396}" presName="dummyNode1" presStyleLbl="node1" presStyleIdx="0" presStyleCnt="2"/>
      <dgm:spPr/>
    </dgm:pt>
    <dgm:pt modelId="{70107CE5-C021-45E0-9463-A1E0C1284F40}" type="pres">
      <dgm:prSet presAssocID="{0DEFF80D-B162-4A1A-B9C4-5360D4144396}" presName="childNode1" presStyleLbl="bgAcc1" presStyleIdx="0" presStyleCnt="2">
        <dgm:presLayoutVars>
          <dgm:bulletEnabled val="1"/>
        </dgm:presLayoutVars>
      </dgm:prSet>
      <dgm:spPr/>
    </dgm:pt>
    <dgm:pt modelId="{0AE5AD18-EA0D-41C3-90FB-6AFF74E5A16B}" type="pres">
      <dgm:prSet presAssocID="{0DEFF80D-B162-4A1A-B9C4-5360D4144396}" presName="childNode1tx" presStyleLbl="bgAcc1" presStyleIdx="0" presStyleCnt="2">
        <dgm:presLayoutVars>
          <dgm:bulletEnabled val="1"/>
        </dgm:presLayoutVars>
      </dgm:prSet>
      <dgm:spPr/>
    </dgm:pt>
    <dgm:pt modelId="{0FD8DBBA-0B72-4D3E-A66C-B17B2EB73524}" type="pres">
      <dgm:prSet presAssocID="{0DEFF80D-B162-4A1A-B9C4-5360D4144396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9A61AFE4-9962-4651-BD52-0E137798C4C6}" type="pres">
      <dgm:prSet presAssocID="{0DEFF80D-B162-4A1A-B9C4-5360D4144396}" presName="connSite1" presStyleCnt="0"/>
      <dgm:spPr/>
    </dgm:pt>
    <dgm:pt modelId="{BFF47F4D-5227-4962-B941-E20B345BD727}" type="pres">
      <dgm:prSet presAssocID="{A26F4BB9-D39A-4FC0-982A-43717CF12BE9}" presName="Name9" presStyleLbl="sibTrans2D1" presStyleIdx="0" presStyleCnt="1"/>
      <dgm:spPr/>
    </dgm:pt>
    <dgm:pt modelId="{ACAC69FC-BAF8-4393-BE65-DEDFC757867E}" type="pres">
      <dgm:prSet presAssocID="{22C672EF-08E5-43F4-9ADB-D8A891133FA8}" presName="composite2" presStyleCnt="0"/>
      <dgm:spPr/>
    </dgm:pt>
    <dgm:pt modelId="{20515E77-3008-4ADB-BB01-066A157AE487}" type="pres">
      <dgm:prSet presAssocID="{22C672EF-08E5-43F4-9ADB-D8A891133FA8}" presName="dummyNode2" presStyleLbl="node1" presStyleIdx="0" presStyleCnt="2"/>
      <dgm:spPr/>
    </dgm:pt>
    <dgm:pt modelId="{2851060A-3613-4877-9CE8-843667901605}" type="pres">
      <dgm:prSet presAssocID="{22C672EF-08E5-43F4-9ADB-D8A891133FA8}" presName="childNode2" presStyleLbl="bgAcc1" presStyleIdx="1" presStyleCnt="2">
        <dgm:presLayoutVars>
          <dgm:bulletEnabled val="1"/>
        </dgm:presLayoutVars>
      </dgm:prSet>
      <dgm:spPr/>
    </dgm:pt>
    <dgm:pt modelId="{BA44E152-2B08-449F-9A44-ED77B5413E69}" type="pres">
      <dgm:prSet presAssocID="{22C672EF-08E5-43F4-9ADB-D8A891133FA8}" presName="childNode2tx" presStyleLbl="bgAcc1" presStyleIdx="1" presStyleCnt="2">
        <dgm:presLayoutVars>
          <dgm:bulletEnabled val="1"/>
        </dgm:presLayoutVars>
      </dgm:prSet>
      <dgm:spPr/>
    </dgm:pt>
    <dgm:pt modelId="{87A8AADD-39B3-4230-8A49-8E39FACF6F12}" type="pres">
      <dgm:prSet presAssocID="{22C672EF-08E5-43F4-9ADB-D8A891133FA8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94E34B6C-84DE-40C8-9235-11627A1CF36A}" type="pres">
      <dgm:prSet presAssocID="{22C672EF-08E5-43F4-9ADB-D8A891133FA8}" presName="connSite2" presStyleCnt="0"/>
      <dgm:spPr/>
    </dgm:pt>
  </dgm:ptLst>
  <dgm:cxnLst>
    <dgm:cxn modelId="{A4D4FE0C-B53C-43A5-B97D-C9D03C7AAF75}" type="presOf" srcId="{E107260C-800B-4B73-BD2E-707FA52C2A0F}" destId="{BA44E152-2B08-449F-9A44-ED77B5413E69}" srcOrd="1" destOrd="1" presId="urn:microsoft.com/office/officeart/2005/8/layout/hProcess4"/>
    <dgm:cxn modelId="{C4AA8D4E-F3B2-450C-8FB9-07068B74F499}" srcId="{0DEFF80D-B162-4A1A-B9C4-5360D4144396}" destId="{A68A407B-2F35-4F5C-B20A-CF2A4C28688F}" srcOrd="0" destOrd="0" parTransId="{00DD565D-2F9E-48BA-8042-9B5B90D025C8}" sibTransId="{5369475D-21A5-4DDC-9D32-C962FC2E0BA9}"/>
    <dgm:cxn modelId="{344B6451-3BE6-4921-8BEB-AB0BA93C39B6}" type="presOf" srcId="{0DEFF80D-B162-4A1A-B9C4-5360D4144396}" destId="{0FD8DBBA-0B72-4D3E-A66C-B17B2EB73524}" srcOrd="0" destOrd="0" presId="urn:microsoft.com/office/officeart/2005/8/layout/hProcess4"/>
    <dgm:cxn modelId="{6E16B272-3C2F-49DC-8217-E9AA461C82E8}" srcId="{22C672EF-08E5-43F4-9ADB-D8A891133FA8}" destId="{7B310D8B-6498-4975-9116-C07E194054A5}" srcOrd="0" destOrd="0" parTransId="{C7FCE77B-141F-43B7-B447-FC46AE96A8AF}" sibTransId="{A94C4F5C-BEE2-4EB4-9A4C-8AA5066C26A6}"/>
    <dgm:cxn modelId="{875AD152-0B00-4323-8526-0952B2F0DD47}" type="presOf" srcId="{22C672EF-08E5-43F4-9ADB-D8A891133FA8}" destId="{87A8AADD-39B3-4230-8A49-8E39FACF6F12}" srcOrd="0" destOrd="0" presId="urn:microsoft.com/office/officeart/2005/8/layout/hProcess4"/>
    <dgm:cxn modelId="{67214275-9D69-4C7D-8130-9A7C8070DA70}" srcId="{22C672EF-08E5-43F4-9ADB-D8A891133FA8}" destId="{E107260C-800B-4B73-BD2E-707FA52C2A0F}" srcOrd="1" destOrd="0" parTransId="{ECBFF7EF-F2C4-4017-9199-0F099D2A21E8}" sibTransId="{CBC3AC46-CBA0-462E-A051-CE9BB36C750E}"/>
    <dgm:cxn modelId="{F69BD059-3B26-40CE-90FF-24802A743EE8}" type="presOf" srcId="{6AF4C834-BA7E-41E0-8C93-C0892B8A78F4}" destId="{70107CE5-C021-45E0-9463-A1E0C1284F40}" srcOrd="0" destOrd="1" presId="urn:microsoft.com/office/officeart/2005/8/layout/hProcess4"/>
    <dgm:cxn modelId="{7CE6A27B-6EB1-4A8C-9CA3-198D9736FA7A}" srcId="{0DEFF80D-B162-4A1A-B9C4-5360D4144396}" destId="{6AF4C834-BA7E-41E0-8C93-C0892B8A78F4}" srcOrd="1" destOrd="0" parTransId="{F719B904-DC26-4BD1-8738-4447C880B0C6}" sibTransId="{D672E3C8-45AA-4488-9C97-EF2E74C93A32}"/>
    <dgm:cxn modelId="{76887980-2025-4A9C-B8A4-0002FE4187FB}" type="presOf" srcId="{A68A407B-2F35-4F5C-B20A-CF2A4C28688F}" destId="{70107CE5-C021-45E0-9463-A1E0C1284F40}" srcOrd="0" destOrd="0" presId="urn:microsoft.com/office/officeart/2005/8/layout/hProcess4"/>
    <dgm:cxn modelId="{A378FE9F-ACD0-4AAE-B438-4CE5A0908E6E}" type="presOf" srcId="{7B310D8B-6498-4975-9116-C07E194054A5}" destId="{2851060A-3613-4877-9CE8-843667901605}" srcOrd="0" destOrd="0" presId="urn:microsoft.com/office/officeart/2005/8/layout/hProcess4"/>
    <dgm:cxn modelId="{4B640BB1-B325-4E31-9E4F-8CDB6066EF1B}" type="presOf" srcId="{7B310D8B-6498-4975-9116-C07E194054A5}" destId="{BA44E152-2B08-449F-9A44-ED77B5413E69}" srcOrd="1" destOrd="0" presId="urn:microsoft.com/office/officeart/2005/8/layout/hProcess4"/>
    <dgm:cxn modelId="{487F8BB7-EBBF-4974-A2D8-A144F24D299B}" type="presOf" srcId="{A26F4BB9-D39A-4FC0-982A-43717CF12BE9}" destId="{BFF47F4D-5227-4962-B941-E20B345BD727}" srcOrd="0" destOrd="0" presId="urn:microsoft.com/office/officeart/2005/8/layout/hProcess4"/>
    <dgm:cxn modelId="{027457BB-16E8-4BCD-B99D-4ACF87B0FE37}" type="presOf" srcId="{A68A407B-2F35-4F5C-B20A-CF2A4C28688F}" destId="{0AE5AD18-EA0D-41C3-90FB-6AFF74E5A16B}" srcOrd="1" destOrd="0" presId="urn:microsoft.com/office/officeart/2005/8/layout/hProcess4"/>
    <dgm:cxn modelId="{F519B9BC-B5B1-45A0-97B8-E4D57043CA77}" type="presOf" srcId="{635BE593-A774-4643-A1EA-9AE91D577324}" destId="{F84B7901-6D1E-42B6-A5B3-5B1CE254ECE5}" srcOrd="0" destOrd="0" presId="urn:microsoft.com/office/officeart/2005/8/layout/hProcess4"/>
    <dgm:cxn modelId="{6A609ABD-80CD-4D59-BB86-A8809FB68D47}" srcId="{635BE593-A774-4643-A1EA-9AE91D577324}" destId="{22C672EF-08E5-43F4-9ADB-D8A891133FA8}" srcOrd="1" destOrd="0" parTransId="{D4D86B43-36FC-499E-919A-E185A358BADB}" sibTransId="{3680F903-12D8-47AB-BA9F-668DDD833CEA}"/>
    <dgm:cxn modelId="{324947C6-CDCF-4D34-982D-2CF65F49437D}" srcId="{635BE593-A774-4643-A1EA-9AE91D577324}" destId="{0DEFF80D-B162-4A1A-B9C4-5360D4144396}" srcOrd="0" destOrd="0" parTransId="{C354FF98-425D-448F-A358-6CABDC7C85D2}" sibTransId="{A26F4BB9-D39A-4FC0-982A-43717CF12BE9}"/>
    <dgm:cxn modelId="{A9FDBBE8-7FA4-4908-B957-8BA14AA77490}" type="presOf" srcId="{6AF4C834-BA7E-41E0-8C93-C0892B8A78F4}" destId="{0AE5AD18-EA0D-41C3-90FB-6AFF74E5A16B}" srcOrd="1" destOrd="1" presId="urn:microsoft.com/office/officeart/2005/8/layout/hProcess4"/>
    <dgm:cxn modelId="{EF79C9F8-3644-4DE0-8955-69B09102BD81}" type="presOf" srcId="{E107260C-800B-4B73-BD2E-707FA52C2A0F}" destId="{2851060A-3613-4877-9CE8-843667901605}" srcOrd="0" destOrd="1" presId="urn:microsoft.com/office/officeart/2005/8/layout/hProcess4"/>
    <dgm:cxn modelId="{8DD83408-F64A-4290-8EC5-7BBAB02832E7}" type="presParOf" srcId="{F84B7901-6D1E-42B6-A5B3-5B1CE254ECE5}" destId="{4AFA1E06-6723-41C3-929F-9B546C7294CB}" srcOrd="0" destOrd="0" presId="urn:microsoft.com/office/officeart/2005/8/layout/hProcess4"/>
    <dgm:cxn modelId="{5D0FBBC7-2BD5-4C58-BD22-E75A602E86BE}" type="presParOf" srcId="{F84B7901-6D1E-42B6-A5B3-5B1CE254ECE5}" destId="{6CFCF4DC-43CC-4405-88C8-84BCB3D9F89A}" srcOrd="1" destOrd="0" presId="urn:microsoft.com/office/officeart/2005/8/layout/hProcess4"/>
    <dgm:cxn modelId="{1131010F-8701-48A7-BB32-8F499DBCCC93}" type="presParOf" srcId="{F84B7901-6D1E-42B6-A5B3-5B1CE254ECE5}" destId="{9F44669E-E3C5-4313-83F2-7B3F399A605A}" srcOrd="2" destOrd="0" presId="urn:microsoft.com/office/officeart/2005/8/layout/hProcess4"/>
    <dgm:cxn modelId="{0063668A-685B-49F6-8751-9F0EDA333CD6}" type="presParOf" srcId="{9F44669E-E3C5-4313-83F2-7B3F399A605A}" destId="{CB31A82B-B9F4-4BA0-A27C-D907B6ED4DF7}" srcOrd="0" destOrd="0" presId="urn:microsoft.com/office/officeart/2005/8/layout/hProcess4"/>
    <dgm:cxn modelId="{87BDF6B5-722E-4921-BD2E-31409D83D3DD}" type="presParOf" srcId="{CB31A82B-B9F4-4BA0-A27C-D907B6ED4DF7}" destId="{C9279996-F323-4A14-8071-BF43B3CADD2A}" srcOrd="0" destOrd="0" presId="urn:microsoft.com/office/officeart/2005/8/layout/hProcess4"/>
    <dgm:cxn modelId="{0B8A9508-6DE2-4613-BFC7-3D21642AD9EE}" type="presParOf" srcId="{CB31A82B-B9F4-4BA0-A27C-D907B6ED4DF7}" destId="{70107CE5-C021-45E0-9463-A1E0C1284F40}" srcOrd="1" destOrd="0" presId="urn:microsoft.com/office/officeart/2005/8/layout/hProcess4"/>
    <dgm:cxn modelId="{5DF2A095-E61D-496A-86E2-FF221C1CCBC8}" type="presParOf" srcId="{CB31A82B-B9F4-4BA0-A27C-D907B6ED4DF7}" destId="{0AE5AD18-EA0D-41C3-90FB-6AFF74E5A16B}" srcOrd="2" destOrd="0" presId="urn:microsoft.com/office/officeart/2005/8/layout/hProcess4"/>
    <dgm:cxn modelId="{91779FAD-760C-4725-9CE3-F2F4366FCA12}" type="presParOf" srcId="{CB31A82B-B9F4-4BA0-A27C-D907B6ED4DF7}" destId="{0FD8DBBA-0B72-4D3E-A66C-B17B2EB73524}" srcOrd="3" destOrd="0" presId="urn:microsoft.com/office/officeart/2005/8/layout/hProcess4"/>
    <dgm:cxn modelId="{08D73B5A-7508-466C-88E0-8F7B3309FE09}" type="presParOf" srcId="{CB31A82B-B9F4-4BA0-A27C-D907B6ED4DF7}" destId="{9A61AFE4-9962-4651-BD52-0E137798C4C6}" srcOrd="4" destOrd="0" presId="urn:microsoft.com/office/officeart/2005/8/layout/hProcess4"/>
    <dgm:cxn modelId="{A57F44D0-8C42-4BD6-B59F-618DFDD3D982}" type="presParOf" srcId="{9F44669E-E3C5-4313-83F2-7B3F399A605A}" destId="{BFF47F4D-5227-4962-B941-E20B345BD727}" srcOrd="1" destOrd="0" presId="urn:microsoft.com/office/officeart/2005/8/layout/hProcess4"/>
    <dgm:cxn modelId="{057AE982-E82A-462D-AF06-C30CACB85C54}" type="presParOf" srcId="{9F44669E-E3C5-4313-83F2-7B3F399A605A}" destId="{ACAC69FC-BAF8-4393-BE65-DEDFC757867E}" srcOrd="2" destOrd="0" presId="urn:microsoft.com/office/officeart/2005/8/layout/hProcess4"/>
    <dgm:cxn modelId="{15177C91-520C-4263-B7EE-6A2C12B1C339}" type="presParOf" srcId="{ACAC69FC-BAF8-4393-BE65-DEDFC757867E}" destId="{20515E77-3008-4ADB-BB01-066A157AE487}" srcOrd="0" destOrd="0" presId="urn:microsoft.com/office/officeart/2005/8/layout/hProcess4"/>
    <dgm:cxn modelId="{921B31C0-E358-4C1F-BB4C-7546FB02A764}" type="presParOf" srcId="{ACAC69FC-BAF8-4393-BE65-DEDFC757867E}" destId="{2851060A-3613-4877-9CE8-843667901605}" srcOrd="1" destOrd="0" presId="urn:microsoft.com/office/officeart/2005/8/layout/hProcess4"/>
    <dgm:cxn modelId="{6292E21F-852F-4800-8603-101677C0C487}" type="presParOf" srcId="{ACAC69FC-BAF8-4393-BE65-DEDFC757867E}" destId="{BA44E152-2B08-449F-9A44-ED77B5413E69}" srcOrd="2" destOrd="0" presId="urn:microsoft.com/office/officeart/2005/8/layout/hProcess4"/>
    <dgm:cxn modelId="{7A46D4AB-816F-456C-A4B2-66A2FCA17A97}" type="presParOf" srcId="{ACAC69FC-BAF8-4393-BE65-DEDFC757867E}" destId="{87A8AADD-39B3-4230-8A49-8E39FACF6F12}" srcOrd="3" destOrd="0" presId="urn:microsoft.com/office/officeart/2005/8/layout/hProcess4"/>
    <dgm:cxn modelId="{E987C890-5421-4332-A5BD-96F2D0D75B1B}" type="presParOf" srcId="{ACAC69FC-BAF8-4393-BE65-DEDFC757867E}" destId="{94E34B6C-84DE-40C8-9235-11627A1CF36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5BE593-A774-4643-A1EA-9AE91D57732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FF80D-B162-4A1A-B9C4-5360D4144396}">
      <dgm:prSet phldrT="[Text]"/>
      <dgm:spPr/>
      <dgm:t>
        <a:bodyPr/>
        <a:lstStyle/>
        <a:p>
          <a:r>
            <a:rPr lang="en-US" dirty="0"/>
            <a:t>Maxwell</a:t>
          </a:r>
        </a:p>
      </dgm:t>
    </dgm:pt>
    <dgm:pt modelId="{C354FF98-425D-448F-A358-6CABDC7C85D2}" type="parTrans" cxnId="{324947C6-CDCF-4D34-982D-2CF65F49437D}">
      <dgm:prSet/>
      <dgm:spPr/>
      <dgm:t>
        <a:bodyPr/>
        <a:lstStyle/>
        <a:p>
          <a:endParaRPr lang="en-US"/>
        </a:p>
      </dgm:t>
    </dgm:pt>
    <dgm:pt modelId="{A26F4BB9-D39A-4FC0-982A-43717CF12BE9}" type="sibTrans" cxnId="{324947C6-CDCF-4D34-982D-2CF65F49437D}">
      <dgm:prSet/>
      <dgm:spPr/>
      <dgm:t>
        <a:bodyPr/>
        <a:lstStyle/>
        <a:p>
          <a:endParaRPr lang="en-US"/>
        </a:p>
      </dgm:t>
    </dgm:pt>
    <dgm:pt modelId="{3C8A1701-2E96-43C4-9C0A-6AE90E2A2563}">
      <dgm:prSet phldrT="[Text]"/>
      <dgm:spPr/>
      <dgm:t>
        <a:bodyPr/>
        <a:lstStyle/>
        <a:p>
          <a:r>
            <a:rPr lang="en-US" dirty="0"/>
            <a:t>Cheetah Software</a:t>
          </a:r>
        </a:p>
      </dgm:t>
    </dgm:pt>
    <dgm:pt modelId="{C469664D-0B1B-4647-A517-4B3BBFB3165C}" type="parTrans" cxnId="{39AD70CA-9519-43BF-B7DE-334465B6B405}">
      <dgm:prSet/>
      <dgm:spPr/>
      <dgm:t>
        <a:bodyPr/>
        <a:lstStyle/>
        <a:p>
          <a:endParaRPr lang="en-US"/>
        </a:p>
      </dgm:t>
    </dgm:pt>
    <dgm:pt modelId="{97A6CA63-F09F-4D20-AA75-85A1B6C92653}" type="sibTrans" cxnId="{39AD70CA-9519-43BF-B7DE-334465B6B405}">
      <dgm:prSet/>
      <dgm:spPr/>
      <dgm:t>
        <a:bodyPr/>
        <a:lstStyle/>
        <a:p>
          <a:endParaRPr lang="en-US"/>
        </a:p>
      </dgm:t>
    </dgm:pt>
    <dgm:pt modelId="{4C5F3514-7882-4F01-A1A9-7104F2035EC3}">
      <dgm:prSet phldrT="[Text]"/>
      <dgm:spPr/>
      <dgm:t>
        <a:bodyPr/>
        <a:lstStyle/>
        <a:p>
          <a:r>
            <a:rPr lang="en-US" dirty="0"/>
            <a:t>American Contractor</a:t>
          </a:r>
        </a:p>
      </dgm:t>
    </dgm:pt>
    <dgm:pt modelId="{DA05F6F4-98DE-4DB3-8968-D580042E43EF}" type="parTrans" cxnId="{1838DA40-5B2B-430A-AB5C-E99532E3F28C}">
      <dgm:prSet/>
      <dgm:spPr/>
      <dgm:t>
        <a:bodyPr/>
        <a:lstStyle/>
        <a:p>
          <a:endParaRPr lang="en-US"/>
        </a:p>
      </dgm:t>
    </dgm:pt>
    <dgm:pt modelId="{CAD4BE58-B805-481F-9C39-1F58C178D9A1}" type="sibTrans" cxnId="{1838DA40-5B2B-430A-AB5C-E99532E3F28C}">
      <dgm:prSet/>
      <dgm:spPr/>
      <dgm:t>
        <a:bodyPr/>
        <a:lstStyle/>
        <a:p>
          <a:endParaRPr lang="en-US"/>
        </a:p>
      </dgm:t>
    </dgm:pt>
    <dgm:pt modelId="{456BD1DD-9493-46D9-8EFE-6948C7631FCE}">
      <dgm:prSet phldrT="[Text]"/>
      <dgm:spPr/>
      <dgm:t>
        <a:bodyPr/>
        <a:lstStyle/>
        <a:p>
          <a:r>
            <a:rPr lang="en-US" dirty="0"/>
            <a:t>Viewpoint</a:t>
          </a:r>
        </a:p>
      </dgm:t>
    </dgm:pt>
    <dgm:pt modelId="{E2C59EFE-6CF4-4199-8A5A-15D203CF5D0F}" type="parTrans" cxnId="{BF40A472-12B7-4168-8E13-C6F968ADA581}">
      <dgm:prSet/>
      <dgm:spPr/>
      <dgm:t>
        <a:bodyPr/>
        <a:lstStyle/>
        <a:p>
          <a:endParaRPr lang="en-US"/>
        </a:p>
      </dgm:t>
    </dgm:pt>
    <dgm:pt modelId="{C1548A25-7193-49B1-B664-D1C106C12A3E}" type="sibTrans" cxnId="{BF40A472-12B7-4168-8E13-C6F968ADA581}">
      <dgm:prSet/>
      <dgm:spPr/>
      <dgm:t>
        <a:bodyPr/>
        <a:lstStyle/>
        <a:p>
          <a:endParaRPr lang="en-US"/>
        </a:p>
      </dgm:t>
    </dgm:pt>
    <dgm:pt modelId="{FB5E124A-7EE6-4423-83C0-E53B71A427D8}">
      <dgm:prSet phldrT="[Text]"/>
      <dgm:spPr/>
      <dgm:t>
        <a:bodyPr/>
        <a:lstStyle/>
        <a:p>
          <a:r>
            <a:rPr lang="en-US" dirty="0"/>
            <a:t>Dexter and Chaney</a:t>
          </a:r>
        </a:p>
      </dgm:t>
    </dgm:pt>
    <dgm:pt modelId="{CA839C72-9C0B-4E1B-AFC8-80E67B2CF4E1}" type="parTrans" cxnId="{55931C59-6CDF-4A79-853E-3D03C99A9F6C}">
      <dgm:prSet/>
      <dgm:spPr/>
      <dgm:t>
        <a:bodyPr/>
        <a:lstStyle/>
        <a:p>
          <a:endParaRPr lang="en-US"/>
        </a:p>
      </dgm:t>
    </dgm:pt>
    <dgm:pt modelId="{A996A0B4-856D-42D5-8508-AD76DCD50756}" type="sibTrans" cxnId="{55931C59-6CDF-4A79-853E-3D03C99A9F6C}">
      <dgm:prSet/>
      <dgm:spPr/>
      <dgm:t>
        <a:bodyPr/>
        <a:lstStyle/>
        <a:p>
          <a:endParaRPr lang="en-US"/>
        </a:p>
      </dgm:t>
    </dgm:pt>
    <dgm:pt modelId="{C27238E0-013F-4C45-82AB-3259B2B6BCCF}">
      <dgm:prSet phldrT="[Text]"/>
      <dgm:spPr/>
      <dgm:t>
        <a:bodyPr/>
        <a:lstStyle/>
        <a:p>
          <a:r>
            <a:rPr lang="en-US" dirty="0"/>
            <a:t>Bain Capital</a:t>
          </a:r>
        </a:p>
      </dgm:t>
    </dgm:pt>
    <dgm:pt modelId="{B345E337-7657-4FCE-A038-A7C92F1AD5E4}" type="parTrans" cxnId="{8E57595A-F263-4436-9826-BB6C2101EE4C}">
      <dgm:prSet/>
      <dgm:spPr/>
      <dgm:t>
        <a:bodyPr/>
        <a:lstStyle/>
        <a:p>
          <a:endParaRPr lang="en-US"/>
        </a:p>
      </dgm:t>
    </dgm:pt>
    <dgm:pt modelId="{224A6AB9-96EA-4885-A96A-147F85129287}" type="sibTrans" cxnId="{8E57595A-F263-4436-9826-BB6C2101EE4C}">
      <dgm:prSet/>
      <dgm:spPr/>
      <dgm:t>
        <a:bodyPr/>
        <a:lstStyle/>
        <a:p>
          <a:endParaRPr lang="en-US"/>
        </a:p>
      </dgm:t>
    </dgm:pt>
    <dgm:pt modelId="{35134DD3-FA08-4535-8115-1BFE6D584006}">
      <dgm:prSet phldrT="[Text]"/>
      <dgm:spPr/>
      <dgm:t>
        <a:bodyPr/>
        <a:lstStyle/>
        <a:p>
          <a:r>
            <a:rPr lang="en-US" dirty="0"/>
            <a:t>Viewpoint</a:t>
          </a:r>
        </a:p>
      </dgm:t>
    </dgm:pt>
    <dgm:pt modelId="{5F536F11-F40E-40A0-9D52-9760B512A228}" type="parTrans" cxnId="{9D146868-C1B1-48EC-A4BD-055ACE287D57}">
      <dgm:prSet/>
      <dgm:spPr/>
      <dgm:t>
        <a:bodyPr/>
        <a:lstStyle/>
        <a:p>
          <a:endParaRPr lang="en-US"/>
        </a:p>
      </dgm:t>
    </dgm:pt>
    <dgm:pt modelId="{E0CF323E-42CC-449D-995D-8175D241DC40}" type="sibTrans" cxnId="{9D146868-C1B1-48EC-A4BD-055ACE287D57}">
      <dgm:prSet/>
      <dgm:spPr/>
      <dgm:t>
        <a:bodyPr/>
        <a:lstStyle/>
        <a:p>
          <a:endParaRPr lang="en-US"/>
        </a:p>
      </dgm:t>
    </dgm:pt>
    <dgm:pt modelId="{328CDFBA-05FD-495D-A4E4-746026B36411}">
      <dgm:prSet phldrT="[Text]"/>
      <dgm:spPr/>
      <dgm:t>
        <a:bodyPr/>
        <a:lstStyle/>
        <a:p>
          <a:r>
            <a:rPr lang="en-US" dirty="0"/>
            <a:t>Maxwell</a:t>
          </a:r>
        </a:p>
      </dgm:t>
    </dgm:pt>
    <dgm:pt modelId="{FC25826A-8DA6-4412-A7AB-523358B77883}" type="parTrans" cxnId="{8BFF4D7A-25B7-42DB-892D-CB1CF2BAEFD2}">
      <dgm:prSet/>
      <dgm:spPr/>
      <dgm:t>
        <a:bodyPr/>
        <a:lstStyle/>
        <a:p>
          <a:endParaRPr lang="en-US"/>
        </a:p>
      </dgm:t>
    </dgm:pt>
    <dgm:pt modelId="{E9447CB6-3588-4505-9641-65E27F130C0E}" type="sibTrans" cxnId="{8BFF4D7A-25B7-42DB-892D-CB1CF2BAEFD2}">
      <dgm:prSet/>
      <dgm:spPr/>
      <dgm:t>
        <a:bodyPr/>
        <a:lstStyle/>
        <a:p>
          <a:endParaRPr lang="en-US"/>
        </a:p>
      </dgm:t>
    </dgm:pt>
    <dgm:pt modelId="{1242777B-F51B-409E-B213-2882AD719D1C}">
      <dgm:prSet phldrT="[Text]"/>
      <dgm:spPr/>
      <dgm:t>
        <a:bodyPr/>
        <a:lstStyle/>
        <a:p>
          <a:r>
            <a:rPr lang="en-US" dirty="0"/>
            <a:t>Construction Imaging Systems</a:t>
          </a:r>
        </a:p>
      </dgm:t>
    </dgm:pt>
    <dgm:pt modelId="{B5EDCC24-A056-4ADE-826E-D688DB8E5EF5}" type="parTrans" cxnId="{31A18DA7-3EA3-4112-AD07-080C71EEE9C9}">
      <dgm:prSet/>
      <dgm:spPr/>
      <dgm:t>
        <a:bodyPr/>
        <a:lstStyle/>
        <a:p>
          <a:endParaRPr lang="en-US"/>
        </a:p>
      </dgm:t>
    </dgm:pt>
    <dgm:pt modelId="{39551B0E-1B8B-4AF4-8B7E-FC8676DAB4E0}" type="sibTrans" cxnId="{31A18DA7-3EA3-4112-AD07-080C71EEE9C9}">
      <dgm:prSet/>
      <dgm:spPr/>
      <dgm:t>
        <a:bodyPr/>
        <a:lstStyle/>
        <a:p>
          <a:endParaRPr lang="en-US"/>
        </a:p>
      </dgm:t>
    </dgm:pt>
    <dgm:pt modelId="{ACA5FB06-3D95-445F-9960-AC8A8CD16B7E}">
      <dgm:prSet phldrT="[Text]"/>
      <dgm:spPr/>
      <dgm:t>
        <a:bodyPr/>
        <a:lstStyle/>
        <a:p>
          <a:r>
            <a:rPr lang="en-US" dirty="0" err="1"/>
            <a:t>Keystyles</a:t>
          </a:r>
          <a:endParaRPr lang="en-US" dirty="0"/>
        </a:p>
      </dgm:t>
    </dgm:pt>
    <dgm:pt modelId="{2D75B4A5-A1D9-47BE-9C9C-B1FA47660018}" type="parTrans" cxnId="{FCF8EAE7-7B96-41BA-97FF-DB5796744B29}">
      <dgm:prSet/>
      <dgm:spPr/>
      <dgm:t>
        <a:bodyPr/>
        <a:lstStyle/>
        <a:p>
          <a:endParaRPr lang="en-US"/>
        </a:p>
      </dgm:t>
    </dgm:pt>
    <dgm:pt modelId="{4F51C56F-15D5-41CA-8478-111F5260BF3A}" type="sibTrans" cxnId="{FCF8EAE7-7B96-41BA-97FF-DB5796744B29}">
      <dgm:prSet/>
      <dgm:spPr/>
      <dgm:t>
        <a:bodyPr/>
        <a:lstStyle/>
        <a:p>
          <a:endParaRPr lang="en-US"/>
        </a:p>
      </dgm:t>
    </dgm:pt>
    <dgm:pt modelId="{F46C931F-1463-4401-9A5F-DDAC76C4A198}">
      <dgm:prSet phldrT="[Text]"/>
      <dgm:spPr/>
      <dgm:t>
        <a:bodyPr/>
        <a:lstStyle/>
        <a:p>
          <a:r>
            <a:rPr lang="en-US" dirty="0"/>
            <a:t>Resource Commander</a:t>
          </a:r>
        </a:p>
      </dgm:t>
    </dgm:pt>
    <dgm:pt modelId="{4B05E015-D540-4FFB-8875-EFEEF880E899}" type="parTrans" cxnId="{1DDBF1ED-D059-4840-84A9-ADBEEACF29BD}">
      <dgm:prSet/>
      <dgm:spPr/>
      <dgm:t>
        <a:bodyPr/>
        <a:lstStyle/>
        <a:p>
          <a:endParaRPr lang="en-US"/>
        </a:p>
      </dgm:t>
    </dgm:pt>
    <dgm:pt modelId="{21C7829E-5675-450F-9DC8-EC9AAB613B38}" type="sibTrans" cxnId="{1DDBF1ED-D059-4840-84A9-ADBEEACF29BD}">
      <dgm:prSet/>
      <dgm:spPr/>
      <dgm:t>
        <a:bodyPr/>
        <a:lstStyle/>
        <a:p>
          <a:endParaRPr lang="en-US"/>
        </a:p>
      </dgm:t>
    </dgm:pt>
    <dgm:pt modelId="{2CD91E3E-B29D-48F0-B930-5E92EB928999}">
      <dgm:prSet phldrT="[Text]"/>
      <dgm:spPr/>
      <dgm:t>
        <a:bodyPr/>
        <a:lstStyle/>
        <a:p>
          <a:r>
            <a:rPr lang="en-US" dirty="0"/>
            <a:t>Trimble</a:t>
          </a:r>
        </a:p>
      </dgm:t>
    </dgm:pt>
    <dgm:pt modelId="{5C48B8CF-083A-46A3-8E9A-7CDB4282F48E}" type="parTrans" cxnId="{5C4F76BD-74AA-47D1-8AC5-8235BE8E44DF}">
      <dgm:prSet/>
      <dgm:spPr/>
      <dgm:t>
        <a:bodyPr/>
        <a:lstStyle/>
        <a:p>
          <a:endParaRPr lang="en-US"/>
        </a:p>
      </dgm:t>
    </dgm:pt>
    <dgm:pt modelId="{E771BFC2-EFE7-45C3-A7F3-69814BD5714F}" type="sibTrans" cxnId="{5C4F76BD-74AA-47D1-8AC5-8235BE8E44DF}">
      <dgm:prSet/>
      <dgm:spPr/>
      <dgm:t>
        <a:bodyPr/>
        <a:lstStyle/>
        <a:p>
          <a:endParaRPr lang="en-US"/>
        </a:p>
      </dgm:t>
    </dgm:pt>
    <dgm:pt modelId="{E69ABAF2-4DA5-431D-9AC1-64E3B0827068}">
      <dgm:prSet phldrT="[Text]"/>
      <dgm:spPr/>
      <dgm:t>
        <a:bodyPr/>
        <a:lstStyle/>
        <a:p>
          <a:r>
            <a:rPr lang="en-US" dirty="0"/>
            <a:t>Viewpoint</a:t>
          </a:r>
        </a:p>
      </dgm:t>
    </dgm:pt>
    <dgm:pt modelId="{8E27B01D-7CC7-410E-A51E-4CBEDC62896D}" type="parTrans" cxnId="{54AEC4E3-51C4-4D52-A93D-0E176B5AAA1B}">
      <dgm:prSet/>
      <dgm:spPr/>
      <dgm:t>
        <a:bodyPr/>
        <a:lstStyle/>
        <a:p>
          <a:endParaRPr lang="en-US"/>
        </a:p>
      </dgm:t>
    </dgm:pt>
    <dgm:pt modelId="{FAD10C47-ED18-497E-8AEB-04A3957329C1}" type="sibTrans" cxnId="{54AEC4E3-51C4-4D52-A93D-0E176B5AAA1B}">
      <dgm:prSet/>
      <dgm:spPr/>
      <dgm:t>
        <a:bodyPr/>
        <a:lstStyle/>
        <a:p>
          <a:endParaRPr lang="en-US"/>
        </a:p>
      </dgm:t>
    </dgm:pt>
    <dgm:pt modelId="{F84B7901-6D1E-42B6-A5B3-5B1CE254ECE5}" type="pres">
      <dgm:prSet presAssocID="{635BE593-A774-4643-A1EA-9AE91D577324}" presName="Name0" presStyleCnt="0">
        <dgm:presLayoutVars>
          <dgm:dir/>
          <dgm:animLvl val="lvl"/>
          <dgm:resizeHandles val="exact"/>
        </dgm:presLayoutVars>
      </dgm:prSet>
      <dgm:spPr/>
    </dgm:pt>
    <dgm:pt modelId="{4AFA1E06-6723-41C3-929F-9B546C7294CB}" type="pres">
      <dgm:prSet presAssocID="{635BE593-A774-4643-A1EA-9AE91D577324}" presName="tSp" presStyleCnt="0"/>
      <dgm:spPr/>
    </dgm:pt>
    <dgm:pt modelId="{6CFCF4DC-43CC-4405-88C8-84BCB3D9F89A}" type="pres">
      <dgm:prSet presAssocID="{635BE593-A774-4643-A1EA-9AE91D577324}" presName="bSp" presStyleCnt="0"/>
      <dgm:spPr/>
    </dgm:pt>
    <dgm:pt modelId="{9F44669E-E3C5-4313-83F2-7B3F399A605A}" type="pres">
      <dgm:prSet presAssocID="{635BE593-A774-4643-A1EA-9AE91D577324}" presName="process" presStyleCnt="0"/>
      <dgm:spPr/>
    </dgm:pt>
    <dgm:pt modelId="{CB31A82B-B9F4-4BA0-A27C-D907B6ED4DF7}" type="pres">
      <dgm:prSet presAssocID="{0DEFF80D-B162-4A1A-B9C4-5360D4144396}" presName="composite1" presStyleCnt="0"/>
      <dgm:spPr/>
    </dgm:pt>
    <dgm:pt modelId="{C9279996-F323-4A14-8071-BF43B3CADD2A}" type="pres">
      <dgm:prSet presAssocID="{0DEFF80D-B162-4A1A-B9C4-5360D4144396}" presName="dummyNode1" presStyleLbl="node1" presStyleIdx="0" presStyleCnt="4"/>
      <dgm:spPr/>
    </dgm:pt>
    <dgm:pt modelId="{70107CE5-C021-45E0-9463-A1E0C1284F40}" type="pres">
      <dgm:prSet presAssocID="{0DEFF80D-B162-4A1A-B9C4-5360D4144396}" presName="childNode1" presStyleLbl="bgAcc1" presStyleIdx="0" presStyleCnt="4">
        <dgm:presLayoutVars>
          <dgm:bulletEnabled val="1"/>
        </dgm:presLayoutVars>
      </dgm:prSet>
      <dgm:spPr/>
    </dgm:pt>
    <dgm:pt modelId="{0AE5AD18-EA0D-41C3-90FB-6AFF74E5A16B}" type="pres">
      <dgm:prSet presAssocID="{0DEFF80D-B162-4A1A-B9C4-5360D4144396}" presName="childNode1tx" presStyleLbl="bgAcc1" presStyleIdx="0" presStyleCnt="4">
        <dgm:presLayoutVars>
          <dgm:bulletEnabled val="1"/>
        </dgm:presLayoutVars>
      </dgm:prSet>
      <dgm:spPr/>
    </dgm:pt>
    <dgm:pt modelId="{0FD8DBBA-0B72-4D3E-A66C-B17B2EB73524}" type="pres">
      <dgm:prSet presAssocID="{0DEFF80D-B162-4A1A-B9C4-5360D4144396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9A61AFE4-9962-4651-BD52-0E137798C4C6}" type="pres">
      <dgm:prSet presAssocID="{0DEFF80D-B162-4A1A-B9C4-5360D4144396}" presName="connSite1" presStyleCnt="0"/>
      <dgm:spPr/>
    </dgm:pt>
    <dgm:pt modelId="{91913D5B-B9E2-411C-A468-0371E365D8B6}" type="pres">
      <dgm:prSet presAssocID="{A26F4BB9-D39A-4FC0-982A-43717CF12BE9}" presName="Name9" presStyleLbl="sibTrans2D1" presStyleIdx="0" presStyleCnt="3"/>
      <dgm:spPr/>
    </dgm:pt>
    <dgm:pt modelId="{ADBA92DD-8B0F-4DE8-828D-AC958258A531}" type="pres">
      <dgm:prSet presAssocID="{456BD1DD-9493-46D9-8EFE-6948C7631FCE}" presName="composite2" presStyleCnt="0"/>
      <dgm:spPr/>
    </dgm:pt>
    <dgm:pt modelId="{F7F93D0B-A939-459D-BDA0-3922B69C8EDD}" type="pres">
      <dgm:prSet presAssocID="{456BD1DD-9493-46D9-8EFE-6948C7631FCE}" presName="dummyNode2" presStyleLbl="node1" presStyleIdx="0" presStyleCnt="4"/>
      <dgm:spPr/>
    </dgm:pt>
    <dgm:pt modelId="{648F0309-72DB-4714-BF3C-36DCB2754D84}" type="pres">
      <dgm:prSet presAssocID="{456BD1DD-9493-46D9-8EFE-6948C7631FCE}" presName="childNode2" presStyleLbl="bgAcc1" presStyleIdx="1" presStyleCnt="4" custLinFactNeighborX="392" custLinFactNeighborY="0">
        <dgm:presLayoutVars>
          <dgm:bulletEnabled val="1"/>
        </dgm:presLayoutVars>
      </dgm:prSet>
      <dgm:spPr/>
    </dgm:pt>
    <dgm:pt modelId="{7735774E-CC20-4C53-87DD-265AECFF8AD0}" type="pres">
      <dgm:prSet presAssocID="{456BD1DD-9493-46D9-8EFE-6948C7631FCE}" presName="childNode2tx" presStyleLbl="bgAcc1" presStyleIdx="1" presStyleCnt="4">
        <dgm:presLayoutVars>
          <dgm:bulletEnabled val="1"/>
        </dgm:presLayoutVars>
      </dgm:prSet>
      <dgm:spPr/>
    </dgm:pt>
    <dgm:pt modelId="{B41CD87E-EBD6-4157-BD5E-BF82CAAEC337}" type="pres">
      <dgm:prSet presAssocID="{456BD1DD-9493-46D9-8EFE-6948C7631FCE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4E4D2B1-ADEE-4784-9527-47F9D2567868}" type="pres">
      <dgm:prSet presAssocID="{456BD1DD-9493-46D9-8EFE-6948C7631FCE}" presName="connSite2" presStyleCnt="0"/>
      <dgm:spPr/>
    </dgm:pt>
    <dgm:pt modelId="{765304AE-39BB-4B5F-9239-758240D052F7}" type="pres">
      <dgm:prSet presAssocID="{C1548A25-7193-49B1-B664-D1C106C12A3E}" presName="Name18" presStyleLbl="sibTrans2D1" presStyleIdx="1" presStyleCnt="3"/>
      <dgm:spPr/>
    </dgm:pt>
    <dgm:pt modelId="{58C762CA-0BBD-4100-B16D-4DD4F4339F63}" type="pres">
      <dgm:prSet presAssocID="{C27238E0-013F-4C45-82AB-3259B2B6BCCF}" presName="composite1" presStyleCnt="0"/>
      <dgm:spPr/>
    </dgm:pt>
    <dgm:pt modelId="{82A3F4BB-886E-49D4-A485-5489B0F03585}" type="pres">
      <dgm:prSet presAssocID="{C27238E0-013F-4C45-82AB-3259B2B6BCCF}" presName="dummyNode1" presStyleLbl="node1" presStyleIdx="1" presStyleCnt="4"/>
      <dgm:spPr/>
    </dgm:pt>
    <dgm:pt modelId="{05A4399A-0720-4F52-A695-2B80B3F2D784}" type="pres">
      <dgm:prSet presAssocID="{C27238E0-013F-4C45-82AB-3259B2B6BCCF}" presName="childNode1" presStyleLbl="bgAcc1" presStyleIdx="2" presStyleCnt="4" custLinFactNeighborY="0">
        <dgm:presLayoutVars>
          <dgm:bulletEnabled val="1"/>
        </dgm:presLayoutVars>
      </dgm:prSet>
      <dgm:spPr/>
    </dgm:pt>
    <dgm:pt modelId="{C4F53CF0-514B-45E3-93DD-1B8B2B089200}" type="pres">
      <dgm:prSet presAssocID="{C27238E0-013F-4C45-82AB-3259B2B6BCCF}" presName="childNode1tx" presStyleLbl="bgAcc1" presStyleIdx="2" presStyleCnt="4">
        <dgm:presLayoutVars>
          <dgm:bulletEnabled val="1"/>
        </dgm:presLayoutVars>
      </dgm:prSet>
      <dgm:spPr/>
    </dgm:pt>
    <dgm:pt modelId="{9F6A64DB-1A9D-4D44-9EB1-943DF3D42907}" type="pres">
      <dgm:prSet presAssocID="{C27238E0-013F-4C45-82AB-3259B2B6BCCF}" presName="parentNode1" presStyleLbl="node1" presStyleIdx="2" presStyleCnt="4" custLinFactNeighborX="7">
        <dgm:presLayoutVars>
          <dgm:chMax val="1"/>
          <dgm:bulletEnabled val="1"/>
        </dgm:presLayoutVars>
      </dgm:prSet>
      <dgm:spPr/>
    </dgm:pt>
    <dgm:pt modelId="{75896233-4258-4C86-AE71-4F252551B262}" type="pres">
      <dgm:prSet presAssocID="{C27238E0-013F-4C45-82AB-3259B2B6BCCF}" presName="connSite1" presStyleCnt="0"/>
      <dgm:spPr/>
    </dgm:pt>
    <dgm:pt modelId="{40C92618-7EDA-45A1-AB47-E07393ACFC1D}" type="pres">
      <dgm:prSet presAssocID="{224A6AB9-96EA-4885-A96A-147F85129287}" presName="Name9" presStyleLbl="sibTrans2D1" presStyleIdx="2" presStyleCnt="3"/>
      <dgm:spPr/>
    </dgm:pt>
    <dgm:pt modelId="{50169975-CAB0-4669-8E29-C05102734693}" type="pres">
      <dgm:prSet presAssocID="{2CD91E3E-B29D-48F0-B930-5E92EB928999}" presName="composite2" presStyleCnt="0"/>
      <dgm:spPr/>
    </dgm:pt>
    <dgm:pt modelId="{3D4AD4B3-32B8-4015-B7EA-06389A607587}" type="pres">
      <dgm:prSet presAssocID="{2CD91E3E-B29D-48F0-B930-5E92EB928999}" presName="dummyNode2" presStyleLbl="node1" presStyleIdx="2" presStyleCnt="4"/>
      <dgm:spPr/>
    </dgm:pt>
    <dgm:pt modelId="{EEFB266A-AE58-4FB3-B5D7-393D5C6BE764}" type="pres">
      <dgm:prSet presAssocID="{2CD91E3E-B29D-48F0-B930-5E92EB928999}" presName="childNode2" presStyleLbl="bgAcc1" presStyleIdx="3" presStyleCnt="4">
        <dgm:presLayoutVars>
          <dgm:bulletEnabled val="1"/>
        </dgm:presLayoutVars>
      </dgm:prSet>
      <dgm:spPr/>
    </dgm:pt>
    <dgm:pt modelId="{872CD2E1-F07A-43E8-8129-C25867095C1C}" type="pres">
      <dgm:prSet presAssocID="{2CD91E3E-B29D-48F0-B930-5E92EB928999}" presName="childNode2tx" presStyleLbl="bgAcc1" presStyleIdx="3" presStyleCnt="4">
        <dgm:presLayoutVars>
          <dgm:bulletEnabled val="1"/>
        </dgm:presLayoutVars>
      </dgm:prSet>
      <dgm:spPr/>
    </dgm:pt>
    <dgm:pt modelId="{9852628E-DE0D-4EFE-BA76-E04CD8589665}" type="pres">
      <dgm:prSet presAssocID="{2CD91E3E-B29D-48F0-B930-5E92EB928999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F4A4C8CC-F80E-4745-A1EF-42D5F4415D30}" type="pres">
      <dgm:prSet presAssocID="{2CD91E3E-B29D-48F0-B930-5E92EB928999}" presName="connSite2" presStyleCnt="0"/>
      <dgm:spPr/>
    </dgm:pt>
  </dgm:ptLst>
  <dgm:cxnLst>
    <dgm:cxn modelId="{A63B480F-F359-4519-A704-C811087572AF}" type="presOf" srcId="{1242777B-F51B-409E-B213-2882AD719D1C}" destId="{7735774E-CC20-4C53-87DD-265AECFF8AD0}" srcOrd="1" destOrd="2" presId="urn:microsoft.com/office/officeart/2005/8/layout/hProcess4"/>
    <dgm:cxn modelId="{042A4D2F-DB1F-47EC-B41E-D50E20E528C4}" type="presOf" srcId="{328CDFBA-05FD-495D-A4E4-746026B36411}" destId="{648F0309-72DB-4714-BF3C-36DCB2754D84}" srcOrd="0" destOrd="1" presId="urn:microsoft.com/office/officeart/2005/8/layout/hProcess4"/>
    <dgm:cxn modelId="{B7EA5F31-6D24-485C-A086-CDCE4AAACEAC}" type="presOf" srcId="{4C5F3514-7882-4F01-A1A9-7104F2035EC3}" destId="{0AE5AD18-EA0D-41C3-90FB-6AFF74E5A16B}" srcOrd="1" destOrd="1" presId="urn:microsoft.com/office/officeart/2005/8/layout/hProcess4"/>
    <dgm:cxn modelId="{AB650C33-951F-45E4-81CE-04B555B79584}" type="presOf" srcId="{2CD91E3E-B29D-48F0-B930-5E92EB928999}" destId="{9852628E-DE0D-4EFE-BA76-E04CD8589665}" srcOrd="0" destOrd="0" presId="urn:microsoft.com/office/officeart/2005/8/layout/hProcess4"/>
    <dgm:cxn modelId="{25662137-FDFA-41B8-A06B-DB17C265DECE}" type="presOf" srcId="{A26F4BB9-D39A-4FC0-982A-43717CF12BE9}" destId="{91913D5B-B9E2-411C-A468-0371E365D8B6}" srcOrd="0" destOrd="0" presId="urn:microsoft.com/office/officeart/2005/8/layout/hProcess4"/>
    <dgm:cxn modelId="{1838DA40-5B2B-430A-AB5C-E99532E3F28C}" srcId="{0DEFF80D-B162-4A1A-B9C4-5360D4144396}" destId="{4C5F3514-7882-4F01-A1A9-7104F2035EC3}" srcOrd="1" destOrd="0" parTransId="{DA05F6F4-98DE-4DB3-8968-D580042E43EF}" sibTransId="{CAD4BE58-B805-481F-9C39-1F58C178D9A1}"/>
    <dgm:cxn modelId="{1EB72265-448C-48C9-9A03-F7513052EE34}" type="presOf" srcId="{E69ABAF2-4DA5-431D-9AC1-64E3B0827068}" destId="{EEFB266A-AE58-4FB3-B5D7-393D5C6BE764}" srcOrd="0" destOrd="0" presId="urn:microsoft.com/office/officeart/2005/8/layout/hProcess4"/>
    <dgm:cxn modelId="{0FCCA345-70C7-4CB8-918C-55C6F7DD8196}" type="presOf" srcId="{C27238E0-013F-4C45-82AB-3259B2B6BCCF}" destId="{9F6A64DB-1A9D-4D44-9EB1-943DF3D42907}" srcOrd="0" destOrd="0" presId="urn:microsoft.com/office/officeart/2005/8/layout/hProcess4"/>
    <dgm:cxn modelId="{7A190D66-DC46-4CAC-9027-DE0942768027}" type="presOf" srcId="{1242777B-F51B-409E-B213-2882AD719D1C}" destId="{648F0309-72DB-4714-BF3C-36DCB2754D84}" srcOrd="0" destOrd="2" presId="urn:microsoft.com/office/officeart/2005/8/layout/hProcess4"/>
    <dgm:cxn modelId="{9D146868-C1B1-48EC-A4BD-055ACE287D57}" srcId="{C27238E0-013F-4C45-82AB-3259B2B6BCCF}" destId="{35134DD3-FA08-4535-8115-1BFE6D584006}" srcOrd="0" destOrd="0" parTransId="{5F536F11-F40E-40A0-9D52-9760B512A228}" sibTransId="{E0CF323E-42CC-449D-995D-8175D241DC40}"/>
    <dgm:cxn modelId="{344B6451-3BE6-4921-8BEB-AB0BA93C39B6}" type="presOf" srcId="{0DEFF80D-B162-4A1A-B9C4-5360D4144396}" destId="{0FD8DBBA-0B72-4D3E-A66C-B17B2EB73524}" srcOrd="0" destOrd="0" presId="urn:microsoft.com/office/officeart/2005/8/layout/hProcess4"/>
    <dgm:cxn modelId="{BF40A472-12B7-4168-8E13-C6F968ADA581}" srcId="{635BE593-A774-4643-A1EA-9AE91D577324}" destId="{456BD1DD-9493-46D9-8EFE-6948C7631FCE}" srcOrd="1" destOrd="0" parTransId="{E2C59EFE-6CF4-4199-8A5A-15D203CF5D0F}" sibTransId="{C1548A25-7193-49B1-B664-D1C106C12A3E}"/>
    <dgm:cxn modelId="{A657E356-65F0-49A6-BC91-E7D2E3F061A9}" type="presOf" srcId="{3C8A1701-2E96-43C4-9C0A-6AE90E2A2563}" destId="{0AE5AD18-EA0D-41C3-90FB-6AFF74E5A16B}" srcOrd="1" destOrd="0" presId="urn:microsoft.com/office/officeart/2005/8/layout/hProcess4"/>
    <dgm:cxn modelId="{11C72C57-293E-48C0-9953-4B3C55F20661}" type="presOf" srcId="{ACA5FB06-3D95-445F-9960-AC8A8CD16B7E}" destId="{648F0309-72DB-4714-BF3C-36DCB2754D84}" srcOrd="0" destOrd="3" presId="urn:microsoft.com/office/officeart/2005/8/layout/hProcess4"/>
    <dgm:cxn modelId="{55931C59-6CDF-4A79-853E-3D03C99A9F6C}" srcId="{456BD1DD-9493-46D9-8EFE-6948C7631FCE}" destId="{FB5E124A-7EE6-4423-83C0-E53B71A427D8}" srcOrd="0" destOrd="0" parTransId="{CA839C72-9C0B-4E1B-AFC8-80E67B2CF4E1}" sibTransId="{A996A0B4-856D-42D5-8508-AD76DCD50756}"/>
    <dgm:cxn modelId="{8BFF4D7A-25B7-42DB-892D-CB1CF2BAEFD2}" srcId="{456BD1DD-9493-46D9-8EFE-6948C7631FCE}" destId="{328CDFBA-05FD-495D-A4E4-746026B36411}" srcOrd="1" destOrd="0" parTransId="{FC25826A-8DA6-4412-A7AB-523358B77883}" sibTransId="{E9447CB6-3588-4505-9641-65E27F130C0E}"/>
    <dgm:cxn modelId="{8E57595A-F263-4436-9826-BB6C2101EE4C}" srcId="{635BE593-A774-4643-A1EA-9AE91D577324}" destId="{C27238E0-013F-4C45-82AB-3259B2B6BCCF}" srcOrd="2" destOrd="0" parTransId="{B345E337-7657-4FCE-A038-A7C92F1AD5E4}" sibTransId="{224A6AB9-96EA-4885-A96A-147F85129287}"/>
    <dgm:cxn modelId="{4767F07D-334E-4AFC-BA63-7687BC879B29}" type="presOf" srcId="{35134DD3-FA08-4535-8115-1BFE6D584006}" destId="{05A4399A-0720-4F52-A695-2B80B3F2D784}" srcOrd="0" destOrd="0" presId="urn:microsoft.com/office/officeart/2005/8/layout/hProcess4"/>
    <dgm:cxn modelId="{A7C9C183-7E9D-48CD-BFD7-B02952D87A8D}" type="presOf" srcId="{456BD1DD-9493-46D9-8EFE-6948C7631FCE}" destId="{B41CD87E-EBD6-4157-BD5E-BF82CAAEC337}" srcOrd="0" destOrd="0" presId="urn:microsoft.com/office/officeart/2005/8/layout/hProcess4"/>
    <dgm:cxn modelId="{8BDB46A2-B195-450D-A134-8498BA3AE19C}" type="presOf" srcId="{328CDFBA-05FD-495D-A4E4-746026B36411}" destId="{7735774E-CC20-4C53-87DD-265AECFF8AD0}" srcOrd="1" destOrd="1" presId="urn:microsoft.com/office/officeart/2005/8/layout/hProcess4"/>
    <dgm:cxn modelId="{79365EA3-349F-4ABE-8CF7-0F3571086D0F}" type="presOf" srcId="{224A6AB9-96EA-4885-A96A-147F85129287}" destId="{40C92618-7EDA-45A1-AB47-E07393ACFC1D}" srcOrd="0" destOrd="0" presId="urn:microsoft.com/office/officeart/2005/8/layout/hProcess4"/>
    <dgm:cxn modelId="{70F854A4-D6E5-4907-B37F-F7BE574457C3}" type="presOf" srcId="{E69ABAF2-4DA5-431D-9AC1-64E3B0827068}" destId="{872CD2E1-F07A-43E8-8129-C25867095C1C}" srcOrd="1" destOrd="0" presId="urn:microsoft.com/office/officeart/2005/8/layout/hProcess4"/>
    <dgm:cxn modelId="{31A18DA7-3EA3-4112-AD07-080C71EEE9C9}" srcId="{456BD1DD-9493-46D9-8EFE-6948C7631FCE}" destId="{1242777B-F51B-409E-B213-2882AD719D1C}" srcOrd="2" destOrd="0" parTransId="{B5EDCC24-A056-4ADE-826E-D688DB8E5EF5}" sibTransId="{39551B0E-1B8B-4AF4-8B7E-FC8676DAB4E0}"/>
    <dgm:cxn modelId="{973840B8-88CD-40AF-BFA7-C274911EC3DE}" type="presOf" srcId="{F46C931F-1463-4401-9A5F-DDAC76C4A198}" destId="{648F0309-72DB-4714-BF3C-36DCB2754D84}" srcOrd="0" destOrd="4" presId="urn:microsoft.com/office/officeart/2005/8/layout/hProcess4"/>
    <dgm:cxn modelId="{F519B9BC-B5B1-45A0-97B8-E4D57043CA77}" type="presOf" srcId="{635BE593-A774-4643-A1EA-9AE91D577324}" destId="{F84B7901-6D1E-42B6-A5B3-5B1CE254ECE5}" srcOrd="0" destOrd="0" presId="urn:microsoft.com/office/officeart/2005/8/layout/hProcess4"/>
    <dgm:cxn modelId="{5C4F76BD-74AA-47D1-8AC5-8235BE8E44DF}" srcId="{635BE593-A774-4643-A1EA-9AE91D577324}" destId="{2CD91E3E-B29D-48F0-B930-5E92EB928999}" srcOrd="3" destOrd="0" parTransId="{5C48B8CF-083A-46A3-8E9A-7CDB4282F48E}" sibTransId="{E771BFC2-EFE7-45C3-A7F3-69814BD5714F}"/>
    <dgm:cxn modelId="{324947C6-CDCF-4D34-982D-2CF65F49437D}" srcId="{635BE593-A774-4643-A1EA-9AE91D577324}" destId="{0DEFF80D-B162-4A1A-B9C4-5360D4144396}" srcOrd="0" destOrd="0" parTransId="{C354FF98-425D-448F-A358-6CABDC7C85D2}" sibTransId="{A26F4BB9-D39A-4FC0-982A-43717CF12BE9}"/>
    <dgm:cxn modelId="{1BB647C8-1F44-4906-8C29-36FBAD3A4B60}" type="presOf" srcId="{3C8A1701-2E96-43C4-9C0A-6AE90E2A2563}" destId="{70107CE5-C021-45E0-9463-A1E0C1284F40}" srcOrd="0" destOrd="0" presId="urn:microsoft.com/office/officeart/2005/8/layout/hProcess4"/>
    <dgm:cxn modelId="{39AD70CA-9519-43BF-B7DE-334465B6B405}" srcId="{0DEFF80D-B162-4A1A-B9C4-5360D4144396}" destId="{3C8A1701-2E96-43C4-9C0A-6AE90E2A2563}" srcOrd="0" destOrd="0" parTransId="{C469664D-0B1B-4647-A517-4B3BBFB3165C}" sibTransId="{97A6CA63-F09F-4D20-AA75-85A1B6C92653}"/>
    <dgm:cxn modelId="{498331DA-741E-41D6-922A-2DBCE57007F6}" type="presOf" srcId="{ACA5FB06-3D95-445F-9960-AC8A8CD16B7E}" destId="{7735774E-CC20-4C53-87DD-265AECFF8AD0}" srcOrd="1" destOrd="3" presId="urn:microsoft.com/office/officeart/2005/8/layout/hProcess4"/>
    <dgm:cxn modelId="{FE3FBDDF-0FE3-4E52-B1F2-E20E2D5A0646}" type="presOf" srcId="{FB5E124A-7EE6-4423-83C0-E53B71A427D8}" destId="{648F0309-72DB-4714-BF3C-36DCB2754D84}" srcOrd="0" destOrd="0" presId="urn:microsoft.com/office/officeart/2005/8/layout/hProcess4"/>
    <dgm:cxn modelId="{2B6EDDDF-685D-4730-AFEB-845108C29EEE}" type="presOf" srcId="{C1548A25-7193-49B1-B664-D1C106C12A3E}" destId="{765304AE-39BB-4B5F-9239-758240D052F7}" srcOrd="0" destOrd="0" presId="urn:microsoft.com/office/officeart/2005/8/layout/hProcess4"/>
    <dgm:cxn modelId="{54AEC4E3-51C4-4D52-A93D-0E176B5AAA1B}" srcId="{2CD91E3E-B29D-48F0-B930-5E92EB928999}" destId="{E69ABAF2-4DA5-431D-9AC1-64E3B0827068}" srcOrd="0" destOrd="0" parTransId="{8E27B01D-7CC7-410E-A51E-4CBEDC62896D}" sibTransId="{FAD10C47-ED18-497E-8AEB-04A3957329C1}"/>
    <dgm:cxn modelId="{FCF8EAE7-7B96-41BA-97FF-DB5796744B29}" srcId="{456BD1DD-9493-46D9-8EFE-6948C7631FCE}" destId="{ACA5FB06-3D95-445F-9960-AC8A8CD16B7E}" srcOrd="3" destOrd="0" parTransId="{2D75B4A5-A1D9-47BE-9C9C-B1FA47660018}" sibTransId="{4F51C56F-15D5-41CA-8478-111F5260BF3A}"/>
    <dgm:cxn modelId="{4DB6CBE9-4F2A-447F-8E02-B92D519889F9}" type="presOf" srcId="{F46C931F-1463-4401-9A5F-DDAC76C4A198}" destId="{7735774E-CC20-4C53-87DD-265AECFF8AD0}" srcOrd="1" destOrd="4" presId="urn:microsoft.com/office/officeart/2005/8/layout/hProcess4"/>
    <dgm:cxn modelId="{1DDBF1ED-D059-4840-84A9-ADBEEACF29BD}" srcId="{456BD1DD-9493-46D9-8EFE-6948C7631FCE}" destId="{F46C931F-1463-4401-9A5F-DDAC76C4A198}" srcOrd="4" destOrd="0" parTransId="{4B05E015-D540-4FFB-8875-EFEEF880E899}" sibTransId="{21C7829E-5675-450F-9DC8-EC9AAB613B38}"/>
    <dgm:cxn modelId="{BA78F8F2-E2AE-4982-ABDB-04CCFC9ECADF}" type="presOf" srcId="{4C5F3514-7882-4F01-A1A9-7104F2035EC3}" destId="{70107CE5-C021-45E0-9463-A1E0C1284F40}" srcOrd="0" destOrd="1" presId="urn:microsoft.com/office/officeart/2005/8/layout/hProcess4"/>
    <dgm:cxn modelId="{6E1106F7-6EEB-43A3-9321-B659C7AADCC4}" type="presOf" srcId="{FB5E124A-7EE6-4423-83C0-E53B71A427D8}" destId="{7735774E-CC20-4C53-87DD-265AECFF8AD0}" srcOrd="1" destOrd="0" presId="urn:microsoft.com/office/officeart/2005/8/layout/hProcess4"/>
    <dgm:cxn modelId="{384E4DF7-AF83-46B3-BCD8-6A56C2137F67}" type="presOf" srcId="{35134DD3-FA08-4535-8115-1BFE6D584006}" destId="{C4F53CF0-514B-45E3-93DD-1B8B2B089200}" srcOrd="1" destOrd="0" presId="urn:microsoft.com/office/officeart/2005/8/layout/hProcess4"/>
    <dgm:cxn modelId="{8DD83408-F64A-4290-8EC5-7BBAB02832E7}" type="presParOf" srcId="{F84B7901-6D1E-42B6-A5B3-5B1CE254ECE5}" destId="{4AFA1E06-6723-41C3-929F-9B546C7294CB}" srcOrd="0" destOrd="0" presId="urn:microsoft.com/office/officeart/2005/8/layout/hProcess4"/>
    <dgm:cxn modelId="{5D0FBBC7-2BD5-4C58-BD22-E75A602E86BE}" type="presParOf" srcId="{F84B7901-6D1E-42B6-A5B3-5B1CE254ECE5}" destId="{6CFCF4DC-43CC-4405-88C8-84BCB3D9F89A}" srcOrd="1" destOrd="0" presId="urn:microsoft.com/office/officeart/2005/8/layout/hProcess4"/>
    <dgm:cxn modelId="{1131010F-8701-48A7-BB32-8F499DBCCC93}" type="presParOf" srcId="{F84B7901-6D1E-42B6-A5B3-5B1CE254ECE5}" destId="{9F44669E-E3C5-4313-83F2-7B3F399A605A}" srcOrd="2" destOrd="0" presId="urn:microsoft.com/office/officeart/2005/8/layout/hProcess4"/>
    <dgm:cxn modelId="{0063668A-685B-49F6-8751-9F0EDA333CD6}" type="presParOf" srcId="{9F44669E-E3C5-4313-83F2-7B3F399A605A}" destId="{CB31A82B-B9F4-4BA0-A27C-D907B6ED4DF7}" srcOrd="0" destOrd="0" presId="urn:microsoft.com/office/officeart/2005/8/layout/hProcess4"/>
    <dgm:cxn modelId="{87BDF6B5-722E-4921-BD2E-31409D83D3DD}" type="presParOf" srcId="{CB31A82B-B9F4-4BA0-A27C-D907B6ED4DF7}" destId="{C9279996-F323-4A14-8071-BF43B3CADD2A}" srcOrd="0" destOrd="0" presId="urn:microsoft.com/office/officeart/2005/8/layout/hProcess4"/>
    <dgm:cxn modelId="{0B8A9508-6DE2-4613-BFC7-3D21642AD9EE}" type="presParOf" srcId="{CB31A82B-B9F4-4BA0-A27C-D907B6ED4DF7}" destId="{70107CE5-C021-45E0-9463-A1E0C1284F40}" srcOrd="1" destOrd="0" presId="urn:microsoft.com/office/officeart/2005/8/layout/hProcess4"/>
    <dgm:cxn modelId="{5DF2A095-E61D-496A-86E2-FF221C1CCBC8}" type="presParOf" srcId="{CB31A82B-B9F4-4BA0-A27C-D907B6ED4DF7}" destId="{0AE5AD18-EA0D-41C3-90FB-6AFF74E5A16B}" srcOrd="2" destOrd="0" presId="urn:microsoft.com/office/officeart/2005/8/layout/hProcess4"/>
    <dgm:cxn modelId="{91779FAD-760C-4725-9CE3-F2F4366FCA12}" type="presParOf" srcId="{CB31A82B-B9F4-4BA0-A27C-D907B6ED4DF7}" destId="{0FD8DBBA-0B72-4D3E-A66C-B17B2EB73524}" srcOrd="3" destOrd="0" presId="urn:microsoft.com/office/officeart/2005/8/layout/hProcess4"/>
    <dgm:cxn modelId="{08D73B5A-7508-466C-88E0-8F7B3309FE09}" type="presParOf" srcId="{CB31A82B-B9F4-4BA0-A27C-D907B6ED4DF7}" destId="{9A61AFE4-9962-4651-BD52-0E137798C4C6}" srcOrd="4" destOrd="0" presId="urn:microsoft.com/office/officeart/2005/8/layout/hProcess4"/>
    <dgm:cxn modelId="{ECD96B5D-6807-4F12-BC23-DE592B68F73F}" type="presParOf" srcId="{9F44669E-E3C5-4313-83F2-7B3F399A605A}" destId="{91913D5B-B9E2-411C-A468-0371E365D8B6}" srcOrd="1" destOrd="0" presId="urn:microsoft.com/office/officeart/2005/8/layout/hProcess4"/>
    <dgm:cxn modelId="{03FE536B-DCD9-47A4-B748-2ABB7BC82832}" type="presParOf" srcId="{9F44669E-E3C5-4313-83F2-7B3F399A605A}" destId="{ADBA92DD-8B0F-4DE8-828D-AC958258A531}" srcOrd="2" destOrd="0" presId="urn:microsoft.com/office/officeart/2005/8/layout/hProcess4"/>
    <dgm:cxn modelId="{A4A7FEF6-2880-4EED-8C40-4ACD8ACC81BA}" type="presParOf" srcId="{ADBA92DD-8B0F-4DE8-828D-AC958258A531}" destId="{F7F93D0B-A939-459D-BDA0-3922B69C8EDD}" srcOrd="0" destOrd="0" presId="urn:microsoft.com/office/officeart/2005/8/layout/hProcess4"/>
    <dgm:cxn modelId="{5EB02022-3DC3-4133-AFBD-7C17C452E19E}" type="presParOf" srcId="{ADBA92DD-8B0F-4DE8-828D-AC958258A531}" destId="{648F0309-72DB-4714-BF3C-36DCB2754D84}" srcOrd="1" destOrd="0" presId="urn:microsoft.com/office/officeart/2005/8/layout/hProcess4"/>
    <dgm:cxn modelId="{06AE70CB-3FD3-4690-BB26-B21934167943}" type="presParOf" srcId="{ADBA92DD-8B0F-4DE8-828D-AC958258A531}" destId="{7735774E-CC20-4C53-87DD-265AECFF8AD0}" srcOrd="2" destOrd="0" presId="urn:microsoft.com/office/officeart/2005/8/layout/hProcess4"/>
    <dgm:cxn modelId="{D9E14107-5D5E-419B-90EC-7122F9406B84}" type="presParOf" srcId="{ADBA92DD-8B0F-4DE8-828D-AC958258A531}" destId="{B41CD87E-EBD6-4157-BD5E-BF82CAAEC337}" srcOrd="3" destOrd="0" presId="urn:microsoft.com/office/officeart/2005/8/layout/hProcess4"/>
    <dgm:cxn modelId="{86EF33AB-DB0D-4729-B44F-1BA86E3A7DC9}" type="presParOf" srcId="{ADBA92DD-8B0F-4DE8-828D-AC958258A531}" destId="{54E4D2B1-ADEE-4784-9527-47F9D2567868}" srcOrd="4" destOrd="0" presId="urn:microsoft.com/office/officeart/2005/8/layout/hProcess4"/>
    <dgm:cxn modelId="{9F81643E-0644-4F6D-910F-A5860A4ACF88}" type="presParOf" srcId="{9F44669E-E3C5-4313-83F2-7B3F399A605A}" destId="{765304AE-39BB-4B5F-9239-758240D052F7}" srcOrd="3" destOrd="0" presId="urn:microsoft.com/office/officeart/2005/8/layout/hProcess4"/>
    <dgm:cxn modelId="{8496FB70-3B13-40C1-8871-B96E1B82D7F6}" type="presParOf" srcId="{9F44669E-E3C5-4313-83F2-7B3F399A605A}" destId="{58C762CA-0BBD-4100-B16D-4DD4F4339F63}" srcOrd="4" destOrd="0" presId="urn:microsoft.com/office/officeart/2005/8/layout/hProcess4"/>
    <dgm:cxn modelId="{A554EB19-B562-4BD6-9F80-DF39C79D5070}" type="presParOf" srcId="{58C762CA-0BBD-4100-B16D-4DD4F4339F63}" destId="{82A3F4BB-886E-49D4-A485-5489B0F03585}" srcOrd="0" destOrd="0" presId="urn:microsoft.com/office/officeart/2005/8/layout/hProcess4"/>
    <dgm:cxn modelId="{29FF8DDE-0289-4F8A-A76A-05C36B99A0D2}" type="presParOf" srcId="{58C762CA-0BBD-4100-B16D-4DD4F4339F63}" destId="{05A4399A-0720-4F52-A695-2B80B3F2D784}" srcOrd="1" destOrd="0" presId="urn:microsoft.com/office/officeart/2005/8/layout/hProcess4"/>
    <dgm:cxn modelId="{7D239483-3C7E-4041-8C50-B160DFF8C433}" type="presParOf" srcId="{58C762CA-0BBD-4100-B16D-4DD4F4339F63}" destId="{C4F53CF0-514B-45E3-93DD-1B8B2B089200}" srcOrd="2" destOrd="0" presId="urn:microsoft.com/office/officeart/2005/8/layout/hProcess4"/>
    <dgm:cxn modelId="{3C24B495-43C6-4A9F-ADFD-9115B05655D9}" type="presParOf" srcId="{58C762CA-0BBD-4100-B16D-4DD4F4339F63}" destId="{9F6A64DB-1A9D-4D44-9EB1-943DF3D42907}" srcOrd="3" destOrd="0" presId="urn:microsoft.com/office/officeart/2005/8/layout/hProcess4"/>
    <dgm:cxn modelId="{3E714030-D315-410F-9DD4-E836826C8135}" type="presParOf" srcId="{58C762CA-0BBD-4100-B16D-4DD4F4339F63}" destId="{75896233-4258-4C86-AE71-4F252551B262}" srcOrd="4" destOrd="0" presId="urn:microsoft.com/office/officeart/2005/8/layout/hProcess4"/>
    <dgm:cxn modelId="{2921F161-B4E8-49A7-B02D-C15648FD0116}" type="presParOf" srcId="{9F44669E-E3C5-4313-83F2-7B3F399A605A}" destId="{40C92618-7EDA-45A1-AB47-E07393ACFC1D}" srcOrd="5" destOrd="0" presId="urn:microsoft.com/office/officeart/2005/8/layout/hProcess4"/>
    <dgm:cxn modelId="{9DE493F4-E921-4337-BA2A-95D9238B3537}" type="presParOf" srcId="{9F44669E-E3C5-4313-83F2-7B3F399A605A}" destId="{50169975-CAB0-4669-8E29-C05102734693}" srcOrd="6" destOrd="0" presId="urn:microsoft.com/office/officeart/2005/8/layout/hProcess4"/>
    <dgm:cxn modelId="{D7C7B263-54FC-45CE-9B38-E4D24C864BD8}" type="presParOf" srcId="{50169975-CAB0-4669-8E29-C05102734693}" destId="{3D4AD4B3-32B8-4015-B7EA-06389A607587}" srcOrd="0" destOrd="0" presId="urn:microsoft.com/office/officeart/2005/8/layout/hProcess4"/>
    <dgm:cxn modelId="{DAB3A68D-08EF-42BE-B031-A67A57648418}" type="presParOf" srcId="{50169975-CAB0-4669-8E29-C05102734693}" destId="{EEFB266A-AE58-4FB3-B5D7-393D5C6BE764}" srcOrd="1" destOrd="0" presId="urn:microsoft.com/office/officeart/2005/8/layout/hProcess4"/>
    <dgm:cxn modelId="{C7434342-1B7C-4958-BF3A-BA0E8EFBE41E}" type="presParOf" srcId="{50169975-CAB0-4669-8E29-C05102734693}" destId="{872CD2E1-F07A-43E8-8129-C25867095C1C}" srcOrd="2" destOrd="0" presId="urn:microsoft.com/office/officeart/2005/8/layout/hProcess4"/>
    <dgm:cxn modelId="{5D5B012F-3A8C-461B-808A-3D9BFA5677B8}" type="presParOf" srcId="{50169975-CAB0-4669-8E29-C05102734693}" destId="{9852628E-DE0D-4EFE-BA76-E04CD8589665}" srcOrd="3" destOrd="0" presId="urn:microsoft.com/office/officeart/2005/8/layout/hProcess4"/>
    <dgm:cxn modelId="{18EC2FA9-90EF-4D79-868B-0D5B065CBA0F}" type="presParOf" srcId="{50169975-CAB0-4669-8E29-C05102734693}" destId="{F4A4C8CC-F80E-4745-A1EF-42D5F4415D3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98A1A-8D65-4724-BC80-ACD3021C30E6}">
      <dsp:nvSpPr>
        <dsp:cNvPr id="0" name=""/>
        <dsp:cNvSpPr/>
      </dsp:nvSpPr>
      <dsp:spPr>
        <a:xfrm>
          <a:off x="2228" y="0"/>
          <a:ext cx="3982901" cy="58139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Improve</a:t>
          </a:r>
        </a:p>
      </dsp:txBody>
      <dsp:txXfrm>
        <a:off x="292924" y="0"/>
        <a:ext cx="3401510" cy="581391"/>
      </dsp:txXfrm>
    </dsp:sp>
    <dsp:sp modelId="{FF829066-2FDE-4E59-B196-ADC527369EC6}">
      <dsp:nvSpPr>
        <dsp:cNvPr id="0" name=""/>
        <dsp:cNvSpPr/>
      </dsp:nvSpPr>
      <dsp:spPr>
        <a:xfrm>
          <a:off x="2228" y="704720"/>
          <a:ext cx="3186321" cy="268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Good Foundation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Add Functionality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Replace Spreadsheets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Replace Manual Processes</a:t>
          </a:r>
        </a:p>
      </dsp:txBody>
      <dsp:txXfrm>
        <a:off x="2228" y="704720"/>
        <a:ext cx="3186321" cy="2689199"/>
      </dsp:txXfrm>
    </dsp:sp>
    <dsp:sp modelId="{592227AB-C0D7-492E-9663-8AA5A7ED0EA1}">
      <dsp:nvSpPr>
        <dsp:cNvPr id="0" name=""/>
        <dsp:cNvSpPr/>
      </dsp:nvSpPr>
      <dsp:spPr>
        <a:xfrm>
          <a:off x="3769130" y="0"/>
          <a:ext cx="3982901" cy="58139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Re-Implement</a:t>
          </a:r>
        </a:p>
      </dsp:txBody>
      <dsp:txXfrm>
        <a:off x="4059826" y="0"/>
        <a:ext cx="3401510" cy="581391"/>
      </dsp:txXfrm>
    </dsp:sp>
    <dsp:sp modelId="{B2C21058-1138-47E1-BEE2-044B04BDAA6D}">
      <dsp:nvSpPr>
        <dsp:cNvPr id="0" name=""/>
        <dsp:cNvSpPr/>
      </dsp:nvSpPr>
      <dsp:spPr>
        <a:xfrm>
          <a:off x="3769130" y="704720"/>
          <a:ext cx="3186321" cy="268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Solid Technology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Functionality Exists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Poor Core Setup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Engage ERP Partner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Possible Third Party Assistance</a:t>
          </a:r>
        </a:p>
      </dsp:txBody>
      <dsp:txXfrm>
        <a:off x="3769130" y="704720"/>
        <a:ext cx="3186321" cy="2689199"/>
      </dsp:txXfrm>
    </dsp:sp>
    <dsp:sp modelId="{278A594C-727A-4921-AE3E-7A0968D0F925}">
      <dsp:nvSpPr>
        <dsp:cNvPr id="0" name=""/>
        <dsp:cNvSpPr/>
      </dsp:nvSpPr>
      <dsp:spPr>
        <a:xfrm>
          <a:off x="7522768" y="0"/>
          <a:ext cx="3982901" cy="58139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Replace</a:t>
          </a:r>
        </a:p>
      </dsp:txBody>
      <dsp:txXfrm>
        <a:off x="7813464" y="0"/>
        <a:ext cx="3401510" cy="581391"/>
      </dsp:txXfrm>
    </dsp:sp>
    <dsp:sp modelId="{E16065B5-F02A-4EBB-A105-530AADF40FB4}">
      <dsp:nvSpPr>
        <dsp:cNvPr id="0" name=""/>
        <dsp:cNvSpPr/>
      </dsp:nvSpPr>
      <dsp:spPr>
        <a:xfrm>
          <a:off x="7536031" y="704720"/>
          <a:ext cx="3186321" cy="268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Technology No Longer Supports Objectives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Partnership No Longer a Fit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Ease of Use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Functionality</a:t>
          </a:r>
        </a:p>
      </dsp:txBody>
      <dsp:txXfrm>
        <a:off x="7536031" y="704720"/>
        <a:ext cx="3186321" cy="268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4C629-E3F9-40AF-97EE-B9125C1DA6F2}">
      <dsp:nvSpPr>
        <dsp:cNvPr id="0" name=""/>
        <dsp:cNvSpPr/>
      </dsp:nvSpPr>
      <dsp:spPr>
        <a:xfrm>
          <a:off x="0" y="27686"/>
          <a:ext cx="9525572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Rigorous Process Review</a:t>
          </a:r>
        </a:p>
      </dsp:txBody>
      <dsp:txXfrm>
        <a:off x="38952" y="66638"/>
        <a:ext cx="9447668" cy="720036"/>
      </dsp:txXfrm>
    </dsp:sp>
    <dsp:sp modelId="{8F553D86-E2D9-4CDD-A51E-2451FCF5514A}">
      <dsp:nvSpPr>
        <dsp:cNvPr id="0" name=""/>
        <dsp:cNvSpPr/>
      </dsp:nvSpPr>
      <dsp:spPr>
        <a:xfrm>
          <a:off x="0" y="825626"/>
          <a:ext cx="9525572" cy="134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3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Success is in the details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Implementations never end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Consistent process feedback</a:t>
          </a:r>
        </a:p>
      </dsp:txBody>
      <dsp:txXfrm>
        <a:off x="0" y="825626"/>
        <a:ext cx="9525572" cy="1347570"/>
      </dsp:txXfrm>
    </dsp:sp>
    <dsp:sp modelId="{546B69CD-29A3-490E-A9DB-9649681F1698}">
      <dsp:nvSpPr>
        <dsp:cNvPr id="0" name=""/>
        <dsp:cNvSpPr/>
      </dsp:nvSpPr>
      <dsp:spPr>
        <a:xfrm>
          <a:off x="0" y="2173196"/>
          <a:ext cx="9525572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People Factor</a:t>
          </a:r>
        </a:p>
      </dsp:txBody>
      <dsp:txXfrm>
        <a:off x="38952" y="2212148"/>
        <a:ext cx="9447668" cy="720036"/>
      </dsp:txXfrm>
    </dsp:sp>
    <dsp:sp modelId="{96D3599A-2B7C-4231-ACF2-38561BE13079}">
      <dsp:nvSpPr>
        <dsp:cNvPr id="0" name=""/>
        <dsp:cNvSpPr/>
      </dsp:nvSpPr>
      <dsp:spPr>
        <a:xfrm>
          <a:off x="0" y="2971136"/>
          <a:ext cx="9525572" cy="134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43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Availability of time for extra workload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Content Knowledge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Fear factor – Managing Change</a:t>
          </a:r>
        </a:p>
      </dsp:txBody>
      <dsp:txXfrm>
        <a:off x="0" y="2971136"/>
        <a:ext cx="9525572" cy="1347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0F3A9-2C97-468D-AFBC-5AE526617C21}">
      <dsp:nvSpPr>
        <dsp:cNvPr id="0" name=""/>
        <dsp:cNvSpPr/>
      </dsp:nvSpPr>
      <dsp:spPr>
        <a:xfrm>
          <a:off x="2832267" y="115427"/>
          <a:ext cx="1367118" cy="91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Needs Assessment</a:t>
          </a:r>
        </a:p>
      </dsp:txBody>
      <dsp:txXfrm>
        <a:off x="2832267" y="115427"/>
        <a:ext cx="1367118" cy="913183"/>
      </dsp:txXfrm>
    </dsp:sp>
    <dsp:sp modelId="{041CE6A1-5032-431D-B26B-0367C9013E61}">
      <dsp:nvSpPr>
        <dsp:cNvPr id="0" name=""/>
        <dsp:cNvSpPr/>
      </dsp:nvSpPr>
      <dsp:spPr>
        <a:xfrm>
          <a:off x="266226" y="106096"/>
          <a:ext cx="4461406" cy="4461406"/>
        </a:xfrm>
        <a:prstGeom prst="circularArrow">
          <a:avLst>
            <a:gd name="adj1" fmla="val 3991"/>
            <a:gd name="adj2" fmla="val 250393"/>
            <a:gd name="adj3" fmla="val 20572744"/>
            <a:gd name="adj4" fmla="val 19203697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3975D-141E-45DD-9BF3-FB9F124DE000}">
      <dsp:nvSpPr>
        <dsp:cNvPr id="0" name=""/>
        <dsp:cNvSpPr/>
      </dsp:nvSpPr>
      <dsp:spPr>
        <a:xfrm>
          <a:off x="4078130" y="1880208"/>
          <a:ext cx="913183" cy="91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Software Selection</a:t>
          </a:r>
        </a:p>
      </dsp:txBody>
      <dsp:txXfrm>
        <a:off x="4078130" y="1880208"/>
        <a:ext cx="913183" cy="913183"/>
      </dsp:txXfrm>
    </dsp:sp>
    <dsp:sp modelId="{73E599C9-14E6-4E4B-9467-DE97F1968F90}">
      <dsp:nvSpPr>
        <dsp:cNvPr id="0" name=""/>
        <dsp:cNvSpPr/>
      </dsp:nvSpPr>
      <dsp:spPr>
        <a:xfrm>
          <a:off x="266226" y="106096"/>
          <a:ext cx="4461406" cy="4461406"/>
        </a:xfrm>
        <a:prstGeom prst="circularArrow">
          <a:avLst>
            <a:gd name="adj1" fmla="val 3991"/>
            <a:gd name="adj2" fmla="val 250393"/>
            <a:gd name="adj3" fmla="val 2366155"/>
            <a:gd name="adj4" fmla="val 776864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D9967-0DDA-429B-8B75-DE040F660EDF}">
      <dsp:nvSpPr>
        <dsp:cNvPr id="0" name=""/>
        <dsp:cNvSpPr/>
      </dsp:nvSpPr>
      <dsp:spPr>
        <a:xfrm>
          <a:off x="3059234" y="3644988"/>
          <a:ext cx="913183" cy="91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Process Reengineering</a:t>
          </a:r>
        </a:p>
      </dsp:txBody>
      <dsp:txXfrm>
        <a:off x="3059234" y="3644988"/>
        <a:ext cx="913183" cy="913183"/>
      </dsp:txXfrm>
    </dsp:sp>
    <dsp:sp modelId="{0C8AB758-FC6B-4D64-8937-3910354262B7}">
      <dsp:nvSpPr>
        <dsp:cNvPr id="0" name=""/>
        <dsp:cNvSpPr/>
      </dsp:nvSpPr>
      <dsp:spPr>
        <a:xfrm>
          <a:off x="266226" y="106096"/>
          <a:ext cx="4461406" cy="4461406"/>
        </a:xfrm>
        <a:prstGeom prst="circularArrow">
          <a:avLst>
            <a:gd name="adj1" fmla="val 3991"/>
            <a:gd name="adj2" fmla="val 250393"/>
            <a:gd name="adj3" fmla="val 6110683"/>
            <a:gd name="adj4" fmla="val 4438925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158E8-EEE4-4BDD-AB5D-551918B4BDC4}">
      <dsp:nvSpPr>
        <dsp:cNvPr id="0" name=""/>
        <dsp:cNvSpPr/>
      </dsp:nvSpPr>
      <dsp:spPr>
        <a:xfrm>
          <a:off x="1021441" y="3644988"/>
          <a:ext cx="913183" cy="91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Pilot Solution</a:t>
          </a:r>
        </a:p>
      </dsp:txBody>
      <dsp:txXfrm>
        <a:off x="1021441" y="3644988"/>
        <a:ext cx="913183" cy="913183"/>
      </dsp:txXfrm>
    </dsp:sp>
    <dsp:sp modelId="{02C14FF4-F2EF-4914-ABF0-DDB70451C98D}">
      <dsp:nvSpPr>
        <dsp:cNvPr id="0" name=""/>
        <dsp:cNvSpPr/>
      </dsp:nvSpPr>
      <dsp:spPr>
        <a:xfrm>
          <a:off x="266226" y="106096"/>
          <a:ext cx="4461406" cy="4461406"/>
        </a:xfrm>
        <a:prstGeom prst="circularArrow">
          <a:avLst>
            <a:gd name="adj1" fmla="val 3991"/>
            <a:gd name="adj2" fmla="val 250393"/>
            <a:gd name="adj3" fmla="val 9772744"/>
            <a:gd name="adj4" fmla="val 8183452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3DF62-B2D7-4195-B2B0-183EF327F716}">
      <dsp:nvSpPr>
        <dsp:cNvPr id="0" name=""/>
        <dsp:cNvSpPr/>
      </dsp:nvSpPr>
      <dsp:spPr>
        <a:xfrm>
          <a:off x="2545" y="1880208"/>
          <a:ext cx="913183" cy="91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Training</a:t>
          </a:r>
        </a:p>
      </dsp:txBody>
      <dsp:txXfrm>
        <a:off x="2545" y="1880208"/>
        <a:ext cx="913183" cy="913183"/>
      </dsp:txXfrm>
    </dsp:sp>
    <dsp:sp modelId="{41A68583-EF2C-4518-8BD8-FD456D811BD5}">
      <dsp:nvSpPr>
        <dsp:cNvPr id="0" name=""/>
        <dsp:cNvSpPr/>
      </dsp:nvSpPr>
      <dsp:spPr>
        <a:xfrm>
          <a:off x="266226" y="106096"/>
          <a:ext cx="4461406" cy="4461406"/>
        </a:xfrm>
        <a:prstGeom prst="circularArrow">
          <a:avLst>
            <a:gd name="adj1" fmla="val 3991"/>
            <a:gd name="adj2" fmla="val 250393"/>
            <a:gd name="adj3" fmla="val 12945910"/>
            <a:gd name="adj4" fmla="val 11576864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2EED0-14F8-4A8D-8279-828BC26062F5}">
      <dsp:nvSpPr>
        <dsp:cNvPr id="0" name=""/>
        <dsp:cNvSpPr/>
      </dsp:nvSpPr>
      <dsp:spPr>
        <a:xfrm>
          <a:off x="739619" y="115427"/>
          <a:ext cx="1476828" cy="91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Phased Implementation</a:t>
          </a:r>
        </a:p>
      </dsp:txBody>
      <dsp:txXfrm>
        <a:off x="739619" y="115427"/>
        <a:ext cx="1476828" cy="913183"/>
      </dsp:txXfrm>
    </dsp:sp>
    <dsp:sp modelId="{BBD78535-824E-445E-BBE3-15CEC4FD9404}">
      <dsp:nvSpPr>
        <dsp:cNvPr id="0" name=""/>
        <dsp:cNvSpPr/>
      </dsp:nvSpPr>
      <dsp:spPr>
        <a:xfrm>
          <a:off x="266226" y="106096"/>
          <a:ext cx="4461406" cy="4461406"/>
        </a:xfrm>
        <a:prstGeom prst="circularArrow">
          <a:avLst>
            <a:gd name="adj1" fmla="val 3991"/>
            <a:gd name="adj2" fmla="val 250393"/>
            <a:gd name="adj3" fmla="val 16517905"/>
            <a:gd name="adj4" fmla="val 15725321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9D07E-3551-4FDE-8F08-E704548B8DC6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07335-5B63-4BBF-88C4-C2D4E28E107C}">
      <dsp:nvSpPr>
        <dsp:cNvPr id="0" name=""/>
        <dsp:cNvSpPr/>
      </dsp:nvSpPr>
      <dsp:spPr>
        <a:xfrm>
          <a:off x="375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1951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Mainframe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5" y="0"/>
        <a:ext cx="1133328" cy="1740535"/>
      </dsp:txXfrm>
    </dsp:sp>
    <dsp:sp modelId="{5DCE3585-E937-4DFF-8D4C-71D7AB41BC9A}">
      <dsp:nvSpPr>
        <dsp:cNvPr id="0" name=""/>
        <dsp:cNvSpPr/>
      </dsp:nvSpPr>
      <dsp:spPr>
        <a:xfrm>
          <a:off x="349472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3352A-F937-43C6-B365-5DB14474F7EE}">
      <dsp:nvSpPr>
        <dsp:cNvPr id="0" name=""/>
        <dsp:cNvSpPr/>
      </dsp:nvSpPr>
      <dsp:spPr>
        <a:xfrm>
          <a:off x="1136310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1956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Client 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Server</a:t>
          </a:r>
        </a:p>
      </dsp:txBody>
      <dsp:txXfrm>
        <a:off x="1136310" y="0"/>
        <a:ext cx="1133328" cy="1740535"/>
      </dsp:txXfrm>
    </dsp:sp>
    <dsp:sp modelId="{965190B2-2818-4BDD-BDE2-99EBF2813CDF}">
      <dsp:nvSpPr>
        <dsp:cNvPr id="0" name=""/>
        <dsp:cNvSpPr/>
      </dsp:nvSpPr>
      <dsp:spPr>
        <a:xfrm>
          <a:off x="1539467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464E5-E9AB-45DE-BE7F-416EAC879FF9}">
      <dsp:nvSpPr>
        <dsp:cNvPr id="0" name=""/>
        <dsp:cNvSpPr/>
      </dsp:nvSpPr>
      <dsp:spPr>
        <a:xfrm>
          <a:off x="2428485" y="2598827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1976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Mainframe</a:t>
          </a:r>
        </a:p>
      </dsp:txBody>
      <dsp:txXfrm>
        <a:off x="2428485" y="2598827"/>
        <a:ext cx="1133328" cy="1740535"/>
      </dsp:txXfrm>
    </dsp:sp>
    <dsp:sp modelId="{FA365229-7CBE-4047-8A91-A824BE064A9E}">
      <dsp:nvSpPr>
        <dsp:cNvPr id="0" name=""/>
        <dsp:cNvSpPr/>
      </dsp:nvSpPr>
      <dsp:spPr>
        <a:xfrm>
          <a:off x="2729461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79889-E776-403E-BC5B-D0B2DDC1B346}">
      <dsp:nvSpPr>
        <dsp:cNvPr id="0" name=""/>
        <dsp:cNvSpPr/>
      </dsp:nvSpPr>
      <dsp:spPr>
        <a:xfrm>
          <a:off x="3474105" y="3968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1990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Browser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74105" y="3968"/>
        <a:ext cx="1133328" cy="1740535"/>
      </dsp:txXfrm>
    </dsp:sp>
    <dsp:sp modelId="{AC1D6482-8D44-418E-A200-978B19C41FF1}">
      <dsp:nvSpPr>
        <dsp:cNvPr id="0" name=""/>
        <dsp:cNvSpPr/>
      </dsp:nvSpPr>
      <dsp:spPr>
        <a:xfrm>
          <a:off x="3919455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C1840-F386-4464-BADF-AB6254DC6344}">
      <dsp:nvSpPr>
        <dsp:cNvPr id="0" name=""/>
        <dsp:cNvSpPr/>
      </dsp:nvSpPr>
      <dsp:spPr>
        <a:xfrm>
          <a:off x="4752329" y="2598827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1991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Client Server</a:t>
          </a:r>
        </a:p>
      </dsp:txBody>
      <dsp:txXfrm>
        <a:off x="4752329" y="2598827"/>
        <a:ext cx="1133328" cy="1740535"/>
      </dsp:txXfrm>
    </dsp:sp>
    <dsp:sp modelId="{7391293F-E794-42CF-981F-A7EBD186757A}">
      <dsp:nvSpPr>
        <dsp:cNvPr id="0" name=""/>
        <dsp:cNvSpPr/>
      </dsp:nvSpPr>
      <dsp:spPr>
        <a:xfrm>
          <a:off x="5109450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E7A88-42EC-444E-98EE-77D9B085D0C2}">
      <dsp:nvSpPr>
        <dsp:cNvPr id="0" name=""/>
        <dsp:cNvSpPr/>
      </dsp:nvSpPr>
      <dsp:spPr>
        <a:xfrm>
          <a:off x="5950347" y="2610802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1999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Browser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950347" y="2610802"/>
        <a:ext cx="1133328" cy="1740535"/>
      </dsp:txXfrm>
    </dsp:sp>
    <dsp:sp modelId="{75941832-1313-4276-AB08-E3BC52273D6D}">
      <dsp:nvSpPr>
        <dsp:cNvPr id="0" name=""/>
        <dsp:cNvSpPr/>
      </dsp:nvSpPr>
      <dsp:spPr>
        <a:xfrm>
          <a:off x="6299444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3E9A6-8114-4BC3-848B-DCE719BF62BD}">
      <dsp:nvSpPr>
        <dsp:cNvPr id="0" name=""/>
        <dsp:cNvSpPr/>
      </dsp:nvSpPr>
      <dsp:spPr>
        <a:xfrm>
          <a:off x="7140342" y="0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Mobile 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Apps</a:t>
          </a:r>
        </a:p>
      </dsp:txBody>
      <dsp:txXfrm>
        <a:off x="7140342" y="0"/>
        <a:ext cx="1133328" cy="1740535"/>
      </dsp:txXfrm>
    </dsp:sp>
    <dsp:sp modelId="{9CDE2743-F4C0-486C-831D-4597B3137AE8}">
      <dsp:nvSpPr>
        <dsp:cNvPr id="0" name=""/>
        <dsp:cNvSpPr/>
      </dsp:nvSpPr>
      <dsp:spPr>
        <a:xfrm>
          <a:off x="7489439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03781-DF43-4EFF-A21A-CC957ACC9338}">
      <dsp:nvSpPr>
        <dsp:cNvPr id="0" name=""/>
        <dsp:cNvSpPr/>
      </dsp:nvSpPr>
      <dsp:spPr>
        <a:xfrm>
          <a:off x="8330336" y="2610802"/>
          <a:ext cx="113332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Mobile 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Apps</a:t>
          </a:r>
        </a:p>
      </dsp:txBody>
      <dsp:txXfrm>
        <a:off x="8330336" y="2610802"/>
        <a:ext cx="1133328" cy="1740535"/>
      </dsp:txXfrm>
    </dsp:sp>
    <dsp:sp modelId="{09EFE279-B5CC-4B1C-8777-10D327F6B7D6}">
      <dsp:nvSpPr>
        <dsp:cNvPr id="0" name=""/>
        <dsp:cNvSpPr/>
      </dsp:nvSpPr>
      <dsp:spPr>
        <a:xfrm>
          <a:off x="8679433" y="1958102"/>
          <a:ext cx="435133" cy="43513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7CE5-C021-45E0-9463-A1E0C1284F40}">
      <dsp:nvSpPr>
        <dsp:cNvPr id="0" name=""/>
        <dsp:cNvSpPr/>
      </dsp:nvSpPr>
      <dsp:spPr>
        <a:xfrm>
          <a:off x="283937" y="1381760"/>
          <a:ext cx="3219175" cy="265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Master Builder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Timberline</a:t>
          </a:r>
        </a:p>
      </dsp:txBody>
      <dsp:txXfrm>
        <a:off x="345039" y="1442862"/>
        <a:ext cx="3096971" cy="1963982"/>
      </dsp:txXfrm>
    </dsp:sp>
    <dsp:sp modelId="{BFF47F4D-5227-4962-B941-E20B345BD727}">
      <dsp:nvSpPr>
        <dsp:cNvPr id="0" name=""/>
        <dsp:cNvSpPr/>
      </dsp:nvSpPr>
      <dsp:spPr>
        <a:xfrm>
          <a:off x="2131405" y="2151959"/>
          <a:ext cx="3346543" cy="3346543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8DBBA-0B72-4D3E-A66C-B17B2EB73524}">
      <dsp:nvSpPr>
        <dsp:cNvPr id="0" name=""/>
        <dsp:cNvSpPr/>
      </dsp:nvSpPr>
      <dsp:spPr>
        <a:xfrm>
          <a:off x="999310" y="3467946"/>
          <a:ext cx="2861489" cy="1137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Best Software</a:t>
          </a:r>
        </a:p>
      </dsp:txBody>
      <dsp:txXfrm>
        <a:off x="1032639" y="3501275"/>
        <a:ext cx="2794831" cy="1071262"/>
      </dsp:txXfrm>
    </dsp:sp>
    <dsp:sp modelId="{2851060A-3613-4877-9CE8-843667901605}">
      <dsp:nvSpPr>
        <dsp:cNvPr id="0" name=""/>
        <dsp:cNvSpPr/>
      </dsp:nvSpPr>
      <dsp:spPr>
        <a:xfrm>
          <a:off x="4267200" y="1381760"/>
          <a:ext cx="3219175" cy="265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Master Builder (Sage 100)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Timberline (Sage 300)</a:t>
          </a:r>
          <a:endParaRPr lang="en-US" sz="2900" kern="1200" dirty="0"/>
        </a:p>
      </dsp:txBody>
      <dsp:txXfrm>
        <a:off x="4328302" y="2011822"/>
        <a:ext cx="3096971" cy="1963982"/>
      </dsp:txXfrm>
    </dsp:sp>
    <dsp:sp modelId="{87A8AADD-39B3-4230-8A49-8E39FACF6F12}">
      <dsp:nvSpPr>
        <dsp:cNvPr id="0" name=""/>
        <dsp:cNvSpPr/>
      </dsp:nvSpPr>
      <dsp:spPr>
        <a:xfrm>
          <a:off x="4982572" y="812800"/>
          <a:ext cx="2861489" cy="1137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Sage</a:t>
          </a:r>
        </a:p>
      </dsp:txBody>
      <dsp:txXfrm>
        <a:off x="5015901" y="846129"/>
        <a:ext cx="2794831" cy="1071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7CE5-C021-45E0-9463-A1E0C1284F40}">
      <dsp:nvSpPr>
        <dsp:cNvPr id="0" name=""/>
        <dsp:cNvSpPr/>
      </dsp:nvSpPr>
      <dsp:spPr>
        <a:xfrm>
          <a:off x="190" y="1649485"/>
          <a:ext cx="2426065" cy="20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Cheetah Software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American Contractor</a:t>
          </a:r>
        </a:p>
      </dsp:txBody>
      <dsp:txXfrm>
        <a:off x="46238" y="1695533"/>
        <a:ext cx="2333969" cy="1480115"/>
      </dsp:txXfrm>
    </dsp:sp>
    <dsp:sp modelId="{91913D5B-B9E2-411C-A468-0371E365D8B6}">
      <dsp:nvSpPr>
        <dsp:cNvPr id="0" name=""/>
        <dsp:cNvSpPr/>
      </dsp:nvSpPr>
      <dsp:spPr>
        <a:xfrm>
          <a:off x="1342347" y="2044208"/>
          <a:ext cx="2795289" cy="2795289"/>
        </a:xfrm>
        <a:prstGeom prst="leftCircularArrow">
          <a:avLst>
            <a:gd name="adj1" fmla="val 3529"/>
            <a:gd name="adj2" fmla="val 438130"/>
            <a:gd name="adj3" fmla="val 2213641"/>
            <a:gd name="adj4" fmla="val 9024489"/>
            <a:gd name="adj5" fmla="val 41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8DBBA-0B72-4D3E-A66C-B17B2EB73524}">
      <dsp:nvSpPr>
        <dsp:cNvPr id="0" name=""/>
        <dsp:cNvSpPr/>
      </dsp:nvSpPr>
      <dsp:spPr>
        <a:xfrm>
          <a:off x="539316" y="3221697"/>
          <a:ext cx="2156502" cy="85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Maxwell</a:t>
          </a:r>
        </a:p>
      </dsp:txBody>
      <dsp:txXfrm>
        <a:off x="564433" y="3246814"/>
        <a:ext cx="2106268" cy="807336"/>
      </dsp:txXfrm>
    </dsp:sp>
    <dsp:sp modelId="{648F0309-72DB-4714-BF3C-36DCB2754D84}">
      <dsp:nvSpPr>
        <dsp:cNvPr id="0" name=""/>
        <dsp:cNvSpPr/>
      </dsp:nvSpPr>
      <dsp:spPr>
        <a:xfrm>
          <a:off x="3175030" y="1649485"/>
          <a:ext cx="2426065" cy="20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Dexter and Chaney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Maxwell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Construction Imaging Systems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Keystyles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Resource Commander</a:t>
          </a:r>
        </a:p>
      </dsp:txBody>
      <dsp:txXfrm>
        <a:off x="3221078" y="2124318"/>
        <a:ext cx="2333969" cy="1480115"/>
      </dsp:txXfrm>
    </dsp:sp>
    <dsp:sp modelId="{765304AE-39BB-4B5F-9239-758240D052F7}">
      <dsp:nvSpPr>
        <dsp:cNvPr id="0" name=""/>
        <dsp:cNvSpPr/>
      </dsp:nvSpPr>
      <dsp:spPr>
        <a:xfrm>
          <a:off x="4488173" y="384780"/>
          <a:ext cx="3094350" cy="3094350"/>
        </a:xfrm>
        <a:prstGeom prst="circularArrow">
          <a:avLst>
            <a:gd name="adj1" fmla="val 3188"/>
            <a:gd name="adj2" fmla="val 392592"/>
            <a:gd name="adj3" fmla="val 19431897"/>
            <a:gd name="adj4" fmla="val 12575511"/>
            <a:gd name="adj5" fmla="val 37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CD87E-EBD6-4157-BD5E-BF82CAAEC337}">
      <dsp:nvSpPr>
        <dsp:cNvPr id="0" name=""/>
        <dsp:cNvSpPr/>
      </dsp:nvSpPr>
      <dsp:spPr>
        <a:xfrm>
          <a:off x="3704646" y="1220700"/>
          <a:ext cx="2156502" cy="85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Viewpoint</a:t>
          </a:r>
        </a:p>
      </dsp:txBody>
      <dsp:txXfrm>
        <a:off x="3729763" y="1245817"/>
        <a:ext cx="2106268" cy="807336"/>
      </dsp:txXfrm>
    </dsp:sp>
    <dsp:sp modelId="{05A4399A-0720-4F52-A695-2B80B3F2D784}">
      <dsp:nvSpPr>
        <dsp:cNvPr id="0" name=""/>
        <dsp:cNvSpPr/>
      </dsp:nvSpPr>
      <dsp:spPr>
        <a:xfrm>
          <a:off x="6330850" y="1649485"/>
          <a:ext cx="2426065" cy="20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Viewpoint</a:t>
          </a:r>
        </a:p>
      </dsp:txBody>
      <dsp:txXfrm>
        <a:off x="6376898" y="1695533"/>
        <a:ext cx="2333969" cy="1480115"/>
      </dsp:txXfrm>
    </dsp:sp>
    <dsp:sp modelId="{40C92618-7EDA-45A1-AB47-E07393ACFC1D}">
      <dsp:nvSpPr>
        <dsp:cNvPr id="0" name=""/>
        <dsp:cNvSpPr/>
      </dsp:nvSpPr>
      <dsp:spPr>
        <a:xfrm>
          <a:off x="7673882" y="2052506"/>
          <a:ext cx="2784179" cy="2784179"/>
        </a:xfrm>
        <a:prstGeom prst="leftCircularArrow">
          <a:avLst>
            <a:gd name="adj1" fmla="val 3543"/>
            <a:gd name="adj2" fmla="val 440026"/>
            <a:gd name="adj3" fmla="val 2215537"/>
            <a:gd name="adj4" fmla="val 9024489"/>
            <a:gd name="adj5" fmla="val 41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A64DB-1A9D-4D44-9EB1-943DF3D42907}">
      <dsp:nvSpPr>
        <dsp:cNvPr id="0" name=""/>
        <dsp:cNvSpPr/>
      </dsp:nvSpPr>
      <dsp:spPr>
        <a:xfrm>
          <a:off x="6870127" y="3221697"/>
          <a:ext cx="2156502" cy="85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Bain Capital</a:t>
          </a:r>
        </a:p>
      </dsp:txBody>
      <dsp:txXfrm>
        <a:off x="6895244" y="3246814"/>
        <a:ext cx="2106268" cy="807336"/>
      </dsp:txXfrm>
    </dsp:sp>
    <dsp:sp modelId="{EEFB266A-AE58-4FB3-B5D7-393D5C6BE764}">
      <dsp:nvSpPr>
        <dsp:cNvPr id="0" name=""/>
        <dsp:cNvSpPr/>
      </dsp:nvSpPr>
      <dsp:spPr>
        <a:xfrm>
          <a:off x="9496180" y="1649485"/>
          <a:ext cx="2426065" cy="200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Viewpoint</a:t>
          </a:r>
        </a:p>
      </dsp:txBody>
      <dsp:txXfrm>
        <a:off x="9542228" y="2124318"/>
        <a:ext cx="2333969" cy="1480115"/>
      </dsp:txXfrm>
    </dsp:sp>
    <dsp:sp modelId="{9852628E-DE0D-4EFE-BA76-E04CD8589665}">
      <dsp:nvSpPr>
        <dsp:cNvPr id="0" name=""/>
        <dsp:cNvSpPr/>
      </dsp:nvSpPr>
      <dsp:spPr>
        <a:xfrm>
          <a:off x="10035306" y="1220700"/>
          <a:ext cx="2156502" cy="85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Trimble</a:t>
          </a:r>
        </a:p>
      </dsp:txBody>
      <dsp:txXfrm>
        <a:off x="10060423" y="1245817"/>
        <a:ext cx="2106268" cy="80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152F-86C0-448B-A54E-0E2D8D8754BB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503E-9C9E-4EC6-B8AF-91FC09DF0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77E-5661-4679-A0C9-7CAF4697BC9A}" type="datetimeFigureOut">
              <a:rPr lang="en-US" noProof="0" smtClean="0"/>
              <a:t>10/1/2020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9743-683C-4279-9E83-23C937C99CF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002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2088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089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40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43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189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3218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6350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59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08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476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0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80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062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066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685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53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0EB31D2-3466-4C84-8994-95941221E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7" name="Rectangle 6" descr="Brush stroke mask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651872"/>
            <a:ext cx="6238970" cy="19677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2020 CFMA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3" y="5646875"/>
            <a:ext cx="6870809" cy="505934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wifi</a:t>
            </a:r>
            <a:r>
              <a:rPr lang="en-US" noProof="0" dirty="0"/>
              <a:t> password: </a:t>
            </a:r>
            <a:r>
              <a:rPr lang="en-US" noProof="0" dirty="0" err="1"/>
              <a:t>BRAYNTaxIncentives</a:t>
            </a:r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24025" y="5453416"/>
            <a:ext cx="6218220" cy="0"/>
          </a:xfrm>
          <a:prstGeom prst="line">
            <a:avLst/>
          </a:prstGeom>
          <a:ln w="25400">
            <a:solidFill>
              <a:srgbClr val="8D63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29D2258-1B95-4162-A17C-D00BCD0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Brush stroke spot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Speaker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anchor="b" anchorCtr="0">
            <a:normAutofit/>
          </a:bodyPr>
          <a:lstStyle>
            <a:lvl1pPr algn="ctr">
              <a:defRPr sz="36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8867E-C2A1-4B9E-8767-EEC2EF081300}"/>
              </a:ext>
            </a:extLst>
          </p:cNvPr>
          <p:cNvSpPr txBox="1"/>
          <p:nvPr userDrawn="1"/>
        </p:nvSpPr>
        <p:spPr>
          <a:xfrm>
            <a:off x="4334933" y="179493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(replace with logo)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4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03A5BDC-BF92-4A20-9C94-02EF8D0D0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48323"/>
            <a:ext cx="1958432" cy="66040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1CD7222-ED11-4A0C-8BE2-CB3B681BE72A}"/>
              </a:ext>
            </a:extLst>
          </p:cNvPr>
          <p:cNvSpPr txBox="1">
            <a:spLocks/>
          </p:cNvSpPr>
          <p:nvPr userDrawn="1"/>
        </p:nvSpPr>
        <p:spPr>
          <a:xfrm>
            <a:off x="753397" y="6352066"/>
            <a:ext cx="5610356" cy="50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/>
              <a:t>wifi</a:t>
            </a:r>
            <a:r>
              <a:rPr lang="en-US" sz="2400" dirty="0"/>
              <a:t> password: </a:t>
            </a:r>
            <a:r>
              <a:rPr lang="en-US" sz="2400" dirty="0" err="1"/>
              <a:t>BRAYNTaxIncentives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2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9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0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75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08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65A4-0ACF-4F90-A3E7-CB2EB566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A458-8025-41D4-BF72-2BA1B2F8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8EF4B-3FCA-4A6D-BE4D-5D7F9D41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E194-DCD5-45F7-969D-3AEFBB2EFAF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5F555-449B-4AAC-BA1E-B0B77F50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0ED35-CFEF-4D24-BC88-9D9D9EAA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CE8-FB85-4DB2-BC44-1DAA01B5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EFF4D05-E958-4AB3-85C6-CEBC78E87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49A5280-EA12-4329-A19B-467B12924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20" y="564832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17FB37C-6EEA-41FA-AE38-C3D5A30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563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A84065-FBFB-40C1-AF17-93C788C00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0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F4E395B-03B3-489C-A3F1-AB5BA48B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6" name="Rectangle 5" descr="Brush stroke mask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/>
          <a:lstStyle>
            <a:lvl1pPr algn="ctr">
              <a:defRPr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(must record password for CPE credits)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77" r:id="rId27"/>
    <p:sldLayoutId id="2147483681" r:id="rId28"/>
    <p:sldLayoutId id="2147483680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55" r:id="rId36"/>
    <p:sldLayoutId id="214748368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9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A8B4B-D39B-410E-ADD9-09075D819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CFMA Conference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A5B7DB3-8E34-4C6E-B316-16FB09600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WIFI Password: </a:t>
            </a:r>
            <a:r>
              <a:rPr lang="en-US" dirty="0" err="1"/>
              <a:t>BRAYNTaxIncentives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39778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3B2B8-980A-49E3-AA28-B4841BCB1186}"/>
              </a:ext>
            </a:extLst>
          </p:cNvPr>
          <p:cNvSpPr/>
          <p:nvPr/>
        </p:nvSpPr>
        <p:spPr>
          <a:xfrm>
            <a:off x="838200" y="3352096"/>
            <a:ext cx="10515600" cy="215766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Introduced to 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83B48-AF2A-4A22-824F-F9E5EE164CAF}"/>
              </a:ext>
            </a:extLst>
          </p:cNvPr>
          <p:cNvSpPr/>
          <p:nvPr/>
        </p:nvSpPr>
        <p:spPr>
          <a:xfrm>
            <a:off x="838200" y="1194433"/>
            <a:ext cx="10515600" cy="2157663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Created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F06122-6C56-45D4-9A9F-931A5D8DAF7F}"/>
              </a:ext>
            </a:extLst>
          </p:cNvPr>
          <p:cNvSpPr txBox="1">
            <a:spLocks/>
          </p:cNvSpPr>
          <p:nvPr/>
        </p:nvSpPr>
        <p:spPr>
          <a:xfrm>
            <a:off x="838200" y="-2130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Technology Timeline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C6C3FD6-3B58-4D34-99F7-D159B61DB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323773"/>
              </p:ext>
            </p:extLst>
          </p:nvPr>
        </p:nvGraphicFramePr>
        <p:xfrm>
          <a:off x="838200" y="11912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37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39778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F06122-6C56-45D4-9A9F-931A5D8DAF7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Acquisitions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alibri Light" panose="020F0302020204030204"/>
                <a:cs typeface="Calibri Light"/>
              </a:rPr>
              <a:t>A few examples: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DE9BCF-29C9-40F0-B078-14896DFD0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423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17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D8DBBA-0B72-4D3E-A66C-B17B2EB7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FD8DBBA-0B72-4D3E-A66C-B17B2EB7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107CE5-C021-45E0-9463-A1E0C1284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0107CE5-C021-45E0-9463-A1E0C1284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F47F4D-5227-4962-B941-E20B345B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FF47F4D-5227-4962-B941-E20B345BD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A8AADD-39B3-4230-8A49-8E39FACF6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87A8AADD-39B3-4230-8A49-8E39FACF6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51060A-3613-4877-9CE8-843667901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2851060A-3613-4877-9CE8-843667901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39778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DE9BCF-29C9-40F0-B078-14896DFD0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655158"/>
              </p:ext>
            </p:extLst>
          </p:nvPr>
        </p:nvGraphicFramePr>
        <p:xfrm>
          <a:off x="0" y="674704"/>
          <a:ext cx="12192000" cy="529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6DB9C590-1198-4182-A88D-563FADFBF88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Acquisitions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Calibri Light" panose="020F0302020204030204"/>
                <a:cs typeface="Calibri Light"/>
              </a:rPr>
              <a:t>A few examples:</a:t>
            </a:r>
          </a:p>
        </p:txBody>
      </p:sp>
    </p:spTree>
    <p:extLst>
      <p:ext uri="{BB962C8B-B14F-4D97-AF65-F5344CB8AC3E}">
        <p14:creationId xmlns:p14="http://schemas.microsoft.com/office/powerpoint/2010/main" val="9168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D8DBBA-0B72-4D3E-A66C-B17B2EB7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FD8DBBA-0B72-4D3E-A66C-B17B2EB7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107CE5-C021-45E0-9463-A1E0C1284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0107CE5-C021-45E0-9463-A1E0C1284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913D5B-B9E2-411C-A468-0371E365D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1913D5B-B9E2-411C-A468-0371E365D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1CD87E-EBD6-4157-BD5E-BF82CAAEC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B41CD87E-EBD6-4157-BD5E-BF82CAAEC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8F0309-72DB-4714-BF3C-36DCB2754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648F0309-72DB-4714-BF3C-36DCB2754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5304AE-39BB-4B5F-9239-758240D05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765304AE-39BB-4B5F-9239-758240D05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6A64DB-1A9D-4D44-9EB1-943DF3D42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9F6A64DB-1A9D-4D44-9EB1-943DF3D42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A4399A-0720-4F52-A695-2B80B3F2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05A4399A-0720-4F52-A695-2B80B3F2D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C92618-7EDA-45A1-AB47-E07393AC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40C92618-7EDA-45A1-AB47-E07393AC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52628E-DE0D-4EFE-BA76-E04CD8589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9852628E-DE0D-4EFE-BA76-E04CD8589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FB266A-AE58-4FB3-B5D7-393D5C6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EEFB266A-AE58-4FB3-B5D7-393D5C6BE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39778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C29D3-FE69-4327-841F-1E655295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60" y="1382423"/>
            <a:ext cx="8413706" cy="204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AE386-1D84-4EAA-9858-D75E3BDD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83" y="377240"/>
            <a:ext cx="9371933" cy="741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E18C93-CA4E-4A18-8E8F-F6C005A25027}"/>
              </a:ext>
            </a:extLst>
          </p:cNvPr>
          <p:cNvSpPr txBox="1"/>
          <p:nvPr/>
        </p:nvSpPr>
        <p:spPr>
          <a:xfrm>
            <a:off x="3249226" y="3555767"/>
            <a:ext cx="8691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Thousands of leading architects signed open letters to Autodesk complaining about escalating software costs and lackluster development. This is a warning to all software providers: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Customers are fed up with being locked in and are demanding open platforms with rapid innovation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27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2A8A-A0BA-4826-887C-357EA9B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Microsoft Office 365....More than 4 Apps!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4881F-8265-4867-9482-96402474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7" y="1690688"/>
            <a:ext cx="11331826" cy="516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A86909-5ED3-439F-A29B-50F9D4355EFB}"/>
              </a:ext>
            </a:extLst>
          </p:cNvPr>
          <p:cNvSpPr/>
          <p:nvPr/>
        </p:nvSpPr>
        <p:spPr>
          <a:xfrm>
            <a:off x="6391564" y="4839855"/>
            <a:ext cx="1154545" cy="1653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0729-A88C-4E1C-AE1B-0C982AA6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D767F-28B0-4D58-B885-5153C4E4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26"/>
            <a:ext cx="12192000" cy="5517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3C4BC5-EA1A-4815-9966-905AAC5E23B7}"/>
              </a:ext>
            </a:extLst>
          </p:cNvPr>
          <p:cNvSpPr/>
          <p:nvPr/>
        </p:nvSpPr>
        <p:spPr>
          <a:xfrm>
            <a:off x="4298069" y="2286210"/>
            <a:ext cx="7364542" cy="1653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2BBB13-1BC0-404F-B66B-04CCADEE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75" y="0"/>
            <a:ext cx="863864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9A947E-B2C1-4E8F-85E1-6D30C5DE11D8}"/>
              </a:ext>
            </a:extLst>
          </p:cNvPr>
          <p:cNvSpPr/>
          <p:nvPr/>
        </p:nvSpPr>
        <p:spPr>
          <a:xfrm>
            <a:off x="5100175" y="3448202"/>
            <a:ext cx="1154545" cy="1653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594E-9F77-484E-BC87-979B5BFA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 Automation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21B34-831F-4724-88C1-473A2AFF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56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39778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F06122-6C56-45D4-9A9F-931A5D8DAF7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Construction ERP Generational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98A77-578A-4F84-9B40-AA0FFB97AA43}"/>
              </a:ext>
            </a:extLst>
          </p:cNvPr>
          <p:cNvSpPr txBox="1"/>
          <p:nvPr/>
        </p:nvSpPr>
        <p:spPr>
          <a:xfrm>
            <a:off x="1660123" y="1305016"/>
            <a:ext cx="435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Past Generation</a:t>
            </a:r>
          </a:p>
          <a:p>
            <a:r>
              <a:rPr lang="en-US" sz="2400" dirty="0"/>
              <a:t>What does the Client Need?</a:t>
            </a:r>
          </a:p>
          <a:p>
            <a:r>
              <a:rPr lang="en-US" sz="2400" dirty="0"/>
              <a:t>	“We can build it”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2A2F6-74A9-45FE-B56E-9C6EED8F3E96}"/>
              </a:ext>
            </a:extLst>
          </p:cNvPr>
          <p:cNvSpPr txBox="1"/>
          <p:nvPr/>
        </p:nvSpPr>
        <p:spPr>
          <a:xfrm>
            <a:off x="6214376" y="1305016"/>
            <a:ext cx="427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 Generation</a:t>
            </a:r>
          </a:p>
          <a:p>
            <a:r>
              <a:rPr lang="en-US" sz="2400" dirty="0"/>
              <a:t>What does the Client Need?</a:t>
            </a:r>
          </a:p>
          <a:p>
            <a:r>
              <a:rPr lang="en-US" sz="2400" dirty="0"/>
              <a:t>	“We can integrate it”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E6278B-6D95-4D56-A8A2-431A045CEFD7}"/>
              </a:ext>
            </a:extLst>
          </p:cNvPr>
          <p:cNvSpPr txBox="1">
            <a:spLocks/>
          </p:cNvSpPr>
          <p:nvPr/>
        </p:nvSpPr>
        <p:spPr>
          <a:xfrm>
            <a:off x="710660" y="307384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Who is your Partner?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E4B46-F81D-4EAA-967D-E23F0A21D9CA}"/>
              </a:ext>
            </a:extLst>
          </p:cNvPr>
          <p:cNvSpPr txBox="1"/>
          <p:nvPr/>
        </p:nvSpPr>
        <p:spPr>
          <a:xfrm>
            <a:off x="1660123" y="4058236"/>
            <a:ext cx="368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Past Generation</a:t>
            </a:r>
          </a:p>
          <a:p>
            <a:r>
              <a:rPr lang="en-US" sz="2400" dirty="0"/>
              <a:t>Your ERP Provider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99EA6-E883-43B6-AAFE-036E26592835}"/>
              </a:ext>
            </a:extLst>
          </p:cNvPr>
          <p:cNvSpPr txBox="1"/>
          <p:nvPr/>
        </p:nvSpPr>
        <p:spPr>
          <a:xfrm>
            <a:off x="6214376" y="4058236"/>
            <a:ext cx="368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 Generation</a:t>
            </a:r>
          </a:p>
          <a:p>
            <a:r>
              <a:rPr lang="en-US" sz="2400" dirty="0"/>
              <a:t>Your Technology Partner</a:t>
            </a:r>
          </a:p>
        </p:txBody>
      </p:sp>
    </p:spTree>
    <p:extLst>
      <p:ext uri="{BB962C8B-B14F-4D97-AF65-F5344CB8AC3E}">
        <p14:creationId xmlns:p14="http://schemas.microsoft.com/office/powerpoint/2010/main" val="34192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49688" y="5016649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191D2EF-6A0D-4A91-961D-2C3A13D2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4" y="1465754"/>
            <a:ext cx="2759166" cy="708550"/>
          </a:xfrm>
          <a:prstGeom prst="rect">
            <a:avLst/>
          </a:prstGeom>
        </p:spPr>
      </p:pic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3A30CB-B3AB-4A7C-B182-602E8E8B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868" y="1131489"/>
            <a:ext cx="2743200" cy="1371600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68DB171-6E42-40E2-901D-8456D1DE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206" y="891925"/>
            <a:ext cx="27432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ED809-EDE8-43B2-9205-9F7D49142708}"/>
              </a:ext>
            </a:extLst>
          </p:cNvPr>
          <p:cNvSpPr txBox="1"/>
          <p:nvPr/>
        </p:nvSpPr>
        <p:spPr>
          <a:xfrm>
            <a:off x="4099450" y="135954"/>
            <a:ext cx="49634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Next Generation ERP </a:t>
            </a:r>
            <a:r>
              <a:rPr lang="en-US" sz="2400"/>
              <a:t>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829C0-6D88-4FEF-9000-2415FE105352}"/>
              </a:ext>
            </a:extLst>
          </p:cNvPr>
          <p:cNvSpPr txBox="1"/>
          <p:nvPr/>
        </p:nvSpPr>
        <p:spPr>
          <a:xfrm>
            <a:off x="209838" y="2777660"/>
            <a:ext cx="6713041" cy="2677656"/>
          </a:xfrm>
          <a:prstGeom prst="rect">
            <a:avLst/>
          </a:prstGeom>
          <a:solidFill>
            <a:srgbClr val="FCEDD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Discussion Points:</a:t>
            </a:r>
            <a:endParaRPr lang="en-US" sz="2400" b="1" dirty="0">
              <a:cs typeface="Segoe UI"/>
            </a:endParaRPr>
          </a:p>
          <a:p>
            <a:r>
              <a:rPr lang="en-US" sz="2400" dirty="0">
                <a:cs typeface="Segoe UI"/>
              </a:rPr>
              <a:t>- Open Integration Platform</a:t>
            </a:r>
          </a:p>
          <a:p>
            <a:r>
              <a:rPr lang="en-US" sz="2400" dirty="0">
                <a:cs typeface="Segoe UI"/>
              </a:rPr>
              <a:t>- Cloud-Based</a:t>
            </a:r>
          </a:p>
          <a:p>
            <a:r>
              <a:rPr lang="en-US" sz="2400" dirty="0">
                <a:cs typeface="Segoe UI"/>
              </a:rPr>
              <a:t>- Mobile Options</a:t>
            </a:r>
          </a:p>
          <a:p>
            <a:r>
              <a:rPr lang="en-US" sz="2400" dirty="0">
                <a:cs typeface="Segoe UI"/>
              </a:rPr>
              <a:t>- Rapid Development</a:t>
            </a:r>
          </a:p>
          <a:p>
            <a:r>
              <a:rPr lang="en-US" sz="2400" dirty="0">
                <a:cs typeface="Segoe UI"/>
              </a:rPr>
              <a:t>- Feature Set Challenges</a:t>
            </a:r>
          </a:p>
          <a:p>
            <a:r>
              <a:rPr lang="en-US" sz="2400" dirty="0">
                <a:cs typeface="Segoe UI"/>
              </a:rPr>
              <a:t>- Older Systems can’t keep up with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EDEA4-5E9A-48E9-ABB7-25175255008A}"/>
              </a:ext>
            </a:extLst>
          </p:cNvPr>
          <p:cNvSpPr txBox="1"/>
          <p:nvPr/>
        </p:nvSpPr>
        <p:spPr>
          <a:xfrm>
            <a:off x="7259708" y="2920192"/>
            <a:ext cx="4838193" cy="2308324"/>
          </a:xfrm>
          <a:prstGeom prst="rect">
            <a:avLst/>
          </a:prstGeom>
          <a:solidFill>
            <a:srgbClr val="FCEDD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Next Gen: Where's the value?</a:t>
            </a:r>
          </a:p>
          <a:p>
            <a:r>
              <a:rPr lang="en-US" sz="2400" dirty="0">
                <a:cs typeface="Segoe UI"/>
              </a:rPr>
              <a:t>- Hundreds of Integration Partners</a:t>
            </a:r>
          </a:p>
          <a:p>
            <a:r>
              <a:rPr lang="en-US" sz="2400" dirty="0">
                <a:cs typeface="Segoe UI"/>
              </a:rPr>
              <a:t>- New level of flexibility</a:t>
            </a:r>
          </a:p>
          <a:p>
            <a:r>
              <a:rPr lang="en-US" sz="2400" dirty="0">
                <a:cs typeface="Segoe UI"/>
              </a:rPr>
              <a:t>     - Configuration</a:t>
            </a:r>
          </a:p>
          <a:p>
            <a:r>
              <a:rPr lang="en-US" sz="2400" dirty="0">
                <a:cs typeface="Segoe UI"/>
              </a:rPr>
              <a:t>     - Custom Apps, Modules</a:t>
            </a:r>
          </a:p>
          <a:p>
            <a:r>
              <a:rPr lang="en-US" sz="2400" dirty="0">
                <a:cs typeface="Segoe UI"/>
              </a:rPr>
              <a:t>     - Support for Data-Analytics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714511-8108-47F4-939F-060024FE2A3B}"/>
              </a:ext>
            </a:extLst>
          </p:cNvPr>
          <p:cNvSpPr/>
          <p:nvPr/>
        </p:nvSpPr>
        <p:spPr>
          <a:xfrm>
            <a:off x="4181227" y="3362906"/>
            <a:ext cx="3083990" cy="1415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All Came from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4271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9FCE8-C78E-4723-B68E-77327F9A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792" y="3160227"/>
            <a:ext cx="4772417" cy="1102291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State of ERP Solutions and Considerations for Change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97FF3-3404-4497-A5D6-22C4F32B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86" y="1356532"/>
            <a:ext cx="4772417" cy="924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76DAF-1A38-429C-ACAD-C68902AA0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209" y="4262518"/>
            <a:ext cx="2381582" cy="28579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E7C96FA-3D19-4DB3-ABF1-95200C2AD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1042" y="4175136"/>
            <a:ext cx="2812904" cy="19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35550-FBDE-4DD5-9167-53A1B9E2F62D}"/>
              </a:ext>
            </a:extLst>
          </p:cNvPr>
          <p:cNvSpPr txBox="1"/>
          <p:nvPr/>
        </p:nvSpPr>
        <p:spPr>
          <a:xfrm>
            <a:off x="870543" y="788314"/>
            <a:ext cx="1029741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Partner Value - "The New Norm"</a:t>
            </a:r>
            <a:endParaRPr lang="en-US" sz="2800">
              <a:cs typeface="Segoe UI"/>
            </a:endParaRPr>
          </a:p>
          <a:p>
            <a:pPr algn="ctr"/>
            <a:endParaRPr lang="en-US" sz="2800" dirty="0"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Segoe UI"/>
              </a:rPr>
              <a:t>VAR becomes Technology Partner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Segoe UI"/>
              </a:rPr>
              <a:t>Integration Support of Multiple Solutions</a:t>
            </a:r>
            <a:endParaRPr lang="en-US" sz="2400" dirty="0">
              <a:cs typeface="Segoe U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Segoe UI"/>
              </a:rPr>
              <a:t>Not completed vested in a single ERP System</a:t>
            </a:r>
            <a:endParaRPr lang="en-US" sz="2400" dirty="0">
              <a:cs typeface="Segoe U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Segoe UI"/>
              </a:rPr>
              <a:t>Expert in Construction Processes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Segoe UI"/>
              </a:rPr>
              <a:t>Value is knowledge, training, support assistance – not product sales</a:t>
            </a:r>
            <a:endParaRPr lang="en-US" sz="2400" dirty="0">
              <a:cs typeface="Segoe UI"/>
            </a:endParaRPr>
          </a:p>
          <a:p>
            <a:endParaRPr lang="en-US" sz="24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5161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093F95-7688-4843-B274-015ECD57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069" y="643466"/>
            <a:ext cx="5417862" cy="55710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0</a:t>
            </a:r>
            <a:fld id="{F470E458-E7C2-4395-B75D-476A174CEE45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FFB7AA-E62B-4086-861A-DEF17860A03F}"/>
              </a:ext>
            </a:extLst>
          </p:cNvPr>
          <p:cNvSpPr/>
          <p:nvPr/>
        </p:nvSpPr>
        <p:spPr>
          <a:xfrm>
            <a:off x="3387068" y="1565988"/>
            <a:ext cx="2708931" cy="2428963"/>
          </a:xfrm>
          <a:prstGeom prst="rect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62C4F-DBAD-4CD2-9AC7-21E378A08E2C}"/>
              </a:ext>
            </a:extLst>
          </p:cNvPr>
          <p:cNvSpPr/>
          <p:nvPr/>
        </p:nvSpPr>
        <p:spPr>
          <a:xfrm>
            <a:off x="5951675" y="1565987"/>
            <a:ext cx="2979824" cy="2428963"/>
          </a:xfrm>
          <a:prstGeom prst="rect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22753-021D-4DE5-ABE0-658E6E7D17B9}"/>
              </a:ext>
            </a:extLst>
          </p:cNvPr>
          <p:cNvSpPr/>
          <p:nvPr/>
        </p:nvSpPr>
        <p:spPr>
          <a:xfrm>
            <a:off x="3387067" y="3994950"/>
            <a:ext cx="2708931" cy="2428963"/>
          </a:xfrm>
          <a:prstGeom prst="rect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CE559-E044-42FD-AA2B-46BD928A9A4F}"/>
              </a:ext>
            </a:extLst>
          </p:cNvPr>
          <p:cNvSpPr/>
          <p:nvPr/>
        </p:nvSpPr>
        <p:spPr>
          <a:xfrm>
            <a:off x="6095999" y="3994949"/>
            <a:ext cx="2708931" cy="2428963"/>
          </a:xfrm>
          <a:prstGeom prst="rect">
            <a:avLst/>
          </a:prstGeom>
          <a:solidFill>
            <a:srgbClr val="FC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96877-AC1C-4428-95BE-DFF2BFBC7FE8}"/>
              </a:ext>
            </a:extLst>
          </p:cNvPr>
          <p:cNvSpPr txBox="1"/>
          <p:nvPr/>
        </p:nvSpPr>
        <p:spPr>
          <a:xfrm>
            <a:off x="2887926" y="2312314"/>
            <a:ext cx="641614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cs typeface="Segoe UI"/>
              </a:rPr>
              <a:t>Thank You!!  Questions!!</a:t>
            </a:r>
          </a:p>
        </p:txBody>
      </p:sp>
    </p:spTree>
    <p:extLst>
      <p:ext uri="{BB962C8B-B14F-4D97-AF65-F5344CB8AC3E}">
        <p14:creationId xmlns:p14="http://schemas.microsoft.com/office/powerpoint/2010/main" val="180479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2ED7C9-90D1-4335-ACD1-D39A68D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cold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871DB2-2AAA-4EB1-9E65-B34595535B4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(Must record password for CPE credit)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9A71B-45CD-4813-B081-E9984234209E}"/>
              </a:ext>
            </a:extLst>
          </p:cNvPr>
          <p:cNvSpPr txBox="1"/>
          <p:nvPr/>
        </p:nvSpPr>
        <p:spPr>
          <a:xfrm>
            <a:off x="0" y="170177"/>
            <a:ext cx="588396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Frank T. Di Lorenzo, Jr.</a:t>
            </a:r>
            <a:endParaRPr lang="en-US" sz="32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7EBD0-7910-4D4A-A48F-0CD00E4D5625}"/>
              </a:ext>
            </a:extLst>
          </p:cNvPr>
          <p:cNvSpPr txBox="1"/>
          <p:nvPr/>
        </p:nvSpPr>
        <p:spPr>
          <a:xfrm>
            <a:off x="164049" y="759140"/>
            <a:ext cx="6959853" cy="48320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Segoe UI"/>
                <a:ea typeface="Calibri" panose="020F0502020204030204" pitchFamily="34" charset="0"/>
                <a:cs typeface="Calibri"/>
              </a:rPr>
              <a:t>Graduated Boston College – Computer Science and Accounting</a:t>
            </a:r>
            <a:endParaRPr lang="en-US" sz="2800">
              <a:latin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Segoe UI"/>
                <a:ea typeface="Calibri" panose="020F0502020204030204" pitchFamily="34" charset="0"/>
                <a:cs typeface="Calibri"/>
              </a:rPr>
              <a:t>35</a:t>
            </a:r>
            <a:r>
              <a:rPr lang="en-US" sz="2800">
                <a:latin typeface="Segoe UI"/>
                <a:ea typeface="Calibri" panose="020F0502020204030204" pitchFamily="34" charset="0"/>
                <a:cs typeface="Calibri"/>
              </a:rPr>
              <a:t> Years in the Construction Industry</a:t>
            </a:r>
            <a:endParaRPr lang="en-US" sz="2800" dirty="0">
              <a:latin typeface="Segoe UI"/>
              <a:ea typeface="Calibri" panose="020F0502020204030204" pitchFamily="34" charset="0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Segoe UI"/>
              <a:ea typeface="Calibri" panose="020F0502020204030204" pitchFamily="34" charset="0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"/>
                <a:ea typeface="Calibri" panose="020F0502020204030204" pitchFamily="34" charset="0"/>
                <a:cs typeface="Calibri"/>
              </a:rPr>
              <a:t>President, Con-Tec Management Systems, Inc. - 18 Years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"/>
                <a:ea typeface="Calibri" panose="020F0502020204030204" pitchFamily="34" charset="0"/>
                <a:cs typeface="Calibri"/>
              </a:rPr>
              <a:t>Consulting – Several Construction Specific Platforms – 10 Years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"/>
                <a:cs typeface="Calibri"/>
              </a:rPr>
              <a:t>Recently Joined Preferred Strategies focusing on Data Analytics and Power BI</a:t>
            </a:r>
            <a:r>
              <a:rPr lang="en-US" sz="2800">
                <a:latin typeface="Segoe UI"/>
                <a:cs typeface="Calibri"/>
              </a:rPr>
              <a:t> Reporting</a:t>
            </a:r>
            <a:endParaRPr lang="en-US" sz="2800" dirty="0">
              <a:latin typeface="Segoe UI"/>
              <a:cs typeface="Calibri"/>
            </a:endParaRPr>
          </a:p>
        </p:txBody>
      </p:sp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0301F11-1A17-415C-B8A7-7C12FBAF3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76" y="246620"/>
            <a:ext cx="5025924" cy="53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5605C-1802-4289-9763-F1848580B9EB}"/>
              </a:ext>
            </a:extLst>
          </p:cNvPr>
          <p:cNvSpPr txBox="1"/>
          <p:nvPr/>
        </p:nvSpPr>
        <p:spPr>
          <a:xfrm>
            <a:off x="0" y="702282"/>
            <a:ext cx="588396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Steve Hathaway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6007C-C112-45B1-9EAA-E49FEF92CB63}"/>
              </a:ext>
            </a:extLst>
          </p:cNvPr>
          <p:cNvSpPr txBox="1"/>
          <p:nvPr/>
        </p:nvSpPr>
        <p:spPr>
          <a:xfrm>
            <a:off x="206223" y="1505473"/>
            <a:ext cx="7032777" cy="45858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Civil Engineering Degree – Marquette University</a:t>
            </a:r>
            <a:endParaRPr lang="en-US" sz="2800" dirty="0"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MS – University of Colorado </a:t>
            </a:r>
            <a:endParaRPr lang="en-US" sz="2800" dirty="0"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35 Years In the Construction Industry</a:t>
            </a:r>
            <a:endParaRPr lang="en-US" sz="2800" dirty="0">
              <a:cs typeface="Segoe U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15 Years Construction Operations</a:t>
            </a:r>
            <a:endParaRPr lang="en-US" sz="2800" dirty="0">
              <a:cs typeface="Segoe U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10 Years Construction Information System </a:t>
            </a:r>
            <a:endParaRPr lang="en-US" sz="2800" dirty="0">
              <a:cs typeface="Segoe U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7 Years Construction ERP Software</a:t>
            </a:r>
            <a:endParaRPr lang="en-US" sz="2800" dirty="0">
              <a:cs typeface="Segoe U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8" name="Picture 5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71C4653C-5C7D-4EBE-9933-C59E5696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262" y="219772"/>
            <a:ext cx="4413737" cy="53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1A1AFE-D49E-4FFA-A0FE-56C0134F2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211149"/>
              </p:ext>
            </p:extLst>
          </p:nvPr>
        </p:nvGraphicFramePr>
        <p:xfrm>
          <a:off x="5300199" y="1015615"/>
          <a:ext cx="6706310" cy="482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F9FB90-95ED-407A-98A3-B86E6D282FB1}"/>
              </a:ext>
            </a:extLst>
          </p:cNvPr>
          <p:cNvSpPr txBox="1"/>
          <p:nvPr/>
        </p:nvSpPr>
        <p:spPr>
          <a:xfrm>
            <a:off x="564204" y="1935802"/>
            <a:ext cx="4735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Percent of Companies that Fully Utilize Their Software.</a:t>
            </a:r>
          </a:p>
        </p:txBody>
      </p:sp>
    </p:spTree>
    <p:extLst>
      <p:ext uri="{BB962C8B-B14F-4D97-AF65-F5344CB8AC3E}">
        <p14:creationId xmlns:p14="http://schemas.microsoft.com/office/powerpoint/2010/main" val="229250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9E0633-0204-4A26-B5CE-70ABC670F9DE}"/>
              </a:ext>
            </a:extLst>
          </p:cNvPr>
          <p:cNvSpPr txBox="1">
            <a:spLocks/>
          </p:cNvSpPr>
          <p:nvPr/>
        </p:nvSpPr>
        <p:spPr>
          <a:xfrm>
            <a:off x="1840907" y="1738997"/>
            <a:ext cx="9525572" cy="3613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4F6E81-448A-4F91-85FE-0E86EC258BB6}"/>
              </a:ext>
            </a:extLst>
          </p:cNvPr>
          <p:cNvSpPr txBox="1">
            <a:spLocks/>
          </p:cNvSpPr>
          <p:nvPr/>
        </p:nvSpPr>
        <p:spPr>
          <a:xfrm>
            <a:off x="1262687" y="757073"/>
            <a:ext cx="9525572" cy="751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sz="176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Maximize Utilization of your ERP</a:t>
            </a:r>
            <a:br>
              <a:rPr lang="en-US" dirty="0">
                <a:latin typeface="Calibri"/>
                <a:cs typeface="Calibri"/>
              </a:rPr>
            </a:b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FFB7DAD-70C2-4951-A6B5-2000AC7B3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01486"/>
              </p:ext>
            </p:extLst>
          </p:nvPr>
        </p:nvGraphicFramePr>
        <p:xfrm>
          <a:off x="303408" y="1508960"/>
          <a:ext cx="11521162" cy="382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398A1A-8D65-4724-BC80-ACD3021C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2398A1A-8D65-4724-BC80-ACD3021C3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829066-2FDE-4E59-B196-ADC527369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F829066-2FDE-4E59-B196-ADC527369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2227AB-C0D7-492E-9663-8AA5A7ED0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592227AB-C0D7-492E-9663-8AA5A7ED0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C21058-1138-47E1-BEE2-044B04BDA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B2C21058-1138-47E1-BEE2-044B04BDA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A594C-727A-4921-AE3E-7A0968D0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278A594C-727A-4921-AE3E-7A0968D0F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6065B5-F02A-4EBB-A105-530AADF4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E16065B5-F02A-4EBB-A105-530AADF4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7CB575-80CE-46F1-B175-E1DACDC5F4D3}"/>
              </a:ext>
            </a:extLst>
          </p:cNvPr>
          <p:cNvSpPr>
            <a:spLocks noGrp="1"/>
          </p:cNvSpPr>
          <p:nvPr/>
        </p:nvSpPr>
        <p:spPr>
          <a:xfrm>
            <a:off x="863971" y="448615"/>
            <a:ext cx="10877043" cy="92441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latin typeface="Calibri"/>
                <a:cs typeface="Calibri"/>
              </a:rPr>
              <a:t>Best Practices to leverage your ERP Investment</a:t>
            </a:r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8AFDB6-024B-4E4D-B15E-0A43F51D2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959353"/>
              </p:ext>
            </p:extLst>
          </p:nvPr>
        </p:nvGraphicFramePr>
        <p:xfrm>
          <a:off x="1539706" y="1056729"/>
          <a:ext cx="9525572" cy="434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35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C476521-E0BB-442C-AA06-28D82A7FAEE5}"/>
              </a:ext>
            </a:extLst>
          </p:cNvPr>
          <p:cNvSpPr txBox="1"/>
          <p:nvPr/>
        </p:nvSpPr>
        <p:spPr>
          <a:xfrm>
            <a:off x="151880" y="202671"/>
            <a:ext cx="7701202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cs typeface="Calibri"/>
              </a:rPr>
              <a:t>Process Review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Apply to each functional area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Breakdown by each process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Find Efficiencies / Inefficiencies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Document New Process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Test Process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Implement Process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Repeat</a:t>
            </a:r>
          </a:p>
          <a:p>
            <a:r>
              <a:rPr lang="en-US" sz="2400" b="1" dirty="0">
                <a:cs typeface="Calibri"/>
              </a:rPr>
              <a:t>Examples: **Get information into the database**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cs typeface="Calibri"/>
              </a:rPr>
              <a:t>Time collection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cs typeface="Calibri"/>
              </a:rPr>
              <a:t>Daily collection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cs typeface="Calibri"/>
              </a:rPr>
              <a:t>Field materials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cs typeface="Calibri"/>
              </a:rPr>
              <a:t>Equipment Utilization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080DE86-67CB-4F5B-B8B6-24FD858C1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73351"/>
              </p:ext>
            </p:extLst>
          </p:nvPr>
        </p:nvGraphicFramePr>
        <p:xfrm>
          <a:off x="7094324" y="280825"/>
          <a:ext cx="499386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3">
            <a:extLst>
              <a:ext uri="{FF2B5EF4-FFF2-40B4-BE49-F238E27FC236}">
                <a16:creationId xmlns:a16="http://schemas.microsoft.com/office/drawing/2014/main" id="{B135BC6D-F639-464A-B19C-DF08E0654FB7}"/>
              </a:ext>
            </a:extLst>
          </p:cNvPr>
          <p:cNvSpPr txBox="1"/>
          <p:nvPr/>
        </p:nvSpPr>
        <p:spPr>
          <a:xfrm>
            <a:off x="8486001" y="2432958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System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2339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B374A9-F2A7-4804-BEC5-DD8516DBB283}"/>
              </a:ext>
            </a:extLst>
          </p:cNvPr>
          <p:cNvSpPr txBox="1">
            <a:spLocks/>
          </p:cNvSpPr>
          <p:nvPr/>
        </p:nvSpPr>
        <p:spPr>
          <a:xfrm>
            <a:off x="3689839" y="-271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Technology Adoption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1F692E-D2D0-4033-BB44-35A8CC278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4165"/>
              </p:ext>
            </p:extLst>
          </p:nvPr>
        </p:nvGraphicFramePr>
        <p:xfrm>
          <a:off x="-2" y="667948"/>
          <a:ext cx="12192000" cy="6190053"/>
        </p:xfrm>
        <a:graphic>
          <a:graphicData uri="http://schemas.openxmlformats.org/drawingml/2006/table">
            <a:tbl>
              <a:tblPr firstRow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42505338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594246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143677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7768613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39753380"/>
                    </a:ext>
                  </a:extLst>
                </a:gridCol>
              </a:tblGrid>
              <a:tr h="1175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Technology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User Experience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Technology Invented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Technology Adopted in 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Delay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0462"/>
                  </a:ext>
                </a:extLst>
              </a:tr>
              <a:tr h="1175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Mainframe (dumb terminal)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Green Screen Character based 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1951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1976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Years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3796"/>
                  </a:ext>
                </a:extLst>
              </a:tr>
              <a:tr h="1175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Client Server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Windows application connected to server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1956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1991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Years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43172"/>
                  </a:ext>
                </a:extLst>
              </a:tr>
              <a:tr h="82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Cloud – Browser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Web Browser, but no server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Years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72245"/>
                  </a:ext>
                </a:extLst>
              </a:tr>
              <a:tr h="82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Cloud – Browser, Apps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Web Browser and Mobile Apps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2007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2015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Years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13436"/>
                  </a:ext>
                </a:extLst>
              </a:tr>
              <a:tr h="1018534">
                <a:tc>
                  <a:txBody>
                    <a:bodyPr/>
                    <a:lstStyle/>
                    <a:p>
                      <a:r>
                        <a:rPr lang="en-US" dirty="0"/>
                        <a:t>Advanced Intelligence, Automation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95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0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6_Restaurant pitch deck_AAS_v5" id="{8177B436-B2DB-4F15-B992-5A4452FF1273}" vid="{ACBB9CD5-D3C7-4B74-9E01-7D9949625F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2B8795-896F-4831-ACEF-3917CDD27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D81ADB-A44A-4FB2-B0CC-58F0879A853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0FF4BD-2C4F-4AE3-AE8E-A711B32C7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Widescreen</PresentationFormat>
  <Paragraphs>221</Paragraphs>
  <Slides>23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Adobe Garamond Pro</vt:lpstr>
      <vt:lpstr>Arial</vt:lpstr>
      <vt:lpstr>Calibri</vt:lpstr>
      <vt:lpstr>Calibri Light</vt:lpstr>
      <vt:lpstr>Georgia</vt:lpstr>
      <vt:lpstr>Segoe UI</vt:lpstr>
      <vt:lpstr>Office Theme</vt:lpstr>
      <vt:lpstr>2020 CFMA Conference</vt:lpstr>
      <vt:lpstr>Current State of ERP Solutions and Considerations for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Office 365....More than 4 Apps!</vt:lpstr>
      <vt:lpstr>PowerPoint Presentation</vt:lpstr>
      <vt:lpstr>PowerPoint Presentation</vt:lpstr>
      <vt:lpstr>Workflow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CFMA Conference</dc:title>
  <dc:creator/>
  <cp:lastModifiedBy/>
  <cp:revision>86</cp:revision>
  <dcterms:created xsi:type="dcterms:W3CDTF">2020-09-18T02:47:16Z</dcterms:created>
  <dcterms:modified xsi:type="dcterms:W3CDTF">2020-10-01T21:40:57Z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