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35"/>
  </p:notesMasterIdLst>
  <p:sldIdLst>
    <p:sldId id="292" r:id="rId5"/>
    <p:sldId id="257" r:id="rId6"/>
    <p:sldId id="293" r:id="rId7"/>
    <p:sldId id="294" r:id="rId8"/>
    <p:sldId id="295" r:id="rId9"/>
    <p:sldId id="297" r:id="rId10"/>
    <p:sldId id="298" r:id="rId11"/>
    <p:sldId id="303" r:id="rId12"/>
    <p:sldId id="321" r:id="rId13"/>
    <p:sldId id="300" r:id="rId14"/>
    <p:sldId id="301" r:id="rId15"/>
    <p:sldId id="322" r:id="rId16"/>
    <p:sldId id="302" r:id="rId17"/>
    <p:sldId id="304" r:id="rId18"/>
    <p:sldId id="305" r:id="rId19"/>
    <p:sldId id="306" r:id="rId20"/>
    <p:sldId id="308" r:id="rId21"/>
    <p:sldId id="307" r:id="rId22"/>
    <p:sldId id="310" r:id="rId23"/>
    <p:sldId id="311" r:id="rId24"/>
    <p:sldId id="312" r:id="rId25"/>
    <p:sldId id="313" r:id="rId26"/>
    <p:sldId id="309" r:id="rId27"/>
    <p:sldId id="314" r:id="rId28"/>
    <p:sldId id="315" r:id="rId29"/>
    <p:sldId id="316" r:id="rId30"/>
    <p:sldId id="323" r:id="rId31"/>
    <p:sldId id="317" r:id="rId32"/>
    <p:sldId id="320" r:id="rId33"/>
    <p:sldId id="29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8233C"/>
    <a:srgbClr val="D5E87C"/>
    <a:srgbClr val="E6E386"/>
    <a:srgbClr val="612125"/>
    <a:srgbClr val="808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3"/>
    <p:restoredTop sz="92381" autoAdjust="0"/>
  </p:normalViewPr>
  <p:slideViewPr>
    <p:cSldViewPr snapToGrid="0">
      <p:cViewPr varScale="1">
        <p:scale>
          <a:sx n="118" d="100"/>
          <a:sy n="118" d="100"/>
        </p:scale>
        <p:origin x="1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46478E-A9DF-9747-B31D-1B2E5A67A31C}" type="doc">
      <dgm:prSet loTypeId="urn:microsoft.com/office/officeart/2005/8/layout/radial3" loCatId="" qsTypeId="urn:microsoft.com/office/officeart/2005/8/quickstyle/3d5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5DF2BF94-27DB-5948-AE7D-B0F3DCD3E637}">
      <dgm:prSet phldrT="[Text]"/>
      <dgm:spPr>
        <a:solidFill>
          <a:srgbClr val="002060">
            <a:alpha val="50000"/>
          </a:srgbClr>
        </a:solidFill>
      </dgm:spPr>
      <dgm:t>
        <a:bodyPr/>
        <a:lstStyle/>
        <a:p>
          <a:r>
            <a:rPr lang="en-US" dirty="0"/>
            <a:t>Indirect Rates</a:t>
          </a:r>
        </a:p>
      </dgm:t>
    </dgm:pt>
    <dgm:pt modelId="{FF158C5A-3CB5-B74C-B59C-B0B7817A3D8A}" type="parTrans" cxnId="{074DEED6-BA02-0949-BF5A-47C038BC22C4}">
      <dgm:prSet/>
      <dgm:spPr/>
      <dgm:t>
        <a:bodyPr/>
        <a:lstStyle/>
        <a:p>
          <a:endParaRPr lang="en-US"/>
        </a:p>
      </dgm:t>
    </dgm:pt>
    <dgm:pt modelId="{4BA51EA8-EC3A-0640-BC8D-8A12021CADE7}" type="sibTrans" cxnId="{074DEED6-BA02-0949-BF5A-47C038BC22C4}">
      <dgm:prSet/>
      <dgm:spPr/>
      <dgm:t>
        <a:bodyPr/>
        <a:lstStyle/>
        <a:p>
          <a:endParaRPr lang="en-US"/>
        </a:p>
      </dgm:t>
    </dgm:pt>
    <dgm:pt modelId="{56EA3AD2-5303-D94B-B918-6A1FB16A8082}">
      <dgm:prSet phldrT="[Text]"/>
      <dgm:spPr>
        <a:solidFill>
          <a:schemeClr val="accent6">
            <a:lumMod val="75000"/>
            <a:lumOff val="25000"/>
            <a:alpha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G&amp;A</a:t>
          </a:r>
        </a:p>
      </dgm:t>
    </dgm:pt>
    <dgm:pt modelId="{976CDE86-8BE1-5145-A37A-EBAEEEC5E2C5}" type="parTrans" cxnId="{DB5D0834-F3B1-1741-AA5C-A44FBDEA28FA}">
      <dgm:prSet/>
      <dgm:spPr/>
      <dgm:t>
        <a:bodyPr/>
        <a:lstStyle/>
        <a:p>
          <a:endParaRPr lang="en-US"/>
        </a:p>
      </dgm:t>
    </dgm:pt>
    <dgm:pt modelId="{122E67A7-5FF5-C64D-9BD9-887EAC164FD8}" type="sibTrans" cxnId="{DB5D0834-F3B1-1741-AA5C-A44FBDEA28FA}">
      <dgm:prSet/>
      <dgm:spPr/>
      <dgm:t>
        <a:bodyPr/>
        <a:lstStyle/>
        <a:p>
          <a:endParaRPr lang="en-US"/>
        </a:p>
      </dgm:t>
    </dgm:pt>
    <dgm:pt modelId="{94FBFA1B-C6FE-3645-8ACE-2B93733681F2}">
      <dgm:prSet phldrT="[Text]"/>
      <dgm:spPr>
        <a:solidFill>
          <a:schemeClr val="accent6">
            <a:lumMod val="75000"/>
            <a:lumOff val="25000"/>
            <a:alpha val="50000"/>
          </a:schemeClr>
        </a:solidFill>
      </dgm:spPr>
      <dgm:t>
        <a:bodyPr/>
        <a:lstStyle/>
        <a:p>
          <a:r>
            <a:rPr lang="en-US" dirty="0"/>
            <a:t>Payroll Fringe</a:t>
          </a:r>
        </a:p>
      </dgm:t>
    </dgm:pt>
    <dgm:pt modelId="{A2DF72CC-1629-F744-BFD3-F794FC91FA94}" type="parTrans" cxnId="{53943B71-7A14-7940-875D-F7CB2CADA479}">
      <dgm:prSet/>
      <dgm:spPr/>
      <dgm:t>
        <a:bodyPr/>
        <a:lstStyle/>
        <a:p>
          <a:endParaRPr lang="en-US"/>
        </a:p>
      </dgm:t>
    </dgm:pt>
    <dgm:pt modelId="{2A45366E-F42D-F046-B4FC-7713B034AB8A}" type="sibTrans" cxnId="{53943B71-7A14-7940-875D-F7CB2CADA479}">
      <dgm:prSet/>
      <dgm:spPr/>
      <dgm:t>
        <a:bodyPr/>
        <a:lstStyle/>
        <a:p>
          <a:endParaRPr lang="en-US"/>
        </a:p>
      </dgm:t>
    </dgm:pt>
    <dgm:pt modelId="{B2CB0B1C-F533-0D4B-888C-280FEDF33D0B}">
      <dgm:prSet phldrT="[Text]"/>
      <dgm:spPr>
        <a:solidFill>
          <a:schemeClr val="accent6">
            <a:lumMod val="50000"/>
            <a:lumOff val="50000"/>
            <a:alpha val="50000"/>
          </a:schemeClr>
        </a:solidFill>
      </dgm:spPr>
      <dgm:t>
        <a:bodyPr/>
        <a:lstStyle/>
        <a:p>
          <a:r>
            <a:rPr lang="en-US"/>
            <a:t>Indirect Costs </a:t>
          </a:r>
        </a:p>
      </dgm:t>
    </dgm:pt>
    <dgm:pt modelId="{018A4FA7-6ABC-CD47-A6A7-B67AD975DD49}" type="parTrans" cxnId="{D5DB5F01-866E-094B-AA3B-8D5E2D44C2D7}">
      <dgm:prSet/>
      <dgm:spPr/>
      <dgm:t>
        <a:bodyPr/>
        <a:lstStyle/>
        <a:p>
          <a:endParaRPr lang="en-US"/>
        </a:p>
      </dgm:t>
    </dgm:pt>
    <dgm:pt modelId="{5D3C2F14-FD32-8549-84FF-1F1CAE56625F}" type="sibTrans" cxnId="{D5DB5F01-866E-094B-AA3B-8D5E2D44C2D7}">
      <dgm:prSet/>
      <dgm:spPr/>
      <dgm:t>
        <a:bodyPr/>
        <a:lstStyle/>
        <a:p>
          <a:endParaRPr lang="en-US"/>
        </a:p>
      </dgm:t>
    </dgm:pt>
    <dgm:pt modelId="{19B6D8B2-7CF4-5A41-8561-7149CD6E59DE}">
      <dgm:prSet phldrT="[Text]"/>
      <dgm:spPr>
        <a:solidFill>
          <a:schemeClr val="accent6">
            <a:lumMod val="50000"/>
            <a:lumOff val="50000"/>
            <a:alpha val="50000"/>
          </a:schemeClr>
        </a:solidFill>
      </dgm:spPr>
      <dgm:t>
        <a:bodyPr/>
        <a:lstStyle/>
        <a:p>
          <a:r>
            <a:rPr lang="en-US"/>
            <a:t>Direct Costs</a:t>
          </a:r>
        </a:p>
      </dgm:t>
    </dgm:pt>
    <dgm:pt modelId="{7912A92F-F4D8-104A-A60A-DD6370E24940}" type="parTrans" cxnId="{87750A74-523D-5848-98A9-983722232C3B}">
      <dgm:prSet/>
      <dgm:spPr/>
      <dgm:t>
        <a:bodyPr/>
        <a:lstStyle/>
        <a:p>
          <a:endParaRPr lang="en-US"/>
        </a:p>
      </dgm:t>
    </dgm:pt>
    <dgm:pt modelId="{0C23824C-5131-B54A-B65F-7CD56B9DE186}" type="sibTrans" cxnId="{87750A74-523D-5848-98A9-983722232C3B}">
      <dgm:prSet/>
      <dgm:spPr/>
      <dgm:t>
        <a:bodyPr/>
        <a:lstStyle/>
        <a:p>
          <a:endParaRPr lang="en-US"/>
        </a:p>
      </dgm:t>
    </dgm:pt>
    <dgm:pt modelId="{D00B87FD-7277-8847-A54E-E708EC282BB5}" type="pres">
      <dgm:prSet presAssocID="{AB46478E-A9DF-9747-B31D-1B2E5A67A31C}" presName="composite" presStyleCnt="0">
        <dgm:presLayoutVars>
          <dgm:chMax val="1"/>
          <dgm:dir/>
          <dgm:resizeHandles val="exact"/>
        </dgm:presLayoutVars>
      </dgm:prSet>
      <dgm:spPr/>
    </dgm:pt>
    <dgm:pt modelId="{4DCBBEFD-DF91-9E4E-BE95-9961F2C98A81}" type="pres">
      <dgm:prSet presAssocID="{AB46478E-A9DF-9747-B31D-1B2E5A67A31C}" presName="radial" presStyleCnt="0">
        <dgm:presLayoutVars>
          <dgm:animLvl val="ctr"/>
        </dgm:presLayoutVars>
      </dgm:prSet>
      <dgm:spPr/>
    </dgm:pt>
    <dgm:pt modelId="{1FBD79CC-3ED4-694E-9FF0-B11E03467EF0}" type="pres">
      <dgm:prSet presAssocID="{5DF2BF94-27DB-5948-AE7D-B0F3DCD3E637}" presName="centerShape" presStyleLbl="vennNode1" presStyleIdx="0" presStyleCnt="5"/>
      <dgm:spPr/>
    </dgm:pt>
    <dgm:pt modelId="{FE43DC64-987D-FA41-B280-105D052DCE09}" type="pres">
      <dgm:prSet presAssocID="{56EA3AD2-5303-D94B-B918-6A1FB16A8082}" presName="node" presStyleLbl="vennNode1" presStyleIdx="1" presStyleCnt="5">
        <dgm:presLayoutVars>
          <dgm:bulletEnabled val="1"/>
        </dgm:presLayoutVars>
      </dgm:prSet>
      <dgm:spPr/>
    </dgm:pt>
    <dgm:pt modelId="{88ADABDF-A8EA-2845-A662-F1B319BE204D}" type="pres">
      <dgm:prSet presAssocID="{94FBFA1B-C6FE-3645-8ACE-2B93733681F2}" presName="node" presStyleLbl="vennNode1" presStyleIdx="2" presStyleCnt="5">
        <dgm:presLayoutVars>
          <dgm:bulletEnabled val="1"/>
        </dgm:presLayoutVars>
      </dgm:prSet>
      <dgm:spPr/>
    </dgm:pt>
    <dgm:pt modelId="{9735D2DD-83A2-1742-9670-86E766709239}" type="pres">
      <dgm:prSet presAssocID="{B2CB0B1C-F533-0D4B-888C-280FEDF33D0B}" presName="node" presStyleLbl="vennNode1" presStyleIdx="3" presStyleCnt="5">
        <dgm:presLayoutVars>
          <dgm:bulletEnabled val="1"/>
        </dgm:presLayoutVars>
      </dgm:prSet>
      <dgm:spPr/>
    </dgm:pt>
    <dgm:pt modelId="{9A89320C-E384-494E-A578-9A6681C414AA}" type="pres">
      <dgm:prSet presAssocID="{19B6D8B2-7CF4-5A41-8561-7149CD6E59DE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74DBA300-A4A2-EE43-85C5-5668FF1D99F7}" type="presOf" srcId="{AB46478E-A9DF-9747-B31D-1B2E5A67A31C}" destId="{D00B87FD-7277-8847-A54E-E708EC282BB5}" srcOrd="0" destOrd="0" presId="urn:microsoft.com/office/officeart/2005/8/layout/radial3"/>
    <dgm:cxn modelId="{D5DB5F01-866E-094B-AA3B-8D5E2D44C2D7}" srcId="{5DF2BF94-27DB-5948-AE7D-B0F3DCD3E637}" destId="{B2CB0B1C-F533-0D4B-888C-280FEDF33D0B}" srcOrd="2" destOrd="0" parTransId="{018A4FA7-6ABC-CD47-A6A7-B67AD975DD49}" sibTransId="{5D3C2F14-FD32-8549-84FF-1F1CAE56625F}"/>
    <dgm:cxn modelId="{C3C8A42D-0589-5847-B857-51764FA4EC93}" type="presOf" srcId="{5DF2BF94-27DB-5948-AE7D-B0F3DCD3E637}" destId="{1FBD79CC-3ED4-694E-9FF0-B11E03467EF0}" srcOrd="0" destOrd="0" presId="urn:microsoft.com/office/officeart/2005/8/layout/radial3"/>
    <dgm:cxn modelId="{DB5D0834-F3B1-1741-AA5C-A44FBDEA28FA}" srcId="{5DF2BF94-27DB-5948-AE7D-B0F3DCD3E637}" destId="{56EA3AD2-5303-D94B-B918-6A1FB16A8082}" srcOrd="0" destOrd="0" parTransId="{976CDE86-8BE1-5145-A37A-EBAEEEC5E2C5}" sibTransId="{122E67A7-5FF5-C64D-9BD9-887EAC164FD8}"/>
    <dgm:cxn modelId="{53943B71-7A14-7940-875D-F7CB2CADA479}" srcId="{5DF2BF94-27DB-5948-AE7D-B0F3DCD3E637}" destId="{94FBFA1B-C6FE-3645-8ACE-2B93733681F2}" srcOrd="1" destOrd="0" parTransId="{A2DF72CC-1629-F744-BFD3-F794FC91FA94}" sibTransId="{2A45366E-F42D-F046-B4FC-7713B034AB8A}"/>
    <dgm:cxn modelId="{87750A74-523D-5848-98A9-983722232C3B}" srcId="{5DF2BF94-27DB-5948-AE7D-B0F3DCD3E637}" destId="{19B6D8B2-7CF4-5A41-8561-7149CD6E59DE}" srcOrd="3" destOrd="0" parTransId="{7912A92F-F4D8-104A-A60A-DD6370E24940}" sibTransId="{0C23824C-5131-B54A-B65F-7CD56B9DE186}"/>
    <dgm:cxn modelId="{596E207B-AA1E-3040-868B-C5ED285F7C50}" type="presOf" srcId="{94FBFA1B-C6FE-3645-8ACE-2B93733681F2}" destId="{88ADABDF-A8EA-2845-A662-F1B319BE204D}" srcOrd="0" destOrd="0" presId="urn:microsoft.com/office/officeart/2005/8/layout/radial3"/>
    <dgm:cxn modelId="{66433087-1DEC-0343-811C-06452A841B17}" type="presOf" srcId="{B2CB0B1C-F533-0D4B-888C-280FEDF33D0B}" destId="{9735D2DD-83A2-1742-9670-86E766709239}" srcOrd="0" destOrd="0" presId="urn:microsoft.com/office/officeart/2005/8/layout/radial3"/>
    <dgm:cxn modelId="{C0A7818F-8011-B64E-B784-6B18495A062F}" type="presOf" srcId="{19B6D8B2-7CF4-5A41-8561-7149CD6E59DE}" destId="{9A89320C-E384-494E-A578-9A6681C414AA}" srcOrd="0" destOrd="0" presId="urn:microsoft.com/office/officeart/2005/8/layout/radial3"/>
    <dgm:cxn modelId="{074DEED6-BA02-0949-BF5A-47C038BC22C4}" srcId="{AB46478E-A9DF-9747-B31D-1B2E5A67A31C}" destId="{5DF2BF94-27DB-5948-AE7D-B0F3DCD3E637}" srcOrd="0" destOrd="0" parTransId="{FF158C5A-3CB5-B74C-B59C-B0B7817A3D8A}" sibTransId="{4BA51EA8-EC3A-0640-BC8D-8A12021CADE7}"/>
    <dgm:cxn modelId="{BC72C5F4-DC3E-4D4E-B84F-87376BC60D9A}" type="presOf" srcId="{56EA3AD2-5303-D94B-B918-6A1FB16A8082}" destId="{FE43DC64-987D-FA41-B280-105D052DCE09}" srcOrd="0" destOrd="0" presId="urn:microsoft.com/office/officeart/2005/8/layout/radial3"/>
    <dgm:cxn modelId="{76DA7411-0802-2543-AE66-C8EC4A0BE519}" type="presParOf" srcId="{D00B87FD-7277-8847-A54E-E708EC282BB5}" destId="{4DCBBEFD-DF91-9E4E-BE95-9961F2C98A81}" srcOrd="0" destOrd="0" presId="urn:microsoft.com/office/officeart/2005/8/layout/radial3"/>
    <dgm:cxn modelId="{73E88EE1-A52D-3346-9CD5-49912028BA4C}" type="presParOf" srcId="{4DCBBEFD-DF91-9E4E-BE95-9961F2C98A81}" destId="{1FBD79CC-3ED4-694E-9FF0-B11E03467EF0}" srcOrd="0" destOrd="0" presId="urn:microsoft.com/office/officeart/2005/8/layout/radial3"/>
    <dgm:cxn modelId="{2D88FDB0-211B-1543-B19F-FEFE49FBF082}" type="presParOf" srcId="{4DCBBEFD-DF91-9E4E-BE95-9961F2C98A81}" destId="{FE43DC64-987D-FA41-B280-105D052DCE09}" srcOrd="1" destOrd="0" presId="urn:microsoft.com/office/officeart/2005/8/layout/radial3"/>
    <dgm:cxn modelId="{8BFF1411-3822-1346-9127-A385E24045F2}" type="presParOf" srcId="{4DCBBEFD-DF91-9E4E-BE95-9961F2C98A81}" destId="{88ADABDF-A8EA-2845-A662-F1B319BE204D}" srcOrd="2" destOrd="0" presId="urn:microsoft.com/office/officeart/2005/8/layout/radial3"/>
    <dgm:cxn modelId="{E90AE620-73E6-684F-A0B0-363DA5ADED62}" type="presParOf" srcId="{4DCBBEFD-DF91-9E4E-BE95-9961F2C98A81}" destId="{9735D2DD-83A2-1742-9670-86E766709239}" srcOrd="3" destOrd="0" presId="urn:microsoft.com/office/officeart/2005/8/layout/radial3"/>
    <dgm:cxn modelId="{D765F2CE-4FEF-A04F-89D9-8A112B54A396}" type="presParOf" srcId="{4DCBBEFD-DF91-9E4E-BE95-9961F2C98A81}" destId="{9A89320C-E384-494E-A578-9A6681C414A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569622-6873-A145-94B4-86805878CB4D}" type="doc">
      <dgm:prSet loTypeId="urn:microsoft.com/office/officeart/2005/8/layout/targe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30A369-E689-7249-8831-35F088B6EC7E}">
      <dgm:prSet phldrT="[Text]"/>
      <dgm:spPr/>
      <dgm:t>
        <a:bodyPr/>
        <a:lstStyle/>
        <a:p>
          <a:r>
            <a:rPr lang="en-US">
              <a:solidFill>
                <a:srgbClr val="002060"/>
              </a:solidFill>
            </a:rPr>
            <a:t>FFP</a:t>
          </a:r>
        </a:p>
      </dgm:t>
    </dgm:pt>
    <dgm:pt modelId="{5B031217-B577-9F48-A7A7-69F19D6E1E4F}" type="parTrans" cxnId="{4AB9623A-5DEF-5E47-B700-BC25FB985CCB}">
      <dgm:prSet/>
      <dgm:spPr/>
      <dgm:t>
        <a:bodyPr/>
        <a:lstStyle/>
        <a:p>
          <a:endParaRPr lang="en-US"/>
        </a:p>
      </dgm:t>
    </dgm:pt>
    <dgm:pt modelId="{A16925D6-E8FC-5147-BF68-B4A28B9A7071}" type="sibTrans" cxnId="{4AB9623A-5DEF-5E47-B700-BC25FB985CCB}">
      <dgm:prSet/>
      <dgm:spPr/>
      <dgm:t>
        <a:bodyPr/>
        <a:lstStyle/>
        <a:p>
          <a:endParaRPr lang="en-US"/>
        </a:p>
      </dgm:t>
    </dgm:pt>
    <dgm:pt modelId="{9AF9C056-7324-8C4E-9C4E-424D8EE87238}">
      <dgm:prSet phldrT="[Text]"/>
      <dgm:spPr/>
      <dgm:t>
        <a:bodyPr/>
        <a:lstStyle/>
        <a:p>
          <a:r>
            <a:rPr lang="en-US">
              <a:solidFill>
                <a:srgbClr val="002060"/>
              </a:solidFill>
            </a:rPr>
            <a:t>FPPI</a:t>
          </a:r>
        </a:p>
      </dgm:t>
    </dgm:pt>
    <dgm:pt modelId="{2D60DDBD-271E-DD49-8C95-1C2A599CA9D2}" type="parTrans" cxnId="{F55D9598-C60A-6344-9861-07002B4C1147}">
      <dgm:prSet/>
      <dgm:spPr/>
      <dgm:t>
        <a:bodyPr/>
        <a:lstStyle/>
        <a:p>
          <a:endParaRPr lang="en-US"/>
        </a:p>
      </dgm:t>
    </dgm:pt>
    <dgm:pt modelId="{6353262E-B1BF-4C40-BF97-04E4C4784A96}" type="sibTrans" cxnId="{F55D9598-C60A-6344-9861-07002B4C1147}">
      <dgm:prSet/>
      <dgm:spPr/>
      <dgm:t>
        <a:bodyPr/>
        <a:lstStyle/>
        <a:p>
          <a:endParaRPr lang="en-US"/>
        </a:p>
      </dgm:t>
    </dgm:pt>
    <dgm:pt modelId="{F81AD7D4-3857-AE42-828F-17940F495D24}">
      <dgm:prSet phldrT="[Text]"/>
      <dgm:spPr/>
      <dgm:t>
        <a:bodyPr/>
        <a:lstStyle/>
        <a:p>
          <a:r>
            <a:rPr lang="en-US">
              <a:solidFill>
                <a:srgbClr val="002060"/>
              </a:solidFill>
            </a:rPr>
            <a:t>Cost Reimbursable</a:t>
          </a:r>
        </a:p>
      </dgm:t>
    </dgm:pt>
    <dgm:pt modelId="{274FC9EA-B547-B04B-AF7B-A112743200AA}" type="parTrans" cxnId="{1B9A2463-8F99-8543-B04B-97F363904A24}">
      <dgm:prSet/>
      <dgm:spPr/>
      <dgm:t>
        <a:bodyPr/>
        <a:lstStyle/>
        <a:p>
          <a:endParaRPr lang="en-US"/>
        </a:p>
      </dgm:t>
    </dgm:pt>
    <dgm:pt modelId="{8DC0DB45-EE47-E64C-90C9-97B02C6ABE9C}" type="sibTrans" cxnId="{1B9A2463-8F99-8543-B04B-97F363904A24}">
      <dgm:prSet/>
      <dgm:spPr/>
      <dgm:t>
        <a:bodyPr/>
        <a:lstStyle/>
        <a:p>
          <a:endParaRPr lang="en-US"/>
        </a:p>
      </dgm:t>
    </dgm:pt>
    <dgm:pt modelId="{C982A4CB-5719-D946-B6ED-BD6CE69E7823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CFP</a:t>
          </a:r>
        </a:p>
      </dgm:t>
    </dgm:pt>
    <dgm:pt modelId="{78E6C0B5-99C3-CC44-AF0A-CBDE2F49B51D}" type="parTrans" cxnId="{3D72515E-889E-094D-86DA-A618981A7215}">
      <dgm:prSet/>
      <dgm:spPr/>
      <dgm:t>
        <a:bodyPr/>
        <a:lstStyle/>
        <a:p>
          <a:endParaRPr lang="en-US"/>
        </a:p>
      </dgm:t>
    </dgm:pt>
    <dgm:pt modelId="{6C8E0C88-2594-0544-9DE1-51B2D969A7DE}" type="sibTrans" cxnId="{3D72515E-889E-094D-86DA-A618981A7215}">
      <dgm:prSet/>
      <dgm:spPr/>
      <dgm:t>
        <a:bodyPr/>
        <a:lstStyle/>
        <a:p>
          <a:endParaRPr lang="en-US"/>
        </a:p>
      </dgm:t>
    </dgm:pt>
    <dgm:pt modelId="{BA269F9B-8490-624A-A124-EF05DE51602A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CPFF</a:t>
          </a:r>
        </a:p>
      </dgm:t>
    </dgm:pt>
    <dgm:pt modelId="{C80FB3B5-A3BF-464C-8CC2-2EF82C816946}" type="parTrans" cxnId="{AD889757-75BA-6D47-87CA-6D0B6AC30DD0}">
      <dgm:prSet/>
      <dgm:spPr/>
      <dgm:t>
        <a:bodyPr/>
        <a:lstStyle/>
        <a:p>
          <a:endParaRPr lang="en-US"/>
        </a:p>
      </dgm:t>
    </dgm:pt>
    <dgm:pt modelId="{BE958470-D886-8847-9465-763B64F1D43B}" type="sibTrans" cxnId="{AD889757-75BA-6D47-87CA-6D0B6AC30DD0}">
      <dgm:prSet/>
      <dgm:spPr/>
      <dgm:t>
        <a:bodyPr/>
        <a:lstStyle/>
        <a:p>
          <a:endParaRPr lang="en-US"/>
        </a:p>
      </dgm:t>
    </dgm:pt>
    <dgm:pt modelId="{83CED602-E09C-9C44-BA40-C62BA13964D3}">
      <dgm:prSet phldrT="[Text]"/>
      <dgm:spPr/>
      <dgm:t>
        <a:bodyPr/>
        <a:lstStyle/>
        <a:p>
          <a:r>
            <a:rPr lang="en-US">
              <a:solidFill>
                <a:srgbClr val="002060"/>
              </a:solidFill>
            </a:rPr>
            <a:t>T&amp;M</a:t>
          </a:r>
        </a:p>
      </dgm:t>
    </dgm:pt>
    <dgm:pt modelId="{8DE21E26-38CB-E745-AF24-C901ECCDD149}" type="parTrans" cxnId="{39AB871F-C712-C24F-B41D-36BFE781E4D0}">
      <dgm:prSet/>
      <dgm:spPr/>
      <dgm:t>
        <a:bodyPr/>
        <a:lstStyle/>
        <a:p>
          <a:endParaRPr lang="en-US"/>
        </a:p>
      </dgm:t>
    </dgm:pt>
    <dgm:pt modelId="{A8255B26-8FB3-8943-A63D-7838D7FEFAEC}" type="sibTrans" cxnId="{39AB871F-C712-C24F-B41D-36BFE781E4D0}">
      <dgm:prSet/>
      <dgm:spPr/>
      <dgm:t>
        <a:bodyPr/>
        <a:lstStyle/>
        <a:p>
          <a:endParaRPr lang="en-US"/>
        </a:p>
      </dgm:t>
    </dgm:pt>
    <dgm:pt modelId="{12E3BA5D-33CB-EC48-9C53-25764848242C}">
      <dgm:prSet phldrT="[Text]"/>
      <dgm:spPr/>
      <dgm:t>
        <a:bodyPr/>
        <a:lstStyle/>
        <a:p>
          <a:r>
            <a:rPr lang="en-US">
              <a:solidFill>
                <a:srgbClr val="002060"/>
              </a:solidFill>
            </a:rPr>
            <a:t>GMAX</a:t>
          </a:r>
        </a:p>
      </dgm:t>
    </dgm:pt>
    <dgm:pt modelId="{62EEE5D0-6027-804E-A40F-228C6DC0C7DF}" type="parTrans" cxnId="{C3431A78-9F3D-3D4E-8DB1-7BBA96D2B355}">
      <dgm:prSet/>
      <dgm:spPr/>
      <dgm:t>
        <a:bodyPr/>
        <a:lstStyle/>
        <a:p>
          <a:endParaRPr lang="en-US"/>
        </a:p>
      </dgm:t>
    </dgm:pt>
    <dgm:pt modelId="{596D6A6B-3AAE-2F46-A495-7E6B9AE0C342}" type="sibTrans" cxnId="{C3431A78-9F3D-3D4E-8DB1-7BBA96D2B355}">
      <dgm:prSet/>
      <dgm:spPr/>
      <dgm:t>
        <a:bodyPr/>
        <a:lstStyle/>
        <a:p>
          <a:endParaRPr lang="en-US"/>
        </a:p>
      </dgm:t>
    </dgm:pt>
    <dgm:pt modelId="{A3EE6790-AEAC-6C4A-876C-C8EE6A10CDB6}">
      <dgm:prSet phldrT="[Text]"/>
      <dgm:spPr/>
      <dgm:t>
        <a:bodyPr/>
        <a:lstStyle/>
        <a:p>
          <a:r>
            <a:rPr lang="en-US">
              <a:solidFill>
                <a:srgbClr val="002060"/>
              </a:solidFill>
            </a:rPr>
            <a:t>NTE</a:t>
          </a:r>
        </a:p>
      </dgm:t>
    </dgm:pt>
    <dgm:pt modelId="{6F8AD03C-D94B-9F4C-B1C5-B6050E8EE7C9}" type="parTrans" cxnId="{55AC13BB-84B3-6E48-9DFC-338F7666966C}">
      <dgm:prSet/>
      <dgm:spPr/>
      <dgm:t>
        <a:bodyPr/>
        <a:lstStyle/>
        <a:p>
          <a:endParaRPr lang="en-US"/>
        </a:p>
      </dgm:t>
    </dgm:pt>
    <dgm:pt modelId="{C9E15892-1C61-7A40-9D73-6B6B70951A87}" type="sibTrans" cxnId="{55AC13BB-84B3-6E48-9DFC-338F7666966C}">
      <dgm:prSet/>
      <dgm:spPr/>
      <dgm:t>
        <a:bodyPr/>
        <a:lstStyle/>
        <a:p>
          <a:endParaRPr lang="en-US"/>
        </a:p>
      </dgm:t>
    </dgm:pt>
    <dgm:pt modelId="{B0614793-506C-F245-A073-7987B429067B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CPIF</a:t>
          </a:r>
        </a:p>
      </dgm:t>
    </dgm:pt>
    <dgm:pt modelId="{4CBBC3FC-059C-B14D-B882-FFD15847653C}" type="parTrans" cxnId="{D66A5035-375D-894A-BAA2-6CD614CE6852}">
      <dgm:prSet/>
      <dgm:spPr/>
      <dgm:t>
        <a:bodyPr/>
        <a:lstStyle/>
        <a:p>
          <a:endParaRPr lang="en-US"/>
        </a:p>
      </dgm:t>
    </dgm:pt>
    <dgm:pt modelId="{5857A1DA-7EF5-3D49-9F30-A9CF71EB1375}" type="sibTrans" cxnId="{D66A5035-375D-894A-BAA2-6CD614CE6852}">
      <dgm:prSet/>
      <dgm:spPr/>
      <dgm:t>
        <a:bodyPr/>
        <a:lstStyle/>
        <a:p>
          <a:endParaRPr lang="en-US"/>
        </a:p>
      </dgm:t>
    </dgm:pt>
    <dgm:pt modelId="{74F566E3-93DF-1D4E-BD29-3FEA24038A9B}">
      <dgm:prSet phldrT="[Text]"/>
      <dgm:spPr/>
      <dgm:t>
        <a:bodyPr/>
        <a:lstStyle/>
        <a:p>
          <a:r>
            <a:rPr lang="en-US">
              <a:solidFill>
                <a:srgbClr val="002060"/>
              </a:solidFill>
            </a:rPr>
            <a:t>Fixed Price</a:t>
          </a:r>
        </a:p>
      </dgm:t>
    </dgm:pt>
    <dgm:pt modelId="{ED8C3124-0985-E241-8DED-9AC16599BD81}" type="sibTrans" cxnId="{A4FFA665-FE65-D14D-9FEF-94697CB20D44}">
      <dgm:prSet/>
      <dgm:spPr/>
      <dgm:t>
        <a:bodyPr/>
        <a:lstStyle/>
        <a:p>
          <a:endParaRPr lang="en-US"/>
        </a:p>
      </dgm:t>
    </dgm:pt>
    <dgm:pt modelId="{BF39F6B4-2C22-8940-BD59-A82F2F469E3E}" type="parTrans" cxnId="{A4FFA665-FE65-D14D-9FEF-94697CB20D44}">
      <dgm:prSet/>
      <dgm:spPr/>
      <dgm:t>
        <a:bodyPr/>
        <a:lstStyle/>
        <a:p>
          <a:endParaRPr lang="en-US"/>
        </a:p>
      </dgm:t>
    </dgm:pt>
    <dgm:pt modelId="{25EF02F2-56D1-F546-BBAB-6919506C1F6F}" type="pres">
      <dgm:prSet presAssocID="{55569622-6873-A145-94B4-86805878CB4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5C41956-4610-4B47-B766-FDB82D0AC897}" type="pres">
      <dgm:prSet presAssocID="{74F566E3-93DF-1D4E-BD29-3FEA24038A9B}" presName="circle1" presStyleLbl="node1" presStyleIdx="0" presStyleCnt="3"/>
      <dgm:spPr>
        <a:solidFill>
          <a:schemeClr val="accent6">
            <a:lumMod val="75000"/>
            <a:lumOff val="25000"/>
          </a:schemeClr>
        </a:solidFill>
      </dgm:spPr>
    </dgm:pt>
    <dgm:pt modelId="{3A545D84-AB2D-1D4E-8BFC-EDA05F924B1E}" type="pres">
      <dgm:prSet presAssocID="{74F566E3-93DF-1D4E-BD29-3FEA24038A9B}" presName="space" presStyleCnt="0"/>
      <dgm:spPr/>
    </dgm:pt>
    <dgm:pt modelId="{680270AF-0665-7D40-B8E7-35BA129DC012}" type="pres">
      <dgm:prSet presAssocID="{74F566E3-93DF-1D4E-BD29-3FEA24038A9B}" presName="rect1" presStyleLbl="alignAcc1" presStyleIdx="0" presStyleCnt="3" custLinFactNeighborX="324"/>
      <dgm:spPr/>
    </dgm:pt>
    <dgm:pt modelId="{F1F14052-DEE5-A147-99A7-913C64FC3196}" type="pres">
      <dgm:prSet presAssocID="{F81AD7D4-3857-AE42-828F-17940F495D24}" presName="vertSpace2" presStyleLbl="node1" presStyleIdx="0" presStyleCnt="3"/>
      <dgm:spPr/>
    </dgm:pt>
    <dgm:pt modelId="{59E1AA96-4647-C24D-960E-8FFB423B890E}" type="pres">
      <dgm:prSet presAssocID="{F81AD7D4-3857-AE42-828F-17940F495D24}" presName="circle2" presStyleLbl="node1" presStyleIdx="1" presStyleCnt="3"/>
      <dgm:spPr>
        <a:solidFill>
          <a:schemeClr val="accent6">
            <a:lumMod val="50000"/>
            <a:lumOff val="50000"/>
          </a:schemeClr>
        </a:solidFill>
      </dgm:spPr>
    </dgm:pt>
    <dgm:pt modelId="{43CD6FD6-EE01-4148-8B31-7FE063D5BA2B}" type="pres">
      <dgm:prSet presAssocID="{F81AD7D4-3857-AE42-828F-17940F495D24}" presName="rect2" presStyleLbl="alignAcc1" presStyleIdx="1" presStyleCnt="3" custLinFactNeighborX="13609" custLinFactNeighborY="2485"/>
      <dgm:spPr/>
    </dgm:pt>
    <dgm:pt modelId="{E0C182F7-033F-4347-87A2-3A1631BE0B41}" type="pres">
      <dgm:prSet presAssocID="{83CED602-E09C-9C44-BA40-C62BA13964D3}" presName="vertSpace3" presStyleLbl="node1" presStyleIdx="1" presStyleCnt="3"/>
      <dgm:spPr/>
    </dgm:pt>
    <dgm:pt modelId="{25946B88-E4B1-6849-9CE0-1AEDF64E63FD}" type="pres">
      <dgm:prSet presAssocID="{83CED602-E09C-9C44-BA40-C62BA13964D3}" presName="circle3" presStyleLbl="node1" presStyleIdx="2" presStyleCnt="3"/>
      <dgm:spPr>
        <a:solidFill>
          <a:schemeClr val="accent3">
            <a:lumMod val="20000"/>
            <a:lumOff val="80000"/>
          </a:schemeClr>
        </a:solidFill>
      </dgm:spPr>
    </dgm:pt>
    <dgm:pt modelId="{9DFB5F03-94AA-9A45-A344-31EC4D743EC9}" type="pres">
      <dgm:prSet presAssocID="{83CED602-E09C-9C44-BA40-C62BA13964D3}" presName="rect3" presStyleLbl="alignAcc1" presStyleIdx="2" presStyleCnt="3"/>
      <dgm:spPr/>
    </dgm:pt>
    <dgm:pt modelId="{D423C649-3534-C445-AA0D-7789A701666C}" type="pres">
      <dgm:prSet presAssocID="{74F566E3-93DF-1D4E-BD29-3FEA24038A9B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1130E340-27A4-624C-A72F-715A90A39948}" type="pres">
      <dgm:prSet presAssocID="{74F566E3-93DF-1D4E-BD29-3FEA24038A9B}" presName="rect1ChTx" presStyleLbl="alignAcc1" presStyleIdx="2" presStyleCnt="3">
        <dgm:presLayoutVars>
          <dgm:bulletEnabled val="1"/>
        </dgm:presLayoutVars>
      </dgm:prSet>
      <dgm:spPr/>
    </dgm:pt>
    <dgm:pt modelId="{C73C3781-E6AE-4545-94CD-FCDEF570C80A}" type="pres">
      <dgm:prSet presAssocID="{F81AD7D4-3857-AE42-828F-17940F495D24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3F8DFEDB-C594-DD4A-8734-795ABFBDF0E2}" type="pres">
      <dgm:prSet presAssocID="{F81AD7D4-3857-AE42-828F-17940F495D24}" presName="rect2ChTx" presStyleLbl="alignAcc1" presStyleIdx="2" presStyleCnt="3">
        <dgm:presLayoutVars>
          <dgm:bulletEnabled val="1"/>
        </dgm:presLayoutVars>
      </dgm:prSet>
      <dgm:spPr/>
    </dgm:pt>
    <dgm:pt modelId="{0AF0FEF2-CBBC-C440-A403-E116574FD8F7}" type="pres">
      <dgm:prSet presAssocID="{83CED602-E09C-9C44-BA40-C62BA13964D3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7C37BF5F-D8EF-AA4A-8B4D-5C00932D9A9D}" type="pres">
      <dgm:prSet presAssocID="{83CED602-E09C-9C44-BA40-C62BA13964D3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BF72A603-EFD7-6244-943D-BA9E2DB82492}" type="presOf" srcId="{12E3BA5D-33CB-EC48-9C53-25764848242C}" destId="{7C37BF5F-D8EF-AA4A-8B4D-5C00932D9A9D}" srcOrd="0" destOrd="0" presId="urn:microsoft.com/office/officeart/2005/8/layout/target3"/>
    <dgm:cxn modelId="{EF3DE30C-C1BE-F044-B72F-2EB1213DBDAF}" type="presOf" srcId="{9AF9C056-7324-8C4E-9C4E-424D8EE87238}" destId="{1130E340-27A4-624C-A72F-715A90A39948}" srcOrd="0" destOrd="1" presId="urn:microsoft.com/office/officeart/2005/8/layout/target3"/>
    <dgm:cxn modelId="{3FEE7D11-975E-4543-9BBB-CF7FE1F3326A}" type="presOf" srcId="{74F566E3-93DF-1D4E-BD29-3FEA24038A9B}" destId="{680270AF-0665-7D40-B8E7-35BA129DC012}" srcOrd="0" destOrd="0" presId="urn:microsoft.com/office/officeart/2005/8/layout/target3"/>
    <dgm:cxn modelId="{39AB871F-C712-C24F-B41D-36BFE781E4D0}" srcId="{55569622-6873-A145-94B4-86805878CB4D}" destId="{83CED602-E09C-9C44-BA40-C62BA13964D3}" srcOrd="2" destOrd="0" parTransId="{8DE21E26-38CB-E745-AF24-C901ECCDD149}" sibTransId="{A8255B26-8FB3-8943-A63D-7838D7FEFAEC}"/>
    <dgm:cxn modelId="{2BCFED27-C5E2-CD46-9F8D-5F3DD6BAD3E7}" type="presOf" srcId="{BA269F9B-8490-624A-A124-EF05DE51602A}" destId="{3F8DFEDB-C594-DD4A-8734-795ABFBDF0E2}" srcOrd="0" destOrd="1" presId="urn:microsoft.com/office/officeart/2005/8/layout/target3"/>
    <dgm:cxn modelId="{94A2652C-3ED2-1146-BE69-E2BB8B784EC5}" type="presOf" srcId="{A3EE6790-AEAC-6C4A-876C-C8EE6A10CDB6}" destId="{7C37BF5F-D8EF-AA4A-8B4D-5C00932D9A9D}" srcOrd="0" destOrd="1" presId="urn:microsoft.com/office/officeart/2005/8/layout/target3"/>
    <dgm:cxn modelId="{D66A5035-375D-894A-BAA2-6CD614CE6852}" srcId="{F81AD7D4-3857-AE42-828F-17940F495D24}" destId="{B0614793-506C-F245-A073-7987B429067B}" srcOrd="2" destOrd="0" parTransId="{4CBBC3FC-059C-B14D-B882-FFD15847653C}" sibTransId="{5857A1DA-7EF5-3D49-9F30-A9CF71EB1375}"/>
    <dgm:cxn modelId="{4AB9623A-5DEF-5E47-B700-BC25FB985CCB}" srcId="{74F566E3-93DF-1D4E-BD29-3FEA24038A9B}" destId="{EC30A369-E689-7249-8831-35F088B6EC7E}" srcOrd="0" destOrd="0" parTransId="{5B031217-B577-9F48-A7A7-69F19D6E1E4F}" sibTransId="{A16925D6-E8FC-5147-BF68-B4A28B9A7071}"/>
    <dgm:cxn modelId="{DD97E040-A384-794F-85FA-FC78CDBC1172}" type="presOf" srcId="{83CED602-E09C-9C44-BA40-C62BA13964D3}" destId="{9DFB5F03-94AA-9A45-A344-31EC4D743EC9}" srcOrd="0" destOrd="0" presId="urn:microsoft.com/office/officeart/2005/8/layout/target3"/>
    <dgm:cxn modelId="{99C01F56-61F3-0B41-A42D-41B1A0A61443}" type="presOf" srcId="{C982A4CB-5719-D946-B6ED-BD6CE69E7823}" destId="{3F8DFEDB-C594-DD4A-8734-795ABFBDF0E2}" srcOrd="0" destOrd="0" presId="urn:microsoft.com/office/officeart/2005/8/layout/target3"/>
    <dgm:cxn modelId="{AD889757-75BA-6D47-87CA-6D0B6AC30DD0}" srcId="{F81AD7D4-3857-AE42-828F-17940F495D24}" destId="{BA269F9B-8490-624A-A124-EF05DE51602A}" srcOrd="1" destOrd="0" parTransId="{C80FB3B5-A3BF-464C-8CC2-2EF82C816946}" sibTransId="{BE958470-D886-8847-9465-763B64F1D43B}"/>
    <dgm:cxn modelId="{3D72515E-889E-094D-86DA-A618981A7215}" srcId="{F81AD7D4-3857-AE42-828F-17940F495D24}" destId="{C982A4CB-5719-D946-B6ED-BD6CE69E7823}" srcOrd="0" destOrd="0" parTransId="{78E6C0B5-99C3-CC44-AF0A-CBDE2F49B51D}" sibTransId="{6C8E0C88-2594-0544-9DE1-51B2D969A7DE}"/>
    <dgm:cxn modelId="{1B9A2463-8F99-8543-B04B-97F363904A24}" srcId="{55569622-6873-A145-94B4-86805878CB4D}" destId="{F81AD7D4-3857-AE42-828F-17940F495D24}" srcOrd="1" destOrd="0" parTransId="{274FC9EA-B547-B04B-AF7B-A112743200AA}" sibTransId="{8DC0DB45-EE47-E64C-90C9-97B02C6ABE9C}"/>
    <dgm:cxn modelId="{A4FFA665-FE65-D14D-9FEF-94697CB20D44}" srcId="{55569622-6873-A145-94B4-86805878CB4D}" destId="{74F566E3-93DF-1D4E-BD29-3FEA24038A9B}" srcOrd="0" destOrd="0" parTransId="{BF39F6B4-2C22-8940-BD59-A82F2F469E3E}" sibTransId="{ED8C3124-0985-E241-8DED-9AC16599BD81}"/>
    <dgm:cxn modelId="{F602496C-646B-8C49-9FFA-0F2C5C2ED664}" type="presOf" srcId="{B0614793-506C-F245-A073-7987B429067B}" destId="{3F8DFEDB-C594-DD4A-8734-795ABFBDF0E2}" srcOrd="0" destOrd="2" presId="urn:microsoft.com/office/officeart/2005/8/layout/target3"/>
    <dgm:cxn modelId="{D1E7A36E-55D4-5549-B315-7E90E4F725F2}" type="presOf" srcId="{83CED602-E09C-9C44-BA40-C62BA13964D3}" destId="{0AF0FEF2-CBBC-C440-A403-E116574FD8F7}" srcOrd="1" destOrd="0" presId="urn:microsoft.com/office/officeart/2005/8/layout/target3"/>
    <dgm:cxn modelId="{C3431A78-9F3D-3D4E-8DB1-7BBA96D2B355}" srcId="{83CED602-E09C-9C44-BA40-C62BA13964D3}" destId="{12E3BA5D-33CB-EC48-9C53-25764848242C}" srcOrd="0" destOrd="0" parTransId="{62EEE5D0-6027-804E-A40F-228C6DC0C7DF}" sibTransId="{596D6A6B-3AAE-2F46-A495-7E6B9AE0C342}"/>
    <dgm:cxn modelId="{70780983-A8ED-6443-8804-D8E0F6076E97}" type="presOf" srcId="{F81AD7D4-3857-AE42-828F-17940F495D24}" destId="{43CD6FD6-EE01-4148-8B31-7FE063D5BA2B}" srcOrd="0" destOrd="0" presId="urn:microsoft.com/office/officeart/2005/8/layout/target3"/>
    <dgm:cxn modelId="{CF3CD990-0079-5E45-BBF9-7956FF730D8B}" type="presOf" srcId="{F81AD7D4-3857-AE42-828F-17940F495D24}" destId="{C73C3781-E6AE-4545-94CD-FCDEF570C80A}" srcOrd="1" destOrd="0" presId="urn:microsoft.com/office/officeart/2005/8/layout/target3"/>
    <dgm:cxn modelId="{F55D9598-C60A-6344-9861-07002B4C1147}" srcId="{74F566E3-93DF-1D4E-BD29-3FEA24038A9B}" destId="{9AF9C056-7324-8C4E-9C4E-424D8EE87238}" srcOrd="1" destOrd="0" parTransId="{2D60DDBD-271E-DD49-8C95-1C2A599CA9D2}" sibTransId="{6353262E-B1BF-4C40-BF97-04E4C4784A96}"/>
    <dgm:cxn modelId="{55AC13BB-84B3-6E48-9DFC-338F7666966C}" srcId="{83CED602-E09C-9C44-BA40-C62BA13964D3}" destId="{A3EE6790-AEAC-6C4A-876C-C8EE6A10CDB6}" srcOrd="1" destOrd="0" parTransId="{6F8AD03C-D94B-9F4C-B1C5-B6050E8EE7C9}" sibTransId="{C9E15892-1C61-7A40-9D73-6B6B70951A87}"/>
    <dgm:cxn modelId="{4C4186C8-5428-4A40-A6E6-9C5A7C60728A}" type="presOf" srcId="{55569622-6873-A145-94B4-86805878CB4D}" destId="{25EF02F2-56D1-F546-BBAB-6919506C1F6F}" srcOrd="0" destOrd="0" presId="urn:microsoft.com/office/officeart/2005/8/layout/target3"/>
    <dgm:cxn modelId="{2DAE4ACB-8434-2A4F-9ED6-FBFC9CDFCC23}" type="presOf" srcId="{74F566E3-93DF-1D4E-BD29-3FEA24038A9B}" destId="{D423C649-3534-C445-AA0D-7789A701666C}" srcOrd="1" destOrd="0" presId="urn:microsoft.com/office/officeart/2005/8/layout/target3"/>
    <dgm:cxn modelId="{CC3E4DE1-C206-4A41-8D2B-B44F365B40C0}" type="presOf" srcId="{EC30A369-E689-7249-8831-35F088B6EC7E}" destId="{1130E340-27A4-624C-A72F-715A90A39948}" srcOrd="0" destOrd="0" presId="urn:microsoft.com/office/officeart/2005/8/layout/target3"/>
    <dgm:cxn modelId="{E35B6C99-C94B-5A4D-88D3-3B6F9704BE1C}" type="presParOf" srcId="{25EF02F2-56D1-F546-BBAB-6919506C1F6F}" destId="{F5C41956-4610-4B47-B766-FDB82D0AC897}" srcOrd="0" destOrd="0" presId="urn:microsoft.com/office/officeart/2005/8/layout/target3"/>
    <dgm:cxn modelId="{C048D1A0-2DEC-924B-8CEA-D1D620885530}" type="presParOf" srcId="{25EF02F2-56D1-F546-BBAB-6919506C1F6F}" destId="{3A545D84-AB2D-1D4E-8BFC-EDA05F924B1E}" srcOrd="1" destOrd="0" presId="urn:microsoft.com/office/officeart/2005/8/layout/target3"/>
    <dgm:cxn modelId="{6621FE00-A188-9B43-B222-7907963167F6}" type="presParOf" srcId="{25EF02F2-56D1-F546-BBAB-6919506C1F6F}" destId="{680270AF-0665-7D40-B8E7-35BA129DC012}" srcOrd="2" destOrd="0" presId="urn:microsoft.com/office/officeart/2005/8/layout/target3"/>
    <dgm:cxn modelId="{DA0ACEE2-CBE0-FB4E-8AD7-370C029E36EE}" type="presParOf" srcId="{25EF02F2-56D1-F546-BBAB-6919506C1F6F}" destId="{F1F14052-DEE5-A147-99A7-913C64FC3196}" srcOrd="3" destOrd="0" presId="urn:microsoft.com/office/officeart/2005/8/layout/target3"/>
    <dgm:cxn modelId="{9BDF5231-A7F0-D841-B8F7-4A6E8EFD32C1}" type="presParOf" srcId="{25EF02F2-56D1-F546-BBAB-6919506C1F6F}" destId="{59E1AA96-4647-C24D-960E-8FFB423B890E}" srcOrd="4" destOrd="0" presId="urn:microsoft.com/office/officeart/2005/8/layout/target3"/>
    <dgm:cxn modelId="{99D39705-237A-3844-8193-28125BA3754D}" type="presParOf" srcId="{25EF02F2-56D1-F546-BBAB-6919506C1F6F}" destId="{43CD6FD6-EE01-4148-8B31-7FE063D5BA2B}" srcOrd="5" destOrd="0" presId="urn:microsoft.com/office/officeart/2005/8/layout/target3"/>
    <dgm:cxn modelId="{902A4169-9C6A-BB42-B0C5-8FEC668FDB52}" type="presParOf" srcId="{25EF02F2-56D1-F546-BBAB-6919506C1F6F}" destId="{E0C182F7-033F-4347-87A2-3A1631BE0B41}" srcOrd="6" destOrd="0" presId="urn:microsoft.com/office/officeart/2005/8/layout/target3"/>
    <dgm:cxn modelId="{CD5AF268-B4B9-AA4B-8B72-26A581DEB130}" type="presParOf" srcId="{25EF02F2-56D1-F546-BBAB-6919506C1F6F}" destId="{25946B88-E4B1-6849-9CE0-1AEDF64E63FD}" srcOrd="7" destOrd="0" presId="urn:microsoft.com/office/officeart/2005/8/layout/target3"/>
    <dgm:cxn modelId="{896E8B82-B0D9-A54F-884F-FF9B280A1FAC}" type="presParOf" srcId="{25EF02F2-56D1-F546-BBAB-6919506C1F6F}" destId="{9DFB5F03-94AA-9A45-A344-31EC4D743EC9}" srcOrd="8" destOrd="0" presId="urn:microsoft.com/office/officeart/2005/8/layout/target3"/>
    <dgm:cxn modelId="{B2D74F62-298C-2F42-885E-D47A4221598F}" type="presParOf" srcId="{25EF02F2-56D1-F546-BBAB-6919506C1F6F}" destId="{D423C649-3534-C445-AA0D-7789A701666C}" srcOrd="9" destOrd="0" presId="urn:microsoft.com/office/officeart/2005/8/layout/target3"/>
    <dgm:cxn modelId="{2B6A5FC9-6670-7E41-BED4-838E1DAC3497}" type="presParOf" srcId="{25EF02F2-56D1-F546-BBAB-6919506C1F6F}" destId="{1130E340-27A4-624C-A72F-715A90A39948}" srcOrd="10" destOrd="0" presId="urn:microsoft.com/office/officeart/2005/8/layout/target3"/>
    <dgm:cxn modelId="{713FE534-6E10-B745-8C23-1A2DCDA09921}" type="presParOf" srcId="{25EF02F2-56D1-F546-BBAB-6919506C1F6F}" destId="{C73C3781-E6AE-4545-94CD-FCDEF570C80A}" srcOrd="11" destOrd="0" presId="urn:microsoft.com/office/officeart/2005/8/layout/target3"/>
    <dgm:cxn modelId="{81E08ED8-D0C5-1F4E-B33D-2DC3464A2105}" type="presParOf" srcId="{25EF02F2-56D1-F546-BBAB-6919506C1F6F}" destId="{3F8DFEDB-C594-DD4A-8734-795ABFBDF0E2}" srcOrd="12" destOrd="0" presId="urn:microsoft.com/office/officeart/2005/8/layout/target3"/>
    <dgm:cxn modelId="{156DD64B-54B6-AE49-B36D-11614A74324E}" type="presParOf" srcId="{25EF02F2-56D1-F546-BBAB-6919506C1F6F}" destId="{0AF0FEF2-CBBC-C440-A403-E116574FD8F7}" srcOrd="13" destOrd="0" presId="urn:microsoft.com/office/officeart/2005/8/layout/target3"/>
    <dgm:cxn modelId="{33A35232-B3B5-6045-8FB3-873D031E9BC6}" type="presParOf" srcId="{25EF02F2-56D1-F546-BBAB-6919506C1F6F}" destId="{7C37BF5F-D8EF-AA4A-8B4D-5C00932D9A9D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42521A-9CC8-8D49-B345-0200BD699DFD}" type="doc">
      <dgm:prSet loTypeId="urn:microsoft.com/office/officeart/2005/8/layout/hChevron3" loCatId="" qsTypeId="urn:microsoft.com/office/officeart/2005/8/quickstyle/3d5" qsCatId="3D" csTypeId="urn:microsoft.com/office/officeart/2005/8/colors/accent0_3" csCatId="mainScheme" phldr="1"/>
      <dgm:spPr/>
    </dgm:pt>
    <dgm:pt modelId="{B1AC8069-8511-0F40-9E01-3A4E6862AE44}">
      <dgm:prSet phldrT="[Text]"/>
      <dgm:spPr/>
      <dgm:t>
        <a:bodyPr/>
        <a:lstStyle/>
        <a:p>
          <a:r>
            <a:rPr lang="en-US"/>
            <a:t>Budget/WBS</a:t>
          </a:r>
        </a:p>
      </dgm:t>
    </dgm:pt>
    <dgm:pt modelId="{64B45281-6A70-0845-BABD-795F7D9E7484}" type="parTrans" cxnId="{97A04A8A-6291-8943-A809-AEF7F9D932B7}">
      <dgm:prSet/>
      <dgm:spPr/>
      <dgm:t>
        <a:bodyPr/>
        <a:lstStyle/>
        <a:p>
          <a:endParaRPr lang="en-US"/>
        </a:p>
      </dgm:t>
    </dgm:pt>
    <dgm:pt modelId="{A55924E5-EF8F-6049-9F13-D24FAEDA653D}" type="sibTrans" cxnId="{97A04A8A-6291-8943-A809-AEF7F9D932B7}">
      <dgm:prSet/>
      <dgm:spPr/>
      <dgm:t>
        <a:bodyPr/>
        <a:lstStyle/>
        <a:p>
          <a:endParaRPr lang="en-US"/>
        </a:p>
      </dgm:t>
    </dgm:pt>
    <dgm:pt modelId="{589EC089-E52B-BC4E-BC40-F712838D4062}">
      <dgm:prSet phldrT="[Text]"/>
      <dgm:spPr/>
      <dgm:t>
        <a:bodyPr/>
        <a:lstStyle/>
        <a:p>
          <a:r>
            <a:rPr lang="en-US"/>
            <a:t>Timesheet</a:t>
          </a:r>
        </a:p>
      </dgm:t>
    </dgm:pt>
    <dgm:pt modelId="{D57A32E0-5634-8F42-8062-49BEF5EBB75C}" type="parTrans" cxnId="{411B0387-55C2-014B-ADDF-2B8BE204C306}">
      <dgm:prSet/>
      <dgm:spPr/>
      <dgm:t>
        <a:bodyPr/>
        <a:lstStyle/>
        <a:p>
          <a:endParaRPr lang="en-US"/>
        </a:p>
      </dgm:t>
    </dgm:pt>
    <dgm:pt modelId="{6132455B-6F53-394C-A0AB-8A114EF55E4E}" type="sibTrans" cxnId="{411B0387-55C2-014B-ADDF-2B8BE204C306}">
      <dgm:prSet/>
      <dgm:spPr/>
      <dgm:t>
        <a:bodyPr/>
        <a:lstStyle/>
        <a:p>
          <a:endParaRPr lang="en-US"/>
        </a:p>
      </dgm:t>
    </dgm:pt>
    <dgm:pt modelId="{A8701F6C-64BA-064C-9A29-9FC036DCE87C}">
      <dgm:prSet phldrT="[Text]"/>
      <dgm:spPr/>
      <dgm:t>
        <a:bodyPr/>
        <a:lstStyle/>
        <a:p>
          <a:r>
            <a:rPr lang="en-US" dirty="0"/>
            <a:t>Payroll - Labor Distribution</a:t>
          </a:r>
        </a:p>
      </dgm:t>
    </dgm:pt>
    <dgm:pt modelId="{541B2C90-5F87-D849-AF6B-88700A320C74}" type="parTrans" cxnId="{A98434A7-7BB9-C041-BEA0-A78FFE41AFD1}">
      <dgm:prSet/>
      <dgm:spPr/>
      <dgm:t>
        <a:bodyPr/>
        <a:lstStyle/>
        <a:p>
          <a:endParaRPr lang="en-US"/>
        </a:p>
      </dgm:t>
    </dgm:pt>
    <dgm:pt modelId="{35BED9AD-EBCA-7E45-B1BD-B5FED3E908B3}" type="sibTrans" cxnId="{A98434A7-7BB9-C041-BEA0-A78FFE41AFD1}">
      <dgm:prSet/>
      <dgm:spPr/>
      <dgm:t>
        <a:bodyPr/>
        <a:lstStyle/>
        <a:p>
          <a:endParaRPr lang="en-US"/>
        </a:p>
      </dgm:t>
    </dgm:pt>
    <dgm:pt modelId="{9172E0D4-60F4-BD4E-A32A-EA87D6C561EC}">
      <dgm:prSet/>
      <dgm:spPr/>
      <dgm:t>
        <a:bodyPr/>
        <a:lstStyle/>
        <a:p>
          <a:r>
            <a:rPr lang="en-US"/>
            <a:t>Job Cost </a:t>
          </a:r>
        </a:p>
      </dgm:t>
    </dgm:pt>
    <dgm:pt modelId="{BD09E4A2-056A-2549-823B-6BFDDCE3C574}" type="parTrans" cxnId="{6A5BB406-7E95-CC49-B8B0-2F94AC5BC1A1}">
      <dgm:prSet/>
      <dgm:spPr/>
      <dgm:t>
        <a:bodyPr/>
        <a:lstStyle/>
        <a:p>
          <a:endParaRPr lang="en-US"/>
        </a:p>
      </dgm:t>
    </dgm:pt>
    <dgm:pt modelId="{D92DE5C6-904A-5A42-A4DB-11D19CCA9B53}" type="sibTrans" cxnId="{6A5BB406-7E95-CC49-B8B0-2F94AC5BC1A1}">
      <dgm:prSet/>
      <dgm:spPr/>
      <dgm:t>
        <a:bodyPr/>
        <a:lstStyle/>
        <a:p>
          <a:endParaRPr lang="en-US"/>
        </a:p>
      </dgm:t>
    </dgm:pt>
    <dgm:pt modelId="{801A5F97-068C-7F44-AC2B-14FEE78E7EAD}">
      <dgm:prSet/>
      <dgm:spPr/>
      <dgm:t>
        <a:bodyPr/>
        <a:lstStyle/>
        <a:p>
          <a:r>
            <a:rPr lang="en-US"/>
            <a:t>Billing  </a:t>
          </a:r>
        </a:p>
      </dgm:t>
    </dgm:pt>
    <dgm:pt modelId="{1C7867FB-B2D8-2E4E-9BA8-837022B77FAC}" type="parTrans" cxnId="{3452591E-595E-CD42-AE06-5AE38EBED6C2}">
      <dgm:prSet/>
      <dgm:spPr/>
      <dgm:t>
        <a:bodyPr/>
        <a:lstStyle/>
        <a:p>
          <a:endParaRPr lang="en-US"/>
        </a:p>
      </dgm:t>
    </dgm:pt>
    <dgm:pt modelId="{62DB245B-A9B6-E34E-86A9-9B437D0890FB}" type="sibTrans" cxnId="{3452591E-595E-CD42-AE06-5AE38EBED6C2}">
      <dgm:prSet/>
      <dgm:spPr/>
      <dgm:t>
        <a:bodyPr/>
        <a:lstStyle/>
        <a:p>
          <a:endParaRPr lang="en-US"/>
        </a:p>
      </dgm:t>
    </dgm:pt>
    <dgm:pt modelId="{DF407747-51C8-4746-914F-FA547FEADDE8}">
      <dgm:prSet/>
      <dgm:spPr/>
      <dgm:t>
        <a:bodyPr/>
        <a:lstStyle/>
        <a:p>
          <a:r>
            <a:rPr lang="en-US"/>
            <a:t>General Ledger </a:t>
          </a:r>
        </a:p>
      </dgm:t>
    </dgm:pt>
    <dgm:pt modelId="{2B14505A-BA3D-B046-A2BC-8C607840DC04}" type="parTrans" cxnId="{8E566E6D-41C4-8E4C-9865-E323A4A5E698}">
      <dgm:prSet/>
      <dgm:spPr/>
      <dgm:t>
        <a:bodyPr/>
        <a:lstStyle/>
        <a:p>
          <a:endParaRPr lang="en-US"/>
        </a:p>
      </dgm:t>
    </dgm:pt>
    <dgm:pt modelId="{DDAC02D5-41A7-A645-A913-EC2CB290FAA9}" type="sibTrans" cxnId="{8E566E6D-41C4-8E4C-9865-E323A4A5E698}">
      <dgm:prSet/>
      <dgm:spPr/>
      <dgm:t>
        <a:bodyPr/>
        <a:lstStyle/>
        <a:p>
          <a:endParaRPr lang="en-US"/>
        </a:p>
      </dgm:t>
    </dgm:pt>
    <dgm:pt modelId="{03783B1A-9B66-3549-89BE-EE287192D825}">
      <dgm:prSet/>
      <dgm:spPr/>
      <dgm:t>
        <a:bodyPr/>
        <a:lstStyle/>
        <a:p>
          <a:r>
            <a:rPr lang="en-US"/>
            <a:t>Cash  Receipts</a:t>
          </a:r>
        </a:p>
      </dgm:t>
    </dgm:pt>
    <dgm:pt modelId="{60DA3E75-E9CA-FB4B-9CD5-76A6C3995258}" type="parTrans" cxnId="{DFBA4898-CFB7-4743-B03B-DE47D4F4292D}">
      <dgm:prSet/>
      <dgm:spPr/>
      <dgm:t>
        <a:bodyPr/>
        <a:lstStyle/>
        <a:p>
          <a:endParaRPr lang="en-US"/>
        </a:p>
      </dgm:t>
    </dgm:pt>
    <dgm:pt modelId="{732EE00C-BF11-BC40-963B-147E51B9C2B1}" type="sibTrans" cxnId="{DFBA4898-CFB7-4743-B03B-DE47D4F4292D}">
      <dgm:prSet/>
      <dgm:spPr/>
      <dgm:t>
        <a:bodyPr/>
        <a:lstStyle/>
        <a:p>
          <a:endParaRPr lang="en-US"/>
        </a:p>
      </dgm:t>
    </dgm:pt>
    <dgm:pt modelId="{29C6201F-CE79-4F45-9DC8-C79C3B04A043}">
      <dgm:prSet/>
      <dgm:spPr/>
      <dgm:t>
        <a:bodyPr/>
        <a:lstStyle/>
        <a:p>
          <a:r>
            <a:rPr lang="en-US"/>
            <a:t>Contract</a:t>
          </a:r>
        </a:p>
      </dgm:t>
    </dgm:pt>
    <dgm:pt modelId="{EC1C52F6-DB94-B142-891F-B8F937CF2211}" type="parTrans" cxnId="{CA64695F-8368-A646-B17E-88B3B1435131}">
      <dgm:prSet/>
      <dgm:spPr/>
      <dgm:t>
        <a:bodyPr/>
        <a:lstStyle/>
        <a:p>
          <a:endParaRPr lang="en-US"/>
        </a:p>
      </dgm:t>
    </dgm:pt>
    <dgm:pt modelId="{C9D41DF5-A1C2-AA4A-A9DD-353E17EEBB11}" type="sibTrans" cxnId="{CA64695F-8368-A646-B17E-88B3B1435131}">
      <dgm:prSet/>
      <dgm:spPr/>
      <dgm:t>
        <a:bodyPr/>
        <a:lstStyle/>
        <a:p>
          <a:endParaRPr lang="en-US"/>
        </a:p>
      </dgm:t>
    </dgm:pt>
    <dgm:pt modelId="{578A72DE-8C1F-1E4C-995F-7A7288315B6D}" type="pres">
      <dgm:prSet presAssocID="{C142521A-9CC8-8D49-B345-0200BD699DFD}" presName="Name0" presStyleCnt="0">
        <dgm:presLayoutVars>
          <dgm:dir/>
          <dgm:resizeHandles val="exact"/>
        </dgm:presLayoutVars>
      </dgm:prSet>
      <dgm:spPr/>
    </dgm:pt>
    <dgm:pt modelId="{01152485-C768-F140-A3FA-33C907B70705}" type="pres">
      <dgm:prSet presAssocID="{29C6201F-CE79-4F45-9DC8-C79C3B04A043}" presName="parTxOnly" presStyleLbl="node1" presStyleIdx="0" presStyleCnt="8">
        <dgm:presLayoutVars>
          <dgm:bulletEnabled val="1"/>
        </dgm:presLayoutVars>
      </dgm:prSet>
      <dgm:spPr/>
    </dgm:pt>
    <dgm:pt modelId="{F1AD8398-8848-A64B-923F-471147B329F9}" type="pres">
      <dgm:prSet presAssocID="{C9D41DF5-A1C2-AA4A-A9DD-353E17EEBB11}" presName="parSpace" presStyleCnt="0"/>
      <dgm:spPr/>
    </dgm:pt>
    <dgm:pt modelId="{160783EE-3463-2244-89CD-9BC6D746A574}" type="pres">
      <dgm:prSet presAssocID="{B1AC8069-8511-0F40-9E01-3A4E6862AE44}" presName="parTxOnly" presStyleLbl="node1" presStyleIdx="1" presStyleCnt="8">
        <dgm:presLayoutVars>
          <dgm:bulletEnabled val="1"/>
        </dgm:presLayoutVars>
      </dgm:prSet>
      <dgm:spPr/>
    </dgm:pt>
    <dgm:pt modelId="{9FACF13C-3CBE-3344-A1F6-C470C7F6E44C}" type="pres">
      <dgm:prSet presAssocID="{A55924E5-EF8F-6049-9F13-D24FAEDA653D}" presName="parSpace" presStyleCnt="0"/>
      <dgm:spPr/>
    </dgm:pt>
    <dgm:pt modelId="{D0F1F968-F96E-E642-8ECD-D940ED28534C}" type="pres">
      <dgm:prSet presAssocID="{589EC089-E52B-BC4E-BC40-F712838D4062}" presName="parTxOnly" presStyleLbl="node1" presStyleIdx="2" presStyleCnt="8">
        <dgm:presLayoutVars>
          <dgm:bulletEnabled val="1"/>
        </dgm:presLayoutVars>
      </dgm:prSet>
      <dgm:spPr/>
    </dgm:pt>
    <dgm:pt modelId="{176BA8F8-0268-D144-8CA4-D74FAA3FBE89}" type="pres">
      <dgm:prSet presAssocID="{6132455B-6F53-394C-A0AB-8A114EF55E4E}" presName="parSpace" presStyleCnt="0"/>
      <dgm:spPr/>
    </dgm:pt>
    <dgm:pt modelId="{6CD30F8E-8465-9744-9B7A-4241DD192900}" type="pres">
      <dgm:prSet presAssocID="{A8701F6C-64BA-064C-9A29-9FC036DCE87C}" presName="parTxOnly" presStyleLbl="node1" presStyleIdx="3" presStyleCnt="8">
        <dgm:presLayoutVars>
          <dgm:bulletEnabled val="1"/>
        </dgm:presLayoutVars>
      </dgm:prSet>
      <dgm:spPr/>
    </dgm:pt>
    <dgm:pt modelId="{5812659A-BA5D-C64C-9A65-D2A0AA2630E6}" type="pres">
      <dgm:prSet presAssocID="{35BED9AD-EBCA-7E45-B1BD-B5FED3E908B3}" presName="parSpace" presStyleCnt="0"/>
      <dgm:spPr/>
    </dgm:pt>
    <dgm:pt modelId="{DE406961-2A69-A444-B6B1-152B83D17E65}" type="pres">
      <dgm:prSet presAssocID="{9172E0D4-60F4-BD4E-A32A-EA87D6C561EC}" presName="parTxOnly" presStyleLbl="node1" presStyleIdx="4" presStyleCnt="8">
        <dgm:presLayoutVars>
          <dgm:bulletEnabled val="1"/>
        </dgm:presLayoutVars>
      </dgm:prSet>
      <dgm:spPr/>
    </dgm:pt>
    <dgm:pt modelId="{8A9C944F-5F58-E340-82F9-63AEC47608C4}" type="pres">
      <dgm:prSet presAssocID="{D92DE5C6-904A-5A42-A4DB-11D19CCA9B53}" presName="parSpace" presStyleCnt="0"/>
      <dgm:spPr/>
    </dgm:pt>
    <dgm:pt modelId="{35FE687B-102B-9042-8C6B-D85666BFB0BA}" type="pres">
      <dgm:prSet presAssocID="{801A5F97-068C-7F44-AC2B-14FEE78E7EAD}" presName="parTxOnly" presStyleLbl="node1" presStyleIdx="5" presStyleCnt="8">
        <dgm:presLayoutVars>
          <dgm:bulletEnabled val="1"/>
        </dgm:presLayoutVars>
      </dgm:prSet>
      <dgm:spPr/>
    </dgm:pt>
    <dgm:pt modelId="{EF85E449-26A1-D74C-B7D7-AE22671BF970}" type="pres">
      <dgm:prSet presAssocID="{62DB245B-A9B6-E34E-86A9-9B437D0890FB}" presName="parSpace" presStyleCnt="0"/>
      <dgm:spPr/>
    </dgm:pt>
    <dgm:pt modelId="{49497998-3C68-8F45-85AA-1310E4E8BC39}" type="pres">
      <dgm:prSet presAssocID="{DF407747-51C8-4746-914F-FA547FEADDE8}" presName="parTxOnly" presStyleLbl="node1" presStyleIdx="6" presStyleCnt="8">
        <dgm:presLayoutVars>
          <dgm:bulletEnabled val="1"/>
        </dgm:presLayoutVars>
      </dgm:prSet>
      <dgm:spPr/>
    </dgm:pt>
    <dgm:pt modelId="{209C96B3-9E49-4C45-A29C-5FCC1E4EC703}" type="pres">
      <dgm:prSet presAssocID="{DDAC02D5-41A7-A645-A913-EC2CB290FAA9}" presName="parSpace" presStyleCnt="0"/>
      <dgm:spPr/>
    </dgm:pt>
    <dgm:pt modelId="{4D072B3B-1733-2C40-ACB1-D78CB3819CA5}" type="pres">
      <dgm:prSet presAssocID="{03783B1A-9B66-3549-89BE-EE287192D825}" presName="parTxOnly" presStyleLbl="node1" presStyleIdx="7" presStyleCnt="8">
        <dgm:presLayoutVars>
          <dgm:bulletEnabled val="1"/>
        </dgm:presLayoutVars>
      </dgm:prSet>
      <dgm:spPr/>
    </dgm:pt>
  </dgm:ptLst>
  <dgm:cxnLst>
    <dgm:cxn modelId="{6A5BB406-7E95-CC49-B8B0-2F94AC5BC1A1}" srcId="{C142521A-9CC8-8D49-B345-0200BD699DFD}" destId="{9172E0D4-60F4-BD4E-A32A-EA87D6C561EC}" srcOrd="4" destOrd="0" parTransId="{BD09E4A2-056A-2549-823B-6BFDDCE3C574}" sibTransId="{D92DE5C6-904A-5A42-A4DB-11D19CCA9B53}"/>
    <dgm:cxn modelId="{118CBB06-EE58-6240-AD7C-6DA925C8A372}" type="presOf" srcId="{B1AC8069-8511-0F40-9E01-3A4E6862AE44}" destId="{160783EE-3463-2244-89CD-9BC6D746A574}" srcOrd="0" destOrd="0" presId="urn:microsoft.com/office/officeart/2005/8/layout/hChevron3"/>
    <dgm:cxn modelId="{5074A908-CBBF-AE43-BF0E-EBB26F9F4E66}" type="presOf" srcId="{29C6201F-CE79-4F45-9DC8-C79C3B04A043}" destId="{01152485-C768-F140-A3FA-33C907B70705}" srcOrd="0" destOrd="0" presId="urn:microsoft.com/office/officeart/2005/8/layout/hChevron3"/>
    <dgm:cxn modelId="{3452591E-595E-CD42-AE06-5AE38EBED6C2}" srcId="{C142521A-9CC8-8D49-B345-0200BD699DFD}" destId="{801A5F97-068C-7F44-AC2B-14FEE78E7EAD}" srcOrd="5" destOrd="0" parTransId="{1C7867FB-B2D8-2E4E-9BA8-837022B77FAC}" sibTransId="{62DB245B-A9B6-E34E-86A9-9B437D0890FB}"/>
    <dgm:cxn modelId="{60253D23-7C47-5942-9A6D-33F7369E6FDD}" type="presOf" srcId="{589EC089-E52B-BC4E-BC40-F712838D4062}" destId="{D0F1F968-F96E-E642-8ECD-D940ED28534C}" srcOrd="0" destOrd="0" presId="urn:microsoft.com/office/officeart/2005/8/layout/hChevron3"/>
    <dgm:cxn modelId="{62B52B39-80AB-324A-B7A2-291B39637476}" type="presOf" srcId="{03783B1A-9B66-3549-89BE-EE287192D825}" destId="{4D072B3B-1733-2C40-ACB1-D78CB3819CA5}" srcOrd="0" destOrd="0" presId="urn:microsoft.com/office/officeart/2005/8/layout/hChevron3"/>
    <dgm:cxn modelId="{6760E244-FD56-6B49-9D5A-7D3FA35352F9}" type="presOf" srcId="{A8701F6C-64BA-064C-9A29-9FC036DCE87C}" destId="{6CD30F8E-8465-9744-9B7A-4241DD192900}" srcOrd="0" destOrd="0" presId="urn:microsoft.com/office/officeart/2005/8/layout/hChevron3"/>
    <dgm:cxn modelId="{CA64695F-8368-A646-B17E-88B3B1435131}" srcId="{C142521A-9CC8-8D49-B345-0200BD699DFD}" destId="{29C6201F-CE79-4F45-9DC8-C79C3B04A043}" srcOrd="0" destOrd="0" parTransId="{EC1C52F6-DB94-B142-891F-B8F937CF2211}" sibTransId="{C9D41DF5-A1C2-AA4A-A9DD-353E17EEBB11}"/>
    <dgm:cxn modelId="{8E566E6D-41C4-8E4C-9865-E323A4A5E698}" srcId="{C142521A-9CC8-8D49-B345-0200BD699DFD}" destId="{DF407747-51C8-4746-914F-FA547FEADDE8}" srcOrd="6" destOrd="0" parTransId="{2B14505A-BA3D-B046-A2BC-8C607840DC04}" sibTransId="{DDAC02D5-41A7-A645-A913-EC2CB290FAA9}"/>
    <dgm:cxn modelId="{13A45884-5967-1C44-B4DE-B3CBC48327CA}" type="presOf" srcId="{801A5F97-068C-7F44-AC2B-14FEE78E7EAD}" destId="{35FE687B-102B-9042-8C6B-D85666BFB0BA}" srcOrd="0" destOrd="0" presId="urn:microsoft.com/office/officeart/2005/8/layout/hChevron3"/>
    <dgm:cxn modelId="{4D146485-4B6A-1E45-81B0-2C9960CD315D}" type="presOf" srcId="{DF407747-51C8-4746-914F-FA547FEADDE8}" destId="{49497998-3C68-8F45-85AA-1310E4E8BC39}" srcOrd="0" destOrd="0" presId="urn:microsoft.com/office/officeart/2005/8/layout/hChevron3"/>
    <dgm:cxn modelId="{411B0387-55C2-014B-ADDF-2B8BE204C306}" srcId="{C142521A-9CC8-8D49-B345-0200BD699DFD}" destId="{589EC089-E52B-BC4E-BC40-F712838D4062}" srcOrd="2" destOrd="0" parTransId="{D57A32E0-5634-8F42-8062-49BEF5EBB75C}" sibTransId="{6132455B-6F53-394C-A0AB-8A114EF55E4E}"/>
    <dgm:cxn modelId="{97A04A8A-6291-8943-A809-AEF7F9D932B7}" srcId="{C142521A-9CC8-8D49-B345-0200BD699DFD}" destId="{B1AC8069-8511-0F40-9E01-3A4E6862AE44}" srcOrd="1" destOrd="0" parTransId="{64B45281-6A70-0845-BABD-795F7D9E7484}" sibTransId="{A55924E5-EF8F-6049-9F13-D24FAEDA653D}"/>
    <dgm:cxn modelId="{7E17BF8D-3F7A-A84D-8E92-D78C0DBBD7B3}" type="presOf" srcId="{C142521A-9CC8-8D49-B345-0200BD699DFD}" destId="{578A72DE-8C1F-1E4C-995F-7A7288315B6D}" srcOrd="0" destOrd="0" presId="urn:microsoft.com/office/officeart/2005/8/layout/hChevron3"/>
    <dgm:cxn modelId="{DFBA4898-CFB7-4743-B03B-DE47D4F4292D}" srcId="{C142521A-9CC8-8D49-B345-0200BD699DFD}" destId="{03783B1A-9B66-3549-89BE-EE287192D825}" srcOrd="7" destOrd="0" parTransId="{60DA3E75-E9CA-FB4B-9CD5-76A6C3995258}" sibTransId="{732EE00C-BF11-BC40-963B-147E51B9C2B1}"/>
    <dgm:cxn modelId="{A98434A7-7BB9-C041-BEA0-A78FFE41AFD1}" srcId="{C142521A-9CC8-8D49-B345-0200BD699DFD}" destId="{A8701F6C-64BA-064C-9A29-9FC036DCE87C}" srcOrd="3" destOrd="0" parTransId="{541B2C90-5F87-D849-AF6B-88700A320C74}" sibTransId="{35BED9AD-EBCA-7E45-B1BD-B5FED3E908B3}"/>
    <dgm:cxn modelId="{3037D1C3-C67D-6E47-BF51-D5B05F7D7AC4}" type="presOf" srcId="{9172E0D4-60F4-BD4E-A32A-EA87D6C561EC}" destId="{DE406961-2A69-A444-B6B1-152B83D17E65}" srcOrd="0" destOrd="0" presId="urn:microsoft.com/office/officeart/2005/8/layout/hChevron3"/>
    <dgm:cxn modelId="{8C5B1CE3-6905-6044-B192-B8D53BF0B01C}" type="presParOf" srcId="{578A72DE-8C1F-1E4C-995F-7A7288315B6D}" destId="{01152485-C768-F140-A3FA-33C907B70705}" srcOrd="0" destOrd="0" presId="urn:microsoft.com/office/officeart/2005/8/layout/hChevron3"/>
    <dgm:cxn modelId="{7D023152-0198-F349-AC41-352DDCE55A6F}" type="presParOf" srcId="{578A72DE-8C1F-1E4C-995F-7A7288315B6D}" destId="{F1AD8398-8848-A64B-923F-471147B329F9}" srcOrd="1" destOrd="0" presId="urn:microsoft.com/office/officeart/2005/8/layout/hChevron3"/>
    <dgm:cxn modelId="{2AC8FE88-6C54-FB47-86FD-0CB48B88CDD6}" type="presParOf" srcId="{578A72DE-8C1F-1E4C-995F-7A7288315B6D}" destId="{160783EE-3463-2244-89CD-9BC6D746A574}" srcOrd="2" destOrd="0" presId="urn:microsoft.com/office/officeart/2005/8/layout/hChevron3"/>
    <dgm:cxn modelId="{1EFE2B18-8184-C241-92BD-6A427137F813}" type="presParOf" srcId="{578A72DE-8C1F-1E4C-995F-7A7288315B6D}" destId="{9FACF13C-3CBE-3344-A1F6-C470C7F6E44C}" srcOrd="3" destOrd="0" presId="urn:microsoft.com/office/officeart/2005/8/layout/hChevron3"/>
    <dgm:cxn modelId="{FA4A95FF-D539-084B-A007-9D4FA5E29C97}" type="presParOf" srcId="{578A72DE-8C1F-1E4C-995F-7A7288315B6D}" destId="{D0F1F968-F96E-E642-8ECD-D940ED28534C}" srcOrd="4" destOrd="0" presId="urn:microsoft.com/office/officeart/2005/8/layout/hChevron3"/>
    <dgm:cxn modelId="{9D0FAD00-AC8D-2E46-9F2E-7A3BFAD8AC63}" type="presParOf" srcId="{578A72DE-8C1F-1E4C-995F-7A7288315B6D}" destId="{176BA8F8-0268-D144-8CA4-D74FAA3FBE89}" srcOrd="5" destOrd="0" presId="urn:microsoft.com/office/officeart/2005/8/layout/hChevron3"/>
    <dgm:cxn modelId="{BCD90BF1-C864-CD4E-8C11-3D7DE222678E}" type="presParOf" srcId="{578A72DE-8C1F-1E4C-995F-7A7288315B6D}" destId="{6CD30F8E-8465-9744-9B7A-4241DD192900}" srcOrd="6" destOrd="0" presId="urn:microsoft.com/office/officeart/2005/8/layout/hChevron3"/>
    <dgm:cxn modelId="{3741ED41-55DA-B346-AC29-3A7BDEF15486}" type="presParOf" srcId="{578A72DE-8C1F-1E4C-995F-7A7288315B6D}" destId="{5812659A-BA5D-C64C-9A65-D2A0AA2630E6}" srcOrd="7" destOrd="0" presId="urn:microsoft.com/office/officeart/2005/8/layout/hChevron3"/>
    <dgm:cxn modelId="{9208E52F-AC5D-BA4F-99A7-E6B7DB1C215E}" type="presParOf" srcId="{578A72DE-8C1F-1E4C-995F-7A7288315B6D}" destId="{DE406961-2A69-A444-B6B1-152B83D17E65}" srcOrd="8" destOrd="0" presId="urn:microsoft.com/office/officeart/2005/8/layout/hChevron3"/>
    <dgm:cxn modelId="{46F0BAD5-EFBE-7B49-92DD-B9B542942E92}" type="presParOf" srcId="{578A72DE-8C1F-1E4C-995F-7A7288315B6D}" destId="{8A9C944F-5F58-E340-82F9-63AEC47608C4}" srcOrd="9" destOrd="0" presId="urn:microsoft.com/office/officeart/2005/8/layout/hChevron3"/>
    <dgm:cxn modelId="{728843D9-D3E1-F144-8340-BC2BB3B0F341}" type="presParOf" srcId="{578A72DE-8C1F-1E4C-995F-7A7288315B6D}" destId="{35FE687B-102B-9042-8C6B-D85666BFB0BA}" srcOrd="10" destOrd="0" presId="urn:microsoft.com/office/officeart/2005/8/layout/hChevron3"/>
    <dgm:cxn modelId="{DE5FA242-4BFB-734E-9F5A-B4903DF37D38}" type="presParOf" srcId="{578A72DE-8C1F-1E4C-995F-7A7288315B6D}" destId="{EF85E449-26A1-D74C-B7D7-AE22671BF970}" srcOrd="11" destOrd="0" presId="urn:microsoft.com/office/officeart/2005/8/layout/hChevron3"/>
    <dgm:cxn modelId="{43CB4611-271E-6B41-8B2D-446FDC635E45}" type="presParOf" srcId="{578A72DE-8C1F-1E4C-995F-7A7288315B6D}" destId="{49497998-3C68-8F45-85AA-1310E4E8BC39}" srcOrd="12" destOrd="0" presId="urn:microsoft.com/office/officeart/2005/8/layout/hChevron3"/>
    <dgm:cxn modelId="{FE0F9CA7-52FF-1840-A318-D00294D72EC7}" type="presParOf" srcId="{578A72DE-8C1F-1E4C-995F-7A7288315B6D}" destId="{209C96B3-9E49-4C45-A29C-5FCC1E4EC703}" srcOrd="13" destOrd="0" presId="urn:microsoft.com/office/officeart/2005/8/layout/hChevron3"/>
    <dgm:cxn modelId="{0D3E0E9A-7524-3D48-B51E-C8BA190E2DEF}" type="presParOf" srcId="{578A72DE-8C1F-1E4C-995F-7A7288315B6D}" destId="{4D072B3B-1733-2C40-ACB1-D78CB3819CA5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7B6DD6-659D-8F4E-AB89-405BE189F78A}" type="doc">
      <dgm:prSet loTypeId="urn:microsoft.com/office/officeart/2005/8/layout/cycle3" loCatId="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680F617-4F5D-524C-B32D-80E9AA7BF556}">
      <dgm:prSet phldrT="[Text]"/>
      <dgm:spPr/>
      <dgm:t>
        <a:bodyPr/>
        <a:lstStyle/>
        <a:p>
          <a:r>
            <a:rPr lang="en-US"/>
            <a:t>Needs</a:t>
          </a:r>
        </a:p>
      </dgm:t>
    </dgm:pt>
    <dgm:pt modelId="{C7F29B97-1A6B-7145-BCEF-4DB3250F1075}" type="parTrans" cxnId="{8AB260CF-5852-AA49-A11A-C0CB9F407096}">
      <dgm:prSet/>
      <dgm:spPr/>
      <dgm:t>
        <a:bodyPr/>
        <a:lstStyle/>
        <a:p>
          <a:endParaRPr lang="en-US"/>
        </a:p>
      </dgm:t>
    </dgm:pt>
    <dgm:pt modelId="{B28D7EB6-F38B-4C40-B611-9BD37118603D}" type="sibTrans" cxnId="{8AB260CF-5852-AA49-A11A-C0CB9F407096}">
      <dgm:prSet/>
      <dgm:spPr/>
      <dgm:t>
        <a:bodyPr/>
        <a:lstStyle/>
        <a:p>
          <a:endParaRPr lang="en-US"/>
        </a:p>
      </dgm:t>
    </dgm:pt>
    <dgm:pt modelId="{5D6E1818-358C-054E-B46A-C042B797E7AB}">
      <dgm:prSet phldrT="[Text]"/>
      <dgm:spPr/>
      <dgm:t>
        <a:bodyPr/>
        <a:lstStyle/>
        <a:p>
          <a:r>
            <a:rPr lang="en-US"/>
            <a:t>Measure</a:t>
          </a:r>
        </a:p>
      </dgm:t>
    </dgm:pt>
    <dgm:pt modelId="{6C1E1AA6-7454-CF4E-B97A-1F6A83B78BAF}" type="parTrans" cxnId="{1E8D2D6E-EB03-B649-B560-BE68C1AF5102}">
      <dgm:prSet/>
      <dgm:spPr/>
      <dgm:t>
        <a:bodyPr/>
        <a:lstStyle/>
        <a:p>
          <a:endParaRPr lang="en-US"/>
        </a:p>
      </dgm:t>
    </dgm:pt>
    <dgm:pt modelId="{B81750F7-FAD2-0D4F-9196-D190C64B7418}" type="sibTrans" cxnId="{1E8D2D6E-EB03-B649-B560-BE68C1AF5102}">
      <dgm:prSet/>
      <dgm:spPr/>
      <dgm:t>
        <a:bodyPr/>
        <a:lstStyle/>
        <a:p>
          <a:endParaRPr lang="en-US"/>
        </a:p>
      </dgm:t>
    </dgm:pt>
    <dgm:pt modelId="{C0F076EF-1009-404D-ACF3-6E1C62D0CB08}">
      <dgm:prSet phldrT="[Text]"/>
      <dgm:spPr/>
      <dgm:t>
        <a:bodyPr/>
        <a:lstStyle/>
        <a:p>
          <a:r>
            <a:rPr lang="en-US"/>
            <a:t>Assess</a:t>
          </a:r>
        </a:p>
      </dgm:t>
    </dgm:pt>
    <dgm:pt modelId="{E9DB4674-27DA-8144-A48A-233FB279FD1C}" type="parTrans" cxnId="{5DAFDF83-5031-1541-B5D8-DB77E4354FBB}">
      <dgm:prSet/>
      <dgm:spPr/>
      <dgm:t>
        <a:bodyPr/>
        <a:lstStyle/>
        <a:p>
          <a:endParaRPr lang="en-US"/>
        </a:p>
      </dgm:t>
    </dgm:pt>
    <dgm:pt modelId="{CEC21714-59DC-274A-B964-AB2E21EED66A}" type="sibTrans" cxnId="{5DAFDF83-5031-1541-B5D8-DB77E4354FBB}">
      <dgm:prSet/>
      <dgm:spPr/>
      <dgm:t>
        <a:bodyPr/>
        <a:lstStyle/>
        <a:p>
          <a:endParaRPr lang="en-US"/>
        </a:p>
      </dgm:t>
    </dgm:pt>
    <dgm:pt modelId="{B9D33069-EB30-D942-A2A7-6CDEFEC269D6}">
      <dgm:prSet phldrT="[Text]"/>
      <dgm:spPr/>
      <dgm:t>
        <a:bodyPr/>
        <a:lstStyle/>
        <a:p>
          <a:r>
            <a:rPr lang="en-US"/>
            <a:t>Improve</a:t>
          </a:r>
        </a:p>
      </dgm:t>
    </dgm:pt>
    <dgm:pt modelId="{A9173435-453A-6240-B3CA-6DAFD7E1A88A}" type="parTrans" cxnId="{83765140-0647-1D48-AA3C-93F45768817C}">
      <dgm:prSet/>
      <dgm:spPr/>
      <dgm:t>
        <a:bodyPr/>
        <a:lstStyle/>
        <a:p>
          <a:endParaRPr lang="en-US"/>
        </a:p>
      </dgm:t>
    </dgm:pt>
    <dgm:pt modelId="{085F2424-C0BD-A94D-A890-C8F18FDBA1E0}" type="sibTrans" cxnId="{83765140-0647-1D48-AA3C-93F45768817C}">
      <dgm:prSet/>
      <dgm:spPr/>
      <dgm:t>
        <a:bodyPr/>
        <a:lstStyle/>
        <a:p>
          <a:endParaRPr lang="en-US"/>
        </a:p>
      </dgm:t>
    </dgm:pt>
    <dgm:pt modelId="{DD4DE0A3-3084-9949-9248-CE6463148DDF}">
      <dgm:prSet phldrT="[Text]"/>
      <dgm:spPr/>
      <dgm:t>
        <a:bodyPr/>
        <a:lstStyle/>
        <a:p>
          <a:r>
            <a:rPr lang="en-US"/>
            <a:t>Control</a:t>
          </a:r>
        </a:p>
      </dgm:t>
    </dgm:pt>
    <dgm:pt modelId="{039A9AA4-BF2C-BB40-8E7C-3782B78EB116}" type="parTrans" cxnId="{7546BDC2-3083-0249-A441-32A4808B3569}">
      <dgm:prSet/>
      <dgm:spPr/>
      <dgm:t>
        <a:bodyPr/>
        <a:lstStyle/>
        <a:p>
          <a:endParaRPr lang="en-US"/>
        </a:p>
      </dgm:t>
    </dgm:pt>
    <dgm:pt modelId="{62403B1B-928D-2E4D-B696-AC0F4F3834E8}" type="sibTrans" cxnId="{7546BDC2-3083-0249-A441-32A4808B3569}">
      <dgm:prSet/>
      <dgm:spPr/>
      <dgm:t>
        <a:bodyPr/>
        <a:lstStyle/>
        <a:p>
          <a:endParaRPr lang="en-US"/>
        </a:p>
      </dgm:t>
    </dgm:pt>
    <dgm:pt modelId="{3B072565-2FC5-FC45-B837-584883376C81}" type="pres">
      <dgm:prSet presAssocID="{177B6DD6-659D-8F4E-AB89-405BE189F78A}" presName="Name0" presStyleCnt="0">
        <dgm:presLayoutVars>
          <dgm:dir/>
          <dgm:resizeHandles val="exact"/>
        </dgm:presLayoutVars>
      </dgm:prSet>
      <dgm:spPr/>
    </dgm:pt>
    <dgm:pt modelId="{7DCF00A0-02F5-EF4E-8D2D-BFF677D67C84}" type="pres">
      <dgm:prSet presAssocID="{177B6DD6-659D-8F4E-AB89-405BE189F78A}" presName="cycle" presStyleCnt="0"/>
      <dgm:spPr/>
    </dgm:pt>
    <dgm:pt modelId="{5E144EE8-2944-ED47-A29D-5EDC989015E3}" type="pres">
      <dgm:prSet presAssocID="{E680F617-4F5D-524C-B32D-80E9AA7BF556}" presName="nodeFirstNode" presStyleLbl="node1" presStyleIdx="0" presStyleCnt="5" custRadScaleRad="98408" custRadScaleInc="1189">
        <dgm:presLayoutVars>
          <dgm:bulletEnabled val="1"/>
        </dgm:presLayoutVars>
      </dgm:prSet>
      <dgm:spPr/>
    </dgm:pt>
    <dgm:pt modelId="{12C29080-FF64-FA4B-9678-5CA8E997BC58}" type="pres">
      <dgm:prSet presAssocID="{B28D7EB6-F38B-4C40-B611-9BD37118603D}" presName="sibTransFirstNode" presStyleLbl="bgShp" presStyleIdx="0" presStyleCnt="1"/>
      <dgm:spPr/>
    </dgm:pt>
    <dgm:pt modelId="{F8733404-39C5-C246-B82F-7176149A5304}" type="pres">
      <dgm:prSet presAssocID="{5D6E1818-358C-054E-B46A-C042B797E7AB}" presName="nodeFollowingNodes" presStyleLbl="node1" presStyleIdx="1" presStyleCnt="5">
        <dgm:presLayoutVars>
          <dgm:bulletEnabled val="1"/>
        </dgm:presLayoutVars>
      </dgm:prSet>
      <dgm:spPr/>
    </dgm:pt>
    <dgm:pt modelId="{887F020B-EF93-C546-8C97-269E22692363}" type="pres">
      <dgm:prSet presAssocID="{C0F076EF-1009-404D-ACF3-6E1C62D0CB08}" presName="nodeFollowingNodes" presStyleLbl="node1" presStyleIdx="2" presStyleCnt="5">
        <dgm:presLayoutVars>
          <dgm:bulletEnabled val="1"/>
        </dgm:presLayoutVars>
      </dgm:prSet>
      <dgm:spPr/>
    </dgm:pt>
    <dgm:pt modelId="{63C41A68-A270-184A-B858-8D5956C34DA5}" type="pres">
      <dgm:prSet presAssocID="{B9D33069-EB30-D942-A2A7-6CDEFEC269D6}" presName="nodeFollowingNodes" presStyleLbl="node1" presStyleIdx="3" presStyleCnt="5">
        <dgm:presLayoutVars>
          <dgm:bulletEnabled val="1"/>
        </dgm:presLayoutVars>
      </dgm:prSet>
      <dgm:spPr/>
    </dgm:pt>
    <dgm:pt modelId="{A68F9EEA-5C0F-8C42-A2A4-A8DB2BE13B50}" type="pres">
      <dgm:prSet presAssocID="{DD4DE0A3-3084-9949-9248-CE6463148DDF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1F6C631C-F10E-B04F-9620-0A4BF6BC2C92}" type="presOf" srcId="{B9D33069-EB30-D942-A2A7-6CDEFEC269D6}" destId="{63C41A68-A270-184A-B858-8D5956C34DA5}" srcOrd="0" destOrd="0" presId="urn:microsoft.com/office/officeart/2005/8/layout/cycle3"/>
    <dgm:cxn modelId="{83765140-0647-1D48-AA3C-93F45768817C}" srcId="{177B6DD6-659D-8F4E-AB89-405BE189F78A}" destId="{B9D33069-EB30-D942-A2A7-6CDEFEC269D6}" srcOrd="3" destOrd="0" parTransId="{A9173435-453A-6240-B3CA-6DAFD7E1A88A}" sibTransId="{085F2424-C0BD-A94D-A890-C8F18FDBA1E0}"/>
    <dgm:cxn modelId="{0B0CBA42-9F9A-544F-842D-81005C29DA46}" type="presOf" srcId="{177B6DD6-659D-8F4E-AB89-405BE189F78A}" destId="{3B072565-2FC5-FC45-B837-584883376C81}" srcOrd="0" destOrd="0" presId="urn:microsoft.com/office/officeart/2005/8/layout/cycle3"/>
    <dgm:cxn modelId="{1E8D2D6E-EB03-B649-B560-BE68C1AF5102}" srcId="{177B6DD6-659D-8F4E-AB89-405BE189F78A}" destId="{5D6E1818-358C-054E-B46A-C042B797E7AB}" srcOrd="1" destOrd="0" parTransId="{6C1E1AA6-7454-CF4E-B97A-1F6A83B78BAF}" sibTransId="{B81750F7-FAD2-0D4F-9196-D190C64B7418}"/>
    <dgm:cxn modelId="{BD73F078-0DAB-9B4B-BA4F-F66089743B8B}" type="presOf" srcId="{E680F617-4F5D-524C-B32D-80E9AA7BF556}" destId="{5E144EE8-2944-ED47-A29D-5EDC989015E3}" srcOrd="0" destOrd="0" presId="urn:microsoft.com/office/officeart/2005/8/layout/cycle3"/>
    <dgm:cxn modelId="{5DAFDF83-5031-1541-B5D8-DB77E4354FBB}" srcId="{177B6DD6-659D-8F4E-AB89-405BE189F78A}" destId="{C0F076EF-1009-404D-ACF3-6E1C62D0CB08}" srcOrd="2" destOrd="0" parTransId="{E9DB4674-27DA-8144-A48A-233FB279FD1C}" sibTransId="{CEC21714-59DC-274A-B964-AB2E21EED66A}"/>
    <dgm:cxn modelId="{0382AF9A-D80E-CC42-8032-87AE32CFC183}" type="presOf" srcId="{B28D7EB6-F38B-4C40-B611-9BD37118603D}" destId="{12C29080-FF64-FA4B-9678-5CA8E997BC58}" srcOrd="0" destOrd="0" presId="urn:microsoft.com/office/officeart/2005/8/layout/cycle3"/>
    <dgm:cxn modelId="{4EE59BA7-47CE-914D-94F5-A59AA80E4B80}" type="presOf" srcId="{5D6E1818-358C-054E-B46A-C042B797E7AB}" destId="{F8733404-39C5-C246-B82F-7176149A5304}" srcOrd="0" destOrd="0" presId="urn:microsoft.com/office/officeart/2005/8/layout/cycle3"/>
    <dgm:cxn modelId="{8DAC92BE-CA30-504D-A2B7-89DE34CCD180}" type="presOf" srcId="{C0F076EF-1009-404D-ACF3-6E1C62D0CB08}" destId="{887F020B-EF93-C546-8C97-269E22692363}" srcOrd="0" destOrd="0" presId="urn:microsoft.com/office/officeart/2005/8/layout/cycle3"/>
    <dgm:cxn modelId="{7546BDC2-3083-0249-A441-32A4808B3569}" srcId="{177B6DD6-659D-8F4E-AB89-405BE189F78A}" destId="{DD4DE0A3-3084-9949-9248-CE6463148DDF}" srcOrd="4" destOrd="0" parTransId="{039A9AA4-BF2C-BB40-8E7C-3782B78EB116}" sibTransId="{62403B1B-928D-2E4D-B696-AC0F4F3834E8}"/>
    <dgm:cxn modelId="{DF0F76CD-D0A4-9D46-A58C-00C2B0183329}" type="presOf" srcId="{DD4DE0A3-3084-9949-9248-CE6463148DDF}" destId="{A68F9EEA-5C0F-8C42-A2A4-A8DB2BE13B50}" srcOrd="0" destOrd="0" presId="urn:microsoft.com/office/officeart/2005/8/layout/cycle3"/>
    <dgm:cxn modelId="{8AB260CF-5852-AA49-A11A-C0CB9F407096}" srcId="{177B6DD6-659D-8F4E-AB89-405BE189F78A}" destId="{E680F617-4F5D-524C-B32D-80E9AA7BF556}" srcOrd="0" destOrd="0" parTransId="{C7F29B97-1A6B-7145-BCEF-4DB3250F1075}" sibTransId="{B28D7EB6-F38B-4C40-B611-9BD37118603D}"/>
    <dgm:cxn modelId="{F4BA44F8-7CDA-094F-A782-8A6766F12839}" type="presParOf" srcId="{3B072565-2FC5-FC45-B837-584883376C81}" destId="{7DCF00A0-02F5-EF4E-8D2D-BFF677D67C84}" srcOrd="0" destOrd="0" presId="urn:microsoft.com/office/officeart/2005/8/layout/cycle3"/>
    <dgm:cxn modelId="{960D68C9-AD84-6140-91DF-6820BAF8BD04}" type="presParOf" srcId="{7DCF00A0-02F5-EF4E-8D2D-BFF677D67C84}" destId="{5E144EE8-2944-ED47-A29D-5EDC989015E3}" srcOrd="0" destOrd="0" presId="urn:microsoft.com/office/officeart/2005/8/layout/cycle3"/>
    <dgm:cxn modelId="{39F8BFF8-F988-7E4F-973F-F8E28422DC49}" type="presParOf" srcId="{7DCF00A0-02F5-EF4E-8D2D-BFF677D67C84}" destId="{12C29080-FF64-FA4B-9678-5CA8E997BC58}" srcOrd="1" destOrd="0" presId="urn:microsoft.com/office/officeart/2005/8/layout/cycle3"/>
    <dgm:cxn modelId="{8FBDA66F-9BBE-D742-9474-D37E238C9CEE}" type="presParOf" srcId="{7DCF00A0-02F5-EF4E-8D2D-BFF677D67C84}" destId="{F8733404-39C5-C246-B82F-7176149A5304}" srcOrd="2" destOrd="0" presId="urn:microsoft.com/office/officeart/2005/8/layout/cycle3"/>
    <dgm:cxn modelId="{D0C1EDAF-B9AC-B34A-8499-CFB9ED2D5ECA}" type="presParOf" srcId="{7DCF00A0-02F5-EF4E-8D2D-BFF677D67C84}" destId="{887F020B-EF93-C546-8C97-269E22692363}" srcOrd="3" destOrd="0" presId="urn:microsoft.com/office/officeart/2005/8/layout/cycle3"/>
    <dgm:cxn modelId="{CF0FE3DF-17E9-D541-A8C5-229F3F1DD3DE}" type="presParOf" srcId="{7DCF00A0-02F5-EF4E-8D2D-BFF677D67C84}" destId="{63C41A68-A270-184A-B858-8D5956C34DA5}" srcOrd="4" destOrd="0" presId="urn:microsoft.com/office/officeart/2005/8/layout/cycle3"/>
    <dgm:cxn modelId="{088F7B66-EE77-5049-A85D-39DD84585D2C}" type="presParOf" srcId="{7DCF00A0-02F5-EF4E-8D2D-BFF677D67C84}" destId="{A68F9EEA-5C0F-8C42-A2A4-A8DB2BE13B5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42521A-9CC8-8D49-B345-0200BD699DFD}" type="doc">
      <dgm:prSet loTypeId="urn:microsoft.com/office/officeart/2005/8/layout/hChevron3" loCatId="" qsTypeId="urn:microsoft.com/office/officeart/2005/8/quickstyle/simple1" qsCatId="simple" csTypeId="urn:microsoft.com/office/officeart/2005/8/colors/accent5_3" csCatId="accent5" phldr="1"/>
      <dgm:spPr/>
    </dgm:pt>
    <dgm:pt modelId="{B1AC8069-8511-0F40-9E01-3A4E6862AE44}">
      <dgm:prSet phldrT="[Text]"/>
      <dgm:spPr/>
      <dgm:t>
        <a:bodyPr/>
        <a:lstStyle/>
        <a:p>
          <a:r>
            <a:rPr lang="en-US"/>
            <a:t>Estimating</a:t>
          </a:r>
        </a:p>
      </dgm:t>
    </dgm:pt>
    <dgm:pt modelId="{64B45281-6A70-0845-BABD-795F7D9E7484}" type="parTrans" cxnId="{97A04A8A-6291-8943-A809-AEF7F9D932B7}">
      <dgm:prSet/>
      <dgm:spPr/>
      <dgm:t>
        <a:bodyPr/>
        <a:lstStyle/>
        <a:p>
          <a:endParaRPr lang="en-US"/>
        </a:p>
      </dgm:t>
    </dgm:pt>
    <dgm:pt modelId="{A55924E5-EF8F-6049-9F13-D24FAEDA653D}" type="sibTrans" cxnId="{97A04A8A-6291-8943-A809-AEF7F9D932B7}">
      <dgm:prSet/>
      <dgm:spPr/>
      <dgm:t>
        <a:bodyPr/>
        <a:lstStyle/>
        <a:p>
          <a:endParaRPr lang="en-US"/>
        </a:p>
      </dgm:t>
    </dgm:pt>
    <dgm:pt modelId="{589EC089-E52B-BC4E-BC40-F712838D4062}">
      <dgm:prSet phldrT="[Text]"/>
      <dgm:spPr/>
      <dgm:t>
        <a:bodyPr/>
        <a:lstStyle/>
        <a:p>
          <a:r>
            <a:rPr lang="en-US"/>
            <a:t>Contracts</a:t>
          </a:r>
        </a:p>
      </dgm:t>
    </dgm:pt>
    <dgm:pt modelId="{D57A32E0-5634-8F42-8062-49BEF5EBB75C}" type="parTrans" cxnId="{411B0387-55C2-014B-ADDF-2B8BE204C306}">
      <dgm:prSet/>
      <dgm:spPr/>
      <dgm:t>
        <a:bodyPr/>
        <a:lstStyle/>
        <a:p>
          <a:endParaRPr lang="en-US"/>
        </a:p>
      </dgm:t>
    </dgm:pt>
    <dgm:pt modelId="{6132455B-6F53-394C-A0AB-8A114EF55E4E}" type="sibTrans" cxnId="{411B0387-55C2-014B-ADDF-2B8BE204C306}">
      <dgm:prSet/>
      <dgm:spPr/>
      <dgm:t>
        <a:bodyPr/>
        <a:lstStyle/>
        <a:p>
          <a:endParaRPr lang="en-US"/>
        </a:p>
      </dgm:t>
    </dgm:pt>
    <dgm:pt modelId="{A8701F6C-64BA-064C-9A29-9FC036DCE87C}">
      <dgm:prSet phldrT="[Text]"/>
      <dgm:spPr/>
      <dgm:t>
        <a:bodyPr/>
        <a:lstStyle/>
        <a:p>
          <a:r>
            <a:rPr lang="en-US"/>
            <a:t>Project Management</a:t>
          </a:r>
        </a:p>
      </dgm:t>
    </dgm:pt>
    <dgm:pt modelId="{541B2C90-5F87-D849-AF6B-88700A320C74}" type="parTrans" cxnId="{A98434A7-7BB9-C041-BEA0-A78FFE41AFD1}">
      <dgm:prSet/>
      <dgm:spPr/>
      <dgm:t>
        <a:bodyPr/>
        <a:lstStyle/>
        <a:p>
          <a:endParaRPr lang="en-US"/>
        </a:p>
      </dgm:t>
    </dgm:pt>
    <dgm:pt modelId="{35BED9AD-EBCA-7E45-B1BD-B5FED3E908B3}" type="sibTrans" cxnId="{A98434A7-7BB9-C041-BEA0-A78FFE41AFD1}">
      <dgm:prSet/>
      <dgm:spPr/>
      <dgm:t>
        <a:bodyPr/>
        <a:lstStyle/>
        <a:p>
          <a:endParaRPr lang="en-US"/>
        </a:p>
      </dgm:t>
    </dgm:pt>
    <dgm:pt modelId="{9172E0D4-60F4-BD4E-A32A-EA87D6C561EC}">
      <dgm:prSet/>
      <dgm:spPr/>
      <dgm:t>
        <a:bodyPr/>
        <a:lstStyle/>
        <a:p>
          <a:r>
            <a:rPr lang="en-US"/>
            <a:t>Accounting</a:t>
          </a:r>
        </a:p>
      </dgm:t>
    </dgm:pt>
    <dgm:pt modelId="{BD09E4A2-056A-2549-823B-6BFDDCE3C574}" type="parTrans" cxnId="{6A5BB406-7E95-CC49-B8B0-2F94AC5BC1A1}">
      <dgm:prSet/>
      <dgm:spPr/>
      <dgm:t>
        <a:bodyPr/>
        <a:lstStyle/>
        <a:p>
          <a:endParaRPr lang="en-US"/>
        </a:p>
      </dgm:t>
    </dgm:pt>
    <dgm:pt modelId="{D92DE5C6-904A-5A42-A4DB-11D19CCA9B53}" type="sibTrans" cxnId="{6A5BB406-7E95-CC49-B8B0-2F94AC5BC1A1}">
      <dgm:prSet/>
      <dgm:spPr/>
      <dgm:t>
        <a:bodyPr/>
        <a:lstStyle/>
        <a:p>
          <a:endParaRPr lang="en-US"/>
        </a:p>
      </dgm:t>
    </dgm:pt>
    <dgm:pt modelId="{801A5F97-068C-7F44-AC2B-14FEE78E7EAD}">
      <dgm:prSet/>
      <dgm:spPr/>
      <dgm:t>
        <a:bodyPr/>
        <a:lstStyle/>
        <a:p>
          <a:r>
            <a:rPr lang="en-US"/>
            <a:t>Procurement </a:t>
          </a:r>
        </a:p>
      </dgm:t>
    </dgm:pt>
    <dgm:pt modelId="{1C7867FB-B2D8-2E4E-9BA8-837022B77FAC}" type="parTrans" cxnId="{3452591E-595E-CD42-AE06-5AE38EBED6C2}">
      <dgm:prSet/>
      <dgm:spPr/>
      <dgm:t>
        <a:bodyPr/>
        <a:lstStyle/>
        <a:p>
          <a:endParaRPr lang="en-US"/>
        </a:p>
      </dgm:t>
    </dgm:pt>
    <dgm:pt modelId="{62DB245B-A9B6-E34E-86A9-9B437D0890FB}" type="sibTrans" cxnId="{3452591E-595E-CD42-AE06-5AE38EBED6C2}">
      <dgm:prSet/>
      <dgm:spPr/>
      <dgm:t>
        <a:bodyPr/>
        <a:lstStyle/>
        <a:p>
          <a:endParaRPr lang="en-US"/>
        </a:p>
      </dgm:t>
    </dgm:pt>
    <dgm:pt modelId="{DF407747-51C8-4746-914F-FA547FEADDE8}">
      <dgm:prSet/>
      <dgm:spPr/>
      <dgm:t>
        <a:bodyPr/>
        <a:lstStyle/>
        <a:p>
          <a:r>
            <a:rPr lang="en-US"/>
            <a:t>Compliance </a:t>
          </a:r>
        </a:p>
      </dgm:t>
    </dgm:pt>
    <dgm:pt modelId="{2B14505A-BA3D-B046-A2BC-8C607840DC04}" type="parTrans" cxnId="{8E566E6D-41C4-8E4C-9865-E323A4A5E698}">
      <dgm:prSet/>
      <dgm:spPr/>
      <dgm:t>
        <a:bodyPr/>
        <a:lstStyle/>
        <a:p>
          <a:endParaRPr lang="en-US"/>
        </a:p>
      </dgm:t>
    </dgm:pt>
    <dgm:pt modelId="{DDAC02D5-41A7-A645-A913-EC2CB290FAA9}" type="sibTrans" cxnId="{8E566E6D-41C4-8E4C-9865-E323A4A5E698}">
      <dgm:prSet/>
      <dgm:spPr/>
      <dgm:t>
        <a:bodyPr/>
        <a:lstStyle/>
        <a:p>
          <a:endParaRPr lang="en-US"/>
        </a:p>
      </dgm:t>
    </dgm:pt>
    <dgm:pt modelId="{03783B1A-9B66-3549-89BE-EE287192D825}">
      <dgm:prSet/>
      <dgm:spPr/>
      <dgm:t>
        <a:bodyPr/>
        <a:lstStyle/>
        <a:p>
          <a:r>
            <a:rPr lang="en-US"/>
            <a:t>Project Close Out</a:t>
          </a:r>
        </a:p>
      </dgm:t>
    </dgm:pt>
    <dgm:pt modelId="{60DA3E75-E9CA-FB4B-9CD5-76A6C3995258}" type="parTrans" cxnId="{DFBA4898-CFB7-4743-B03B-DE47D4F4292D}">
      <dgm:prSet/>
      <dgm:spPr/>
      <dgm:t>
        <a:bodyPr/>
        <a:lstStyle/>
        <a:p>
          <a:endParaRPr lang="en-US"/>
        </a:p>
      </dgm:t>
    </dgm:pt>
    <dgm:pt modelId="{732EE00C-BF11-BC40-963B-147E51B9C2B1}" type="sibTrans" cxnId="{DFBA4898-CFB7-4743-B03B-DE47D4F4292D}">
      <dgm:prSet/>
      <dgm:spPr/>
      <dgm:t>
        <a:bodyPr/>
        <a:lstStyle/>
        <a:p>
          <a:endParaRPr lang="en-US"/>
        </a:p>
      </dgm:t>
    </dgm:pt>
    <dgm:pt modelId="{578A72DE-8C1F-1E4C-995F-7A7288315B6D}" type="pres">
      <dgm:prSet presAssocID="{C142521A-9CC8-8D49-B345-0200BD699DFD}" presName="Name0" presStyleCnt="0">
        <dgm:presLayoutVars>
          <dgm:dir/>
          <dgm:resizeHandles val="exact"/>
        </dgm:presLayoutVars>
      </dgm:prSet>
      <dgm:spPr/>
    </dgm:pt>
    <dgm:pt modelId="{160783EE-3463-2244-89CD-9BC6D746A574}" type="pres">
      <dgm:prSet presAssocID="{B1AC8069-8511-0F40-9E01-3A4E6862AE44}" presName="parTxOnly" presStyleLbl="node1" presStyleIdx="0" presStyleCnt="7">
        <dgm:presLayoutVars>
          <dgm:bulletEnabled val="1"/>
        </dgm:presLayoutVars>
      </dgm:prSet>
      <dgm:spPr/>
    </dgm:pt>
    <dgm:pt modelId="{9FACF13C-3CBE-3344-A1F6-C470C7F6E44C}" type="pres">
      <dgm:prSet presAssocID="{A55924E5-EF8F-6049-9F13-D24FAEDA653D}" presName="parSpace" presStyleCnt="0"/>
      <dgm:spPr/>
    </dgm:pt>
    <dgm:pt modelId="{D0F1F968-F96E-E642-8ECD-D940ED28534C}" type="pres">
      <dgm:prSet presAssocID="{589EC089-E52B-BC4E-BC40-F712838D4062}" presName="parTxOnly" presStyleLbl="node1" presStyleIdx="1" presStyleCnt="7">
        <dgm:presLayoutVars>
          <dgm:bulletEnabled val="1"/>
        </dgm:presLayoutVars>
      </dgm:prSet>
      <dgm:spPr/>
    </dgm:pt>
    <dgm:pt modelId="{176BA8F8-0268-D144-8CA4-D74FAA3FBE89}" type="pres">
      <dgm:prSet presAssocID="{6132455B-6F53-394C-A0AB-8A114EF55E4E}" presName="parSpace" presStyleCnt="0"/>
      <dgm:spPr/>
    </dgm:pt>
    <dgm:pt modelId="{6CD30F8E-8465-9744-9B7A-4241DD192900}" type="pres">
      <dgm:prSet presAssocID="{A8701F6C-64BA-064C-9A29-9FC036DCE87C}" presName="parTxOnly" presStyleLbl="node1" presStyleIdx="2" presStyleCnt="7">
        <dgm:presLayoutVars>
          <dgm:bulletEnabled val="1"/>
        </dgm:presLayoutVars>
      </dgm:prSet>
      <dgm:spPr/>
    </dgm:pt>
    <dgm:pt modelId="{5812659A-BA5D-C64C-9A65-D2A0AA2630E6}" type="pres">
      <dgm:prSet presAssocID="{35BED9AD-EBCA-7E45-B1BD-B5FED3E908B3}" presName="parSpace" presStyleCnt="0"/>
      <dgm:spPr/>
    </dgm:pt>
    <dgm:pt modelId="{DE406961-2A69-A444-B6B1-152B83D17E65}" type="pres">
      <dgm:prSet presAssocID="{9172E0D4-60F4-BD4E-A32A-EA87D6C561EC}" presName="parTxOnly" presStyleLbl="node1" presStyleIdx="3" presStyleCnt="7">
        <dgm:presLayoutVars>
          <dgm:bulletEnabled val="1"/>
        </dgm:presLayoutVars>
      </dgm:prSet>
      <dgm:spPr/>
    </dgm:pt>
    <dgm:pt modelId="{8A9C944F-5F58-E340-82F9-63AEC47608C4}" type="pres">
      <dgm:prSet presAssocID="{D92DE5C6-904A-5A42-A4DB-11D19CCA9B53}" presName="parSpace" presStyleCnt="0"/>
      <dgm:spPr/>
    </dgm:pt>
    <dgm:pt modelId="{35FE687B-102B-9042-8C6B-D85666BFB0BA}" type="pres">
      <dgm:prSet presAssocID="{801A5F97-068C-7F44-AC2B-14FEE78E7EAD}" presName="parTxOnly" presStyleLbl="node1" presStyleIdx="4" presStyleCnt="7">
        <dgm:presLayoutVars>
          <dgm:bulletEnabled val="1"/>
        </dgm:presLayoutVars>
      </dgm:prSet>
      <dgm:spPr/>
    </dgm:pt>
    <dgm:pt modelId="{EF85E449-26A1-D74C-B7D7-AE22671BF970}" type="pres">
      <dgm:prSet presAssocID="{62DB245B-A9B6-E34E-86A9-9B437D0890FB}" presName="parSpace" presStyleCnt="0"/>
      <dgm:spPr/>
    </dgm:pt>
    <dgm:pt modelId="{49497998-3C68-8F45-85AA-1310E4E8BC39}" type="pres">
      <dgm:prSet presAssocID="{DF407747-51C8-4746-914F-FA547FEADDE8}" presName="parTxOnly" presStyleLbl="node1" presStyleIdx="5" presStyleCnt="7">
        <dgm:presLayoutVars>
          <dgm:bulletEnabled val="1"/>
        </dgm:presLayoutVars>
      </dgm:prSet>
      <dgm:spPr/>
    </dgm:pt>
    <dgm:pt modelId="{209C96B3-9E49-4C45-A29C-5FCC1E4EC703}" type="pres">
      <dgm:prSet presAssocID="{DDAC02D5-41A7-A645-A913-EC2CB290FAA9}" presName="parSpace" presStyleCnt="0"/>
      <dgm:spPr/>
    </dgm:pt>
    <dgm:pt modelId="{4D072B3B-1733-2C40-ACB1-D78CB3819CA5}" type="pres">
      <dgm:prSet presAssocID="{03783B1A-9B66-3549-89BE-EE287192D825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6A5BB406-7E95-CC49-B8B0-2F94AC5BC1A1}" srcId="{C142521A-9CC8-8D49-B345-0200BD699DFD}" destId="{9172E0D4-60F4-BD4E-A32A-EA87D6C561EC}" srcOrd="3" destOrd="0" parTransId="{BD09E4A2-056A-2549-823B-6BFDDCE3C574}" sibTransId="{D92DE5C6-904A-5A42-A4DB-11D19CCA9B53}"/>
    <dgm:cxn modelId="{3452591E-595E-CD42-AE06-5AE38EBED6C2}" srcId="{C142521A-9CC8-8D49-B345-0200BD699DFD}" destId="{801A5F97-068C-7F44-AC2B-14FEE78E7EAD}" srcOrd="4" destOrd="0" parTransId="{1C7867FB-B2D8-2E4E-9BA8-837022B77FAC}" sibTransId="{62DB245B-A9B6-E34E-86A9-9B437D0890FB}"/>
    <dgm:cxn modelId="{C9DEC92D-4F60-C44A-BEAE-1DE4CEB52A65}" type="presOf" srcId="{A8701F6C-64BA-064C-9A29-9FC036DCE87C}" destId="{6CD30F8E-8465-9744-9B7A-4241DD192900}" srcOrd="0" destOrd="0" presId="urn:microsoft.com/office/officeart/2005/8/layout/hChevron3"/>
    <dgm:cxn modelId="{CF93E869-313D-0144-B5A0-72EB8C57B299}" type="presOf" srcId="{03783B1A-9B66-3549-89BE-EE287192D825}" destId="{4D072B3B-1733-2C40-ACB1-D78CB3819CA5}" srcOrd="0" destOrd="0" presId="urn:microsoft.com/office/officeart/2005/8/layout/hChevron3"/>
    <dgm:cxn modelId="{8E566E6D-41C4-8E4C-9865-E323A4A5E698}" srcId="{C142521A-9CC8-8D49-B345-0200BD699DFD}" destId="{DF407747-51C8-4746-914F-FA547FEADDE8}" srcOrd="5" destOrd="0" parTransId="{2B14505A-BA3D-B046-A2BC-8C607840DC04}" sibTransId="{DDAC02D5-41A7-A645-A913-EC2CB290FAA9}"/>
    <dgm:cxn modelId="{836B9382-F274-8943-8D69-DF2B5E79FF39}" type="presOf" srcId="{589EC089-E52B-BC4E-BC40-F712838D4062}" destId="{D0F1F968-F96E-E642-8ECD-D940ED28534C}" srcOrd="0" destOrd="0" presId="urn:microsoft.com/office/officeart/2005/8/layout/hChevron3"/>
    <dgm:cxn modelId="{63D8C983-29D3-BD42-BCB6-49A50DF3C6C6}" type="presOf" srcId="{801A5F97-068C-7F44-AC2B-14FEE78E7EAD}" destId="{35FE687B-102B-9042-8C6B-D85666BFB0BA}" srcOrd="0" destOrd="0" presId="urn:microsoft.com/office/officeart/2005/8/layout/hChevron3"/>
    <dgm:cxn modelId="{411B0387-55C2-014B-ADDF-2B8BE204C306}" srcId="{C142521A-9CC8-8D49-B345-0200BD699DFD}" destId="{589EC089-E52B-BC4E-BC40-F712838D4062}" srcOrd="1" destOrd="0" parTransId="{D57A32E0-5634-8F42-8062-49BEF5EBB75C}" sibTransId="{6132455B-6F53-394C-A0AB-8A114EF55E4E}"/>
    <dgm:cxn modelId="{97A04A8A-6291-8943-A809-AEF7F9D932B7}" srcId="{C142521A-9CC8-8D49-B345-0200BD699DFD}" destId="{B1AC8069-8511-0F40-9E01-3A4E6862AE44}" srcOrd="0" destOrd="0" parTransId="{64B45281-6A70-0845-BABD-795F7D9E7484}" sibTransId="{A55924E5-EF8F-6049-9F13-D24FAEDA653D}"/>
    <dgm:cxn modelId="{098B6A8A-6183-9540-BD84-DA9917535105}" type="presOf" srcId="{DF407747-51C8-4746-914F-FA547FEADDE8}" destId="{49497998-3C68-8F45-85AA-1310E4E8BC39}" srcOrd="0" destOrd="0" presId="urn:microsoft.com/office/officeart/2005/8/layout/hChevron3"/>
    <dgm:cxn modelId="{7E17BF8D-3F7A-A84D-8E92-D78C0DBBD7B3}" type="presOf" srcId="{C142521A-9CC8-8D49-B345-0200BD699DFD}" destId="{578A72DE-8C1F-1E4C-995F-7A7288315B6D}" srcOrd="0" destOrd="0" presId="urn:microsoft.com/office/officeart/2005/8/layout/hChevron3"/>
    <dgm:cxn modelId="{DFBA4898-CFB7-4743-B03B-DE47D4F4292D}" srcId="{C142521A-9CC8-8D49-B345-0200BD699DFD}" destId="{03783B1A-9B66-3549-89BE-EE287192D825}" srcOrd="6" destOrd="0" parTransId="{60DA3E75-E9CA-FB4B-9CD5-76A6C3995258}" sibTransId="{732EE00C-BF11-BC40-963B-147E51B9C2B1}"/>
    <dgm:cxn modelId="{A98434A7-7BB9-C041-BEA0-A78FFE41AFD1}" srcId="{C142521A-9CC8-8D49-B345-0200BD699DFD}" destId="{A8701F6C-64BA-064C-9A29-9FC036DCE87C}" srcOrd="2" destOrd="0" parTransId="{541B2C90-5F87-D849-AF6B-88700A320C74}" sibTransId="{35BED9AD-EBCA-7E45-B1BD-B5FED3E908B3}"/>
    <dgm:cxn modelId="{0F09C2B1-CD29-2246-9C6F-6D7BE831C8E3}" type="presOf" srcId="{9172E0D4-60F4-BD4E-A32A-EA87D6C561EC}" destId="{DE406961-2A69-A444-B6B1-152B83D17E65}" srcOrd="0" destOrd="0" presId="urn:microsoft.com/office/officeart/2005/8/layout/hChevron3"/>
    <dgm:cxn modelId="{BE7D44F2-AEC3-D545-8A5A-E66EADD5B695}" type="presOf" srcId="{B1AC8069-8511-0F40-9E01-3A4E6862AE44}" destId="{160783EE-3463-2244-89CD-9BC6D746A574}" srcOrd="0" destOrd="0" presId="urn:microsoft.com/office/officeart/2005/8/layout/hChevron3"/>
    <dgm:cxn modelId="{67D95D11-8BA8-4946-ABD6-19C4A464CC09}" type="presParOf" srcId="{578A72DE-8C1F-1E4C-995F-7A7288315B6D}" destId="{160783EE-3463-2244-89CD-9BC6D746A574}" srcOrd="0" destOrd="0" presId="urn:microsoft.com/office/officeart/2005/8/layout/hChevron3"/>
    <dgm:cxn modelId="{D6632BA5-3AB1-A44E-8729-C824F1A6DC85}" type="presParOf" srcId="{578A72DE-8C1F-1E4C-995F-7A7288315B6D}" destId="{9FACF13C-3CBE-3344-A1F6-C470C7F6E44C}" srcOrd="1" destOrd="0" presId="urn:microsoft.com/office/officeart/2005/8/layout/hChevron3"/>
    <dgm:cxn modelId="{0C973E49-928C-BF4E-BE29-1767F85B4CC6}" type="presParOf" srcId="{578A72DE-8C1F-1E4C-995F-7A7288315B6D}" destId="{D0F1F968-F96E-E642-8ECD-D940ED28534C}" srcOrd="2" destOrd="0" presId="urn:microsoft.com/office/officeart/2005/8/layout/hChevron3"/>
    <dgm:cxn modelId="{E29026AE-50EB-D94C-BADE-3E262CE37911}" type="presParOf" srcId="{578A72DE-8C1F-1E4C-995F-7A7288315B6D}" destId="{176BA8F8-0268-D144-8CA4-D74FAA3FBE89}" srcOrd="3" destOrd="0" presId="urn:microsoft.com/office/officeart/2005/8/layout/hChevron3"/>
    <dgm:cxn modelId="{40D3B434-35D4-1942-B2B3-E09757F9EEB8}" type="presParOf" srcId="{578A72DE-8C1F-1E4C-995F-7A7288315B6D}" destId="{6CD30F8E-8465-9744-9B7A-4241DD192900}" srcOrd="4" destOrd="0" presId="urn:microsoft.com/office/officeart/2005/8/layout/hChevron3"/>
    <dgm:cxn modelId="{20C7BC26-9A69-DD4F-8717-85D2CCA3268F}" type="presParOf" srcId="{578A72DE-8C1F-1E4C-995F-7A7288315B6D}" destId="{5812659A-BA5D-C64C-9A65-D2A0AA2630E6}" srcOrd="5" destOrd="0" presId="urn:microsoft.com/office/officeart/2005/8/layout/hChevron3"/>
    <dgm:cxn modelId="{A9ED32FA-FB51-AF45-A450-DF090047287C}" type="presParOf" srcId="{578A72DE-8C1F-1E4C-995F-7A7288315B6D}" destId="{DE406961-2A69-A444-B6B1-152B83D17E65}" srcOrd="6" destOrd="0" presId="urn:microsoft.com/office/officeart/2005/8/layout/hChevron3"/>
    <dgm:cxn modelId="{3AF70F00-A857-BA4D-B914-A99E15B104BC}" type="presParOf" srcId="{578A72DE-8C1F-1E4C-995F-7A7288315B6D}" destId="{8A9C944F-5F58-E340-82F9-63AEC47608C4}" srcOrd="7" destOrd="0" presId="urn:microsoft.com/office/officeart/2005/8/layout/hChevron3"/>
    <dgm:cxn modelId="{9A998A4F-181E-7341-802E-B5CF62AEBFC5}" type="presParOf" srcId="{578A72DE-8C1F-1E4C-995F-7A7288315B6D}" destId="{35FE687B-102B-9042-8C6B-D85666BFB0BA}" srcOrd="8" destOrd="0" presId="urn:microsoft.com/office/officeart/2005/8/layout/hChevron3"/>
    <dgm:cxn modelId="{7B19146A-5330-454D-9EFC-7765DB9DBD45}" type="presParOf" srcId="{578A72DE-8C1F-1E4C-995F-7A7288315B6D}" destId="{EF85E449-26A1-D74C-B7D7-AE22671BF970}" srcOrd="9" destOrd="0" presId="urn:microsoft.com/office/officeart/2005/8/layout/hChevron3"/>
    <dgm:cxn modelId="{3E6F854D-7F69-AC4B-A0DB-2B64C4CF8067}" type="presParOf" srcId="{578A72DE-8C1F-1E4C-995F-7A7288315B6D}" destId="{49497998-3C68-8F45-85AA-1310E4E8BC39}" srcOrd="10" destOrd="0" presId="urn:microsoft.com/office/officeart/2005/8/layout/hChevron3"/>
    <dgm:cxn modelId="{3BCD9631-8502-1B46-AA38-5D18F426B6DD}" type="presParOf" srcId="{578A72DE-8C1F-1E4C-995F-7A7288315B6D}" destId="{209C96B3-9E49-4C45-A29C-5FCC1E4EC703}" srcOrd="11" destOrd="0" presId="urn:microsoft.com/office/officeart/2005/8/layout/hChevron3"/>
    <dgm:cxn modelId="{165CD69A-A81F-504C-A1D9-4D1B2723C223}" type="presParOf" srcId="{578A72DE-8C1F-1E4C-995F-7A7288315B6D}" destId="{4D072B3B-1733-2C40-ACB1-D78CB3819CA5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D79CC-3ED4-694E-9FF0-B11E03467EF0}">
      <dsp:nvSpPr>
        <dsp:cNvPr id="0" name=""/>
        <dsp:cNvSpPr/>
      </dsp:nvSpPr>
      <dsp:spPr>
        <a:xfrm>
          <a:off x="1056794" y="912415"/>
          <a:ext cx="2273035" cy="2273035"/>
        </a:xfrm>
        <a:prstGeom prst="ellipse">
          <a:avLst/>
        </a:prstGeom>
        <a:solidFill>
          <a:srgbClr val="002060">
            <a:alpha val="5000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Indirect Rates</a:t>
          </a:r>
        </a:p>
      </dsp:txBody>
      <dsp:txXfrm>
        <a:off x="1389672" y="1245293"/>
        <a:ext cx="1607279" cy="1607279"/>
      </dsp:txXfrm>
    </dsp:sp>
    <dsp:sp modelId="{FE43DC64-987D-FA41-B280-105D052DCE09}">
      <dsp:nvSpPr>
        <dsp:cNvPr id="0" name=""/>
        <dsp:cNvSpPr/>
      </dsp:nvSpPr>
      <dsp:spPr>
        <a:xfrm>
          <a:off x="1625053" y="405"/>
          <a:ext cx="1136517" cy="1136517"/>
        </a:xfrm>
        <a:prstGeom prst="ellipse">
          <a:avLst/>
        </a:prstGeom>
        <a:solidFill>
          <a:schemeClr val="accent6">
            <a:lumMod val="75000"/>
            <a:lumOff val="25000"/>
            <a:alpha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G&amp;A</a:t>
          </a:r>
        </a:p>
      </dsp:txBody>
      <dsp:txXfrm>
        <a:off x="1791492" y="166844"/>
        <a:ext cx="803639" cy="803639"/>
      </dsp:txXfrm>
    </dsp:sp>
    <dsp:sp modelId="{88ADABDF-A8EA-2845-A662-F1B319BE204D}">
      <dsp:nvSpPr>
        <dsp:cNvPr id="0" name=""/>
        <dsp:cNvSpPr/>
      </dsp:nvSpPr>
      <dsp:spPr>
        <a:xfrm>
          <a:off x="3105322" y="1480674"/>
          <a:ext cx="1136517" cy="1136517"/>
        </a:xfrm>
        <a:prstGeom prst="ellipse">
          <a:avLst/>
        </a:prstGeom>
        <a:solidFill>
          <a:schemeClr val="accent6">
            <a:lumMod val="75000"/>
            <a:lumOff val="25000"/>
            <a:alpha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Payroll Fringe</a:t>
          </a:r>
        </a:p>
      </dsp:txBody>
      <dsp:txXfrm>
        <a:off x="3271761" y="1647113"/>
        <a:ext cx="803639" cy="803639"/>
      </dsp:txXfrm>
    </dsp:sp>
    <dsp:sp modelId="{9735D2DD-83A2-1742-9670-86E766709239}">
      <dsp:nvSpPr>
        <dsp:cNvPr id="0" name=""/>
        <dsp:cNvSpPr/>
      </dsp:nvSpPr>
      <dsp:spPr>
        <a:xfrm>
          <a:off x="1625053" y="2960942"/>
          <a:ext cx="1136517" cy="1136517"/>
        </a:xfrm>
        <a:prstGeom prst="ellipse">
          <a:avLst/>
        </a:prstGeom>
        <a:solidFill>
          <a:schemeClr val="accent6">
            <a:lumMod val="50000"/>
            <a:lumOff val="50000"/>
            <a:alpha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Indirect Costs </a:t>
          </a:r>
        </a:p>
      </dsp:txBody>
      <dsp:txXfrm>
        <a:off x="1791492" y="3127381"/>
        <a:ext cx="803639" cy="803639"/>
      </dsp:txXfrm>
    </dsp:sp>
    <dsp:sp modelId="{9A89320C-E384-494E-A578-9A6681C414AA}">
      <dsp:nvSpPr>
        <dsp:cNvPr id="0" name=""/>
        <dsp:cNvSpPr/>
      </dsp:nvSpPr>
      <dsp:spPr>
        <a:xfrm>
          <a:off x="144785" y="1480674"/>
          <a:ext cx="1136517" cy="1136517"/>
        </a:xfrm>
        <a:prstGeom prst="ellipse">
          <a:avLst/>
        </a:prstGeom>
        <a:solidFill>
          <a:schemeClr val="accent6">
            <a:lumMod val="50000"/>
            <a:lumOff val="50000"/>
            <a:alpha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Direct Costs</a:t>
          </a:r>
        </a:p>
      </dsp:txBody>
      <dsp:txXfrm>
        <a:off x="311224" y="1647113"/>
        <a:ext cx="803639" cy="8036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41956-4610-4B47-B766-FDB82D0AC897}">
      <dsp:nvSpPr>
        <dsp:cNvPr id="0" name=""/>
        <dsp:cNvSpPr/>
      </dsp:nvSpPr>
      <dsp:spPr>
        <a:xfrm>
          <a:off x="0" y="110357"/>
          <a:ext cx="3779520" cy="3779520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270AF-0665-7D40-B8E7-35BA129DC012}">
      <dsp:nvSpPr>
        <dsp:cNvPr id="0" name=""/>
        <dsp:cNvSpPr/>
      </dsp:nvSpPr>
      <dsp:spPr>
        <a:xfrm>
          <a:off x="1889760" y="110357"/>
          <a:ext cx="4409440" cy="37795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002060"/>
              </a:solidFill>
            </a:rPr>
            <a:t>Fixed Price</a:t>
          </a:r>
        </a:p>
      </dsp:txBody>
      <dsp:txXfrm>
        <a:off x="1889760" y="110357"/>
        <a:ext cx="2204720" cy="1133858"/>
      </dsp:txXfrm>
    </dsp:sp>
    <dsp:sp modelId="{59E1AA96-4647-C24D-960E-8FFB423B890E}">
      <dsp:nvSpPr>
        <dsp:cNvPr id="0" name=""/>
        <dsp:cNvSpPr/>
      </dsp:nvSpPr>
      <dsp:spPr>
        <a:xfrm>
          <a:off x="661417" y="1244216"/>
          <a:ext cx="2456685" cy="2456685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D6FD6-EE01-4148-8B31-7FE063D5BA2B}">
      <dsp:nvSpPr>
        <dsp:cNvPr id="0" name=""/>
        <dsp:cNvSpPr/>
      </dsp:nvSpPr>
      <dsp:spPr>
        <a:xfrm>
          <a:off x="1889760" y="1305265"/>
          <a:ext cx="4409440" cy="24566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002060"/>
              </a:solidFill>
            </a:rPr>
            <a:t>Cost Reimbursable</a:t>
          </a:r>
        </a:p>
      </dsp:txBody>
      <dsp:txXfrm>
        <a:off x="1889760" y="1305265"/>
        <a:ext cx="2204720" cy="1133854"/>
      </dsp:txXfrm>
    </dsp:sp>
    <dsp:sp modelId="{25946B88-E4B1-6849-9CE0-1AEDF64E63FD}">
      <dsp:nvSpPr>
        <dsp:cNvPr id="0" name=""/>
        <dsp:cNvSpPr/>
      </dsp:nvSpPr>
      <dsp:spPr>
        <a:xfrm>
          <a:off x="1322832" y="2378071"/>
          <a:ext cx="1133854" cy="113385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B5F03-94AA-9A45-A344-31EC4D743EC9}">
      <dsp:nvSpPr>
        <dsp:cNvPr id="0" name=""/>
        <dsp:cNvSpPr/>
      </dsp:nvSpPr>
      <dsp:spPr>
        <a:xfrm>
          <a:off x="1889760" y="2378071"/>
          <a:ext cx="4409440" cy="11338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002060"/>
              </a:solidFill>
            </a:rPr>
            <a:t>T&amp;M</a:t>
          </a:r>
        </a:p>
      </dsp:txBody>
      <dsp:txXfrm>
        <a:off x="1889760" y="2378071"/>
        <a:ext cx="2204720" cy="1133854"/>
      </dsp:txXfrm>
    </dsp:sp>
    <dsp:sp modelId="{1130E340-27A4-624C-A72F-715A90A39948}">
      <dsp:nvSpPr>
        <dsp:cNvPr id="0" name=""/>
        <dsp:cNvSpPr/>
      </dsp:nvSpPr>
      <dsp:spPr>
        <a:xfrm>
          <a:off x="4094480" y="110357"/>
          <a:ext cx="2204720" cy="11338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solidFill>
                <a:srgbClr val="002060"/>
              </a:solidFill>
            </a:rPr>
            <a:t>FFP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solidFill>
                <a:srgbClr val="002060"/>
              </a:solidFill>
            </a:rPr>
            <a:t>FPPI</a:t>
          </a:r>
        </a:p>
      </dsp:txBody>
      <dsp:txXfrm>
        <a:off x="4094480" y="110357"/>
        <a:ext cx="2204720" cy="1133858"/>
      </dsp:txXfrm>
    </dsp:sp>
    <dsp:sp modelId="{3F8DFEDB-C594-DD4A-8734-795ABFBDF0E2}">
      <dsp:nvSpPr>
        <dsp:cNvPr id="0" name=""/>
        <dsp:cNvSpPr/>
      </dsp:nvSpPr>
      <dsp:spPr>
        <a:xfrm>
          <a:off x="4094480" y="1244216"/>
          <a:ext cx="2204720" cy="11338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solidFill>
                <a:srgbClr val="002060"/>
              </a:solidFill>
            </a:rPr>
            <a:t>CFP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solidFill>
                <a:srgbClr val="002060"/>
              </a:solidFill>
            </a:rPr>
            <a:t>CPFF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solidFill>
                <a:srgbClr val="002060"/>
              </a:solidFill>
            </a:rPr>
            <a:t>CPIF</a:t>
          </a:r>
        </a:p>
      </dsp:txBody>
      <dsp:txXfrm>
        <a:off x="4094480" y="1244216"/>
        <a:ext cx="2204720" cy="1133854"/>
      </dsp:txXfrm>
    </dsp:sp>
    <dsp:sp modelId="{7C37BF5F-D8EF-AA4A-8B4D-5C00932D9A9D}">
      <dsp:nvSpPr>
        <dsp:cNvPr id="0" name=""/>
        <dsp:cNvSpPr/>
      </dsp:nvSpPr>
      <dsp:spPr>
        <a:xfrm>
          <a:off x="4094480" y="2378071"/>
          <a:ext cx="2204720" cy="11338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solidFill>
                <a:srgbClr val="002060"/>
              </a:solidFill>
            </a:rPr>
            <a:t>GMAX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solidFill>
                <a:srgbClr val="002060"/>
              </a:solidFill>
            </a:rPr>
            <a:t>NTE</a:t>
          </a:r>
        </a:p>
      </dsp:txBody>
      <dsp:txXfrm>
        <a:off x="4094480" y="2378071"/>
        <a:ext cx="2204720" cy="1133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52485-C768-F140-A3FA-33C907B70705}">
      <dsp:nvSpPr>
        <dsp:cNvPr id="0" name=""/>
        <dsp:cNvSpPr/>
      </dsp:nvSpPr>
      <dsp:spPr>
        <a:xfrm>
          <a:off x="4084" y="524613"/>
          <a:ext cx="1266177" cy="50647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Contract</a:t>
          </a:r>
        </a:p>
      </dsp:txBody>
      <dsp:txXfrm>
        <a:off x="4084" y="524613"/>
        <a:ext cx="1139559" cy="506471"/>
      </dsp:txXfrm>
    </dsp:sp>
    <dsp:sp modelId="{160783EE-3463-2244-89CD-9BC6D746A574}">
      <dsp:nvSpPr>
        <dsp:cNvPr id="0" name=""/>
        <dsp:cNvSpPr/>
      </dsp:nvSpPr>
      <dsp:spPr>
        <a:xfrm>
          <a:off x="1017026" y="524613"/>
          <a:ext cx="1266177" cy="5064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Budget/WBS</a:t>
          </a:r>
        </a:p>
      </dsp:txBody>
      <dsp:txXfrm>
        <a:off x="1270262" y="524613"/>
        <a:ext cx="759706" cy="506471"/>
      </dsp:txXfrm>
    </dsp:sp>
    <dsp:sp modelId="{D0F1F968-F96E-E642-8ECD-D940ED28534C}">
      <dsp:nvSpPr>
        <dsp:cNvPr id="0" name=""/>
        <dsp:cNvSpPr/>
      </dsp:nvSpPr>
      <dsp:spPr>
        <a:xfrm>
          <a:off x="2029969" y="524613"/>
          <a:ext cx="1266177" cy="5064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Timesheet</a:t>
          </a:r>
        </a:p>
      </dsp:txBody>
      <dsp:txXfrm>
        <a:off x="2283205" y="524613"/>
        <a:ext cx="759706" cy="506471"/>
      </dsp:txXfrm>
    </dsp:sp>
    <dsp:sp modelId="{6CD30F8E-8465-9744-9B7A-4241DD192900}">
      <dsp:nvSpPr>
        <dsp:cNvPr id="0" name=""/>
        <dsp:cNvSpPr/>
      </dsp:nvSpPr>
      <dsp:spPr>
        <a:xfrm>
          <a:off x="3042911" y="524613"/>
          <a:ext cx="1266177" cy="5064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Payroll - Labor Distribution</a:t>
          </a:r>
        </a:p>
      </dsp:txBody>
      <dsp:txXfrm>
        <a:off x="3296147" y="524613"/>
        <a:ext cx="759706" cy="506471"/>
      </dsp:txXfrm>
    </dsp:sp>
    <dsp:sp modelId="{DE406961-2A69-A444-B6B1-152B83D17E65}">
      <dsp:nvSpPr>
        <dsp:cNvPr id="0" name=""/>
        <dsp:cNvSpPr/>
      </dsp:nvSpPr>
      <dsp:spPr>
        <a:xfrm>
          <a:off x="4055853" y="524613"/>
          <a:ext cx="1266177" cy="5064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Job Cost </a:t>
          </a:r>
        </a:p>
      </dsp:txBody>
      <dsp:txXfrm>
        <a:off x="4309089" y="524613"/>
        <a:ext cx="759706" cy="506471"/>
      </dsp:txXfrm>
    </dsp:sp>
    <dsp:sp modelId="{35FE687B-102B-9042-8C6B-D85666BFB0BA}">
      <dsp:nvSpPr>
        <dsp:cNvPr id="0" name=""/>
        <dsp:cNvSpPr/>
      </dsp:nvSpPr>
      <dsp:spPr>
        <a:xfrm>
          <a:off x="5068796" y="524613"/>
          <a:ext cx="1266177" cy="5064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Billing  </a:t>
          </a:r>
        </a:p>
      </dsp:txBody>
      <dsp:txXfrm>
        <a:off x="5322032" y="524613"/>
        <a:ext cx="759706" cy="506471"/>
      </dsp:txXfrm>
    </dsp:sp>
    <dsp:sp modelId="{49497998-3C68-8F45-85AA-1310E4E8BC39}">
      <dsp:nvSpPr>
        <dsp:cNvPr id="0" name=""/>
        <dsp:cNvSpPr/>
      </dsp:nvSpPr>
      <dsp:spPr>
        <a:xfrm>
          <a:off x="6081738" y="524613"/>
          <a:ext cx="1266177" cy="5064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General Ledger </a:t>
          </a:r>
        </a:p>
      </dsp:txBody>
      <dsp:txXfrm>
        <a:off x="6334974" y="524613"/>
        <a:ext cx="759706" cy="506471"/>
      </dsp:txXfrm>
    </dsp:sp>
    <dsp:sp modelId="{4D072B3B-1733-2C40-ACB1-D78CB3819CA5}">
      <dsp:nvSpPr>
        <dsp:cNvPr id="0" name=""/>
        <dsp:cNvSpPr/>
      </dsp:nvSpPr>
      <dsp:spPr>
        <a:xfrm>
          <a:off x="7094680" y="524613"/>
          <a:ext cx="1266177" cy="5064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Cash  Receipts</a:t>
          </a:r>
        </a:p>
      </dsp:txBody>
      <dsp:txXfrm>
        <a:off x="7347916" y="524613"/>
        <a:ext cx="759706" cy="5064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29080-FF64-FA4B-9678-5CA8E997BC58}">
      <dsp:nvSpPr>
        <dsp:cNvPr id="0" name=""/>
        <dsp:cNvSpPr/>
      </dsp:nvSpPr>
      <dsp:spPr>
        <a:xfrm>
          <a:off x="1224194" y="4972"/>
          <a:ext cx="3241213" cy="3241213"/>
        </a:xfrm>
        <a:prstGeom prst="circularArrow">
          <a:avLst>
            <a:gd name="adj1" fmla="val 5544"/>
            <a:gd name="adj2" fmla="val 330680"/>
            <a:gd name="adj3" fmla="val 13833005"/>
            <a:gd name="adj4" fmla="val 17351323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44EE8-2944-ED47-A29D-5EDC989015E3}">
      <dsp:nvSpPr>
        <dsp:cNvPr id="0" name=""/>
        <dsp:cNvSpPr/>
      </dsp:nvSpPr>
      <dsp:spPr>
        <a:xfrm>
          <a:off x="2104696" y="23229"/>
          <a:ext cx="1480211" cy="7401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Needs</a:t>
          </a:r>
        </a:p>
      </dsp:txBody>
      <dsp:txXfrm>
        <a:off x="2140825" y="59358"/>
        <a:ext cx="1407953" cy="667847"/>
      </dsp:txXfrm>
    </dsp:sp>
    <dsp:sp modelId="{F8733404-39C5-C246-B82F-7176149A5304}">
      <dsp:nvSpPr>
        <dsp:cNvPr id="0" name=""/>
        <dsp:cNvSpPr/>
      </dsp:nvSpPr>
      <dsp:spPr>
        <a:xfrm>
          <a:off x="3402292" y="956182"/>
          <a:ext cx="1480211" cy="7401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Measure</a:t>
          </a:r>
        </a:p>
      </dsp:txBody>
      <dsp:txXfrm>
        <a:off x="3438421" y="992311"/>
        <a:ext cx="1407953" cy="667847"/>
      </dsp:txXfrm>
    </dsp:sp>
    <dsp:sp modelId="{887F020B-EF93-C546-8C97-269E22692363}">
      <dsp:nvSpPr>
        <dsp:cNvPr id="0" name=""/>
        <dsp:cNvSpPr/>
      </dsp:nvSpPr>
      <dsp:spPr>
        <a:xfrm>
          <a:off x="2900186" y="2501507"/>
          <a:ext cx="1480211" cy="7401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Assess</a:t>
          </a:r>
        </a:p>
      </dsp:txBody>
      <dsp:txXfrm>
        <a:off x="2936315" y="2537636"/>
        <a:ext cx="1407953" cy="667847"/>
      </dsp:txXfrm>
    </dsp:sp>
    <dsp:sp modelId="{63C41A68-A270-184A-B858-8D5956C34DA5}">
      <dsp:nvSpPr>
        <dsp:cNvPr id="0" name=""/>
        <dsp:cNvSpPr/>
      </dsp:nvSpPr>
      <dsp:spPr>
        <a:xfrm>
          <a:off x="1275335" y="2501507"/>
          <a:ext cx="1480211" cy="7401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Improve</a:t>
          </a:r>
        </a:p>
      </dsp:txBody>
      <dsp:txXfrm>
        <a:off x="1311464" y="2537636"/>
        <a:ext cx="1407953" cy="667847"/>
      </dsp:txXfrm>
    </dsp:sp>
    <dsp:sp modelId="{A68F9EEA-5C0F-8C42-A2A4-A8DB2BE13B50}">
      <dsp:nvSpPr>
        <dsp:cNvPr id="0" name=""/>
        <dsp:cNvSpPr/>
      </dsp:nvSpPr>
      <dsp:spPr>
        <a:xfrm>
          <a:off x="773228" y="956182"/>
          <a:ext cx="1480211" cy="7401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Control</a:t>
          </a:r>
        </a:p>
      </dsp:txBody>
      <dsp:txXfrm>
        <a:off x="809357" y="992311"/>
        <a:ext cx="1407953" cy="6678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783EE-3463-2244-89CD-9BC6D746A574}">
      <dsp:nvSpPr>
        <dsp:cNvPr id="0" name=""/>
        <dsp:cNvSpPr/>
      </dsp:nvSpPr>
      <dsp:spPr>
        <a:xfrm>
          <a:off x="1323" y="1390294"/>
          <a:ext cx="1557529" cy="623011"/>
        </a:xfrm>
        <a:prstGeom prst="homePlat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Estimating</a:t>
          </a:r>
        </a:p>
      </dsp:txBody>
      <dsp:txXfrm>
        <a:off x="1323" y="1390294"/>
        <a:ext cx="1401776" cy="623011"/>
      </dsp:txXfrm>
    </dsp:sp>
    <dsp:sp modelId="{D0F1F968-F96E-E642-8ECD-D940ED28534C}">
      <dsp:nvSpPr>
        <dsp:cNvPr id="0" name=""/>
        <dsp:cNvSpPr/>
      </dsp:nvSpPr>
      <dsp:spPr>
        <a:xfrm>
          <a:off x="1247347" y="1390294"/>
          <a:ext cx="1557529" cy="623011"/>
        </a:xfrm>
        <a:prstGeom prst="chevron">
          <a:avLst/>
        </a:prstGeom>
        <a:solidFill>
          <a:schemeClr val="accent5">
            <a:shade val="80000"/>
            <a:hueOff val="-32794"/>
            <a:satOff val="-2976"/>
            <a:lumOff val="6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Contracts</a:t>
          </a:r>
        </a:p>
      </dsp:txBody>
      <dsp:txXfrm>
        <a:off x="1558853" y="1390294"/>
        <a:ext cx="934518" cy="623011"/>
      </dsp:txXfrm>
    </dsp:sp>
    <dsp:sp modelId="{6CD30F8E-8465-9744-9B7A-4241DD192900}">
      <dsp:nvSpPr>
        <dsp:cNvPr id="0" name=""/>
        <dsp:cNvSpPr/>
      </dsp:nvSpPr>
      <dsp:spPr>
        <a:xfrm>
          <a:off x="2493370" y="1390294"/>
          <a:ext cx="1557529" cy="623011"/>
        </a:xfrm>
        <a:prstGeom prst="chevron">
          <a:avLst/>
        </a:prstGeom>
        <a:solidFill>
          <a:schemeClr val="accent5">
            <a:shade val="80000"/>
            <a:hueOff val="-65588"/>
            <a:satOff val="-5951"/>
            <a:lumOff val="123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Project Management</a:t>
          </a:r>
        </a:p>
      </dsp:txBody>
      <dsp:txXfrm>
        <a:off x="2804876" y="1390294"/>
        <a:ext cx="934518" cy="623011"/>
      </dsp:txXfrm>
    </dsp:sp>
    <dsp:sp modelId="{DE406961-2A69-A444-B6B1-152B83D17E65}">
      <dsp:nvSpPr>
        <dsp:cNvPr id="0" name=""/>
        <dsp:cNvSpPr/>
      </dsp:nvSpPr>
      <dsp:spPr>
        <a:xfrm>
          <a:off x="3739394" y="1390294"/>
          <a:ext cx="1557529" cy="623011"/>
        </a:xfrm>
        <a:prstGeom prst="chevron">
          <a:avLst/>
        </a:prstGeom>
        <a:solidFill>
          <a:schemeClr val="accent5">
            <a:shade val="80000"/>
            <a:hueOff val="-98381"/>
            <a:satOff val="-8927"/>
            <a:lumOff val="184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Accounting</a:t>
          </a:r>
        </a:p>
      </dsp:txBody>
      <dsp:txXfrm>
        <a:off x="4050900" y="1390294"/>
        <a:ext cx="934518" cy="623011"/>
      </dsp:txXfrm>
    </dsp:sp>
    <dsp:sp modelId="{35FE687B-102B-9042-8C6B-D85666BFB0BA}">
      <dsp:nvSpPr>
        <dsp:cNvPr id="0" name=""/>
        <dsp:cNvSpPr/>
      </dsp:nvSpPr>
      <dsp:spPr>
        <a:xfrm>
          <a:off x="4985417" y="1390294"/>
          <a:ext cx="1557529" cy="623011"/>
        </a:xfrm>
        <a:prstGeom prst="chevron">
          <a:avLst/>
        </a:prstGeom>
        <a:solidFill>
          <a:schemeClr val="accent5">
            <a:shade val="80000"/>
            <a:hueOff val="-131175"/>
            <a:satOff val="-11903"/>
            <a:lumOff val="246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Procurement </a:t>
          </a:r>
        </a:p>
      </dsp:txBody>
      <dsp:txXfrm>
        <a:off x="5296923" y="1390294"/>
        <a:ext cx="934518" cy="623011"/>
      </dsp:txXfrm>
    </dsp:sp>
    <dsp:sp modelId="{49497998-3C68-8F45-85AA-1310E4E8BC39}">
      <dsp:nvSpPr>
        <dsp:cNvPr id="0" name=""/>
        <dsp:cNvSpPr/>
      </dsp:nvSpPr>
      <dsp:spPr>
        <a:xfrm>
          <a:off x="6231441" y="1390294"/>
          <a:ext cx="1557529" cy="623011"/>
        </a:xfrm>
        <a:prstGeom prst="chevron">
          <a:avLst/>
        </a:prstGeom>
        <a:solidFill>
          <a:schemeClr val="accent5">
            <a:shade val="80000"/>
            <a:hueOff val="-163969"/>
            <a:satOff val="-14878"/>
            <a:lumOff val="307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Compliance </a:t>
          </a:r>
        </a:p>
      </dsp:txBody>
      <dsp:txXfrm>
        <a:off x="6542947" y="1390294"/>
        <a:ext cx="934518" cy="623011"/>
      </dsp:txXfrm>
    </dsp:sp>
    <dsp:sp modelId="{4D072B3B-1733-2C40-ACB1-D78CB3819CA5}">
      <dsp:nvSpPr>
        <dsp:cNvPr id="0" name=""/>
        <dsp:cNvSpPr/>
      </dsp:nvSpPr>
      <dsp:spPr>
        <a:xfrm>
          <a:off x="7477464" y="1390294"/>
          <a:ext cx="1557529" cy="623011"/>
        </a:xfrm>
        <a:prstGeom prst="chevron">
          <a:avLst/>
        </a:prstGeom>
        <a:solidFill>
          <a:schemeClr val="accent5">
            <a:shade val="80000"/>
            <a:hueOff val="-196763"/>
            <a:satOff val="-17854"/>
            <a:lumOff val="369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Project Close Out</a:t>
          </a:r>
        </a:p>
      </dsp:txBody>
      <dsp:txXfrm>
        <a:off x="7788970" y="1390294"/>
        <a:ext cx="934518" cy="623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9B987-08CA-FA4D-8C2C-BEB16F9DB297}" type="datetimeFigureOut">
              <a:rPr lang="en-US" smtClean="0"/>
              <a:t>9/28/20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A42E9-10B2-0440-973D-C131B34B4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7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59743-683C-4279-9E83-23C937C99C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8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82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43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30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01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31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45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85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99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92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8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7021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6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36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19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39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5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70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21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43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27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5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13042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30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8008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04769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25306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21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66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05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A42E9-10B2-0440-973D-C131B34B4C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37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food&#10;&#10;Description automatically generated">
            <a:extLst>
              <a:ext uri="{FF2B5EF4-FFF2-40B4-BE49-F238E27FC236}">
                <a16:creationId xmlns:a16="http://schemas.microsoft.com/office/drawing/2014/main" id="{8908A522-CE93-48BF-9105-4D534926F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300667"/>
            <a:ext cx="12192000" cy="1557333"/>
          </a:xfrm>
          <a:prstGeom prst="rect">
            <a:avLst/>
          </a:prstGeom>
        </p:spPr>
      </p:pic>
      <p:pic>
        <p:nvPicPr>
          <p:cNvPr id="16" name="Picture 15" descr="A close up of a rock&#10;&#10;Description automatically generated">
            <a:extLst>
              <a:ext uri="{FF2B5EF4-FFF2-40B4-BE49-F238E27FC236}">
                <a16:creationId xmlns:a16="http://schemas.microsoft.com/office/drawing/2014/main" id="{325BAC3B-B0B1-4DC0-97DC-F9B2ECE098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0" y="-1391971"/>
            <a:ext cx="12189847" cy="8166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03976-6C8F-47CE-8430-5063B07609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4359" y="2739644"/>
            <a:ext cx="10083282" cy="1550534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328F88-449D-41C4-B136-EA8C12F826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26703"/>
            <a:ext cx="9144000" cy="1057048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8EE9295-7823-4D8E-A7CE-EE191BAA56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3191" y="1497147"/>
            <a:ext cx="5931420" cy="914402"/>
          </a:xfrm>
          <a:prstGeom prst="rect">
            <a:avLst/>
          </a:prstGeom>
        </p:spPr>
      </p:pic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E7A8D88-DA43-44E1-8EF7-7FC70159C1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60771" y="1413315"/>
            <a:ext cx="3962400" cy="9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21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FAAB-2F6B-42E0-B6FF-B0D45F66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9651"/>
            <a:ext cx="10515600" cy="681037"/>
          </a:xfrm>
        </p:spPr>
        <p:txBody>
          <a:bodyPr>
            <a:normAutofit/>
          </a:bodyPr>
          <a:lstStyle>
            <a:lvl1pPr>
              <a:defRPr sz="36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2ED12-4D68-42D3-AC6E-1CBD2DC8D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A989C-4E37-4209-A764-3CE3041BE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00287" y="3834245"/>
            <a:ext cx="3603564" cy="3387436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110D8ADF-BA60-4167-A6BE-E13D29E2D6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992" y="6178468"/>
            <a:ext cx="3324688" cy="5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3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59B28C7-F579-4B94-A598-FD88D2CFF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00287" y="3834245"/>
            <a:ext cx="3603564" cy="338743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6A61D61-931E-414B-978D-20D65A74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1551"/>
            <a:ext cx="10515600" cy="681037"/>
          </a:xfrm>
        </p:spPr>
        <p:txBody>
          <a:bodyPr>
            <a:normAutofit/>
          </a:bodyPr>
          <a:lstStyle>
            <a:lvl1pPr>
              <a:defRPr sz="36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2AA75EC-8F6E-4A24-B055-5C971503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60951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A964171-F6AA-4B3F-BA37-B6B1869D40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825625"/>
            <a:ext cx="5060951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D961E65-BA0C-42AC-BADF-27593BE2F0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992" y="6178468"/>
            <a:ext cx="3324688" cy="5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4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DCB155-395E-4C9E-ACFB-05BB44987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30036" y="1465118"/>
            <a:ext cx="10025352" cy="43959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117A4D6-DA16-4FE1-91C6-A3FE3672B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00287" y="3834245"/>
            <a:ext cx="3603564" cy="338743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B44D2D-3C80-4664-967B-8B11012E8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1411"/>
            <a:ext cx="10515600" cy="681037"/>
          </a:xfrm>
        </p:spPr>
        <p:txBody>
          <a:bodyPr>
            <a:normAutofit/>
          </a:bodyPr>
          <a:lstStyle>
            <a:lvl1pPr>
              <a:defRPr sz="36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BAE76596-716D-4B3C-8228-1013AE646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992" y="6178468"/>
            <a:ext cx="3324688" cy="5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80EB31D2-3466-4C84-8994-95941221EA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7" name="Rectangle 6" descr="Brush stroke mask">
            <a:extLst>
              <a:ext uri="{FF2B5EF4-FFF2-40B4-BE49-F238E27FC236}">
                <a16:creationId xmlns:a16="http://schemas.microsoft.com/office/drawing/2014/main" id="{09350598-7231-484F-ABFF-7D42DB8424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56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BC4D2-04A1-4388-B041-D25EA3246F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3275" y="651872"/>
            <a:ext cx="6238970" cy="196777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500">
                <a:solidFill>
                  <a:srgbClr val="003976"/>
                </a:solidFill>
              </a:defRPr>
            </a:lvl1pPr>
          </a:lstStyle>
          <a:p>
            <a:r>
              <a:rPr lang="en-US" noProof="0"/>
              <a:t>2020 CFMA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2EDEE-795E-4F38-9546-83FC7F925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923" y="5646875"/>
            <a:ext cx="6870809" cy="505934"/>
          </a:xfrm>
        </p:spPr>
        <p:txBody>
          <a:bodyPr>
            <a:noAutofit/>
          </a:bodyPr>
          <a:lstStyle>
            <a:lvl1pPr marL="0" indent="0" algn="l">
              <a:buNone/>
              <a:defRPr sz="3200" i="0">
                <a:solidFill>
                  <a:srgbClr val="00806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err="1"/>
              <a:t>wifi</a:t>
            </a:r>
            <a:r>
              <a:rPr lang="en-US" noProof="0"/>
              <a:t> password: </a:t>
            </a:r>
            <a:r>
              <a:rPr lang="en-US" noProof="0" err="1"/>
              <a:t>BRAYNTaxIncentives</a:t>
            </a:r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0EFB6A-EF00-4DD9-9184-AFC328D0236C}"/>
              </a:ext>
            </a:extLst>
          </p:cNvPr>
          <p:cNvCxnSpPr>
            <a:cxnSpLocks/>
          </p:cNvCxnSpPr>
          <p:nvPr userDrawn="1"/>
        </p:nvCxnSpPr>
        <p:spPr>
          <a:xfrm>
            <a:off x="824025" y="5453416"/>
            <a:ext cx="6218220" cy="0"/>
          </a:xfrm>
          <a:prstGeom prst="line">
            <a:avLst/>
          </a:prstGeom>
          <a:ln w="25400">
            <a:solidFill>
              <a:srgbClr val="8D632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51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C29D2258-1B95-4162-A17C-D00BCD020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 descr="Brush stroke spot">
            <a:extLst>
              <a:ext uri="{FF2B5EF4-FFF2-40B4-BE49-F238E27FC236}">
                <a16:creationId xmlns:a16="http://schemas.microsoft.com/office/drawing/2014/main" id="{7C197BE4-2E4C-4177-8440-BB95B0A4C7FB}"/>
              </a:ext>
            </a:extLst>
          </p:cNvPr>
          <p:cNvSpPr/>
          <p:nvPr userDrawn="1"/>
        </p:nvSpPr>
        <p:spPr>
          <a:xfrm>
            <a:off x="3270126" y="0"/>
            <a:ext cx="6611112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8FC7C-F5F3-4D82-ADCB-B64F9FBB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E458-E7C2-4395-B75D-476A174CEE4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0D35E8-D43B-49F9-9465-A7A8F698FC8A}"/>
              </a:ext>
            </a:extLst>
          </p:cNvPr>
          <p:cNvCxnSpPr/>
          <p:nvPr userDrawn="1"/>
        </p:nvCxnSpPr>
        <p:spPr>
          <a:xfrm>
            <a:off x="4989576" y="4457209"/>
            <a:ext cx="2212848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C863CA31-4E68-4CD7-9214-51D7BBC1FA1F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529264" y="4494894"/>
            <a:ext cx="5133473" cy="52631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i="0">
                <a:solidFill>
                  <a:srgbClr val="00806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Speaker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CAEEA74-ABCB-45B1-A352-71E9CCD670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9792" y="3306697"/>
            <a:ext cx="4772417" cy="1102291"/>
          </a:xfrm>
        </p:spPr>
        <p:txBody>
          <a:bodyPr anchor="b" anchorCtr="0">
            <a:normAutofit/>
          </a:bodyPr>
          <a:lstStyle>
            <a:lvl1pPr algn="ctr">
              <a:defRPr sz="3600">
                <a:solidFill>
                  <a:srgbClr val="003976"/>
                </a:solidFill>
              </a:defRPr>
            </a:lvl1pPr>
          </a:lstStyle>
          <a:p>
            <a:r>
              <a:rPr lang="en-US" noProof="0"/>
              <a:t>Session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16B7C1D-8B3D-A74D-A03E-324C725E6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30290" y="1034769"/>
            <a:ext cx="5931420" cy="914402"/>
          </a:xfrm>
          <a:prstGeom prst="rect">
            <a:avLst/>
          </a:prstGeom>
        </p:spPr>
      </p:pic>
      <p:pic>
        <p:nvPicPr>
          <p:cNvPr id="10" name="Picture 9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8F106989-8DCA-3043-8460-C6E9CE7449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14800" y="1985879"/>
            <a:ext cx="3962400" cy="9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93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8F4E395B-03B3-489C-A3F1-AB5BA48B1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6" name="Rectangle 5" descr="Brush stroke mask">
            <a:extLst>
              <a:ext uri="{FF2B5EF4-FFF2-40B4-BE49-F238E27FC236}">
                <a16:creationId xmlns:a16="http://schemas.microsoft.com/office/drawing/2014/main" id="{711F6639-CBD0-4C8A-8EF9-F2CC36C9EF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1A2D-ABDE-480C-AB32-045C19139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6" y="4059533"/>
            <a:ext cx="10515600" cy="809566"/>
          </a:xfrm>
        </p:spPr>
        <p:txBody>
          <a:bodyPr/>
          <a:lstStyle>
            <a:lvl1pPr algn="ctr">
              <a:defRPr>
                <a:solidFill>
                  <a:srgbClr val="003976"/>
                </a:solidFill>
              </a:defRPr>
            </a:lvl1pPr>
          </a:lstStyle>
          <a:p>
            <a:r>
              <a:rPr lang="en-US" noProof="0"/>
              <a:t>Session Password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4F75-329A-4132-BE8F-030145C9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E458-E7C2-4395-B75D-476A174CEE4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648138-4C46-4CBA-BAE1-4631A0564817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8E6C031-0B7B-4A1F-B78B-87ACBE781CBE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3827E5-BBC8-407C-8683-18B54D1003FD}"/>
              </a:ext>
            </a:extLst>
          </p:cNvPr>
          <p:cNvCxnSpPr/>
          <p:nvPr userDrawn="1"/>
        </p:nvCxnSpPr>
        <p:spPr>
          <a:xfrm>
            <a:off x="3738000" y="4823455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07FA0C7A-BDB4-41ED-8B06-85890DD70D92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838200" y="4901618"/>
            <a:ext cx="10515600" cy="52631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i="0">
                <a:solidFill>
                  <a:srgbClr val="00806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(must record password for CPE credits)</a:t>
            </a:r>
          </a:p>
        </p:txBody>
      </p:sp>
    </p:spTree>
    <p:extLst>
      <p:ext uri="{BB962C8B-B14F-4D97-AF65-F5344CB8AC3E}">
        <p14:creationId xmlns:p14="http://schemas.microsoft.com/office/powerpoint/2010/main" val="3989398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48B68C-2D3F-4309-96C3-C57ACC0B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D43DC-7B44-49DB-A94C-0C8F3F2E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21D88-2430-48B0-BF65-1650FAC79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12FF9-C399-4131-A100-C59BF8C02C42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E5E57-395B-4673-9B2F-4394F7669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82DCF-0B3E-4BEE-AC8A-673FED673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48FF7-A17A-7441-A7D6-A2437162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9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hyperlink" Target="http://www.clicktime.com/online-time-tracking-complianc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hg.com/industries/government-contracting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s://www.cbmcpa.com/industries/government-contracting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://myemail.constantcontact.com/Government-Contracting---January-2017-Edition.html?soid=1011313539007&amp;aid=kNNH8HWHR8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4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10.png"/><Relationship Id="rId10" Type="http://schemas.microsoft.com/office/2007/relationships/diagramDrawing" Target="../diagrams/drawing3.xml"/><Relationship Id="rId4" Type="http://schemas.openxmlformats.org/officeDocument/2006/relationships/hyperlink" Target="http://www.heinsohn.com.co/productos_servicios/apoteosys-apoteosys-apoteosys/" TargetMode="External"/><Relationship Id="rId9" Type="http://schemas.openxmlformats.org/officeDocument/2006/relationships/diagramColors" Target="../diagrams/colors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51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image" Target="../media/image10.png"/><Relationship Id="rId10" Type="http://schemas.openxmlformats.org/officeDocument/2006/relationships/diagramData" Target="../diagrams/data5.xml"/><Relationship Id="rId4" Type="http://schemas.openxmlformats.org/officeDocument/2006/relationships/image" Target="../media/image52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1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griffin@ironwomancon.co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0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confinder.com/icons/2784566/analysis_opportunities_strengths_swot_threats_weaknesses_icon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2A8B4B-D39B-410E-ADD9-09075D8193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2020 CFMA Conference</a:t>
            </a:r>
          </a:p>
        </p:txBody>
      </p:sp>
    </p:spTree>
    <p:extLst>
      <p:ext uri="{BB962C8B-B14F-4D97-AF65-F5344CB8AC3E}">
        <p14:creationId xmlns:p14="http://schemas.microsoft.com/office/powerpoint/2010/main" val="245749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DC9956-C17D-422F-9A1C-3BF9B91ECF9F}"/>
              </a:ext>
            </a:extLst>
          </p:cNvPr>
          <p:cNvSpPr/>
          <p:nvPr/>
        </p:nvSpPr>
        <p:spPr>
          <a:xfrm>
            <a:off x="0" y="0"/>
            <a:ext cx="4212352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3CE912-A9E6-4820-8F16-1EA1A90E0162}"/>
              </a:ext>
            </a:extLst>
          </p:cNvPr>
          <p:cNvSpPr txBox="1">
            <a:spLocks/>
          </p:cNvSpPr>
          <p:nvPr/>
        </p:nvSpPr>
        <p:spPr>
          <a:xfrm>
            <a:off x="589732" y="2663043"/>
            <a:ext cx="3157250" cy="102609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GOVERNMENT COMPLIANCE</a:t>
            </a:r>
            <a:endParaRPr lang="en-US" sz="2800" b="1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2B6F446-BD73-4F30-8A87-D4BEB0105495}"/>
              </a:ext>
            </a:extLst>
          </p:cNvPr>
          <p:cNvGrpSpPr/>
          <p:nvPr/>
        </p:nvGrpSpPr>
        <p:grpSpPr>
          <a:xfrm>
            <a:off x="5017576" y="3564435"/>
            <a:ext cx="802840" cy="743785"/>
            <a:chOff x="8990988" y="3577790"/>
            <a:chExt cx="802840" cy="743785"/>
          </a:xfrm>
        </p:grpSpPr>
        <p:sp>
          <p:nvSpPr>
            <p:cNvPr id="14" name="Google Shape;2380;p28">
              <a:extLst>
                <a:ext uri="{FF2B5EF4-FFF2-40B4-BE49-F238E27FC236}">
                  <a16:creationId xmlns:a16="http://schemas.microsoft.com/office/drawing/2014/main" id="{B64D25B2-AD25-9342-B8FD-6D75BF7DF2B5}"/>
                </a:ext>
              </a:extLst>
            </p:cNvPr>
            <p:cNvSpPr/>
            <p:nvPr/>
          </p:nvSpPr>
          <p:spPr>
            <a:xfrm>
              <a:off x="8990988" y="3577790"/>
              <a:ext cx="802840" cy="743785"/>
            </a:xfrm>
            <a:custGeom>
              <a:avLst/>
              <a:gdLst/>
              <a:ahLst/>
              <a:cxnLst/>
              <a:rect l="l" t="t" r="r" b="b"/>
              <a:pathLst>
                <a:path w="28155" h="26084" extrusionOk="0">
                  <a:moveTo>
                    <a:pt x="14012" y="0"/>
                  </a:moveTo>
                  <a:cubicBezTo>
                    <a:pt x="7813" y="0"/>
                    <a:pt x="2336" y="4461"/>
                    <a:pt x="1236" y="10782"/>
                  </a:cubicBezTo>
                  <a:cubicBezTo>
                    <a:pt x="1" y="17876"/>
                    <a:pt x="4719" y="24621"/>
                    <a:pt x="11813" y="25888"/>
                  </a:cubicBezTo>
                  <a:cubicBezTo>
                    <a:pt x="12570" y="26020"/>
                    <a:pt x="13322" y="26083"/>
                    <a:pt x="14065" y="26083"/>
                  </a:cubicBezTo>
                  <a:cubicBezTo>
                    <a:pt x="20289" y="26083"/>
                    <a:pt x="25816" y="21616"/>
                    <a:pt x="26919" y="15279"/>
                  </a:cubicBezTo>
                  <a:cubicBezTo>
                    <a:pt x="28154" y="8185"/>
                    <a:pt x="23404" y="1440"/>
                    <a:pt x="16310" y="205"/>
                  </a:cubicBezTo>
                  <a:cubicBezTo>
                    <a:pt x="15538" y="67"/>
                    <a:pt x="14770" y="0"/>
                    <a:pt x="14012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81;p28">
              <a:extLst>
                <a:ext uri="{FF2B5EF4-FFF2-40B4-BE49-F238E27FC236}">
                  <a16:creationId xmlns:a16="http://schemas.microsoft.com/office/drawing/2014/main" id="{D621BB5A-481A-BD4C-B6F1-7EAE4289175F}"/>
                </a:ext>
              </a:extLst>
            </p:cNvPr>
            <p:cNvSpPr/>
            <p:nvPr/>
          </p:nvSpPr>
          <p:spPr>
            <a:xfrm>
              <a:off x="9298038" y="3804855"/>
              <a:ext cx="188741" cy="318798"/>
            </a:xfrm>
            <a:custGeom>
              <a:avLst/>
              <a:gdLst/>
              <a:ahLst/>
              <a:cxnLst/>
              <a:rect l="l" t="t" r="r" b="b"/>
              <a:pathLst>
                <a:path w="6619" h="11180" extrusionOk="0">
                  <a:moveTo>
                    <a:pt x="4845" y="760"/>
                  </a:moveTo>
                  <a:cubicBezTo>
                    <a:pt x="5384" y="760"/>
                    <a:pt x="5859" y="1204"/>
                    <a:pt x="5859" y="1774"/>
                  </a:cubicBezTo>
                  <a:lnTo>
                    <a:pt x="5859" y="9406"/>
                  </a:lnTo>
                  <a:cubicBezTo>
                    <a:pt x="5859" y="9944"/>
                    <a:pt x="5384" y="10419"/>
                    <a:pt x="4845" y="10419"/>
                  </a:cubicBezTo>
                  <a:lnTo>
                    <a:pt x="1774" y="10419"/>
                  </a:lnTo>
                  <a:cubicBezTo>
                    <a:pt x="1235" y="10419"/>
                    <a:pt x="760" y="9944"/>
                    <a:pt x="760" y="9406"/>
                  </a:cubicBezTo>
                  <a:lnTo>
                    <a:pt x="760" y="1774"/>
                  </a:lnTo>
                  <a:cubicBezTo>
                    <a:pt x="760" y="1204"/>
                    <a:pt x="1204" y="760"/>
                    <a:pt x="1774" y="760"/>
                  </a:cubicBezTo>
                  <a:close/>
                  <a:moveTo>
                    <a:pt x="1774" y="0"/>
                  </a:moveTo>
                  <a:cubicBezTo>
                    <a:pt x="792" y="0"/>
                    <a:pt x="0" y="792"/>
                    <a:pt x="0" y="1774"/>
                  </a:cubicBezTo>
                  <a:lnTo>
                    <a:pt x="0" y="9374"/>
                  </a:lnTo>
                  <a:cubicBezTo>
                    <a:pt x="0" y="10356"/>
                    <a:pt x="792" y="11180"/>
                    <a:pt x="1774" y="11180"/>
                  </a:cubicBezTo>
                  <a:lnTo>
                    <a:pt x="4845" y="11180"/>
                  </a:lnTo>
                  <a:cubicBezTo>
                    <a:pt x="5827" y="11180"/>
                    <a:pt x="6619" y="10356"/>
                    <a:pt x="6619" y="9374"/>
                  </a:cubicBezTo>
                  <a:lnTo>
                    <a:pt x="6619" y="1774"/>
                  </a:lnTo>
                  <a:cubicBezTo>
                    <a:pt x="6619" y="792"/>
                    <a:pt x="5827" y="0"/>
                    <a:pt x="4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82;p28">
              <a:extLst>
                <a:ext uri="{FF2B5EF4-FFF2-40B4-BE49-F238E27FC236}">
                  <a16:creationId xmlns:a16="http://schemas.microsoft.com/office/drawing/2014/main" id="{288A8331-EFA6-4246-8F52-4DAF3867D57B}"/>
                </a:ext>
              </a:extLst>
            </p:cNvPr>
            <p:cNvSpPr/>
            <p:nvPr/>
          </p:nvSpPr>
          <p:spPr>
            <a:xfrm>
              <a:off x="9301631" y="3848198"/>
              <a:ext cx="181555" cy="21700"/>
            </a:xfrm>
            <a:custGeom>
              <a:avLst/>
              <a:gdLst/>
              <a:ahLst/>
              <a:cxnLst/>
              <a:rect l="l" t="t" r="r" b="b"/>
              <a:pathLst>
                <a:path w="6367" h="761" extrusionOk="0">
                  <a:moveTo>
                    <a:pt x="381" y="1"/>
                  </a:moveTo>
                  <a:cubicBezTo>
                    <a:pt x="191" y="1"/>
                    <a:pt x="1" y="159"/>
                    <a:pt x="1" y="381"/>
                  </a:cubicBezTo>
                  <a:cubicBezTo>
                    <a:pt x="1" y="602"/>
                    <a:pt x="191" y="761"/>
                    <a:pt x="381" y="761"/>
                  </a:cubicBezTo>
                  <a:lnTo>
                    <a:pt x="5986" y="761"/>
                  </a:lnTo>
                  <a:cubicBezTo>
                    <a:pt x="6176" y="761"/>
                    <a:pt x="6366" y="602"/>
                    <a:pt x="6366" y="381"/>
                  </a:cubicBezTo>
                  <a:cubicBezTo>
                    <a:pt x="6366" y="159"/>
                    <a:pt x="6176" y="1"/>
                    <a:pt x="59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83;p28">
              <a:extLst>
                <a:ext uri="{FF2B5EF4-FFF2-40B4-BE49-F238E27FC236}">
                  <a16:creationId xmlns:a16="http://schemas.microsoft.com/office/drawing/2014/main" id="{881BAA97-653D-D448-AA41-528FB9718B2A}"/>
                </a:ext>
              </a:extLst>
            </p:cNvPr>
            <p:cNvSpPr/>
            <p:nvPr/>
          </p:nvSpPr>
          <p:spPr>
            <a:xfrm>
              <a:off x="9301631" y="4043241"/>
              <a:ext cx="181555" cy="21727"/>
            </a:xfrm>
            <a:custGeom>
              <a:avLst/>
              <a:gdLst/>
              <a:ahLst/>
              <a:cxnLst/>
              <a:rect l="l" t="t" r="r" b="b"/>
              <a:pathLst>
                <a:path w="6367" h="762" extrusionOk="0">
                  <a:moveTo>
                    <a:pt x="381" y="1"/>
                  </a:moveTo>
                  <a:cubicBezTo>
                    <a:pt x="191" y="1"/>
                    <a:pt x="1" y="191"/>
                    <a:pt x="1" y="381"/>
                  </a:cubicBezTo>
                  <a:cubicBezTo>
                    <a:pt x="1" y="603"/>
                    <a:pt x="191" y="761"/>
                    <a:pt x="381" y="761"/>
                  </a:cubicBezTo>
                  <a:lnTo>
                    <a:pt x="5986" y="761"/>
                  </a:lnTo>
                  <a:cubicBezTo>
                    <a:pt x="6176" y="761"/>
                    <a:pt x="6366" y="603"/>
                    <a:pt x="6366" y="381"/>
                  </a:cubicBezTo>
                  <a:cubicBezTo>
                    <a:pt x="6366" y="191"/>
                    <a:pt x="6176" y="1"/>
                    <a:pt x="59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84;p28">
              <a:extLst>
                <a:ext uri="{FF2B5EF4-FFF2-40B4-BE49-F238E27FC236}">
                  <a16:creationId xmlns:a16="http://schemas.microsoft.com/office/drawing/2014/main" id="{5B983881-F7C9-2D43-B1AB-3E802274C282}"/>
                </a:ext>
              </a:extLst>
            </p:cNvPr>
            <p:cNvSpPr/>
            <p:nvPr/>
          </p:nvSpPr>
          <p:spPr>
            <a:xfrm>
              <a:off x="9381103" y="4072155"/>
              <a:ext cx="21700" cy="21700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91" y="0"/>
                    <a:pt x="1" y="190"/>
                    <a:pt x="1" y="380"/>
                  </a:cubicBezTo>
                  <a:cubicBezTo>
                    <a:pt x="1" y="602"/>
                    <a:pt x="191" y="760"/>
                    <a:pt x="381" y="760"/>
                  </a:cubicBezTo>
                  <a:cubicBezTo>
                    <a:pt x="602" y="760"/>
                    <a:pt x="761" y="602"/>
                    <a:pt x="761" y="380"/>
                  </a:cubicBezTo>
                  <a:cubicBezTo>
                    <a:pt x="761" y="190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4F6CE07-54DF-4784-9366-02815061DC45}"/>
              </a:ext>
            </a:extLst>
          </p:cNvPr>
          <p:cNvGrpSpPr/>
          <p:nvPr/>
        </p:nvGrpSpPr>
        <p:grpSpPr>
          <a:xfrm>
            <a:off x="5017576" y="4637228"/>
            <a:ext cx="802840" cy="743785"/>
            <a:chOff x="8990988" y="4650583"/>
            <a:chExt cx="802840" cy="743785"/>
          </a:xfrm>
        </p:grpSpPr>
        <p:sp>
          <p:nvSpPr>
            <p:cNvPr id="19" name="Google Shape;2385;p28">
              <a:extLst>
                <a:ext uri="{FF2B5EF4-FFF2-40B4-BE49-F238E27FC236}">
                  <a16:creationId xmlns:a16="http://schemas.microsoft.com/office/drawing/2014/main" id="{04FDFC2C-4231-CD40-87F2-020EDEA97477}"/>
                </a:ext>
              </a:extLst>
            </p:cNvPr>
            <p:cNvSpPr/>
            <p:nvPr/>
          </p:nvSpPr>
          <p:spPr>
            <a:xfrm>
              <a:off x="8990988" y="4650583"/>
              <a:ext cx="802840" cy="743785"/>
            </a:xfrm>
            <a:custGeom>
              <a:avLst/>
              <a:gdLst/>
              <a:ahLst/>
              <a:cxnLst/>
              <a:rect l="l" t="t" r="r" b="b"/>
              <a:pathLst>
                <a:path w="28155" h="26084" extrusionOk="0">
                  <a:moveTo>
                    <a:pt x="14012" y="1"/>
                  </a:moveTo>
                  <a:cubicBezTo>
                    <a:pt x="7813" y="1"/>
                    <a:pt x="2336" y="4461"/>
                    <a:pt x="1236" y="10783"/>
                  </a:cubicBezTo>
                  <a:cubicBezTo>
                    <a:pt x="1" y="17876"/>
                    <a:pt x="4719" y="24654"/>
                    <a:pt x="11813" y="25889"/>
                  </a:cubicBezTo>
                  <a:cubicBezTo>
                    <a:pt x="12570" y="26020"/>
                    <a:pt x="13322" y="26084"/>
                    <a:pt x="14065" y="26084"/>
                  </a:cubicBezTo>
                  <a:cubicBezTo>
                    <a:pt x="20289" y="26084"/>
                    <a:pt x="25816" y="21617"/>
                    <a:pt x="26919" y="15280"/>
                  </a:cubicBezTo>
                  <a:cubicBezTo>
                    <a:pt x="28154" y="8186"/>
                    <a:pt x="23404" y="1440"/>
                    <a:pt x="16310" y="205"/>
                  </a:cubicBezTo>
                  <a:cubicBezTo>
                    <a:pt x="15538" y="67"/>
                    <a:pt x="14770" y="1"/>
                    <a:pt x="14012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86;p28">
              <a:extLst>
                <a:ext uri="{FF2B5EF4-FFF2-40B4-BE49-F238E27FC236}">
                  <a16:creationId xmlns:a16="http://schemas.microsoft.com/office/drawing/2014/main" id="{F22AF9D9-2767-A441-8BD6-1C1F1099E089}"/>
                </a:ext>
              </a:extLst>
            </p:cNvPr>
            <p:cNvSpPr/>
            <p:nvPr/>
          </p:nvSpPr>
          <p:spPr>
            <a:xfrm>
              <a:off x="9240238" y="4884889"/>
              <a:ext cx="318798" cy="238415"/>
            </a:xfrm>
            <a:custGeom>
              <a:avLst/>
              <a:gdLst/>
              <a:ahLst/>
              <a:cxnLst/>
              <a:rect l="l" t="t" r="r" b="b"/>
              <a:pathLst>
                <a:path w="11180" h="8361" extrusionOk="0">
                  <a:moveTo>
                    <a:pt x="5574" y="0"/>
                  </a:moveTo>
                  <a:cubicBezTo>
                    <a:pt x="3452" y="0"/>
                    <a:pt x="2629" y="1235"/>
                    <a:pt x="2375" y="2154"/>
                  </a:cubicBezTo>
                  <a:cubicBezTo>
                    <a:pt x="1330" y="2439"/>
                    <a:pt x="0" y="3294"/>
                    <a:pt x="0" y="5067"/>
                  </a:cubicBezTo>
                  <a:cubicBezTo>
                    <a:pt x="0" y="7696"/>
                    <a:pt x="2502" y="8361"/>
                    <a:pt x="3801" y="8361"/>
                  </a:cubicBezTo>
                  <a:lnTo>
                    <a:pt x="4054" y="8361"/>
                  </a:lnTo>
                  <a:lnTo>
                    <a:pt x="4054" y="7601"/>
                  </a:lnTo>
                  <a:lnTo>
                    <a:pt x="3801" y="7601"/>
                  </a:lnTo>
                  <a:cubicBezTo>
                    <a:pt x="3801" y="7601"/>
                    <a:pt x="760" y="7601"/>
                    <a:pt x="760" y="5067"/>
                  </a:cubicBezTo>
                  <a:cubicBezTo>
                    <a:pt x="760" y="3041"/>
                    <a:pt x="3040" y="2787"/>
                    <a:pt x="3040" y="2787"/>
                  </a:cubicBezTo>
                  <a:cubicBezTo>
                    <a:pt x="3040" y="2787"/>
                    <a:pt x="3040" y="760"/>
                    <a:pt x="5574" y="760"/>
                  </a:cubicBezTo>
                  <a:cubicBezTo>
                    <a:pt x="8139" y="760"/>
                    <a:pt x="8393" y="3801"/>
                    <a:pt x="8393" y="3801"/>
                  </a:cubicBezTo>
                  <a:lnTo>
                    <a:pt x="8583" y="3801"/>
                  </a:lnTo>
                  <a:cubicBezTo>
                    <a:pt x="9121" y="3801"/>
                    <a:pt x="10419" y="3959"/>
                    <a:pt x="10419" y="5574"/>
                  </a:cubicBezTo>
                  <a:cubicBezTo>
                    <a:pt x="10419" y="7601"/>
                    <a:pt x="7347" y="7601"/>
                    <a:pt x="7347" y="7601"/>
                  </a:cubicBezTo>
                  <a:lnTo>
                    <a:pt x="6841" y="7601"/>
                  </a:lnTo>
                  <a:lnTo>
                    <a:pt x="6841" y="8361"/>
                  </a:lnTo>
                  <a:lnTo>
                    <a:pt x="7347" y="8361"/>
                  </a:lnTo>
                  <a:cubicBezTo>
                    <a:pt x="8678" y="8361"/>
                    <a:pt x="11179" y="7791"/>
                    <a:pt x="11179" y="5574"/>
                  </a:cubicBezTo>
                  <a:cubicBezTo>
                    <a:pt x="11179" y="3927"/>
                    <a:pt x="10103" y="3199"/>
                    <a:pt x="9026" y="3072"/>
                  </a:cubicBezTo>
                  <a:cubicBezTo>
                    <a:pt x="8709" y="1742"/>
                    <a:pt x="7759" y="0"/>
                    <a:pt x="5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87;p28">
              <a:extLst>
                <a:ext uri="{FF2B5EF4-FFF2-40B4-BE49-F238E27FC236}">
                  <a16:creationId xmlns:a16="http://schemas.microsoft.com/office/drawing/2014/main" id="{88D19744-B400-9D41-9DD4-3F61572F4A06}"/>
                </a:ext>
              </a:extLst>
            </p:cNvPr>
            <p:cNvSpPr/>
            <p:nvPr/>
          </p:nvSpPr>
          <p:spPr>
            <a:xfrm>
              <a:off x="9384723" y="5145859"/>
              <a:ext cx="21700" cy="18107"/>
            </a:xfrm>
            <a:custGeom>
              <a:avLst/>
              <a:gdLst/>
              <a:ahLst/>
              <a:cxnLst/>
              <a:rect l="l" t="t" r="r" b="b"/>
              <a:pathLst>
                <a:path w="761" h="635" extrusionOk="0">
                  <a:moveTo>
                    <a:pt x="0" y="1"/>
                  </a:moveTo>
                  <a:lnTo>
                    <a:pt x="0" y="254"/>
                  </a:lnTo>
                  <a:cubicBezTo>
                    <a:pt x="0" y="444"/>
                    <a:pt x="190" y="634"/>
                    <a:pt x="380" y="634"/>
                  </a:cubicBezTo>
                  <a:cubicBezTo>
                    <a:pt x="602" y="634"/>
                    <a:pt x="760" y="444"/>
                    <a:pt x="760" y="254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88;p28">
              <a:extLst>
                <a:ext uri="{FF2B5EF4-FFF2-40B4-BE49-F238E27FC236}">
                  <a16:creationId xmlns:a16="http://schemas.microsoft.com/office/drawing/2014/main" id="{18F6D731-CE27-7F4D-85F5-906C086DFBF5}"/>
                </a:ext>
              </a:extLst>
            </p:cNvPr>
            <p:cNvSpPr/>
            <p:nvPr/>
          </p:nvSpPr>
          <p:spPr>
            <a:xfrm>
              <a:off x="9384723" y="5123275"/>
              <a:ext cx="21700" cy="21727"/>
            </a:xfrm>
            <a:custGeom>
              <a:avLst/>
              <a:gdLst/>
              <a:ahLst/>
              <a:cxnLst/>
              <a:rect l="l" t="t" r="r" b="b"/>
              <a:pathLst>
                <a:path w="761" h="762" extrusionOk="0">
                  <a:moveTo>
                    <a:pt x="0" y="1"/>
                  </a:moveTo>
                  <a:lnTo>
                    <a:pt x="0" y="761"/>
                  </a:lnTo>
                  <a:lnTo>
                    <a:pt x="760" y="761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89;p28">
              <a:extLst>
                <a:ext uri="{FF2B5EF4-FFF2-40B4-BE49-F238E27FC236}">
                  <a16:creationId xmlns:a16="http://schemas.microsoft.com/office/drawing/2014/main" id="{1D20CADD-9507-8F49-BA5D-1C288963809F}"/>
                </a:ext>
              </a:extLst>
            </p:cNvPr>
            <p:cNvSpPr/>
            <p:nvPr/>
          </p:nvSpPr>
          <p:spPr>
            <a:xfrm>
              <a:off x="9384723" y="5079931"/>
              <a:ext cx="21700" cy="21700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0" y="1"/>
                  </a:moveTo>
                  <a:lnTo>
                    <a:pt x="0" y="761"/>
                  </a:lnTo>
                  <a:lnTo>
                    <a:pt x="760" y="761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90;p28">
              <a:extLst>
                <a:ext uri="{FF2B5EF4-FFF2-40B4-BE49-F238E27FC236}">
                  <a16:creationId xmlns:a16="http://schemas.microsoft.com/office/drawing/2014/main" id="{FE7474FC-5F9A-FE4A-9E76-62BED4CBFDF3}"/>
                </a:ext>
              </a:extLst>
            </p:cNvPr>
            <p:cNvSpPr/>
            <p:nvPr/>
          </p:nvSpPr>
          <p:spPr>
            <a:xfrm>
              <a:off x="9384723" y="5101603"/>
              <a:ext cx="21700" cy="21700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0" y="1"/>
                  </a:moveTo>
                  <a:lnTo>
                    <a:pt x="0" y="761"/>
                  </a:lnTo>
                  <a:lnTo>
                    <a:pt x="760" y="761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91;p28">
              <a:extLst>
                <a:ext uri="{FF2B5EF4-FFF2-40B4-BE49-F238E27FC236}">
                  <a16:creationId xmlns:a16="http://schemas.microsoft.com/office/drawing/2014/main" id="{93A832C8-003E-864A-868F-1AD7448E111C}"/>
                </a:ext>
              </a:extLst>
            </p:cNvPr>
            <p:cNvSpPr/>
            <p:nvPr/>
          </p:nvSpPr>
          <p:spPr>
            <a:xfrm>
              <a:off x="9336847" y="4962222"/>
              <a:ext cx="120134" cy="117738"/>
            </a:xfrm>
            <a:custGeom>
              <a:avLst/>
              <a:gdLst/>
              <a:ahLst/>
              <a:cxnLst/>
              <a:rect l="l" t="t" r="r" b="b"/>
              <a:pathLst>
                <a:path w="4213" h="4129" extrusionOk="0">
                  <a:moveTo>
                    <a:pt x="2065" y="1"/>
                  </a:moveTo>
                  <a:cubicBezTo>
                    <a:pt x="1970" y="1"/>
                    <a:pt x="1879" y="42"/>
                    <a:pt x="1806" y="139"/>
                  </a:cubicBezTo>
                  <a:lnTo>
                    <a:pt x="159" y="1817"/>
                  </a:lnTo>
                  <a:cubicBezTo>
                    <a:pt x="1" y="1944"/>
                    <a:pt x="1" y="2197"/>
                    <a:pt x="159" y="2355"/>
                  </a:cubicBezTo>
                  <a:cubicBezTo>
                    <a:pt x="238" y="2419"/>
                    <a:pt x="333" y="2450"/>
                    <a:pt x="428" y="2450"/>
                  </a:cubicBezTo>
                  <a:cubicBezTo>
                    <a:pt x="523" y="2450"/>
                    <a:pt x="618" y="2419"/>
                    <a:pt x="698" y="2355"/>
                  </a:cubicBezTo>
                  <a:lnTo>
                    <a:pt x="1679" y="1310"/>
                  </a:lnTo>
                  <a:lnTo>
                    <a:pt x="1679" y="4129"/>
                  </a:lnTo>
                  <a:lnTo>
                    <a:pt x="2439" y="4129"/>
                  </a:lnTo>
                  <a:lnTo>
                    <a:pt x="2439" y="1152"/>
                  </a:lnTo>
                  <a:lnTo>
                    <a:pt x="3484" y="2292"/>
                  </a:lnTo>
                  <a:cubicBezTo>
                    <a:pt x="3579" y="2387"/>
                    <a:pt x="3674" y="2419"/>
                    <a:pt x="3769" y="2419"/>
                  </a:cubicBezTo>
                  <a:cubicBezTo>
                    <a:pt x="3864" y="2419"/>
                    <a:pt x="3959" y="2387"/>
                    <a:pt x="4023" y="2324"/>
                  </a:cubicBezTo>
                  <a:cubicBezTo>
                    <a:pt x="4213" y="2165"/>
                    <a:pt x="4213" y="1944"/>
                    <a:pt x="4054" y="1785"/>
                  </a:cubicBezTo>
                  <a:lnTo>
                    <a:pt x="2534" y="139"/>
                  </a:lnTo>
                  <a:cubicBezTo>
                    <a:pt x="2462" y="42"/>
                    <a:pt x="2352" y="1"/>
                    <a:pt x="2248" y="1"/>
                  </a:cubicBezTo>
                  <a:cubicBezTo>
                    <a:pt x="2216" y="1"/>
                    <a:pt x="2184" y="4"/>
                    <a:pt x="2154" y="12"/>
                  </a:cubicBezTo>
                  <a:cubicBezTo>
                    <a:pt x="2124" y="4"/>
                    <a:pt x="2095" y="1"/>
                    <a:pt x="2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8E1985C-A1BF-42CE-8284-7A8F6D103B69}"/>
              </a:ext>
            </a:extLst>
          </p:cNvPr>
          <p:cNvGrpSpPr/>
          <p:nvPr/>
        </p:nvGrpSpPr>
        <p:grpSpPr>
          <a:xfrm>
            <a:off x="5017576" y="5710274"/>
            <a:ext cx="802840" cy="743557"/>
            <a:chOff x="8990988" y="5723629"/>
            <a:chExt cx="802840" cy="743557"/>
          </a:xfrm>
        </p:grpSpPr>
        <p:sp>
          <p:nvSpPr>
            <p:cNvPr id="26" name="Google Shape;2392;p28">
              <a:extLst>
                <a:ext uri="{FF2B5EF4-FFF2-40B4-BE49-F238E27FC236}">
                  <a16:creationId xmlns:a16="http://schemas.microsoft.com/office/drawing/2014/main" id="{A9C9E6FF-4123-5044-A52B-B04FE8653AC3}"/>
                </a:ext>
              </a:extLst>
            </p:cNvPr>
            <p:cNvSpPr/>
            <p:nvPr/>
          </p:nvSpPr>
          <p:spPr>
            <a:xfrm>
              <a:off x="8990988" y="5723629"/>
              <a:ext cx="802840" cy="743557"/>
            </a:xfrm>
            <a:custGeom>
              <a:avLst/>
              <a:gdLst/>
              <a:ahLst/>
              <a:cxnLst/>
              <a:rect l="l" t="t" r="r" b="b"/>
              <a:pathLst>
                <a:path w="28155" h="26076" extrusionOk="0">
                  <a:moveTo>
                    <a:pt x="14048" y="0"/>
                  </a:moveTo>
                  <a:cubicBezTo>
                    <a:pt x="7834" y="0"/>
                    <a:pt x="2338" y="4441"/>
                    <a:pt x="1236" y="10774"/>
                  </a:cubicBezTo>
                  <a:cubicBezTo>
                    <a:pt x="1" y="17868"/>
                    <a:pt x="4719" y="24645"/>
                    <a:pt x="11813" y="25880"/>
                  </a:cubicBezTo>
                  <a:cubicBezTo>
                    <a:pt x="12570" y="26012"/>
                    <a:pt x="13322" y="26076"/>
                    <a:pt x="14065" y="26076"/>
                  </a:cubicBezTo>
                  <a:cubicBezTo>
                    <a:pt x="20289" y="26076"/>
                    <a:pt x="25816" y="21609"/>
                    <a:pt x="26919" y="15271"/>
                  </a:cubicBezTo>
                  <a:cubicBezTo>
                    <a:pt x="28154" y="8177"/>
                    <a:pt x="23404" y="1432"/>
                    <a:pt x="16310" y="197"/>
                  </a:cubicBezTo>
                  <a:cubicBezTo>
                    <a:pt x="15550" y="64"/>
                    <a:pt x="14794" y="0"/>
                    <a:pt x="14048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93;p28">
              <a:extLst>
                <a:ext uri="{FF2B5EF4-FFF2-40B4-BE49-F238E27FC236}">
                  <a16:creationId xmlns:a16="http://schemas.microsoft.com/office/drawing/2014/main" id="{027E2B76-58D7-5243-8F06-0BBB4360CEA3}"/>
                </a:ext>
              </a:extLst>
            </p:cNvPr>
            <p:cNvSpPr/>
            <p:nvPr/>
          </p:nvSpPr>
          <p:spPr>
            <a:xfrm>
              <a:off x="9337759" y="6073166"/>
              <a:ext cx="177021" cy="176251"/>
            </a:xfrm>
            <a:custGeom>
              <a:avLst/>
              <a:gdLst/>
              <a:ahLst/>
              <a:cxnLst/>
              <a:rect l="l" t="t" r="r" b="b"/>
              <a:pathLst>
                <a:path w="6208" h="6181" extrusionOk="0">
                  <a:moveTo>
                    <a:pt x="1824" y="1"/>
                  </a:moveTo>
                  <a:cubicBezTo>
                    <a:pt x="1807" y="1"/>
                    <a:pt x="1790" y="2"/>
                    <a:pt x="1774" y="5"/>
                  </a:cubicBezTo>
                  <a:cubicBezTo>
                    <a:pt x="1331" y="100"/>
                    <a:pt x="919" y="290"/>
                    <a:pt x="602" y="606"/>
                  </a:cubicBezTo>
                  <a:cubicBezTo>
                    <a:pt x="222" y="986"/>
                    <a:pt x="1" y="1525"/>
                    <a:pt x="1" y="2095"/>
                  </a:cubicBezTo>
                  <a:cubicBezTo>
                    <a:pt x="1" y="2633"/>
                    <a:pt x="222" y="3172"/>
                    <a:pt x="602" y="3552"/>
                  </a:cubicBezTo>
                  <a:lnTo>
                    <a:pt x="2629" y="5578"/>
                  </a:lnTo>
                  <a:cubicBezTo>
                    <a:pt x="3041" y="5990"/>
                    <a:pt x="3579" y="6180"/>
                    <a:pt x="4117" y="6180"/>
                  </a:cubicBezTo>
                  <a:cubicBezTo>
                    <a:pt x="4656" y="6180"/>
                    <a:pt x="5163" y="5990"/>
                    <a:pt x="5574" y="5578"/>
                  </a:cubicBezTo>
                  <a:cubicBezTo>
                    <a:pt x="5986" y="5198"/>
                    <a:pt x="6208" y="4660"/>
                    <a:pt x="6208" y="4090"/>
                  </a:cubicBezTo>
                  <a:cubicBezTo>
                    <a:pt x="6208" y="3552"/>
                    <a:pt x="5986" y="3013"/>
                    <a:pt x="5574" y="2633"/>
                  </a:cubicBezTo>
                  <a:lnTo>
                    <a:pt x="4529" y="1556"/>
                  </a:lnTo>
                  <a:cubicBezTo>
                    <a:pt x="4450" y="1477"/>
                    <a:pt x="4347" y="1438"/>
                    <a:pt x="4248" y="1438"/>
                  </a:cubicBezTo>
                  <a:cubicBezTo>
                    <a:pt x="4149" y="1438"/>
                    <a:pt x="4054" y="1477"/>
                    <a:pt x="3991" y="1556"/>
                  </a:cubicBezTo>
                  <a:cubicBezTo>
                    <a:pt x="3832" y="1715"/>
                    <a:pt x="3832" y="1936"/>
                    <a:pt x="3991" y="2095"/>
                  </a:cubicBezTo>
                  <a:lnTo>
                    <a:pt x="5036" y="3172"/>
                  </a:lnTo>
                  <a:cubicBezTo>
                    <a:pt x="5289" y="3393"/>
                    <a:pt x="5448" y="3742"/>
                    <a:pt x="5448" y="4090"/>
                  </a:cubicBezTo>
                  <a:cubicBezTo>
                    <a:pt x="5448" y="4438"/>
                    <a:pt x="5289" y="4787"/>
                    <a:pt x="5036" y="5040"/>
                  </a:cubicBezTo>
                  <a:cubicBezTo>
                    <a:pt x="4783" y="5293"/>
                    <a:pt x="4442" y="5420"/>
                    <a:pt x="4102" y="5420"/>
                  </a:cubicBezTo>
                  <a:cubicBezTo>
                    <a:pt x="3761" y="5420"/>
                    <a:pt x="3421" y="5293"/>
                    <a:pt x="3167" y="5040"/>
                  </a:cubicBezTo>
                  <a:lnTo>
                    <a:pt x="1141" y="3013"/>
                  </a:lnTo>
                  <a:cubicBezTo>
                    <a:pt x="919" y="2760"/>
                    <a:pt x="761" y="2443"/>
                    <a:pt x="761" y="2095"/>
                  </a:cubicBezTo>
                  <a:cubicBezTo>
                    <a:pt x="761" y="1715"/>
                    <a:pt x="919" y="1398"/>
                    <a:pt x="1141" y="1145"/>
                  </a:cubicBezTo>
                  <a:cubicBezTo>
                    <a:pt x="1362" y="955"/>
                    <a:pt x="1616" y="828"/>
                    <a:pt x="1901" y="765"/>
                  </a:cubicBezTo>
                  <a:cubicBezTo>
                    <a:pt x="2091" y="733"/>
                    <a:pt x="2249" y="543"/>
                    <a:pt x="2217" y="321"/>
                  </a:cubicBezTo>
                  <a:cubicBezTo>
                    <a:pt x="2188" y="148"/>
                    <a:pt x="2001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94;p28">
              <a:extLst>
                <a:ext uri="{FF2B5EF4-FFF2-40B4-BE49-F238E27FC236}">
                  <a16:creationId xmlns:a16="http://schemas.microsoft.com/office/drawing/2014/main" id="{5DFA9934-ED6A-E44F-A8CE-E109BDAEB406}"/>
                </a:ext>
              </a:extLst>
            </p:cNvPr>
            <p:cNvSpPr/>
            <p:nvPr/>
          </p:nvSpPr>
          <p:spPr>
            <a:xfrm>
              <a:off x="9264617" y="5966264"/>
              <a:ext cx="182439" cy="176594"/>
            </a:xfrm>
            <a:custGeom>
              <a:avLst/>
              <a:gdLst/>
              <a:ahLst/>
              <a:cxnLst/>
              <a:rect l="l" t="t" r="r" b="b"/>
              <a:pathLst>
                <a:path w="6398" h="6193" extrusionOk="0">
                  <a:moveTo>
                    <a:pt x="2280" y="1"/>
                  </a:moveTo>
                  <a:cubicBezTo>
                    <a:pt x="1742" y="1"/>
                    <a:pt x="1204" y="207"/>
                    <a:pt x="792" y="618"/>
                  </a:cubicBezTo>
                  <a:cubicBezTo>
                    <a:pt x="0" y="1442"/>
                    <a:pt x="0" y="2772"/>
                    <a:pt x="792" y="3595"/>
                  </a:cubicBezTo>
                  <a:lnTo>
                    <a:pt x="1869" y="4640"/>
                  </a:lnTo>
                  <a:cubicBezTo>
                    <a:pt x="1948" y="4720"/>
                    <a:pt x="2043" y="4759"/>
                    <a:pt x="2138" y="4759"/>
                  </a:cubicBezTo>
                  <a:cubicBezTo>
                    <a:pt x="2233" y="4759"/>
                    <a:pt x="2328" y="4720"/>
                    <a:pt x="2407" y="4640"/>
                  </a:cubicBezTo>
                  <a:cubicBezTo>
                    <a:pt x="2566" y="4514"/>
                    <a:pt x="2566" y="4260"/>
                    <a:pt x="2407" y="4102"/>
                  </a:cubicBezTo>
                  <a:lnTo>
                    <a:pt x="1330" y="3057"/>
                  </a:lnTo>
                  <a:cubicBezTo>
                    <a:pt x="824" y="2519"/>
                    <a:pt x="824" y="1695"/>
                    <a:pt x="1330" y="1157"/>
                  </a:cubicBezTo>
                  <a:cubicBezTo>
                    <a:pt x="1600" y="903"/>
                    <a:pt x="1940" y="777"/>
                    <a:pt x="2280" y="777"/>
                  </a:cubicBezTo>
                  <a:cubicBezTo>
                    <a:pt x="2621" y="777"/>
                    <a:pt x="2961" y="903"/>
                    <a:pt x="3231" y="1157"/>
                  </a:cubicBezTo>
                  <a:lnTo>
                    <a:pt x="5226" y="3184"/>
                  </a:lnTo>
                  <a:cubicBezTo>
                    <a:pt x="5479" y="3437"/>
                    <a:pt x="5637" y="3754"/>
                    <a:pt x="5637" y="4102"/>
                  </a:cubicBezTo>
                  <a:cubicBezTo>
                    <a:pt x="5637" y="4450"/>
                    <a:pt x="5479" y="4799"/>
                    <a:pt x="5226" y="5052"/>
                  </a:cubicBezTo>
                  <a:cubicBezTo>
                    <a:pt x="5036" y="5242"/>
                    <a:pt x="4782" y="5369"/>
                    <a:pt x="4497" y="5432"/>
                  </a:cubicBezTo>
                  <a:cubicBezTo>
                    <a:pt x="4307" y="5464"/>
                    <a:pt x="4149" y="5654"/>
                    <a:pt x="4181" y="5875"/>
                  </a:cubicBezTo>
                  <a:cubicBezTo>
                    <a:pt x="4212" y="6065"/>
                    <a:pt x="4371" y="6192"/>
                    <a:pt x="4561" y="6192"/>
                  </a:cubicBezTo>
                  <a:lnTo>
                    <a:pt x="4624" y="6192"/>
                  </a:lnTo>
                  <a:cubicBezTo>
                    <a:pt x="5067" y="6129"/>
                    <a:pt x="5479" y="5907"/>
                    <a:pt x="5764" y="5590"/>
                  </a:cubicBezTo>
                  <a:cubicBezTo>
                    <a:pt x="6176" y="5210"/>
                    <a:pt x="6397" y="4672"/>
                    <a:pt x="6397" y="4102"/>
                  </a:cubicBezTo>
                  <a:cubicBezTo>
                    <a:pt x="6397" y="3564"/>
                    <a:pt x="6176" y="3025"/>
                    <a:pt x="5764" y="2645"/>
                  </a:cubicBezTo>
                  <a:lnTo>
                    <a:pt x="3769" y="618"/>
                  </a:lnTo>
                  <a:cubicBezTo>
                    <a:pt x="3357" y="207"/>
                    <a:pt x="2819" y="1"/>
                    <a:pt x="2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93532E-CE46-489F-8E09-7084CD66A560}"/>
              </a:ext>
            </a:extLst>
          </p:cNvPr>
          <p:cNvGrpSpPr/>
          <p:nvPr/>
        </p:nvGrpSpPr>
        <p:grpSpPr>
          <a:xfrm>
            <a:off x="4969153" y="294776"/>
            <a:ext cx="815472" cy="743699"/>
            <a:chOff x="5337276" y="3577504"/>
            <a:chExt cx="815472" cy="743699"/>
          </a:xfrm>
        </p:grpSpPr>
        <p:sp>
          <p:nvSpPr>
            <p:cNvPr id="29" name="Google Shape;2395;p28">
              <a:extLst>
                <a:ext uri="{FF2B5EF4-FFF2-40B4-BE49-F238E27FC236}">
                  <a16:creationId xmlns:a16="http://schemas.microsoft.com/office/drawing/2014/main" id="{9DCB7F69-BE90-7A4D-AA36-512338CD4C53}"/>
                </a:ext>
              </a:extLst>
            </p:cNvPr>
            <p:cNvSpPr/>
            <p:nvPr/>
          </p:nvSpPr>
          <p:spPr>
            <a:xfrm>
              <a:off x="5337276" y="3577504"/>
              <a:ext cx="815472" cy="743699"/>
            </a:xfrm>
            <a:custGeom>
              <a:avLst/>
              <a:gdLst/>
              <a:ahLst/>
              <a:cxnLst/>
              <a:rect l="l" t="t" r="r" b="b"/>
              <a:pathLst>
                <a:path w="28598" h="26081" extrusionOk="0">
                  <a:moveTo>
                    <a:pt x="14299" y="1"/>
                  </a:moveTo>
                  <a:cubicBezTo>
                    <a:pt x="10958" y="1"/>
                    <a:pt x="7617" y="1275"/>
                    <a:pt x="5068" y="3825"/>
                  </a:cubicBezTo>
                  <a:cubicBezTo>
                    <a:pt x="1" y="8923"/>
                    <a:pt x="1" y="17157"/>
                    <a:pt x="5068" y="22256"/>
                  </a:cubicBezTo>
                  <a:cubicBezTo>
                    <a:pt x="7617" y="24805"/>
                    <a:pt x="10958" y="26080"/>
                    <a:pt x="14299" y="26080"/>
                  </a:cubicBezTo>
                  <a:cubicBezTo>
                    <a:pt x="17640" y="26080"/>
                    <a:pt x="20981" y="24805"/>
                    <a:pt x="23531" y="22256"/>
                  </a:cubicBezTo>
                  <a:cubicBezTo>
                    <a:pt x="28598" y="17157"/>
                    <a:pt x="28598" y="8923"/>
                    <a:pt x="23531" y="3825"/>
                  </a:cubicBezTo>
                  <a:cubicBezTo>
                    <a:pt x="20981" y="1275"/>
                    <a:pt x="17640" y="1"/>
                    <a:pt x="14299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96;p28">
              <a:extLst>
                <a:ext uri="{FF2B5EF4-FFF2-40B4-BE49-F238E27FC236}">
                  <a16:creationId xmlns:a16="http://schemas.microsoft.com/office/drawing/2014/main" id="{6CF079CF-C253-C443-8EC3-0BAD314DBAC9}"/>
                </a:ext>
              </a:extLst>
            </p:cNvPr>
            <p:cNvSpPr/>
            <p:nvPr/>
          </p:nvSpPr>
          <p:spPr>
            <a:xfrm>
              <a:off x="5676833" y="3721762"/>
              <a:ext cx="137271" cy="115628"/>
            </a:xfrm>
            <a:custGeom>
              <a:avLst/>
              <a:gdLst/>
              <a:ahLst/>
              <a:cxnLst/>
              <a:rect l="l" t="t" r="r" b="b"/>
              <a:pathLst>
                <a:path w="4814" h="4055" extrusionOk="0">
                  <a:moveTo>
                    <a:pt x="2407" y="1"/>
                  </a:moveTo>
                  <a:cubicBezTo>
                    <a:pt x="1077" y="1"/>
                    <a:pt x="0" y="1078"/>
                    <a:pt x="0" y="2408"/>
                  </a:cubicBezTo>
                  <a:lnTo>
                    <a:pt x="0" y="3674"/>
                  </a:lnTo>
                  <a:cubicBezTo>
                    <a:pt x="0" y="3864"/>
                    <a:pt x="158" y="4054"/>
                    <a:pt x="380" y="4054"/>
                  </a:cubicBezTo>
                  <a:cubicBezTo>
                    <a:pt x="570" y="4054"/>
                    <a:pt x="760" y="3864"/>
                    <a:pt x="760" y="3674"/>
                  </a:cubicBezTo>
                  <a:lnTo>
                    <a:pt x="760" y="2408"/>
                  </a:lnTo>
                  <a:cubicBezTo>
                    <a:pt x="760" y="1489"/>
                    <a:pt x="1489" y="761"/>
                    <a:pt x="2407" y="761"/>
                  </a:cubicBezTo>
                  <a:cubicBezTo>
                    <a:pt x="3294" y="761"/>
                    <a:pt x="4054" y="1489"/>
                    <a:pt x="4054" y="2408"/>
                  </a:cubicBezTo>
                  <a:lnTo>
                    <a:pt x="4054" y="3674"/>
                  </a:lnTo>
                  <a:cubicBezTo>
                    <a:pt x="4054" y="3864"/>
                    <a:pt x="4212" y="4054"/>
                    <a:pt x="4434" y="4054"/>
                  </a:cubicBezTo>
                  <a:cubicBezTo>
                    <a:pt x="4624" y="4054"/>
                    <a:pt x="4814" y="3864"/>
                    <a:pt x="4814" y="3674"/>
                  </a:cubicBezTo>
                  <a:lnTo>
                    <a:pt x="4814" y="2408"/>
                  </a:lnTo>
                  <a:cubicBezTo>
                    <a:pt x="4814" y="1078"/>
                    <a:pt x="3737" y="1"/>
                    <a:pt x="2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97;p28">
              <a:extLst>
                <a:ext uri="{FF2B5EF4-FFF2-40B4-BE49-F238E27FC236}">
                  <a16:creationId xmlns:a16="http://schemas.microsoft.com/office/drawing/2014/main" id="{C0A49DA5-4E12-AB48-A068-E29941D69A88}"/>
                </a:ext>
              </a:extLst>
            </p:cNvPr>
            <p:cNvSpPr/>
            <p:nvPr/>
          </p:nvSpPr>
          <p:spPr>
            <a:xfrm>
              <a:off x="5621742" y="3819313"/>
              <a:ext cx="246541" cy="187857"/>
            </a:xfrm>
            <a:custGeom>
              <a:avLst/>
              <a:gdLst/>
              <a:ahLst/>
              <a:cxnLst/>
              <a:rect l="l" t="t" r="r" b="b"/>
              <a:pathLst>
                <a:path w="8646" h="6588" extrusionOk="0">
                  <a:moveTo>
                    <a:pt x="7886" y="760"/>
                  </a:moveTo>
                  <a:lnTo>
                    <a:pt x="7886" y="5827"/>
                  </a:lnTo>
                  <a:lnTo>
                    <a:pt x="760" y="5827"/>
                  </a:lnTo>
                  <a:lnTo>
                    <a:pt x="760" y="760"/>
                  </a:lnTo>
                  <a:close/>
                  <a:moveTo>
                    <a:pt x="760" y="0"/>
                  </a:moveTo>
                  <a:cubicBezTo>
                    <a:pt x="349" y="0"/>
                    <a:pt x="0" y="348"/>
                    <a:pt x="0" y="760"/>
                  </a:cubicBezTo>
                  <a:lnTo>
                    <a:pt x="0" y="5827"/>
                  </a:lnTo>
                  <a:cubicBezTo>
                    <a:pt x="0" y="6239"/>
                    <a:pt x="349" y="6587"/>
                    <a:pt x="760" y="6587"/>
                  </a:cubicBezTo>
                  <a:lnTo>
                    <a:pt x="7886" y="6587"/>
                  </a:lnTo>
                  <a:cubicBezTo>
                    <a:pt x="8298" y="6587"/>
                    <a:pt x="8646" y="6239"/>
                    <a:pt x="8646" y="5827"/>
                  </a:cubicBezTo>
                  <a:lnTo>
                    <a:pt x="8646" y="760"/>
                  </a:lnTo>
                  <a:cubicBezTo>
                    <a:pt x="8646" y="348"/>
                    <a:pt x="8298" y="0"/>
                    <a:pt x="7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98;p28">
              <a:extLst>
                <a:ext uri="{FF2B5EF4-FFF2-40B4-BE49-F238E27FC236}">
                  <a16:creationId xmlns:a16="http://schemas.microsoft.com/office/drawing/2014/main" id="{C3AA66B5-1759-2649-AB7C-C4C9384006F5}"/>
                </a:ext>
              </a:extLst>
            </p:cNvPr>
            <p:cNvSpPr/>
            <p:nvPr/>
          </p:nvSpPr>
          <p:spPr>
            <a:xfrm>
              <a:off x="5712933" y="3884328"/>
              <a:ext cx="65071" cy="65043"/>
            </a:xfrm>
            <a:custGeom>
              <a:avLst/>
              <a:gdLst/>
              <a:ahLst/>
              <a:cxnLst/>
              <a:rect l="l" t="t" r="r" b="b"/>
              <a:pathLst>
                <a:path w="2282" h="2281" extrusionOk="0">
                  <a:moveTo>
                    <a:pt x="1141" y="760"/>
                  </a:moveTo>
                  <a:cubicBezTo>
                    <a:pt x="1331" y="760"/>
                    <a:pt x="1521" y="919"/>
                    <a:pt x="1521" y="1140"/>
                  </a:cubicBezTo>
                  <a:cubicBezTo>
                    <a:pt x="1521" y="1362"/>
                    <a:pt x="1331" y="1520"/>
                    <a:pt x="1141" y="1520"/>
                  </a:cubicBezTo>
                  <a:cubicBezTo>
                    <a:pt x="919" y="1520"/>
                    <a:pt x="761" y="1362"/>
                    <a:pt x="761" y="1140"/>
                  </a:cubicBezTo>
                  <a:cubicBezTo>
                    <a:pt x="761" y="919"/>
                    <a:pt x="919" y="760"/>
                    <a:pt x="1141" y="760"/>
                  </a:cubicBezTo>
                  <a:close/>
                  <a:moveTo>
                    <a:pt x="1141" y="0"/>
                  </a:moveTo>
                  <a:cubicBezTo>
                    <a:pt x="508" y="0"/>
                    <a:pt x="1" y="507"/>
                    <a:pt x="1" y="1140"/>
                  </a:cubicBezTo>
                  <a:cubicBezTo>
                    <a:pt x="1" y="1774"/>
                    <a:pt x="508" y="2280"/>
                    <a:pt x="1141" y="2280"/>
                  </a:cubicBezTo>
                  <a:cubicBezTo>
                    <a:pt x="1743" y="2280"/>
                    <a:pt x="2281" y="1774"/>
                    <a:pt x="2281" y="1140"/>
                  </a:cubicBezTo>
                  <a:cubicBezTo>
                    <a:pt x="2281" y="507"/>
                    <a:pt x="1774" y="0"/>
                    <a:pt x="1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99;p28">
              <a:extLst>
                <a:ext uri="{FF2B5EF4-FFF2-40B4-BE49-F238E27FC236}">
                  <a16:creationId xmlns:a16="http://schemas.microsoft.com/office/drawing/2014/main" id="{80CC0FB7-8830-E84A-9B2D-9E0FFEC5CCB0}"/>
                </a:ext>
              </a:extLst>
            </p:cNvPr>
            <p:cNvSpPr/>
            <p:nvPr/>
          </p:nvSpPr>
          <p:spPr>
            <a:xfrm>
              <a:off x="5509762" y="4061320"/>
              <a:ext cx="65043" cy="65043"/>
            </a:xfrm>
            <a:custGeom>
              <a:avLst/>
              <a:gdLst/>
              <a:ahLst/>
              <a:cxnLst/>
              <a:rect l="l" t="t" r="r" b="b"/>
              <a:pathLst>
                <a:path w="2281" h="2281" extrusionOk="0">
                  <a:moveTo>
                    <a:pt x="1140" y="760"/>
                  </a:moveTo>
                  <a:cubicBezTo>
                    <a:pt x="1362" y="760"/>
                    <a:pt x="1520" y="919"/>
                    <a:pt x="1520" y="1140"/>
                  </a:cubicBezTo>
                  <a:cubicBezTo>
                    <a:pt x="1520" y="1330"/>
                    <a:pt x="1362" y="1520"/>
                    <a:pt x="1140" y="1520"/>
                  </a:cubicBezTo>
                  <a:cubicBezTo>
                    <a:pt x="919" y="1520"/>
                    <a:pt x="760" y="1330"/>
                    <a:pt x="760" y="1140"/>
                  </a:cubicBezTo>
                  <a:cubicBezTo>
                    <a:pt x="760" y="919"/>
                    <a:pt x="919" y="760"/>
                    <a:pt x="1140" y="760"/>
                  </a:cubicBezTo>
                  <a:close/>
                  <a:moveTo>
                    <a:pt x="1140" y="0"/>
                  </a:moveTo>
                  <a:cubicBezTo>
                    <a:pt x="507" y="0"/>
                    <a:pt x="0" y="507"/>
                    <a:pt x="0" y="1140"/>
                  </a:cubicBezTo>
                  <a:cubicBezTo>
                    <a:pt x="0" y="1742"/>
                    <a:pt x="507" y="2281"/>
                    <a:pt x="1140" y="2281"/>
                  </a:cubicBezTo>
                  <a:cubicBezTo>
                    <a:pt x="1774" y="2281"/>
                    <a:pt x="2281" y="1742"/>
                    <a:pt x="2281" y="1140"/>
                  </a:cubicBezTo>
                  <a:cubicBezTo>
                    <a:pt x="2281" y="507"/>
                    <a:pt x="1774" y="0"/>
                    <a:pt x="1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00;p28">
              <a:extLst>
                <a:ext uri="{FF2B5EF4-FFF2-40B4-BE49-F238E27FC236}">
                  <a16:creationId xmlns:a16="http://schemas.microsoft.com/office/drawing/2014/main" id="{3CD6E071-1784-E443-A271-57C5B1C5623F}"/>
                </a:ext>
              </a:extLst>
            </p:cNvPr>
            <p:cNvSpPr/>
            <p:nvPr/>
          </p:nvSpPr>
          <p:spPr>
            <a:xfrm>
              <a:off x="5610906" y="4061320"/>
              <a:ext cx="65043" cy="65043"/>
            </a:xfrm>
            <a:custGeom>
              <a:avLst/>
              <a:gdLst/>
              <a:ahLst/>
              <a:cxnLst/>
              <a:rect l="l" t="t" r="r" b="b"/>
              <a:pathLst>
                <a:path w="2281" h="2281" extrusionOk="0">
                  <a:moveTo>
                    <a:pt x="1140" y="760"/>
                  </a:moveTo>
                  <a:cubicBezTo>
                    <a:pt x="1362" y="760"/>
                    <a:pt x="1520" y="919"/>
                    <a:pt x="1520" y="1140"/>
                  </a:cubicBezTo>
                  <a:cubicBezTo>
                    <a:pt x="1520" y="1330"/>
                    <a:pt x="1362" y="1520"/>
                    <a:pt x="1140" y="1520"/>
                  </a:cubicBezTo>
                  <a:cubicBezTo>
                    <a:pt x="950" y="1520"/>
                    <a:pt x="760" y="1330"/>
                    <a:pt x="760" y="1140"/>
                  </a:cubicBezTo>
                  <a:cubicBezTo>
                    <a:pt x="760" y="919"/>
                    <a:pt x="950" y="760"/>
                    <a:pt x="1140" y="760"/>
                  </a:cubicBezTo>
                  <a:close/>
                  <a:moveTo>
                    <a:pt x="1140" y="0"/>
                  </a:moveTo>
                  <a:cubicBezTo>
                    <a:pt x="507" y="0"/>
                    <a:pt x="0" y="507"/>
                    <a:pt x="0" y="1140"/>
                  </a:cubicBezTo>
                  <a:cubicBezTo>
                    <a:pt x="0" y="1742"/>
                    <a:pt x="507" y="2281"/>
                    <a:pt x="1140" y="2281"/>
                  </a:cubicBezTo>
                  <a:cubicBezTo>
                    <a:pt x="1774" y="2281"/>
                    <a:pt x="2280" y="1742"/>
                    <a:pt x="2280" y="1140"/>
                  </a:cubicBezTo>
                  <a:cubicBezTo>
                    <a:pt x="2280" y="507"/>
                    <a:pt x="1774" y="0"/>
                    <a:pt x="1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01;p28">
              <a:extLst>
                <a:ext uri="{FF2B5EF4-FFF2-40B4-BE49-F238E27FC236}">
                  <a16:creationId xmlns:a16="http://schemas.microsoft.com/office/drawing/2014/main" id="{A9B34797-C576-CE41-BBBA-A634940E229B}"/>
                </a:ext>
              </a:extLst>
            </p:cNvPr>
            <p:cNvSpPr/>
            <p:nvPr/>
          </p:nvSpPr>
          <p:spPr>
            <a:xfrm>
              <a:off x="5712933" y="4061320"/>
              <a:ext cx="65071" cy="65043"/>
            </a:xfrm>
            <a:custGeom>
              <a:avLst/>
              <a:gdLst/>
              <a:ahLst/>
              <a:cxnLst/>
              <a:rect l="l" t="t" r="r" b="b"/>
              <a:pathLst>
                <a:path w="2282" h="2281" extrusionOk="0">
                  <a:moveTo>
                    <a:pt x="1141" y="760"/>
                  </a:moveTo>
                  <a:cubicBezTo>
                    <a:pt x="1331" y="760"/>
                    <a:pt x="1521" y="919"/>
                    <a:pt x="1521" y="1140"/>
                  </a:cubicBezTo>
                  <a:cubicBezTo>
                    <a:pt x="1521" y="1330"/>
                    <a:pt x="1331" y="1520"/>
                    <a:pt x="1141" y="1520"/>
                  </a:cubicBezTo>
                  <a:cubicBezTo>
                    <a:pt x="919" y="1520"/>
                    <a:pt x="761" y="1330"/>
                    <a:pt x="761" y="1140"/>
                  </a:cubicBezTo>
                  <a:cubicBezTo>
                    <a:pt x="761" y="919"/>
                    <a:pt x="919" y="760"/>
                    <a:pt x="1141" y="760"/>
                  </a:cubicBezTo>
                  <a:close/>
                  <a:moveTo>
                    <a:pt x="1141" y="0"/>
                  </a:moveTo>
                  <a:cubicBezTo>
                    <a:pt x="508" y="0"/>
                    <a:pt x="1" y="507"/>
                    <a:pt x="1" y="1140"/>
                  </a:cubicBezTo>
                  <a:cubicBezTo>
                    <a:pt x="1" y="1742"/>
                    <a:pt x="508" y="2281"/>
                    <a:pt x="1141" y="2281"/>
                  </a:cubicBezTo>
                  <a:cubicBezTo>
                    <a:pt x="1743" y="2281"/>
                    <a:pt x="2281" y="1742"/>
                    <a:pt x="2281" y="1140"/>
                  </a:cubicBezTo>
                  <a:cubicBezTo>
                    <a:pt x="2281" y="507"/>
                    <a:pt x="1774" y="0"/>
                    <a:pt x="1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02;p28">
              <a:extLst>
                <a:ext uri="{FF2B5EF4-FFF2-40B4-BE49-F238E27FC236}">
                  <a16:creationId xmlns:a16="http://schemas.microsoft.com/office/drawing/2014/main" id="{67BA71B9-321D-4A47-A125-9D118A5E5909}"/>
                </a:ext>
              </a:extLst>
            </p:cNvPr>
            <p:cNvSpPr/>
            <p:nvPr/>
          </p:nvSpPr>
          <p:spPr>
            <a:xfrm>
              <a:off x="5814075" y="4061320"/>
              <a:ext cx="65043" cy="65043"/>
            </a:xfrm>
            <a:custGeom>
              <a:avLst/>
              <a:gdLst/>
              <a:ahLst/>
              <a:cxnLst/>
              <a:rect l="l" t="t" r="r" b="b"/>
              <a:pathLst>
                <a:path w="2281" h="2281" extrusionOk="0">
                  <a:moveTo>
                    <a:pt x="1141" y="760"/>
                  </a:moveTo>
                  <a:cubicBezTo>
                    <a:pt x="1363" y="760"/>
                    <a:pt x="1521" y="919"/>
                    <a:pt x="1521" y="1140"/>
                  </a:cubicBezTo>
                  <a:cubicBezTo>
                    <a:pt x="1521" y="1330"/>
                    <a:pt x="1363" y="1520"/>
                    <a:pt x="1141" y="1520"/>
                  </a:cubicBezTo>
                  <a:cubicBezTo>
                    <a:pt x="919" y="1520"/>
                    <a:pt x="761" y="1330"/>
                    <a:pt x="761" y="1140"/>
                  </a:cubicBezTo>
                  <a:cubicBezTo>
                    <a:pt x="761" y="919"/>
                    <a:pt x="919" y="760"/>
                    <a:pt x="1141" y="760"/>
                  </a:cubicBezTo>
                  <a:close/>
                  <a:moveTo>
                    <a:pt x="1141" y="0"/>
                  </a:moveTo>
                  <a:cubicBezTo>
                    <a:pt x="508" y="0"/>
                    <a:pt x="1" y="507"/>
                    <a:pt x="1" y="1140"/>
                  </a:cubicBezTo>
                  <a:cubicBezTo>
                    <a:pt x="1" y="1742"/>
                    <a:pt x="508" y="2281"/>
                    <a:pt x="1141" y="2281"/>
                  </a:cubicBezTo>
                  <a:cubicBezTo>
                    <a:pt x="1774" y="2281"/>
                    <a:pt x="2281" y="1742"/>
                    <a:pt x="2281" y="1140"/>
                  </a:cubicBezTo>
                  <a:cubicBezTo>
                    <a:pt x="2281" y="507"/>
                    <a:pt x="1774" y="0"/>
                    <a:pt x="1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03;p28">
              <a:extLst>
                <a:ext uri="{FF2B5EF4-FFF2-40B4-BE49-F238E27FC236}">
                  <a16:creationId xmlns:a16="http://schemas.microsoft.com/office/drawing/2014/main" id="{324B7827-1F0A-234B-B265-C471E84A57AE}"/>
                </a:ext>
              </a:extLst>
            </p:cNvPr>
            <p:cNvSpPr/>
            <p:nvPr/>
          </p:nvSpPr>
          <p:spPr>
            <a:xfrm>
              <a:off x="5915218" y="4061322"/>
              <a:ext cx="65043" cy="65043"/>
            </a:xfrm>
            <a:custGeom>
              <a:avLst/>
              <a:gdLst/>
              <a:ahLst/>
              <a:cxnLst/>
              <a:rect l="l" t="t" r="r" b="b"/>
              <a:pathLst>
                <a:path w="2281" h="2281" extrusionOk="0">
                  <a:moveTo>
                    <a:pt x="1141" y="760"/>
                  </a:moveTo>
                  <a:cubicBezTo>
                    <a:pt x="1363" y="760"/>
                    <a:pt x="1521" y="919"/>
                    <a:pt x="1521" y="1140"/>
                  </a:cubicBezTo>
                  <a:cubicBezTo>
                    <a:pt x="1521" y="1330"/>
                    <a:pt x="1363" y="1520"/>
                    <a:pt x="1141" y="1520"/>
                  </a:cubicBezTo>
                  <a:cubicBezTo>
                    <a:pt x="951" y="1520"/>
                    <a:pt x="761" y="1330"/>
                    <a:pt x="761" y="1140"/>
                  </a:cubicBezTo>
                  <a:cubicBezTo>
                    <a:pt x="761" y="919"/>
                    <a:pt x="951" y="760"/>
                    <a:pt x="1141" y="760"/>
                  </a:cubicBezTo>
                  <a:close/>
                  <a:moveTo>
                    <a:pt x="1141" y="0"/>
                  </a:moveTo>
                  <a:cubicBezTo>
                    <a:pt x="507" y="0"/>
                    <a:pt x="1" y="507"/>
                    <a:pt x="1" y="1140"/>
                  </a:cubicBezTo>
                  <a:cubicBezTo>
                    <a:pt x="1" y="1742"/>
                    <a:pt x="507" y="2281"/>
                    <a:pt x="1141" y="2281"/>
                  </a:cubicBezTo>
                  <a:cubicBezTo>
                    <a:pt x="1774" y="2281"/>
                    <a:pt x="2281" y="1742"/>
                    <a:pt x="2281" y="1140"/>
                  </a:cubicBezTo>
                  <a:cubicBezTo>
                    <a:pt x="2281" y="507"/>
                    <a:pt x="1774" y="0"/>
                    <a:pt x="1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C80A67-34BD-43EF-856C-F7CED2976812}"/>
              </a:ext>
            </a:extLst>
          </p:cNvPr>
          <p:cNvGrpSpPr/>
          <p:nvPr/>
        </p:nvGrpSpPr>
        <p:grpSpPr>
          <a:xfrm>
            <a:off x="4969152" y="2440419"/>
            <a:ext cx="815472" cy="743671"/>
            <a:chOff x="5337275" y="5723147"/>
            <a:chExt cx="815472" cy="743671"/>
          </a:xfrm>
        </p:grpSpPr>
        <p:sp>
          <p:nvSpPr>
            <p:cNvPr id="38" name="Google Shape;2404;p28">
              <a:extLst>
                <a:ext uri="{FF2B5EF4-FFF2-40B4-BE49-F238E27FC236}">
                  <a16:creationId xmlns:a16="http://schemas.microsoft.com/office/drawing/2014/main" id="{AAA7709D-407E-C249-B27D-96FE03F79BED}"/>
                </a:ext>
              </a:extLst>
            </p:cNvPr>
            <p:cNvSpPr/>
            <p:nvPr/>
          </p:nvSpPr>
          <p:spPr>
            <a:xfrm>
              <a:off x="5337275" y="5723147"/>
              <a:ext cx="815472" cy="743671"/>
            </a:xfrm>
            <a:custGeom>
              <a:avLst/>
              <a:gdLst/>
              <a:ahLst/>
              <a:cxnLst/>
              <a:rect l="l" t="t" r="r" b="b"/>
              <a:pathLst>
                <a:path w="28598" h="26080" extrusionOk="0">
                  <a:moveTo>
                    <a:pt x="14299" y="0"/>
                  </a:moveTo>
                  <a:cubicBezTo>
                    <a:pt x="10958" y="0"/>
                    <a:pt x="7617" y="1275"/>
                    <a:pt x="5068" y="3824"/>
                  </a:cubicBezTo>
                  <a:cubicBezTo>
                    <a:pt x="1" y="8923"/>
                    <a:pt x="1" y="17188"/>
                    <a:pt x="5068" y="22255"/>
                  </a:cubicBezTo>
                  <a:cubicBezTo>
                    <a:pt x="7617" y="24805"/>
                    <a:pt x="10958" y="26079"/>
                    <a:pt x="14299" y="26079"/>
                  </a:cubicBezTo>
                  <a:cubicBezTo>
                    <a:pt x="17640" y="26079"/>
                    <a:pt x="20981" y="24805"/>
                    <a:pt x="23531" y="22255"/>
                  </a:cubicBezTo>
                  <a:cubicBezTo>
                    <a:pt x="28598" y="17188"/>
                    <a:pt x="28598" y="8923"/>
                    <a:pt x="23531" y="3824"/>
                  </a:cubicBezTo>
                  <a:cubicBezTo>
                    <a:pt x="20981" y="1275"/>
                    <a:pt x="17640" y="0"/>
                    <a:pt x="14299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05;p28">
              <a:extLst>
                <a:ext uri="{FF2B5EF4-FFF2-40B4-BE49-F238E27FC236}">
                  <a16:creationId xmlns:a16="http://schemas.microsoft.com/office/drawing/2014/main" id="{668D030B-00AC-8F4C-9C98-B0EDC56AA9F2}"/>
                </a:ext>
              </a:extLst>
            </p:cNvPr>
            <p:cNvSpPr/>
            <p:nvPr/>
          </p:nvSpPr>
          <p:spPr>
            <a:xfrm>
              <a:off x="5607284" y="5933300"/>
              <a:ext cx="275455" cy="341382"/>
            </a:xfrm>
            <a:custGeom>
              <a:avLst/>
              <a:gdLst/>
              <a:ahLst/>
              <a:cxnLst/>
              <a:rect l="l" t="t" r="r" b="b"/>
              <a:pathLst>
                <a:path w="9660" h="11972" extrusionOk="0">
                  <a:moveTo>
                    <a:pt x="4814" y="1"/>
                  </a:moveTo>
                  <a:cubicBezTo>
                    <a:pt x="4820" y="1"/>
                    <a:pt x="4825" y="1"/>
                    <a:pt x="4830" y="1"/>
                  </a:cubicBezTo>
                  <a:lnTo>
                    <a:pt x="4830" y="1"/>
                  </a:lnTo>
                  <a:cubicBezTo>
                    <a:pt x="4835" y="1"/>
                    <a:pt x="4841" y="1"/>
                    <a:pt x="4846" y="1"/>
                  </a:cubicBezTo>
                  <a:close/>
                  <a:moveTo>
                    <a:pt x="4846" y="761"/>
                  </a:moveTo>
                  <a:cubicBezTo>
                    <a:pt x="6239" y="2376"/>
                    <a:pt x="7823" y="2598"/>
                    <a:pt x="8520" y="2598"/>
                  </a:cubicBezTo>
                  <a:cubicBezTo>
                    <a:pt x="8773" y="2598"/>
                    <a:pt x="8900" y="2566"/>
                    <a:pt x="8900" y="2566"/>
                  </a:cubicBezTo>
                  <a:lnTo>
                    <a:pt x="8900" y="5955"/>
                  </a:lnTo>
                  <a:cubicBezTo>
                    <a:pt x="8900" y="7792"/>
                    <a:pt x="7918" y="9470"/>
                    <a:pt x="6303" y="10357"/>
                  </a:cubicBezTo>
                  <a:lnTo>
                    <a:pt x="4846" y="11212"/>
                  </a:lnTo>
                  <a:lnTo>
                    <a:pt x="3358" y="10357"/>
                  </a:lnTo>
                  <a:cubicBezTo>
                    <a:pt x="1774" y="9470"/>
                    <a:pt x="761" y="7792"/>
                    <a:pt x="761" y="5955"/>
                  </a:cubicBezTo>
                  <a:lnTo>
                    <a:pt x="761" y="2566"/>
                  </a:lnTo>
                  <a:cubicBezTo>
                    <a:pt x="761" y="2566"/>
                    <a:pt x="919" y="2598"/>
                    <a:pt x="1204" y="2598"/>
                  </a:cubicBezTo>
                  <a:cubicBezTo>
                    <a:pt x="1901" y="2598"/>
                    <a:pt x="3421" y="2376"/>
                    <a:pt x="4846" y="761"/>
                  </a:cubicBezTo>
                  <a:close/>
                  <a:moveTo>
                    <a:pt x="4830" y="1"/>
                  </a:moveTo>
                  <a:cubicBezTo>
                    <a:pt x="4614" y="6"/>
                    <a:pt x="4400" y="100"/>
                    <a:pt x="4276" y="254"/>
                  </a:cubicBezTo>
                  <a:cubicBezTo>
                    <a:pt x="3041" y="1648"/>
                    <a:pt x="1837" y="1838"/>
                    <a:pt x="1204" y="1838"/>
                  </a:cubicBezTo>
                  <a:lnTo>
                    <a:pt x="919" y="1838"/>
                  </a:lnTo>
                  <a:cubicBezTo>
                    <a:pt x="856" y="1806"/>
                    <a:pt x="824" y="1806"/>
                    <a:pt x="761" y="1806"/>
                  </a:cubicBezTo>
                  <a:cubicBezTo>
                    <a:pt x="602" y="1806"/>
                    <a:pt x="412" y="1869"/>
                    <a:pt x="286" y="1996"/>
                  </a:cubicBezTo>
                  <a:cubicBezTo>
                    <a:pt x="96" y="2123"/>
                    <a:pt x="1" y="2344"/>
                    <a:pt x="1" y="2566"/>
                  </a:cubicBezTo>
                  <a:lnTo>
                    <a:pt x="1" y="5955"/>
                  </a:lnTo>
                  <a:cubicBezTo>
                    <a:pt x="1" y="8045"/>
                    <a:pt x="1141" y="10008"/>
                    <a:pt x="2977" y="11053"/>
                  </a:cubicBezTo>
                  <a:lnTo>
                    <a:pt x="4466" y="11877"/>
                  </a:lnTo>
                  <a:cubicBezTo>
                    <a:pt x="4593" y="11940"/>
                    <a:pt x="4719" y="11972"/>
                    <a:pt x="4846" y="11972"/>
                  </a:cubicBezTo>
                  <a:cubicBezTo>
                    <a:pt x="4973" y="11972"/>
                    <a:pt x="5099" y="11940"/>
                    <a:pt x="5194" y="11877"/>
                  </a:cubicBezTo>
                  <a:lnTo>
                    <a:pt x="6683" y="11053"/>
                  </a:lnTo>
                  <a:cubicBezTo>
                    <a:pt x="8520" y="10008"/>
                    <a:pt x="9660" y="8045"/>
                    <a:pt x="9660" y="5955"/>
                  </a:cubicBezTo>
                  <a:lnTo>
                    <a:pt x="9660" y="2566"/>
                  </a:lnTo>
                  <a:cubicBezTo>
                    <a:pt x="9660" y="2344"/>
                    <a:pt x="9565" y="2123"/>
                    <a:pt x="9375" y="1996"/>
                  </a:cubicBezTo>
                  <a:cubicBezTo>
                    <a:pt x="9248" y="1869"/>
                    <a:pt x="9090" y="1806"/>
                    <a:pt x="8900" y="1806"/>
                  </a:cubicBezTo>
                  <a:lnTo>
                    <a:pt x="8773" y="1806"/>
                  </a:lnTo>
                  <a:cubicBezTo>
                    <a:pt x="8773" y="1806"/>
                    <a:pt x="8678" y="1838"/>
                    <a:pt x="8520" y="1838"/>
                  </a:cubicBezTo>
                  <a:cubicBezTo>
                    <a:pt x="7981" y="1838"/>
                    <a:pt x="6619" y="1679"/>
                    <a:pt x="5416" y="254"/>
                  </a:cubicBezTo>
                  <a:cubicBezTo>
                    <a:pt x="5261" y="100"/>
                    <a:pt x="5046" y="6"/>
                    <a:pt x="48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06;p28">
              <a:extLst>
                <a:ext uri="{FF2B5EF4-FFF2-40B4-BE49-F238E27FC236}">
                  <a16:creationId xmlns:a16="http://schemas.microsoft.com/office/drawing/2014/main" id="{F0B52DBF-04EB-464C-9CD4-46CD207C05B0}"/>
                </a:ext>
              </a:extLst>
            </p:cNvPr>
            <p:cNvSpPr/>
            <p:nvPr/>
          </p:nvSpPr>
          <p:spPr>
            <a:xfrm>
              <a:off x="5734603" y="5938719"/>
              <a:ext cx="21700" cy="328748"/>
            </a:xfrm>
            <a:custGeom>
              <a:avLst/>
              <a:gdLst/>
              <a:ahLst/>
              <a:cxnLst/>
              <a:rect l="l" t="t" r="r" b="b"/>
              <a:pathLst>
                <a:path w="761" h="11529" extrusionOk="0">
                  <a:moveTo>
                    <a:pt x="381" y="1"/>
                  </a:moveTo>
                  <a:cubicBezTo>
                    <a:pt x="159" y="1"/>
                    <a:pt x="1" y="159"/>
                    <a:pt x="1" y="381"/>
                  </a:cubicBezTo>
                  <a:lnTo>
                    <a:pt x="1" y="11148"/>
                  </a:lnTo>
                  <a:cubicBezTo>
                    <a:pt x="1" y="11370"/>
                    <a:pt x="159" y="11528"/>
                    <a:pt x="381" y="11528"/>
                  </a:cubicBezTo>
                  <a:cubicBezTo>
                    <a:pt x="571" y="11528"/>
                    <a:pt x="761" y="11370"/>
                    <a:pt x="761" y="11148"/>
                  </a:cubicBezTo>
                  <a:lnTo>
                    <a:pt x="761" y="381"/>
                  </a:lnTo>
                  <a:cubicBezTo>
                    <a:pt x="761" y="159"/>
                    <a:pt x="571" y="1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156B1B-91BE-4525-84ED-C5D95FF1240E}"/>
              </a:ext>
            </a:extLst>
          </p:cNvPr>
          <p:cNvGrpSpPr/>
          <p:nvPr/>
        </p:nvGrpSpPr>
        <p:grpSpPr>
          <a:xfrm>
            <a:off x="4969153" y="1367601"/>
            <a:ext cx="815472" cy="743671"/>
            <a:chOff x="5337276" y="4650329"/>
            <a:chExt cx="815472" cy="743671"/>
          </a:xfrm>
        </p:grpSpPr>
        <p:sp>
          <p:nvSpPr>
            <p:cNvPr id="41" name="Google Shape;2407;p28">
              <a:extLst>
                <a:ext uri="{FF2B5EF4-FFF2-40B4-BE49-F238E27FC236}">
                  <a16:creationId xmlns:a16="http://schemas.microsoft.com/office/drawing/2014/main" id="{43514AF2-2572-D34A-B139-C0A0EA3315B3}"/>
                </a:ext>
              </a:extLst>
            </p:cNvPr>
            <p:cNvSpPr/>
            <p:nvPr/>
          </p:nvSpPr>
          <p:spPr>
            <a:xfrm>
              <a:off x="5337276" y="4650329"/>
              <a:ext cx="815472" cy="743671"/>
            </a:xfrm>
            <a:custGeom>
              <a:avLst/>
              <a:gdLst/>
              <a:ahLst/>
              <a:cxnLst/>
              <a:rect l="l" t="t" r="r" b="b"/>
              <a:pathLst>
                <a:path w="28598" h="26080" extrusionOk="0">
                  <a:moveTo>
                    <a:pt x="14299" y="0"/>
                  </a:moveTo>
                  <a:cubicBezTo>
                    <a:pt x="10958" y="0"/>
                    <a:pt x="7617" y="1275"/>
                    <a:pt x="5068" y="3824"/>
                  </a:cubicBezTo>
                  <a:cubicBezTo>
                    <a:pt x="1" y="8923"/>
                    <a:pt x="1" y="17157"/>
                    <a:pt x="5068" y="22256"/>
                  </a:cubicBezTo>
                  <a:cubicBezTo>
                    <a:pt x="7617" y="24805"/>
                    <a:pt x="10958" y="26080"/>
                    <a:pt x="14299" y="26080"/>
                  </a:cubicBezTo>
                  <a:cubicBezTo>
                    <a:pt x="17640" y="26080"/>
                    <a:pt x="20981" y="24805"/>
                    <a:pt x="23531" y="22256"/>
                  </a:cubicBezTo>
                  <a:cubicBezTo>
                    <a:pt x="28598" y="17157"/>
                    <a:pt x="28598" y="8923"/>
                    <a:pt x="23531" y="3824"/>
                  </a:cubicBezTo>
                  <a:cubicBezTo>
                    <a:pt x="20981" y="1275"/>
                    <a:pt x="17640" y="0"/>
                    <a:pt x="14299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08;p28">
              <a:extLst>
                <a:ext uri="{FF2B5EF4-FFF2-40B4-BE49-F238E27FC236}">
                  <a16:creationId xmlns:a16="http://schemas.microsoft.com/office/drawing/2014/main" id="{D19C9A2E-B7EE-164F-ACA4-F584F2515DFF}"/>
                </a:ext>
              </a:extLst>
            </p:cNvPr>
            <p:cNvSpPr/>
            <p:nvPr/>
          </p:nvSpPr>
          <p:spPr>
            <a:xfrm>
              <a:off x="5805949" y="5119914"/>
              <a:ext cx="88539" cy="87398"/>
            </a:xfrm>
            <a:custGeom>
              <a:avLst/>
              <a:gdLst/>
              <a:ahLst/>
              <a:cxnLst/>
              <a:rect l="l" t="t" r="r" b="b"/>
              <a:pathLst>
                <a:path w="3105" h="3065" extrusionOk="0">
                  <a:moveTo>
                    <a:pt x="397" y="0"/>
                  </a:moveTo>
                  <a:cubicBezTo>
                    <a:pt x="302" y="0"/>
                    <a:pt x="207" y="40"/>
                    <a:pt x="127" y="119"/>
                  </a:cubicBezTo>
                  <a:cubicBezTo>
                    <a:pt x="1" y="277"/>
                    <a:pt x="1" y="499"/>
                    <a:pt x="127" y="657"/>
                  </a:cubicBezTo>
                  <a:lnTo>
                    <a:pt x="2408" y="2938"/>
                  </a:lnTo>
                  <a:cubicBezTo>
                    <a:pt x="2503" y="3033"/>
                    <a:pt x="2598" y="3064"/>
                    <a:pt x="2693" y="3064"/>
                  </a:cubicBezTo>
                  <a:cubicBezTo>
                    <a:pt x="2788" y="3064"/>
                    <a:pt x="2883" y="3001"/>
                    <a:pt x="2946" y="2938"/>
                  </a:cubicBezTo>
                  <a:cubicBezTo>
                    <a:pt x="3104" y="2779"/>
                    <a:pt x="3104" y="2557"/>
                    <a:pt x="2946" y="2399"/>
                  </a:cubicBezTo>
                  <a:lnTo>
                    <a:pt x="666" y="119"/>
                  </a:lnTo>
                  <a:cubicBezTo>
                    <a:pt x="587" y="40"/>
                    <a:pt x="492" y="0"/>
                    <a:pt x="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09;p28">
              <a:extLst>
                <a:ext uri="{FF2B5EF4-FFF2-40B4-BE49-F238E27FC236}">
                  <a16:creationId xmlns:a16="http://schemas.microsoft.com/office/drawing/2014/main" id="{FC79E25D-ECD6-A64C-8C4D-F83A25353936}"/>
                </a:ext>
              </a:extLst>
            </p:cNvPr>
            <p:cNvSpPr/>
            <p:nvPr/>
          </p:nvSpPr>
          <p:spPr>
            <a:xfrm>
              <a:off x="5595537" y="5119914"/>
              <a:ext cx="89452" cy="87398"/>
            </a:xfrm>
            <a:custGeom>
              <a:avLst/>
              <a:gdLst/>
              <a:ahLst/>
              <a:cxnLst/>
              <a:rect l="l" t="t" r="r" b="b"/>
              <a:pathLst>
                <a:path w="3137" h="3065" extrusionOk="0">
                  <a:moveTo>
                    <a:pt x="2709" y="0"/>
                  </a:moveTo>
                  <a:cubicBezTo>
                    <a:pt x="2614" y="0"/>
                    <a:pt x="2519" y="40"/>
                    <a:pt x="2439" y="119"/>
                  </a:cubicBezTo>
                  <a:lnTo>
                    <a:pt x="159" y="2399"/>
                  </a:lnTo>
                  <a:cubicBezTo>
                    <a:pt x="1" y="2557"/>
                    <a:pt x="1" y="2779"/>
                    <a:pt x="159" y="2938"/>
                  </a:cubicBezTo>
                  <a:cubicBezTo>
                    <a:pt x="223" y="3033"/>
                    <a:pt x="318" y="3064"/>
                    <a:pt x="413" y="3064"/>
                  </a:cubicBezTo>
                  <a:cubicBezTo>
                    <a:pt x="508" y="3064"/>
                    <a:pt x="603" y="3001"/>
                    <a:pt x="698" y="2938"/>
                  </a:cubicBezTo>
                  <a:lnTo>
                    <a:pt x="2978" y="657"/>
                  </a:lnTo>
                  <a:cubicBezTo>
                    <a:pt x="3136" y="499"/>
                    <a:pt x="3136" y="277"/>
                    <a:pt x="2978" y="119"/>
                  </a:cubicBezTo>
                  <a:cubicBezTo>
                    <a:pt x="2899" y="40"/>
                    <a:pt x="2804" y="0"/>
                    <a:pt x="2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10;p28">
              <a:extLst>
                <a:ext uri="{FF2B5EF4-FFF2-40B4-BE49-F238E27FC236}">
                  <a16:creationId xmlns:a16="http://schemas.microsoft.com/office/drawing/2014/main" id="{53B3171C-0486-F64C-8442-A7CE5B7DD218}"/>
                </a:ext>
              </a:extLst>
            </p:cNvPr>
            <p:cNvSpPr/>
            <p:nvPr/>
          </p:nvSpPr>
          <p:spPr>
            <a:xfrm>
              <a:off x="5588322" y="5011785"/>
              <a:ext cx="314292" cy="130513"/>
            </a:xfrm>
            <a:custGeom>
              <a:avLst/>
              <a:gdLst/>
              <a:ahLst/>
              <a:cxnLst/>
              <a:rect l="l" t="t" r="r" b="b"/>
              <a:pathLst>
                <a:path w="11022" h="4577" extrusionOk="0">
                  <a:moveTo>
                    <a:pt x="414" y="1"/>
                  </a:moveTo>
                  <a:cubicBezTo>
                    <a:pt x="307" y="1"/>
                    <a:pt x="201" y="50"/>
                    <a:pt x="127" y="142"/>
                  </a:cubicBezTo>
                  <a:cubicBezTo>
                    <a:pt x="1" y="301"/>
                    <a:pt x="32" y="554"/>
                    <a:pt x="191" y="681"/>
                  </a:cubicBezTo>
                  <a:lnTo>
                    <a:pt x="5258" y="4481"/>
                  </a:lnTo>
                  <a:cubicBezTo>
                    <a:pt x="5321" y="4544"/>
                    <a:pt x="5384" y="4576"/>
                    <a:pt x="5479" y="4576"/>
                  </a:cubicBezTo>
                  <a:cubicBezTo>
                    <a:pt x="5543" y="4576"/>
                    <a:pt x="5638" y="4544"/>
                    <a:pt x="5701" y="4481"/>
                  </a:cubicBezTo>
                  <a:lnTo>
                    <a:pt x="10800" y="681"/>
                  </a:lnTo>
                  <a:cubicBezTo>
                    <a:pt x="10990" y="554"/>
                    <a:pt x="11021" y="301"/>
                    <a:pt x="10895" y="142"/>
                  </a:cubicBezTo>
                  <a:cubicBezTo>
                    <a:pt x="10821" y="50"/>
                    <a:pt x="10704" y="1"/>
                    <a:pt x="10588" y="1"/>
                  </a:cubicBezTo>
                  <a:cubicBezTo>
                    <a:pt x="10505" y="1"/>
                    <a:pt x="10422" y="26"/>
                    <a:pt x="10356" y="79"/>
                  </a:cubicBezTo>
                  <a:lnTo>
                    <a:pt x="5479" y="3721"/>
                  </a:lnTo>
                  <a:lnTo>
                    <a:pt x="634" y="79"/>
                  </a:lnTo>
                  <a:cubicBezTo>
                    <a:pt x="568" y="26"/>
                    <a:pt x="491" y="1"/>
                    <a:pt x="4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11;p28">
              <a:extLst>
                <a:ext uri="{FF2B5EF4-FFF2-40B4-BE49-F238E27FC236}">
                  <a16:creationId xmlns:a16="http://schemas.microsoft.com/office/drawing/2014/main" id="{7F3BAABE-745F-3D4D-B3D4-392E81357E36}"/>
                </a:ext>
              </a:extLst>
            </p:cNvPr>
            <p:cNvSpPr/>
            <p:nvPr/>
          </p:nvSpPr>
          <p:spPr>
            <a:xfrm>
              <a:off x="5619917" y="4802709"/>
              <a:ext cx="250191" cy="251075"/>
            </a:xfrm>
            <a:custGeom>
              <a:avLst/>
              <a:gdLst/>
              <a:ahLst/>
              <a:cxnLst/>
              <a:rect l="l" t="t" r="r" b="b"/>
              <a:pathLst>
                <a:path w="8774" h="8805" extrusionOk="0">
                  <a:moveTo>
                    <a:pt x="413" y="1"/>
                  </a:moveTo>
                  <a:cubicBezTo>
                    <a:pt x="191" y="1"/>
                    <a:pt x="1" y="159"/>
                    <a:pt x="1" y="381"/>
                  </a:cubicBezTo>
                  <a:lnTo>
                    <a:pt x="1" y="8424"/>
                  </a:lnTo>
                  <a:cubicBezTo>
                    <a:pt x="1" y="8646"/>
                    <a:pt x="191" y="8804"/>
                    <a:pt x="413" y="8804"/>
                  </a:cubicBezTo>
                  <a:cubicBezTo>
                    <a:pt x="634" y="8804"/>
                    <a:pt x="793" y="8646"/>
                    <a:pt x="793" y="8424"/>
                  </a:cubicBezTo>
                  <a:lnTo>
                    <a:pt x="793" y="761"/>
                  </a:lnTo>
                  <a:lnTo>
                    <a:pt x="7982" y="761"/>
                  </a:lnTo>
                  <a:lnTo>
                    <a:pt x="7982" y="8393"/>
                  </a:lnTo>
                  <a:cubicBezTo>
                    <a:pt x="7982" y="8614"/>
                    <a:pt x="8172" y="8804"/>
                    <a:pt x="8393" y="8804"/>
                  </a:cubicBezTo>
                  <a:cubicBezTo>
                    <a:pt x="8583" y="8804"/>
                    <a:pt x="8773" y="8614"/>
                    <a:pt x="8773" y="8393"/>
                  </a:cubicBezTo>
                  <a:lnTo>
                    <a:pt x="8773" y="381"/>
                  </a:lnTo>
                  <a:cubicBezTo>
                    <a:pt x="8773" y="159"/>
                    <a:pt x="8583" y="1"/>
                    <a:pt x="8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12;p28">
              <a:extLst>
                <a:ext uri="{FF2B5EF4-FFF2-40B4-BE49-F238E27FC236}">
                  <a16:creationId xmlns:a16="http://schemas.microsoft.com/office/drawing/2014/main" id="{FF362BFC-C8D9-2143-860A-90943AD3942E}"/>
                </a:ext>
              </a:extLst>
            </p:cNvPr>
            <p:cNvSpPr/>
            <p:nvPr/>
          </p:nvSpPr>
          <p:spPr>
            <a:xfrm>
              <a:off x="5585612" y="4939064"/>
              <a:ext cx="318798" cy="279076"/>
            </a:xfrm>
            <a:custGeom>
              <a:avLst/>
              <a:gdLst/>
              <a:ahLst/>
              <a:cxnLst/>
              <a:rect l="l" t="t" r="r" b="b"/>
              <a:pathLst>
                <a:path w="11180" h="9787" extrusionOk="0">
                  <a:moveTo>
                    <a:pt x="2027" y="1"/>
                  </a:moveTo>
                  <a:lnTo>
                    <a:pt x="286" y="1299"/>
                  </a:lnTo>
                  <a:cubicBezTo>
                    <a:pt x="254" y="1331"/>
                    <a:pt x="222" y="1362"/>
                    <a:pt x="191" y="1426"/>
                  </a:cubicBezTo>
                  <a:cubicBezTo>
                    <a:pt x="64" y="1552"/>
                    <a:pt x="1" y="1711"/>
                    <a:pt x="1" y="1901"/>
                  </a:cubicBezTo>
                  <a:lnTo>
                    <a:pt x="1" y="8995"/>
                  </a:lnTo>
                  <a:cubicBezTo>
                    <a:pt x="1" y="9438"/>
                    <a:pt x="349" y="9786"/>
                    <a:pt x="761" y="9786"/>
                  </a:cubicBezTo>
                  <a:lnTo>
                    <a:pt x="10420" y="9786"/>
                  </a:lnTo>
                  <a:cubicBezTo>
                    <a:pt x="10831" y="9786"/>
                    <a:pt x="11180" y="9438"/>
                    <a:pt x="11180" y="8995"/>
                  </a:cubicBezTo>
                  <a:lnTo>
                    <a:pt x="11180" y="1901"/>
                  </a:lnTo>
                  <a:cubicBezTo>
                    <a:pt x="11180" y="1711"/>
                    <a:pt x="11116" y="1552"/>
                    <a:pt x="11021" y="1426"/>
                  </a:cubicBezTo>
                  <a:cubicBezTo>
                    <a:pt x="10990" y="1362"/>
                    <a:pt x="10958" y="1331"/>
                    <a:pt x="10895" y="1299"/>
                  </a:cubicBezTo>
                  <a:lnTo>
                    <a:pt x="9185" y="1"/>
                  </a:lnTo>
                  <a:lnTo>
                    <a:pt x="9185" y="951"/>
                  </a:lnTo>
                  <a:lnTo>
                    <a:pt x="9406" y="1141"/>
                  </a:lnTo>
                  <a:lnTo>
                    <a:pt x="10420" y="1901"/>
                  </a:lnTo>
                  <a:lnTo>
                    <a:pt x="10420" y="8995"/>
                  </a:lnTo>
                  <a:lnTo>
                    <a:pt x="761" y="8995"/>
                  </a:lnTo>
                  <a:lnTo>
                    <a:pt x="761" y="1901"/>
                  </a:lnTo>
                  <a:lnTo>
                    <a:pt x="1774" y="1141"/>
                  </a:lnTo>
                  <a:lnTo>
                    <a:pt x="2027" y="951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13;p28">
              <a:extLst>
                <a:ext uri="{FF2B5EF4-FFF2-40B4-BE49-F238E27FC236}">
                  <a16:creationId xmlns:a16="http://schemas.microsoft.com/office/drawing/2014/main" id="{152B0CB8-2236-304C-B69C-D8A922BE99C8}"/>
                </a:ext>
              </a:extLst>
            </p:cNvPr>
            <p:cNvSpPr/>
            <p:nvPr/>
          </p:nvSpPr>
          <p:spPr>
            <a:xfrm>
              <a:off x="5667793" y="4851473"/>
              <a:ext cx="160768" cy="21700"/>
            </a:xfrm>
            <a:custGeom>
              <a:avLst/>
              <a:gdLst/>
              <a:ahLst/>
              <a:cxnLst/>
              <a:rect l="l" t="t" r="r" b="b"/>
              <a:pathLst>
                <a:path w="5638" h="761" extrusionOk="0">
                  <a:moveTo>
                    <a:pt x="380" y="1"/>
                  </a:moveTo>
                  <a:cubicBezTo>
                    <a:pt x="190" y="1"/>
                    <a:pt x="0" y="159"/>
                    <a:pt x="0" y="381"/>
                  </a:cubicBezTo>
                  <a:cubicBezTo>
                    <a:pt x="0" y="602"/>
                    <a:pt x="190" y="761"/>
                    <a:pt x="380" y="761"/>
                  </a:cubicBezTo>
                  <a:lnTo>
                    <a:pt x="5257" y="761"/>
                  </a:lnTo>
                  <a:cubicBezTo>
                    <a:pt x="5448" y="761"/>
                    <a:pt x="5638" y="602"/>
                    <a:pt x="5638" y="381"/>
                  </a:cubicBezTo>
                  <a:cubicBezTo>
                    <a:pt x="5638" y="159"/>
                    <a:pt x="5448" y="1"/>
                    <a:pt x="5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14;p28">
              <a:extLst>
                <a:ext uri="{FF2B5EF4-FFF2-40B4-BE49-F238E27FC236}">
                  <a16:creationId xmlns:a16="http://schemas.microsoft.com/office/drawing/2014/main" id="{4063C5A5-F01B-EB41-A689-058489DF528B}"/>
                </a:ext>
              </a:extLst>
            </p:cNvPr>
            <p:cNvSpPr/>
            <p:nvPr/>
          </p:nvSpPr>
          <p:spPr>
            <a:xfrm>
              <a:off x="5667786" y="4900248"/>
              <a:ext cx="160768" cy="21700"/>
            </a:xfrm>
            <a:custGeom>
              <a:avLst/>
              <a:gdLst/>
              <a:ahLst/>
              <a:cxnLst/>
              <a:rect l="l" t="t" r="r" b="b"/>
              <a:pathLst>
                <a:path w="5638" h="761" extrusionOk="0">
                  <a:moveTo>
                    <a:pt x="380" y="1"/>
                  </a:moveTo>
                  <a:cubicBezTo>
                    <a:pt x="190" y="1"/>
                    <a:pt x="0" y="191"/>
                    <a:pt x="0" y="381"/>
                  </a:cubicBezTo>
                  <a:cubicBezTo>
                    <a:pt x="0" y="602"/>
                    <a:pt x="190" y="761"/>
                    <a:pt x="380" y="761"/>
                  </a:cubicBezTo>
                  <a:lnTo>
                    <a:pt x="5257" y="761"/>
                  </a:lnTo>
                  <a:cubicBezTo>
                    <a:pt x="5448" y="761"/>
                    <a:pt x="5638" y="602"/>
                    <a:pt x="5638" y="381"/>
                  </a:cubicBezTo>
                  <a:cubicBezTo>
                    <a:pt x="5638" y="191"/>
                    <a:pt x="5448" y="1"/>
                    <a:pt x="5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15;p28">
              <a:extLst>
                <a:ext uri="{FF2B5EF4-FFF2-40B4-BE49-F238E27FC236}">
                  <a16:creationId xmlns:a16="http://schemas.microsoft.com/office/drawing/2014/main" id="{2475AEED-BDCE-E34B-BF55-5B6D03849724}"/>
                </a:ext>
              </a:extLst>
            </p:cNvPr>
            <p:cNvSpPr/>
            <p:nvPr/>
          </p:nvSpPr>
          <p:spPr>
            <a:xfrm>
              <a:off x="5667789" y="4949007"/>
              <a:ext cx="160768" cy="21700"/>
            </a:xfrm>
            <a:custGeom>
              <a:avLst/>
              <a:gdLst/>
              <a:ahLst/>
              <a:cxnLst/>
              <a:rect l="l" t="t" r="r" b="b"/>
              <a:pathLst>
                <a:path w="5638" h="761" extrusionOk="0">
                  <a:moveTo>
                    <a:pt x="380" y="1"/>
                  </a:moveTo>
                  <a:cubicBezTo>
                    <a:pt x="190" y="1"/>
                    <a:pt x="0" y="191"/>
                    <a:pt x="0" y="381"/>
                  </a:cubicBezTo>
                  <a:cubicBezTo>
                    <a:pt x="0" y="603"/>
                    <a:pt x="190" y="761"/>
                    <a:pt x="380" y="761"/>
                  </a:cubicBezTo>
                  <a:lnTo>
                    <a:pt x="5257" y="761"/>
                  </a:lnTo>
                  <a:cubicBezTo>
                    <a:pt x="5448" y="761"/>
                    <a:pt x="5638" y="603"/>
                    <a:pt x="5638" y="381"/>
                  </a:cubicBezTo>
                  <a:cubicBezTo>
                    <a:pt x="5638" y="191"/>
                    <a:pt x="5448" y="1"/>
                    <a:pt x="5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16;p28">
              <a:extLst>
                <a:ext uri="{FF2B5EF4-FFF2-40B4-BE49-F238E27FC236}">
                  <a16:creationId xmlns:a16="http://schemas.microsoft.com/office/drawing/2014/main" id="{8C10EDF0-6C4F-6A48-975D-0E953B2A3C46}"/>
                </a:ext>
              </a:extLst>
            </p:cNvPr>
            <p:cNvSpPr/>
            <p:nvPr/>
          </p:nvSpPr>
          <p:spPr>
            <a:xfrm>
              <a:off x="5667796" y="4997810"/>
              <a:ext cx="160768" cy="21700"/>
            </a:xfrm>
            <a:custGeom>
              <a:avLst/>
              <a:gdLst/>
              <a:ahLst/>
              <a:cxnLst/>
              <a:rect l="l" t="t" r="r" b="b"/>
              <a:pathLst>
                <a:path w="5638" h="761" extrusionOk="0">
                  <a:moveTo>
                    <a:pt x="380" y="0"/>
                  </a:moveTo>
                  <a:cubicBezTo>
                    <a:pt x="190" y="0"/>
                    <a:pt x="0" y="190"/>
                    <a:pt x="0" y="380"/>
                  </a:cubicBezTo>
                  <a:cubicBezTo>
                    <a:pt x="0" y="602"/>
                    <a:pt x="190" y="760"/>
                    <a:pt x="380" y="760"/>
                  </a:cubicBezTo>
                  <a:lnTo>
                    <a:pt x="5257" y="760"/>
                  </a:lnTo>
                  <a:cubicBezTo>
                    <a:pt x="5448" y="760"/>
                    <a:pt x="5638" y="602"/>
                    <a:pt x="5638" y="380"/>
                  </a:cubicBezTo>
                  <a:cubicBezTo>
                    <a:pt x="5638" y="190"/>
                    <a:pt x="5448" y="0"/>
                    <a:pt x="5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2418;p28">
            <a:extLst>
              <a:ext uri="{FF2B5EF4-FFF2-40B4-BE49-F238E27FC236}">
                <a16:creationId xmlns:a16="http://schemas.microsoft.com/office/drawing/2014/main" id="{60FC2AA2-B189-2446-AAA4-D4DE2E4A8B81}"/>
              </a:ext>
            </a:extLst>
          </p:cNvPr>
          <p:cNvSpPr txBox="1"/>
          <p:nvPr/>
        </p:nvSpPr>
        <p:spPr>
          <a:xfrm>
            <a:off x="6032961" y="366296"/>
            <a:ext cx="17652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ira Sans Medium"/>
                <a:ea typeface="Fira Sans Medium"/>
                <a:cs typeface="Fira Sans Medium"/>
                <a:sym typeface="Fira Sans Medium"/>
              </a:rPr>
              <a:t>FAR, CAS, DFAR</a:t>
            </a:r>
            <a:endParaRPr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52" name="Google Shape;2419;p28">
            <a:extLst>
              <a:ext uri="{FF2B5EF4-FFF2-40B4-BE49-F238E27FC236}">
                <a16:creationId xmlns:a16="http://schemas.microsoft.com/office/drawing/2014/main" id="{6A7B9943-99D7-C94E-B2F7-285CEDD36CC9}"/>
              </a:ext>
            </a:extLst>
          </p:cNvPr>
          <p:cNvSpPr txBox="1"/>
          <p:nvPr/>
        </p:nvSpPr>
        <p:spPr>
          <a:xfrm>
            <a:off x="6032961" y="651345"/>
            <a:ext cx="17652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Rules and Regulation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" name="Google Shape;2420;p28">
            <a:extLst>
              <a:ext uri="{FF2B5EF4-FFF2-40B4-BE49-F238E27FC236}">
                <a16:creationId xmlns:a16="http://schemas.microsoft.com/office/drawing/2014/main" id="{9B3E02EF-07A8-A247-A8C8-141E7B898780}"/>
              </a:ext>
            </a:extLst>
          </p:cNvPr>
          <p:cNvSpPr txBox="1"/>
          <p:nvPr/>
        </p:nvSpPr>
        <p:spPr>
          <a:xfrm>
            <a:off x="6032960" y="1455442"/>
            <a:ext cx="17652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ira Sans Medium"/>
                <a:ea typeface="Fira Sans Medium"/>
                <a:cs typeface="Fira Sans Medium"/>
                <a:sym typeface="Fira Sans Medium"/>
              </a:rPr>
              <a:t>Compliance </a:t>
            </a:r>
            <a:endParaRPr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54" name="Google Shape;2421;p28">
            <a:extLst>
              <a:ext uri="{FF2B5EF4-FFF2-40B4-BE49-F238E27FC236}">
                <a16:creationId xmlns:a16="http://schemas.microsoft.com/office/drawing/2014/main" id="{FA30FEF8-AF79-DE4A-A465-3067E6351BAD}"/>
              </a:ext>
            </a:extLst>
          </p:cNvPr>
          <p:cNvSpPr txBox="1"/>
          <p:nvPr/>
        </p:nvSpPr>
        <p:spPr>
          <a:xfrm>
            <a:off x="6032959" y="1716140"/>
            <a:ext cx="2349041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Fira Sans"/>
                <a:ea typeface="Fira Sans"/>
                <a:cs typeface="Fira Sans"/>
                <a:sym typeface="Fira Sans"/>
              </a:rPr>
              <a:t>Indirect Rates and Compliance </a:t>
            </a:r>
            <a:endParaRPr sz="12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5" name="Google Shape;2422;p28">
            <a:extLst>
              <a:ext uri="{FF2B5EF4-FFF2-40B4-BE49-F238E27FC236}">
                <a16:creationId xmlns:a16="http://schemas.microsoft.com/office/drawing/2014/main" id="{B42DA84D-ABDD-F042-862B-A6C2457DD96A}"/>
              </a:ext>
            </a:extLst>
          </p:cNvPr>
          <p:cNvSpPr txBox="1"/>
          <p:nvPr/>
        </p:nvSpPr>
        <p:spPr>
          <a:xfrm>
            <a:off x="6032960" y="2520222"/>
            <a:ext cx="17652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 Medium"/>
                <a:ea typeface="Fira Sans Medium"/>
                <a:cs typeface="Fira Sans Medium"/>
                <a:sym typeface="Fira Sans Medium"/>
              </a:rPr>
              <a:t>Expertise</a:t>
            </a:r>
            <a:endParaRPr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56" name="Google Shape;2423;p28">
            <a:extLst>
              <a:ext uri="{FF2B5EF4-FFF2-40B4-BE49-F238E27FC236}">
                <a16:creationId xmlns:a16="http://schemas.microsoft.com/office/drawing/2014/main" id="{B94A2A85-8C0A-6C44-A12E-4FA663E240E9}"/>
              </a:ext>
            </a:extLst>
          </p:cNvPr>
          <p:cNvSpPr txBox="1"/>
          <p:nvPr/>
        </p:nvSpPr>
        <p:spPr>
          <a:xfrm>
            <a:off x="6032960" y="2850568"/>
            <a:ext cx="17652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Internal and External Expertise?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" name="Google Shape;2424;p28">
            <a:extLst>
              <a:ext uri="{FF2B5EF4-FFF2-40B4-BE49-F238E27FC236}">
                <a16:creationId xmlns:a16="http://schemas.microsoft.com/office/drawing/2014/main" id="{74A93B32-759E-5F41-BC4B-A02263CAD14A}"/>
              </a:ext>
            </a:extLst>
          </p:cNvPr>
          <p:cNvSpPr txBox="1"/>
          <p:nvPr/>
        </p:nvSpPr>
        <p:spPr>
          <a:xfrm>
            <a:off x="5621131" y="3632972"/>
            <a:ext cx="3663658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ira Sans Medium"/>
                <a:ea typeface="Fira Sans Medium"/>
                <a:cs typeface="Fira Sans Medium"/>
                <a:sym typeface="Fira Sans Medium"/>
              </a:rPr>
              <a:t>DCAA, DCMA, DOT and Municipal  </a:t>
            </a:r>
            <a:endParaRPr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58" name="Google Shape;2425;p28">
            <a:extLst>
              <a:ext uri="{FF2B5EF4-FFF2-40B4-BE49-F238E27FC236}">
                <a16:creationId xmlns:a16="http://schemas.microsoft.com/office/drawing/2014/main" id="{B28582EB-2232-8F46-B567-4E01B3B0412F}"/>
              </a:ext>
            </a:extLst>
          </p:cNvPr>
          <p:cNvSpPr txBox="1"/>
          <p:nvPr/>
        </p:nvSpPr>
        <p:spPr>
          <a:xfrm>
            <a:off x="5842362" y="3950663"/>
            <a:ext cx="17652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Fira Sans"/>
                <a:ea typeface="Fira Sans"/>
                <a:cs typeface="Fira Sans"/>
                <a:sym typeface="Fira Sans"/>
              </a:rPr>
              <a:t>Government Oversight </a:t>
            </a:r>
            <a:endParaRPr sz="12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9" name="Google Shape;2426;p28">
            <a:extLst>
              <a:ext uri="{FF2B5EF4-FFF2-40B4-BE49-F238E27FC236}">
                <a16:creationId xmlns:a16="http://schemas.microsoft.com/office/drawing/2014/main" id="{9759941F-C597-7A4D-A102-875F4B4F961E}"/>
              </a:ext>
            </a:extLst>
          </p:cNvPr>
          <p:cNvSpPr txBox="1"/>
          <p:nvPr/>
        </p:nvSpPr>
        <p:spPr>
          <a:xfrm>
            <a:off x="5665902" y="4745751"/>
            <a:ext cx="296441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ira Sans Medium"/>
                <a:ea typeface="Fira Sans Medium"/>
                <a:cs typeface="Fira Sans Medium"/>
                <a:sym typeface="Fira Sans Medium"/>
              </a:rPr>
              <a:t>Accounting System Audits </a:t>
            </a:r>
            <a:endParaRPr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60" name="Google Shape;2427;p28">
            <a:extLst>
              <a:ext uri="{FF2B5EF4-FFF2-40B4-BE49-F238E27FC236}">
                <a16:creationId xmlns:a16="http://schemas.microsoft.com/office/drawing/2014/main" id="{CC5E2D5F-BC57-A84F-88B4-C16FD99E7F0E}"/>
              </a:ext>
            </a:extLst>
          </p:cNvPr>
          <p:cNvSpPr txBox="1"/>
          <p:nvPr/>
        </p:nvSpPr>
        <p:spPr>
          <a:xfrm>
            <a:off x="5909973" y="5044574"/>
            <a:ext cx="17652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Fira Sans"/>
                <a:ea typeface="Fira Sans"/>
                <a:cs typeface="Fira Sans"/>
                <a:sym typeface="Fira Sans"/>
              </a:rPr>
              <a:t>Are my systems ready?</a:t>
            </a:r>
            <a:endParaRPr sz="12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" name="Google Shape;2428;p28">
            <a:extLst>
              <a:ext uri="{FF2B5EF4-FFF2-40B4-BE49-F238E27FC236}">
                <a16:creationId xmlns:a16="http://schemas.microsoft.com/office/drawing/2014/main" id="{A2914FC7-5427-9049-9B68-5DD5687C5BE0}"/>
              </a:ext>
            </a:extLst>
          </p:cNvPr>
          <p:cNvSpPr txBox="1"/>
          <p:nvPr/>
        </p:nvSpPr>
        <p:spPr>
          <a:xfrm>
            <a:off x="5762602" y="5819543"/>
            <a:ext cx="2195212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 Medium"/>
                <a:ea typeface="Fira Sans Medium"/>
                <a:cs typeface="Fira Sans Medium"/>
                <a:sym typeface="Fira Sans Medium"/>
              </a:rPr>
              <a:t>Business Partners</a:t>
            </a:r>
            <a:endParaRPr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62" name="Google Shape;2429;p28">
            <a:extLst>
              <a:ext uri="{FF2B5EF4-FFF2-40B4-BE49-F238E27FC236}">
                <a16:creationId xmlns:a16="http://schemas.microsoft.com/office/drawing/2014/main" id="{37F86247-BC29-0C46-BAF3-3EA682640B33}"/>
              </a:ext>
            </a:extLst>
          </p:cNvPr>
          <p:cNvSpPr txBox="1"/>
          <p:nvPr/>
        </p:nvSpPr>
        <p:spPr>
          <a:xfrm>
            <a:off x="5535197" y="6059075"/>
            <a:ext cx="17652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Who do I trust?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4" name="Picture 63" descr="A close up of a sign&#10;&#10;Description automatically generated">
            <a:extLst>
              <a:ext uri="{FF2B5EF4-FFF2-40B4-BE49-F238E27FC236}">
                <a16:creationId xmlns:a16="http://schemas.microsoft.com/office/drawing/2014/main" id="{9976EAD4-CC9A-9D4C-91E2-F4D0E2314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933115" y="3329874"/>
            <a:ext cx="1905000" cy="1892300"/>
          </a:xfrm>
          <a:prstGeom prst="rect">
            <a:avLst/>
          </a:prstGeom>
        </p:spPr>
      </p:pic>
      <p:pic>
        <p:nvPicPr>
          <p:cNvPr id="1028" name="Picture 4" descr="Defense Contract Management Agency">
            <a:extLst>
              <a:ext uri="{FF2B5EF4-FFF2-40B4-BE49-F238E27FC236}">
                <a16:creationId xmlns:a16="http://schemas.microsoft.com/office/drawing/2014/main" id="{19BA6A39-1E6D-3B4A-B2E9-F9D1A26B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977" y="1437770"/>
            <a:ext cx="1746320" cy="17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A close up of a sign&#10;&#10;Description automatically generated">
            <a:extLst>
              <a:ext uri="{FF2B5EF4-FFF2-40B4-BE49-F238E27FC236}">
                <a16:creationId xmlns:a16="http://schemas.microsoft.com/office/drawing/2014/main" id="{A82855D0-2841-42D2-B2FA-32FD048B5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76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7DA928-26FA-4459-B402-CFDB9DF2AE7E}"/>
              </a:ext>
            </a:extLst>
          </p:cNvPr>
          <p:cNvSpPr/>
          <p:nvPr/>
        </p:nvSpPr>
        <p:spPr>
          <a:xfrm>
            <a:off x="-3235" y="5897"/>
            <a:ext cx="12192000" cy="30589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02BC1-07C2-420D-92CD-09CF5B6E1BB0}"/>
              </a:ext>
            </a:extLst>
          </p:cNvPr>
          <p:cNvSpPr txBox="1">
            <a:spLocks/>
          </p:cNvSpPr>
          <p:nvPr/>
        </p:nvSpPr>
        <p:spPr>
          <a:xfrm>
            <a:off x="838200" y="838388"/>
            <a:ext cx="10515600" cy="6810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GOVERNMENT COMPLIANCE</a:t>
            </a:r>
          </a:p>
        </p:txBody>
      </p:sp>
      <p:cxnSp>
        <p:nvCxnSpPr>
          <p:cNvPr id="30" name="Google Shape;842;p44">
            <a:extLst>
              <a:ext uri="{FF2B5EF4-FFF2-40B4-BE49-F238E27FC236}">
                <a16:creationId xmlns:a16="http://schemas.microsoft.com/office/drawing/2014/main" id="{114ABAE4-313D-BE4A-B9F0-DF0F6DE01064}"/>
              </a:ext>
            </a:extLst>
          </p:cNvPr>
          <p:cNvCxnSpPr>
            <a:cxnSpLocks/>
          </p:cNvCxnSpPr>
          <p:nvPr/>
        </p:nvCxnSpPr>
        <p:spPr>
          <a:xfrm>
            <a:off x="8562956" y="3894205"/>
            <a:ext cx="2510998" cy="0"/>
          </a:xfrm>
          <a:prstGeom prst="straightConnector1">
            <a:avLst/>
          </a:prstGeom>
          <a:noFill/>
          <a:ln w="9525" cap="flat" cmpd="sng">
            <a:solidFill>
              <a:srgbClr val="053B5C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D0E4C72-6CD9-4360-832D-3F34BCC89C3F}"/>
              </a:ext>
            </a:extLst>
          </p:cNvPr>
          <p:cNvGrpSpPr/>
          <p:nvPr/>
        </p:nvGrpSpPr>
        <p:grpSpPr>
          <a:xfrm>
            <a:off x="8578141" y="2090464"/>
            <a:ext cx="2559646" cy="2949277"/>
            <a:chOff x="1043350" y="1888199"/>
            <a:chExt cx="2559646" cy="2949277"/>
          </a:xfrm>
        </p:grpSpPr>
        <p:sp>
          <p:nvSpPr>
            <p:cNvPr id="27" name="Google Shape;839;p44">
              <a:extLst>
                <a:ext uri="{FF2B5EF4-FFF2-40B4-BE49-F238E27FC236}">
                  <a16:creationId xmlns:a16="http://schemas.microsoft.com/office/drawing/2014/main" id="{62EEE974-A6B9-6746-9416-327005EC4A90}"/>
                </a:ext>
              </a:extLst>
            </p:cNvPr>
            <p:cNvSpPr/>
            <p:nvPr/>
          </p:nvSpPr>
          <p:spPr>
            <a:xfrm>
              <a:off x="1097840" y="2838070"/>
              <a:ext cx="712221" cy="85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40;p44">
              <a:extLst>
                <a:ext uri="{FF2B5EF4-FFF2-40B4-BE49-F238E27FC236}">
                  <a16:creationId xmlns:a16="http://schemas.microsoft.com/office/drawing/2014/main" id="{3E6C99ED-51B9-484D-86A0-6D2814D3D9CB}"/>
                </a:ext>
              </a:extLst>
            </p:cNvPr>
            <p:cNvSpPr/>
            <p:nvPr/>
          </p:nvSpPr>
          <p:spPr>
            <a:xfrm>
              <a:off x="1902656" y="2359957"/>
              <a:ext cx="712220" cy="1329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41;p44">
              <a:extLst>
                <a:ext uri="{FF2B5EF4-FFF2-40B4-BE49-F238E27FC236}">
                  <a16:creationId xmlns:a16="http://schemas.microsoft.com/office/drawing/2014/main" id="{1FF19AC8-5E3E-E442-933F-20FE036DEC91}"/>
                </a:ext>
              </a:extLst>
            </p:cNvPr>
            <p:cNvSpPr/>
            <p:nvPr/>
          </p:nvSpPr>
          <p:spPr>
            <a:xfrm>
              <a:off x="2749264" y="1888199"/>
              <a:ext cx="680699" cy="1801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44;p44">
              <a:extLst>
                <a:ext uri="{FF2B5EF4-FFF2-40B4-BE49-F238E27FC236}">
                  <a16:creationId xmlns:a16="http://schemas.microsoft.com/office/drawing/2014/main" id="{9189CBE1-F9A1-624A-B601-4F730687A804}"/>
                </a:ext>
              </a:extLst>
            </p:cNvPr>
            <p:cNvSpPr txBox="1"/>
            <p:nvPr/>
          </p:nvSpPr>
          <p:spPr>
            <a:xfrm>
              <a:off x="1043350" y="3024607"/>
              <a:ext cx="801924" cy="38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Oswald"/>
                  <a:ea typeface="Oswald"/>
                  <a:cs typeface="Oswald"/>
                  <a:sym typeface="Oswald"/>
                </a:rPr>
                <a:t>&lt;7.5M</a:t>
              </a:r>
              <a:endParaRPr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3" name="Google Shape;845;p44">
              <a:extLst>
                <a:ext uri="{FF2B5EF4-FFF2-40B4-BE49-F238E27FC236}">
                  <a16:creationId xmlns:a16="http://schemas.microsoft.com/office/drawing/2014/main" id="{2E38EC4C-06BD-DB43-89EE-C033E9675D50}"/>
                </a:ext>
              </a:extLst>
            </p:cNvPr>
            <p:cNvSpPr txBox="1"/>
            <p:nvPr/>
          </p:nvSpPr>
          <p:spPr>
            <a:xfrm>
              <a:off x="1854746" y="2512334"/>
              <a:ext cx="801924" cy="38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Oswald"/>
                  <a:ea typeface="Oswald"/>
                  <a:cs typeface="Oswald"/>
                  <a:sym typeface="Oswald"/>
                </a:rPr>
                <a:t>7.5M to 50M</a:t>
              </a:r>
              <a:endParaRPr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4" name="Google Shape;846;p44">
              <a:extLst>
                <a:ext uri="{FF2B5EF4-FFF2-40B4-BE49-F238E27FC236}">
                  <a16:creationId xmlns:a16="http://schemas.microsoft.com/office/drawing/2014/main" id="{BFAA1471-2FBA-5146-9BF7-A7480BF60648}"/>
                </a:ext>
              </a:extLst>
            </p:cNvPr>
            <p:cNvSpPr txBox="1"/>
            <p:nvPr/>
          </p:nvSpPr>
          <p:spPr>
            <a:xfrm>
              <a:off x="2640063" y="2179977"/>
              <a:ext cx="899100" cy="38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Oswald"/>
                  <a:ea typeface="Oswald"/>
                  <a:cs typeface="Oswald"/>
                  <a:sym typeface="Oswald"/>
                </a:rPr>
                <a:t>&gt;$50M</a:t>
              </a:r>
              <a:endParaRPr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6" name="Google Shape;848;p44">
              <a:extLst>
                <a:ext uri="{FF2B5EF4-FFF2-40B4-BE49-F238E27FC236}">
                  <a16:creationId xmlns:a16="http://schemas.microsoft.com/office/drawing/2014/main" id="{C9A786F5-6B5E-E54B-8033-BC042BEA8273}"/>
                </a:ext>
              </a:extLst>
            </p:cNvPr>
            <p:cNvSpPr txBox="1"/>
            <p:nvPr/>
          </p:nvSpPr>
          <p:spPr>
            <a:xfrm rot="2700000">
              <a:off x="940538" y="3935144"/>
              <a:ext cx="1128118" cy="457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Oswald"/>
                  <a:ea typeface="Oswald"/>
                  <a:cs typeface="Oswald"/>
                  <a:sym typeface="Oswald"/>
                </a:rPr>
                <a:t>Small Business</a:t>
              </a:r>
              <a:endParaRPr sz="1200"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7" name="Google Shape;849;p44">
              <a:extLst>
                <a:ext uri="{FF2B5EF4-FFF2-40B4-BE49-F238E27FC236}">
                  <a16:creationId xmlns:a16="http://schemas.microsoft.com/office/drawing/2014/main" id="{C939AD82-2143-D640-B2ED-406F369C52C7}"/>
                </a:ext>
              </a:extLst>
            </p:cNvPr>
            <p:cNvSpPr txBox="1"/>
            <p:nvPr/>
          </p:nvSpPr>
          <p:spPr>
            <a:xfrm rot="2700000">
              <a:off x="1782841" y="3935144"/>
              <a:ext cx="1128118" cy="457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Oswald"/>
                  <a:ea typeface="Oswald"/>
                  <a:cs typeface="Oswald"/>
                  <a:sym typeface="Oswald"/>
                </a:rPr>
                <a:t>Modified CAS</a:t>
              </a:r>
              <a:endParaRPr sz="1200"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8" name="Google Shape;850;p44">
              <a:extLst>
                <a:ext uri="{FF2B5EF4-FFF2-40B4-BE49-F238E27FC236}">
                  <a16:creationId xmlns:a16="http://schemas.microsoft.com/office/drawing/2014/main" id="{E26B2782-C356-EE42-98B8-E904038255BC}"/>
                </a:ext>
              </a:extLst>
            </p:cNvPr>
            <p:cNvSpPr txBox="1"/>
            <p:nvPr/>
          </p:nvSpPr>
          <p:spPr>
            <a:xfrm rot="2700000">
              <a:off x="2810020" y="4044499"/>
              <a:ext cx="1128118" cy="457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Oswald"/>
                  <a:ea typeface="Oswald"/>
                  <a:cs typeface="Oswald"/>
                  <a:sym typeface="Oswald"/>
                </a:rPr>
                <a:t>Full CAS</a:t>
              </a:r>
              <a:endParaRPr sz="1200"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51" name="Google Shape;837;p44">
            <a:extLst>
              <a:ext uri="{FF2B5EF4-FFF2-40B4-BE49-F238E27FC236}">
                <a16:creationId xmlns:a16="http://schemas.microsoft.com/office/drawing/2014/main" id="{F2317FAE-7513-CF4C-A30A-94E565F5B593}"/>
              </a:ext>
            </a:extLst>
          </p:cNvPr>
          <p:cNvSpPr txBox="1">
            <a:spLocks/>
          </p:cNvSpPr>
          <p:nvPr/>
        </p:nvSpPr>
        <p:spPr>
          <a:xfrm>
            <a:off x="6839797" y="4687994"/>
            <a:ext cx="5953705" cy="2327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000" dirty="0"/>
              <a:t>CAS Coverage</a:t>
            </a:r>
          </a:p>
        </p:txBody>
      </p:sp>
      <p:grpSp>
        <p:nvGrpSpPr>
          <p:cNvPr id="110" name="Google Shape;516;p25">
            <a:extLst>
              <a:ext uri="{FF2B5EF4-FFF2-40B4-BE49-F238E27FC236}">
                <a16:creationId xmlns:a16="http://schemas.microsoft.com/office/drawing/2014/main" id="{26C98CAE-3BC9-2B4A-B75C-46322CDE3190}"/>
              </a:ext>
            </a:extLst>
          </p:cNvPr>
          <p:cNvGrpSpPr/>
          <p:nvPr/>
        </p:nvGrpSpPr>
        <p:grpSpPr>
          <a:xfrm>
            <a:off x="5525654" y="2342866"/>
            <a:ext cx="1461132" cy="3013294"/>
            <a:chOff x="5862363" y="1326163"/>
            <a:chExt cx="1561597" cy="2983803"/>
          </a:xfrm>
        </p:grpSpPr>
        <p:sp>
          <p:nvSpPr>
            <p:cNvPr id="111" name="Google Shape;517;p25">
              <a:extLst>
                <a:ext uri="{FF2B5EF4-FFF2-40B4-BE49-F238E27FC236}">
                  <a16:creationId xmlns:a16="http://schemas.microsoft.com/office/drawing/2014/main" id="{A89512B6-94FD-7E4B-AC8F-DDEB7B40FB58}"/>
                </a:ext>
              </a:extLst>
            </p:cNvPr>
            <p:cNvSpPr/>
            <p:nvPr/>
          </p:nvSpPr>
          <p:spPr>
            <a:xfrm>
              <a:off x="5927513" y="1326163"/>
              <a:ext cx="1441575" cy="1755900"/>
            </a:xfrm>
            <a:custGeom>
              <a:avLst/>
              <a:gdLst/>
              <a:ahLst/>
              <a:cxnLst/>
              <a:rect l="l" t="t" r="r" b="b"/>
              <a:pathLst>
                <a:path w="57663" h="70236" extrusionOk="0">
                  <a:moveTo>
                    <a:pt x="28838" y="0"/>
                  </a:moveTo>
                  <a:cubicBezTo>
                    <a:pt x="12931" y="0"/>
                    <a:pt x="1" y="12942"/>
                    <a:pt x="1" y="28837"/>
                  </a:cubicBezTo>
                  <a:cubicBezTo>
                    <a:pt x="1" y="29480"/>
                    <a:pt x="513" y="30004"/>
                    <a:pt x="1156" y="30004"/>
                  </a:cubicBezTo>
                  <a:cubicBezTo>
                    <a:pt x="1799" y="30004"/>
                    <a:pt x="2323" y="29480"/>
                    <a:pt x="2323" y="28837"/>
                  </a:cubicBezTo>
                  <a:cubicBezTo>
                    <a:pt x="2323" y="14216"/>
                    <a:pt x="14217" y="2322"/>
                    <a:pt x="28838" y="2322"/>
                  </a:cubicBezTo>
                  <a:cubicBezTo>
                    <a:pt x="43447" y="2322"/>
                    <a:pt x="55341" y="14216"/>
                    <a:pt x="55341" y="28837"/>
                  </a:cubicBezTo>
                  <a:cubicBezTo>
                    <a:pt x="55341" y="43458"/>
                    <a:pt x="43447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94"/>
                  </a:lnTo>
                  <a:lnTo>
                    <a:pt x="22980" y="61603"/>
                  </a:lnTo>
                  <a:cubicBezTo>
                    <a:pt x="22754" y="61371"/>
                    <a:pt x="22456" y="61255"/>
                    <a:pt x="22158" y="61255"/>
                  </a:cubicBezTo>
                  <a:cubicBezTo>
                    <a:pt x="21861" y="61255"/>
                    <a:pt x="21563" y="61371"/>
                    <a:pt x="21337" y="61603"/>
                  </a:cubicBezTo>
                  <a:cubicBezTo>
                    <a:pt x="20884" y="62056"/>
                    <a:pt x="20884" y="62782"/>
                    <a:pt x="21337" y="63234"/>
                  </a:cubicBezTo>
                  <a:lnTo>
                    <a:pt x="27992" y="69902"/>
                  </a:lnTo>
                  <a:cubicBezTo>
                    <a:pt x="28207" y="70116"/>
                    <a:pt x="28504" y="70235"/>
                    <a:pt x="28814" y="70235"/>
                  </a:cubicBezTo>
                  <a:cubicBezTo>
                    <a:pt x="29124" y="70235"/>
                    <a:pt x="29421" y="70116"/>
                    <a:pt x="29635" y="69902"/>
                  </a:cubicBezTo>
                  <a:lnTo>
                    <a:pt x="36291" y="63234"/>
                  </a:lnTo>
                  <a:cubicBezTo>
                    <a:pt x="36744" y="62782"/>
                    <a:pt x="36744" y="62056"/>
                    <a:pt x="36291" y="61603"/>
                  </a:cubicBezTo>
                  <a:cubicBezTo>
                    <a:pt x="36065" y="61371"/>
                    <a:pt x="35767" y="61255"/>
                    <a:pt x="35470" y="61255"/>
                  </a:cubicBezTo>
                  <a:cubicBezTo>
                    <a:pt x="35172" y="61255"/>
                    <a:pt x="34874" y="61371"/>
                    <a:pt x="34648" y="61603"/>
                  </a:cubicBezTo>
                  <a:lnTo>
                    <a:pt x="29993" y="66258"/>
                  </a:lnTo>
                  <a:lnTo>
                    <a:pt x="29993" y="57650"/>
                  </a:lnTo>
                  <a:cubicBezTo>
                    <a:pt x="45352" y="57031"/>
                    <a:pt x="57663" y="44351"/>
                    <a:pt x="57663" y="28837"/>
                  </a:cubicBezTo>
                  <a:cubicBezTo>
                    <a:pt x="57663" y="12942"/>
                    <a:pt x="44733" y="0"/>
                    <a:pt x="28838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18;p25">
              <a:extLst>
                <a:ext uri="{FF2B5EF4-FFF2-40B4-BE49-F238E27FC236}">
                  <a16:creationId xmlns:a16="http://schemas.microsoft.com/office/drawing/2014/main" id="{C794B890-3AB2-8649-9AC2-8CC1E356C1FF}"/>
                </a:ext>
              </a:extLst>
            </p:cNvPr>
            <p:cNvSpPr/>
            <p:nvPr/>
          </p:nvSpPr>
          <p:spPr>
            <a:xfrm>
              <a:off x="6158788" y="1557738"/>
              <a:ext cx="979025" cy="978700"/>
            </a:xfrm>
            <a:custGeom>
              <a:avLst/>
              <a:gdLst/>
              <a:ahLst/>
              <a:cxnLst/>
              <a:rect l="l" t="t" r="r" b="b"/>
              <a:pathLst>
                <a:path w="39161" h="39148" extrusionOk="0">
                  <a:moveTo>
                    <a:pt x="19587" y="0"/>
                  </a:moveTo>
                  <a:cubicBezTo>
                    <a:pt x="8776" y="0"/>
                    <a:pt x="1" y="8763"/>
                    <a:pt x="1" y="19574"/>
                  </a:cubicBezTo>
                  <a:cubicBezTo>
                    <a:pt x="1" y="30385"/>
                    <a:pt x="8776" y="39148"/>
                    <a:pt x="19587" y="39148"/>
                  </a:cubicBezTo>
                  <a:cubicBezTo>
                    <a:pt x="30398" y="39148"/>
                    <a:pt x="39161" y="30385"/>
                    <a:pt x="39161" y="19574"/>
                  </a:cubicBezTo>
                  <a:cubicBezTo>
                    <a:pt x="39161" y="8763"/>
                    <a:pt x="30398" y="0"/>
                    <a:pt x="1958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4</a:t>
              </a:r>
              <a:endParaRPr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13" name="Google Shape;519;p25">
              <a:extLst>
                <a:ext uri="{FF2B5EF4-FFF2-40B4-BE49-F238E27FC236}">
                  <a16:creationId xmlns:a16="http://schemas.microsoft.com/office/drawing/2014/main" id="{33BC4EFF-824A-644C-A4C1-F7F6A39F20C5}"/>
                </a:ext>
              </a:extLst>
            </p:cNvPr>
            <p:cNvSpPr txBox="1"/>
            <p:nvPr/>
          </p:nvSpPr>
          <p:spPr>
            <a:xfrm>
              <a:off x="5872660" y="3775066"/>
              <a:ext cx="155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Annual Approved Indirect Rates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4" name="Google Shape;520;p25">
              <a:extLst>
                <a:ext uri="{FF2B5EF4-FFF2-40B4-BE49-F238E27FC236}">
                  <a16:creationId xmlns:a16="http://schemas.microsoft.com/office/drawing/2014/main" id="{8D152738-FBDE-234C-9324-727A91AB3248}"/>
                </a:ext>
              </a:extLst>
            </p:cNvPr>
            <p:cNvSpPr txBox="1"/>
            <p:nvPr/>
          </p:nvSpPr>
          <p:spPr>
            <a:xfrm>
              <a:off x="5862363" y="3217929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Provisional Billing Rates</a:t>
              </a:r>
              <a:endParaRPr sz="17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15" name="Google Shape;521;p25">
            <a:extLst>
              <a:ext uri="{FF2B5EF4-FFF2-40B4-BE49-F238E27FC236}">
                <a16:creationId xmlns:a16="http://schemas.microsoft.com/office/drawing/2014/main" id="{6ED4770E-AF9C-094D-B15D-19706153727B}"/>
              </a:ext>
            </a:extLst>
          </p:cNvPr>
          <p:cNvGrpSpPr/>
          <p:nvPr/>
        </p:nvGrpSpPr>
        <p:grpSpPr>
          <a:xfrm>
            <a:off x="3900024" y="2329951"/>
            <a:ext cx="1451498" cy="3025552"/>
            <a:chOff x="4489000" y="1326163"/>
            <a:chExt cx="1551300" cy="2995942"/>
          </a:xfrm>
        </p:grpSpPr>
        <p:sp>
          <p:nvSpPr>
            <p:cNvPr id="116" name="Google Shape;522;p25">
              <a:extLst>
                <a:ext uri="{FF2B5EF4-FFF2-40B4-BE49-F238E27FC236}">
                  <a16:creationId xmlns:a16="http://schemas.microsoft.com/office/drawing/2014/main" id="{170D0391-FBA6-874D-AB6B-4AE489B7FAB8}"/>
                </a:ext>
              </a:extLst>
            </p:cNvPr>
            <p:cNvSpPr/>
            <p:nvPr/>
          </p:nvSpPr>
          <p:spPr>
            <a:xfrm>
              <a:off x="4543713" y="1326163"/>
              <a:ext cx="1441875" cy="1755900"/>
            </a:xfrm>
            <a:custGeom>
              <a:avLst/>
              <a:gdLst/>
              <a:ahLst/>
              <a:cxnLst/>
              <a:rect l="l" t="t" r="r" b="b"/>
              <a:pathLst>
                <a:path w="57675" h="70236" extrusionOk="0">
                  <a:moveTo>
                    <a:pt x="28838" y="0"/>
                  </a:moveTo>
                  <a:cubicBezTo>
                    <a:pt x="12943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7" y="30004"/>
                  </a:cubicBezTo>
                  <a:cubicBezTo>
                    <a:pt x="1810" y="30004"/>
                    <a:pt x="2322" y="29480"/>
                    <a:pt x="2322" y="28837"/>
                  </a:cubicBezTo>
                  <a:cubicBezTo>
                    <a:pt x="2322" y="14216"/>
                    <a:pt x="14217" y="2322"/>
                    <a:pt x="28838" y="2322"/>
                  </a:cubicBezTo>
                  <a:cubicBezTo>
                    <a:pt x="43458" y="2322"/>
                    <a:pt x="55353" y="14216"/>
                    <a:pt x="55353" y="28837"/>
                  </a:cubicBezTo>
                  <a:cubicBezTo>
                    <a:pt x="55353" y="43458"/>
                    <a:pt x="43458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82"/>
                  </a:lnTo>
                  <a:lnTo>
                    <a:pt x="22992" y="61603"/>
                  </a:lnTo>
                  <a:cubicBezTo>
                    <a:pt x="22765" y="61371"/>
                    <a:pt x="22471" y="61255"/>
                    <a:pt x="22175" y="61255"/>
                  </a:cubicBezTo>
                  <a:cubicBezTo>
                    <a:pt x="21878" y="61255"/>
                    <a:pt x="21581" y="61371"/>
                    <a:pt x="21349" y="61603"/>
                  </a:cubicBezTo>
                  <a:cubicBezTo>
                    <a:pt x="20896" y="62056"/>
                    <a:pt x="20896" y="62782"/>
                    <a:pt x="21349" y="63234"/>
                  </a:cubicBezTo>
                  <a:lnTo>
                    <a:pt x="28016" y="69902"/>
                  </a:lnTo>
                  <a:cubicBezTo>
                    <a:pt x="28242" y="70128"/>
                    <a:pt x="28540" y="70235"/>
                    <a:pt x="28838" y="70235"/>
                  </a:cubicBezTo>
                  <a:cubicBezTo>
                    <a:pt x="29135" y="70235"/>
                    <a:pt x="29421" y="70128"/>
                    <a:pt x="29659" y="69902"/>
                  </a:cubicBezTo>
                  <a:lnTo>
                    <a:pt x="36315" y="63234"/>
                  </a:lnTo>
                  <a:cubicBezTo>
                    <a:pt x="36767" y="62782"/>
                    <a:pt x="36767" y="62056"/>
                    <a:pt x="36315" y="61603"/>
                  </a:cubicBezTo>
                  <a:cubicBezTo>
                    <a:pt x="36089" y="61371"/>
                    <a:pt x="35791" y="61255"/>
                    <a:pt x="35493" y="61255"/>
                  </a:cubicBezTo>
                  <a:cubicBezTo>
                    <a:pt x="35196" y="61255"/>
                    <a:pt x="34898" y="61371"/>
                    <a:pt x="34672" y="61603"/>
                  </a:cubicBezTo>
                  <a:lnTo>
                    <a:pt x="29993" y="66270"/>
                  </a:lnTo>
                  <a:lnTo>
                    <a:pt x="29993" y="57650"/>
                  </a:lnTo>
                  <a:cubicBezTo>
                    <a:pt x="45363" y="57031"/>
                    <a:pt x="57675" y="44351"/>
                    <a:pt x="57675" y="28837"/>
                  </a:cubicBezTo>
                  <a:cubicBezTo>
                    <a:pt x="57675" y="12942"/>
                    <a:pt x="44732" y="0"/>
                    <a:pt x="28838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23;p25">
              <a:extLst>
                <a:ext uri="{FF2B5EF4-FFF2-40B4-BE49-F238E27FC236}">
                  <a16:creationId xmlns:a16="http://schemas.microsoft.com/office/drawing/2014/main" id="{143DE6C0-2BDC-C043-B0D4-D68E20E714EF}"/>
                </a:ext>
              </a:extLst>
            </p:cNvPr>
            <p:cNvSpPr/>
            <p:nvPr/>
          </p:nvSpPr>
          <p:spPr>
            <a:xfrm>
              <a:off x="4775288" y="1557738"/>
              <a:ext cx="978725" cy="978700"/>
            </a:xfrm>
            <a:custGeom>
              <a:avLst/>
              <a:gdLst/>
              <a:ahLst/>
              <a:cxnLst/>
              <a:rect l="l" t="t" r="r" b="b"/>
              <a:pathLst>
                <a:path w="39149" h="39148" extrusionOk="0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5" y="39148"/>
                    <a:pt x="39148" y="30385"/>
                    <a:pt x="39148" y="19574"/>
                  </a:cubicBezTo>
                  <a:cubicBezTo>
                    <a:pt x="39148" y="8763"/>
                    <a:pt x="30385" y="0"/>
                    <a:pt x="19575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</a:t>
              </a:r>
              <a:endParaRPr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18" name="Google Shape;524;p25">
              <a:extLst>
                <a:ext uri="{FF2B5EF4-FFF2-40B4-BE49-F238E27FC236}">
                  <a16:creationId xmlns:a16="http://schemas.microsoft.com/office/drawing/2014/main" id="{F3FFA533-2D34-E647-A198-9B2D65C80446}"/>
                </a:ext>
              </a:extLst>
            </p:cNvPr>
            <p:cNvSpPr txBox="1"/>
            <p:nvPr/>
          </p:nvSpPr>
          <p:spPr>
            <a:xfrm>
              <a:off x="4489000" y="3787205"/>
              <a:ext cx="155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Contract Review and Brief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" name="Google Shape;525;p25">
              <a:extLst>
                <a:ext uri="{FF2B5EF4-FFF2-40B4-BE49-F238E27FC236}">
                  <a16:creationId xmlns:a16="http://schemas.microsoft.com/office/drawing/2014/main" id="{8A4A4C7F-67FF-5141-876D-62266A772CEC}"/>
                </a:ext>
              </a:extLst>
            </p:cNvPr>
            <p:cNvSpPr txBox="1"/>
            <p:nvPr/>
          </p:nvSpPr>
          <p:spPr>
            <a:xfrm>
              <a:off x="4489000" y="3217929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Contracts Management</a:t>
              </a:r>
              <a:endParaRPr sz="17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20" name="Google Shape;526;p25">
            <a:extLst>
              <a:ext uri="{FF2B5EF4-FFF2-40B4-BE49-F238E27FC236}">
                <a16:creationId xmlns:a16="http://schemas.microsoft.com/office/drawing/2014/main" id="{A07EDB2D-C90F-934D-BED3-E924C4B699D8}"/>
              </a:ext>
            </a:extLst>
          </p:cNvPr>
          <p:cNvGrpSpPr/>
          <p:nvPr/>
        </p:nvGrpSpPr>
        <p:grpSpPr>
          <a:xfrm>
            <a:off x="2305852" y="2324248"/>
            <a:ext cx="1462458" cy="3013295"/>
            <a:chOff x="3104017" y="1326163"/>
            <a:chExt cx="1563014" cy="2983804"/>
          </a:xfrm>
        </p:grpSpPr>
        <p:sp>
          <p:nvSpPr>
            <p:cNvPr id="121" name="Google Shape;527;p25">
              <a:extLst>
                <a:ext uri="{FF2B5EF4-FFF2-40B4-BE49-F238E27FC236}">
                  <a16:creationId xmlns:a16="http://schemas.microsoft.com/office/drawing/2014/main" id="{68316F2C-B9FB-2946-B3E6-F09496E7B3D4}"/>
                </a:ext>
              </a:extLst>
            </p:cNvPr>
            <p:cNvSpPr/>
            <p:nvPr/>
          </p:nvSpPr>
          <p:spPr>
            <a:xfrm>
              <a:off x="3158713" y="1326163"/>
              <a:ext cx="1441875" cy="1755900"/>
            </a:xfrm>
            <a:custGeom>
              <a:avLst/>
              <a:gdLst/>
              <a:ahLst/>
              <a:cxnLst/>
              <a:rect l="l" t="t" r="r" b="b"/>
              <a:pathLst>
                <a:path w="57675" h="70236" extrusionOk="0">
                  <a:moveTo>
                    <a:pt x="28838" y="0"/>
                  </a:moveTo>
                  <a:cubicBezTo>
                    <a:pt x="12931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799" y="30004"/>
                    <a:pt x="2323" y="29480"/>
                    <a:pt x="2323" y="28837"/>
                  </a:cubicBezTo>
                  <a:cubicBezTo>
                    <a:pt x="2323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35"/>
                  </a:lnTo>
                  <a:lnTo>
                    <a:pt x="23039" y="61603"/>
                  </a:lnTo>
                  <a:cubicBezTo>
                    <a:pt x="22813" y="61371"/>
                    <a:pt x="22516" y="61255"/>
                    <a:pt x="22218" y="61255"/>
                  </a:cubicBezTo>
                  <a:cubicBezTo>
                    <a:pt x="21920" y="61255"/>
                    <a:pt x="21623" y="61371"/>
                    <a:pt x="21396" y="61603"/>
                  </a:cubicBezTo>
                  <a:cubicBezTo>
                    <a:pt x="20944" y="62056"/>
                    <a:pt x="20944" y="62782"/>
                    <a:pt x="21396" y="63234"/>
                  </a:cubicBezTo>
                  <a:lnTo>
                    <a:pt x="28052" y="69902"/>
                  </a:lnTo>
                  <a:cubicBezTo>
                    <a:pt x="28266" y="70116"/>
                    <a:pt x="28564" y="70235"/>
                    <a:pt x="28874" y="70235"/>
                  </a:cubicBezTo>
                  <a:cubicBezTo>
                    <a:pt x="29183" y="70235"/>
                    <a:pt x="29481" y="70116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8" y="61603"/>
                  </a:cubicBezTo>
                  <a:lnTo>
                    <a:pt x="29993" y="66318"/>
                  </a:lnTo>
                  <a:lnTo>
                    <a:pt x="29993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33" y="0"/>
                    <a:pt x="28838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28;p25">
              <a:extLst>
                <a:ext uri="{FF2B5EF4-FFF2-40B4-BE49-F238E27FC236}">
                  <a16:creationId xmlns:a16="http://schemas.microsoft.com/office/drawing/2014/main" id="{1292CF6D-92ED-1F45-B0BB-1B265F3B60FF}"/>
                </a:ext>
              </a:extLst>
            </p:cNvPr>
            <p:cNvSpPr/>
            <p:nvPr/>
          </p:nvSpPr>
          <p:spPr>
            <a:xfrm>
              <a:off x="3390288" y="1557738"/>
              <a:ext cx="978725" cy="978700"/>
            </a:xfrm>
            <a:custGeom>
              <a:avLst/>
              <a:gdLst/>
              <a:ahLst/>
              <a:cxnLst/>
              <a:rect l="l" t="t" r="r" b="b"/>
              <a:pathLst>
                <a:path w="39149" h="39148" extrusionOk="0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3" name="Google Shape;529;p25">
              <a:extLst>
                <a:ext uri="{FF2B5EF4-FFF2-40B4-BE49-F238E27FC236}">
                  <a16:creationId xmlns:a16="http://schemas.microsoft.com/office/drawing/2014/main" id="{182E370E-F013-B64B-810A-F9762B7F6651}"/>
                </a:ext>
              </a:extLst>
            </p:cNvPr>
            <p:cNvSpPr txBox="1"/>
            <p:nvPr/>
          </p:nvSpPr>
          <p:spPr>
            <a:xfrm>
              <a:off x="3104017" y="3775067"/>
              <a:ext cx="1551086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Job and Financial Information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" name="Google Shape;530;p25">
              <a:extLst>
                <a:ext uri="{FF2B5EF4-FFF2-40B4-BE49-F238E27FC236}">
                  <a16:creationId xmlns:a16="http://schemas.microsoft.com/office/drawing/2014/main" id="{FFF3123A-4C8C-954D-A9C2-56394B1EADEC}"/>
                </a:ext>
              </a:extLst>
            </p:cNvPr>
            <p:cNvSpPr txBox="1"/>
            <p:nvPr/>
          </p:nvSpPr>
          <p:spPr>
            <a:xfrm>
              <a:off x="3115731" y="3217929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Accounting System </a:t>
              </a:r>
              <a:endParaRPr sz="17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25" name="Google Shape;531;p25">
            <a:extLst>
              <a:ext uri="{FF2B5EF4-FFF2-40B4-BE49-F238E27FC236}">
                <a16:creationId xmlns:a16="http://schemas.microsoft.com/office/drawing/2014/main" id="{00347323-4A2D-8041-B428-D119D59381AD}"/>
              </a:ext>
            </a:extLst>
          </p:cNvPr>
          <p:cNvGrpSpPr/>
          <p:nvPr/>
        </p:nvGrpSpPr>
        <p:grpSpPr>
          <a:xfrm>
            <a:off x="667798" y="2324248"/>
            <a:ext cx="1467957" cy="3013296"/>
            <a:chOff x="1702564" y="1326163"/>
            <a:chExt cx="1568891" cy="2983805"/>
          </a:xfrm>
        </p:grpSpPr>
        <p:sp>
          <p:nvSpPr>
            <p:cNvPr id="126" name="Google Shape;532;p25">
              <a:extLst>
                <a:ext uri="{FF2B5EF4-FFF2-40B4-BE49-F238E27FC236}">
                  <a16:creationId xmlns:a16="http://schemas.microsoft.com/office/drawing/2014/main" id="{331962E4-70D9-0A4F-BA71-62BA1C599A55}"/>
                </a:ext>
              </a:extLst>
            </p:cNvPr>
            <p:cNvSpPr/>
            <p:nvPr/>
          </p:nvSpPr>
          <p:spPr>
            <a:xfrm>
              <a:off x="2006488" y="1557738"/>
              <a:ext cx="978725" cy="978700"/>
            </a:xfrm>
            <a:custGeom>
              <a:avLst/>
              <a:gdLst/>
              <a:ahLst/>
              <a:cxnLst/>
              <a:rect l="l" t="t" r="r" b="b"/>
              <a:pathLst>
                <a:path w="39149" h="39148" extrusionOk="0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7" name="Google Shape;533;p25">
              <a:extLst>
                <a:ext uri="{FF2B5EF4-FFF2-40B4-BE49-F238E27FC236}">
                  <a16:creationId xmlns:a16="http://schemas.microsoft.com/office/drawing/2014/main" id="{03051B08-9430-2343-B757-567471B453BC}"/>
                </a:ext>
              </a:extLst>
            </p:cNvPr>
            <p:cNvSpPr/>
            <p:nvPr/>
          </p:nvSpPr>
          <p:spPr>
            <a:xfrm>
              <a:off x="1774913" y="1326163"/>
              <a:ext cx="1441875" cy="1755900"/>
            </a:xfrm>
            <a:custGeom>
              <a:avLst/>
              <a:gdLst/>
              <a:ahLst/>
              <a:cxnLst/>
              <a:rect l="l" t="t" r="r" b="b"/>
              <a:pathLst>
                <a:path w="57675" h="70236" extrusionOk="0">
                  <a:moveTo>
                    <a:pt x="28838" y="0"/>
                  </a:moveTo>
                  <a:cubicBezTo>
                    <a:pt x="12943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810" y="30004"/>
                    <a:pt x="2334" y="29480"/>
                    <a:pt x="2334" y="28837"/>
                  </a:cubicBezTo>
                  <a:cubicBezTo>
                    <a:pt x="2334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83" y="55864"/>
                    <a:pt x="27683" y="56507"/>
                  </a:cubicBezTo>
                  <a:lnTo>
                    <a:pt x="27683" y="66247"/>
                  </a:lnTo>
                  <a:lnTo>
                    <a:pt x="23027" y="61603"/>
                  </a:lnTo>
                  <a:cubicBezTo>
                    <a:pt x="22801" y="61371"/>
                    <a:pt x="22507" y="61255"/>
                    <a:pt x="22210" y="61255"/>
                  </a:cubicBezTo>
                  <a:cubicBezTo>
                    <a:pt x="21914" y="61255"/>
                    <a:pt x="21617" y="61371"/>
                    <a:pt x="21384" y="61603"/>
                  </a:cubicBezTo>
                  <a:cubicBezTo>
                    <a:pt x="20932" y="62056"/>
                    <a:pt x="20932" y="62782"/>
                    <a:pt x="21384" y="63234"/>
                  </a:cubicBezTo>
                  <a:lnTo>
                    <a:pt x="28052" y="69902"/>
                  </a:lnTo>
                  <a:cubicBezTo>
                    <a:pt x="28278" y="70128"/>
                    <a:pt x="28576" y="70235"/>
                    <a:pt x="28873" y="70235"/>
                  </a:cubicBezTo>
                  <a:cubicBezTo>
                    <a:pt x="29171" y="70235"/>
                    <a:pt x="29457" y="70128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7" y="61603"/>
                  </a:cubicBezTo>
                  <a:lnTo>
                    <a:pt x="30004" y="66306"/>
                  </a:lnTo>
                  <a:lnTo>
                    <a:pt x="30004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44" y="0"/>
                    <a:pt x="28838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34;p25">
              <a:extLst>
                <a:ext uri="{FF2B5EF4-FFF2-40B4-BE49-F238E27FC236}">
                  <a16:creationId xmlns:a16="http://schemas.microsoft.com/office/drawing/2014/main" id="{9119FF87-5599-E642-9D8F-19451BE84654}"/>
                </a:ext>
              </a:extLst>
            </p:cNvPr>
            <p:cNvSpPr txBox="1"/>
            <p:nvPr/>
          </p:nvSpPr>
          <p:spPr>
            <a:xfrm>
              <a:off x="1720155" y="3775068"/>
              <a:ext cx="155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Pricing and Procedure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" name="Google Shape;535;p25">
              <a:extLst>
                <a:ext uri="{FF2B5EF4-FFF2-40B4-BE49-F238E27FC236}">
                  <a16:creationId xmlns:a16="http://schemas.microsoft.com/office/drawing/2014/main" id="{D4C2EC4A-171D-0B46-92A5-4FF1E2A174E7}"/>
                </a:ext>
              </a:extLst>
            </p:cNvPr>
            <p:cNvSpPr txBox="1"/>
            <p:nvPr/>
          </p:nvSpPr>
          <p:spPr>
            <a:xfrm>
              <a:off x="1702564" y="3217929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Estimating and Pricing</a:t>
              </a:r>
              <a:endParaRPr sz="17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A280B91D-9773-1247-9A35-566B77979479}"/>
              </a:ext>
            </a:extLst>
          </p:cNvPr>
          <p:cNvSpPr txBox="1"/>
          <p:nvPr/>
        </p:nvSpPr>
        <p:spPr>
          <a:xfrm>
            <a:off x="8780043" y="552176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48 CFR 9903.201-2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C51DA501-76EF-3C48-AAF0-F10DD0D3F2DF}"/>
              </a:ext>
            </a:extLst>
          </p:cNvPr>
          <p:cNvSpPr txBox="1"/>
          <p:nvPr/>
        </p:nvSpPr>
        <p:spPr>
          <a:xfrm>
            <a:off x="8916455" y="5137167"/>
            <a:ext cx="20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 Part 9,15, 31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9F57C0C-0EE4-4C56-A22E-55601B26F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76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5D1FF8-2456-4205-A134-D2C996B00E71}"/>
              </a:ext>
            </a:extLst>
          </p:cNvPr>
          <p:cNvSpPr/>
          <p:nvPr/>
        </p:nvSpPr>
        <p:spPr>
          <a:xfrm>
            <a:off x="0" y="0"/>
            <a:ext cx="4212352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02BC1-07C2-420D-92CD-09CF5B6E1BB0}"/>
              </a:ext>
            </a:extLst>
          </p:cNvPr>
          <p:cNvSpPr txBox="1">
            <a:spLocks/>
          </p:cNvSpPr>
          <p:nvPr/>
        </p:nvSpPr>
        <p:spPr>
          <a:xfrm>
            <a:off x="-387492" y="2729049"/>
            <a:ext cx="4080319" cy="104047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GOVERNMENT COMPLIANCE</a:t>
            </a:r>
            <a:endParaRPr lang="en-US" sz="28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56" name="Google Shape;541;p28">
            <a:extLst>
              <a:ext uri="{FF2B5EF4-FFF2-40B4-BE49-F238E27FC236}">
                <a16:creationId xmlns:a16="http://schemas.microsoft.com/office/drawing/2014/main" id="{DCE07307-D38E-1A4F-9107-FA1D942DCBA7}"/>
              </a:ext>
            </a:extLst>
          </p:cNvPr>
          <p:cNvSpPr/>
          <p:nvPr/>
        </p:nvSpPr>
        <p:spPr>
          <a:xfrm>
            <a:off x="3678450" y="911967"/>
            <a:ext cx="1067804" cy="1066487"/>
          </a:xfrm>
          <a:custGeom>
            <a:avLst/>
            <a:gdLst/>
            <a:ahLst/>
            <a:cxnLst/>
            <a:rect l="l" t="t" r="r" b="b"/>
            <a:pathLst>
              <a:path w="27554" h="27520" extrusionOk="0">
                <a:moveTo>
                  <a:pt x="27553" y="13777"/>
                </a:moveTo>
                <a:cubicBezTo>
                  <a:pt x="27553" y="21382"/>
                  <a:pt x="21382" y="27520"/>
                  <a:pt x="13777" y="27520"/>
                </a:cubicBezTo>
                <a:cubicBezTo>
                  <a:pt x="6171" y="27520"/>
                  <a:pt x="0" y="21382"/>
                  <a:pt x="0" y="13777"/>
                </a:cubicBezTo>
                <a:cubicBezTo>
                  <a:pt x="0" y="6171"/>
                  <a:pt x="6171" y="0"/>
                  <a:pt x="13777" y="0"/>
                </a:cubicBezTo>
                <a:cubicBezTo>
                  <a:pt x="21382" y="0"/>
                  <a:pt x="27553" y="6171"/>
                  <a:pt x="27553" y="1377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25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42;p28">
            <a:extLst>
              <a:ext uri="{FF2B5EF4-FFF2-40B4-BE49-F238E27FC236}">
                <a16:creationId xmlns:a16="http://schemas.microsoft.com/office/drawing/2014/main" id="{DBFE37A1-6D00-CF42-8904-E8FCD64B715C}"/>
              </a:ext>
            </a:extLst>
          </p:cNvPr>
          <p:cNvSpPr/>
          <p:nvPr/>
        </p:nvSpPr>
        <p:spPr>
          <a:xfrm>
            <a:off x="3704250" y="2192857"/>
            <a:ext cx="1067804" cy="1066526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8" name="Google Shape;543;p28">
            <a:extLst>
              <a:ext uri="{FF2B5EF4-FFF2-40B4-BE49-F238E27FC236}">
                <a16:creationId xmlns:a16="http://schemas.microsoft.com/office/drawing/2014/main" id="{31F9AA94-CDC7-3F4C-B7BA-BEE352F7BF34}"/>
              </a:ext>
            </a:extLst>
          </p:cNvPr>
          <p:cNvSpPr/>
          <p:nvPr/>
        </p:nvSpPr>
        <p:spPr>
          <a:xfrm>
            <a:off x="3704250" y="3473786"/>
            <a:ext cx="1067804" cy="1066487"/>
          </a:xfrm>
          <a:custGeom>
            <a:avLst/>
            <a:gdLst/>
            <a:ahLst/>
            <a:cxnLst/>
            <a:rect l="l" t="t" r="r" b="b"/>
            <a:pathLst>
              <a:path w="27554" h="27520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1"/>
                  <a:pt x="6171" y="0"/>
                  <a:pt x="13777" y="0"/>
                </a:cubicBezTo>
                <a:cubicBezTo>
                  <a:pt x="21382" y="0"/>
                  <a:pt x="27553" y="6171"/>
                  <a:pt x="27553" y="1377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9" name="Google Shape;544;p28">
            <a:extLst>
              <a:ext uri="{FF2B5EF4-FFF2-40B4-BE49-F238E27FC236}">
                <a16:creationId xmlns:a16="http://schemas.microsoft.com/office/drawing/2014/main" id="{B3108FBF-5BC9-5E44-82B5-FBCA2C5A3A16}"/>
              </a:ext>
            </a:extLst>
          </p:cNvPr>
          <p:cNvSpPr/>
          <p:nvPr/>
        </p:nvSpPr>
        <p:spPr>
          <a:xfrm>
            <a:off x="3707412" y="4754676"/>
            <a:ext cx="1067804" cy="1066526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0"/>
                  <a:pt x="13777" y="0"/>
                </a:cubicBezTo>
                <a:cubicBezTo>
                  <a:pt x="21382" y="0"/>
                  <a:pt x="27553" y="6172"/>
                  <a:pt x="27553" y="1377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BADE5637-E55C-D94A-B064-49D4DAE16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82649" y="190323"/>
            <a:ext cx="4533051" cy="4187760"/>
          </a:xfrm>
          <a:prstGeom prst="rect">
            <a:avLst/>
          </a:prstGeom>
        </p:spPr>
      </p:pic>
      <p:pic>
        <p:nvPicPr>
          <p:cNvPr id="34" name="Picture 33" descr="A picture containing device&#10;&#10;Description automatically generated">
            <a:extLst>
              <a:ext uri="{FF2B5EF4-FFF2-40B4-BE49-F238E27FC236}">
                <a16:creationId xmlns:a16="http://schemas.microsoft.com/office/drawing/2014/main" id="{9EDDA0EE-799E-1F4E-B49F-CAFD5ABB6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19587" y="4476954"/>
            <a:ext cx="5080000" cy="1435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438688-B0B5-4ED6-AA9F-DC377929C03A}"/>
              </a:ext>
            </a:extLst>
          </p:cNvPr>
          <p:cNvSpPr txBox="1"/>
          <p:nvPr/>
        </p:nvSpPr>
        <p:spPr>
          <a:xfrm>
            <a:off x="4864457" y="1055124"/>
            <a:ext cx="2022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Cost Reimbursable Contracts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9D182-D058-4257-89EE-5A3EDD571960}"/>
              </a:ext>
            </a:extLst>
          </p:cNvPr>
          <p:cNvSpPr txBox="1"/>
          <p:nvPr/>
        </p:nvSpPr>
        <p:spPr>
          <a:xfrm>
            <a:off x="4875232" y="2541453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 Part 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81F34-E310-443E-B0BE-7EC2ABCB5A73}"/>
              </a:ext>
            </a:extLst>
          </p:cNvPr>
          <p:cNvSpPr txBox="1"/>
          <p:nvPr/>
        </p:nvSpPr>
        <p:spPr>
          <a:xfrm>
            <a:off x="4864457" y="3695964"/>
            <a:ext cx="148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Pre-Award 1408 Audit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2A558-CBF2-47A6-A65D-F60CCDFCE114}"/>
              </a:ext>
            </a:extLst>
          </p:cNvPr>
          <p:cNvSpPr txBox="1"/>
          <p:nvPr/>
        </p:nvSpPr>
        <p:spPr>
          <a:xfrm>
            <a:off x="4866319" y="4856613"/>
            <a:ext cx="1579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Cycle Management (end to end)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B00D322-D55D-42F4-BE32-975FDE0BF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7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ADF48A-9A60-45A9-9F4E-2931B487D9F4}"/>
              </a:ext>
            </a:extLst>
          </p:cNvPr>
          <p:cNvSpPr/>
          <p:nvPr/>
        </p:nvSpPr>
        <p:spPr>
          <a:xfrm>
            <a:off x="-3235" y="15039"/>
            <a:ext cx="12192000" cy="30589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956C40C-E7AC-4E51-83BB-2FC5FB2E4F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5991085"/>
              </p:ext>
            </p:extLst>
          </p:nvPr>
        </p:nvGraphicFramePr>
        <p:xfrm>
          <a:off x="263313" y="1602354"/>
          <a:ext cx="4386625" cy="4097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445D826E-B028-484F-BEC5-D7F11C3E659D}"/>
              </a:ext>
            </a:extLst>
          </p:cNvPr>
          <p:cNvSpPr txBox="1">
            <a:spLocks/>
          </p:cNvSpPr>
          <p:nvPr/>
        </p:nvSpPr>
        <p:spPr>
          <a:xfrm>
            <a:off x="834965" y="949285"/>
            <a:ext cx="10515600" cy="6522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GOVERNMENT PREPAREDNESS</a:t>
            </a:r>
          </a:p>
        </p:txBody>
      </p:sp>
      <p:grpSp>
        <p:nvGrpSpPr>
          <p:cNvPr id="291" name="Google Shape;1231;p33">
            <a:extLst>
              <a:ext uri="{FF2B5EF4-FFF2-40B4-BE49-F238E27FC236}">
                <a16:creationId xmlns:a16="http://schemas.microsoft.com/office/drawing/2014/main" id="{4A63F0F4-2836-4240-AC7D-C69C3DED6132}"/>
              </a:ext>
            </a:extLst>
          </p:cNvPr>
          <p:cNvGrpSpPr/>
          <p:nvPr/>
        </p:nvGrpSpPr>
        <p:grpSpPr>
          <a:xfrm>
            <a:off x="4315376" y="3999633"/>
            <a:ext cx="3187100" cy="1313275"/>
            <a:chOff x="770575" y="2088438"/>
            <a:chExt cx="3187100" cy="1313275"/>
          </a:xfrm>
        </p:grpSpPr>
        <p:sp>
          <p:nvSpPr>
            <p:cNvPr id="292" name="Google Shape;1232;p33">
              <a:extLst>
                <a:ext uri="{FF2B5EF4-FFF2-40B4-BE49-F238E27FC236}">
                  <a16:creationId xmlns:a16="http://schemas.microsoft.com/office/drawing/2014/main" id="{3C9759EB-CAD2-7945-8640-1186D3C26145}"/>
                </a:ext>
              </a:extLst>
            </p:cNvPr>
            <p:cNvSpPr/>
            <p:nvPr/>
          </p:nvSpPr>
          <p:spPr>
            <a:xfrm>
              <a:off x="2862875" y="2088438"/>
              <a:ext cx="1094800" cy="1313275"/>
            </a:xfrm>
            <a:custGeom>
              <a:avLst/>
              <a:gdLst/>
              <a:ahLst/>
              <a:cxnLst/>
              <a:rect l="l" t="t" r="r" b="b"/>
              <a:pathLst>
                <a:path w="43792" h="52531" extrusionOk="0">
                  <a:moveTo>
                    <a:pt x="30484" y="0"/>
                  </a:moveTo>
                  <a:cubicBezTo>
                    <a:pt x="28190" y="0"/>
                    <a:pt x="25879" y="297"/>
                    <a:pt x="23610" y="905"/>
                  </a:cubicBezTo>
                  <a:cubicBezTo>
                    <a:pt x="21396" y="1500"/>
                    <a:pt x="19229" y="2381"/>
                    <a:pt x="17157" y="3584"/>
                  </a:cubicBezTo>
                  <a:cubicBezTo>
                    <a:pt x="4382" y="10954"/>
                    <a:pt x="0" y="27289"/>
                    <a:pt x="7370" y="40053"/>
                  </a:cubicBezTo>
                  <a:cubicBezTo>
                    <a:pt x="11085" y="46482"/>
                    <a:pt x="17062" y="50780"/>
                    <a:pt x="23706" y="52530"/>
                  </a:cubicBezTo>
                  <a:cubicBezTo>
                    <a:pt x="25551" y="45649"/>
                    <a:pt x="30075" y="39874"/>
                    <a:pt x="36088" y="36374"/>
                  </a:cubicBezTo>
                  <a:lnTo>
                    <a:pt x="36076" y="36362"/>
                  </a:lnTo>
                  <a:cubicBezTo>
                    <a:pt x="34318" y="37378"/>
                    <a:pt x="32398" y="37862"/>
                    <a:pt x="30504" y="37862"/>
                  </a:cubicBezTo>
                  <a:cubicBezTo>
                    <a:pt x="26652" y="37862"/>
                    <a:pt x="22907" y="35862"/>
                    <a:pt x="20848" y="32278"/>
                  </a:cubicBezTo>
                  <a:cubicBezTo>
                    <a:pt x="17764" y="26944"/>
                    <a:pt x="19586" y="20122"/>
                    <a:pt x="24932" y="17050"/>
                  </a:cubicBezTo>
                  <a:cubicBezTo>
                    <a:pt x="26685" y="16032"/>
                    <a:pt x="28600" y="15549"/>
                    <a:pt x="30490" y="15549"/>
                  </a:cubicBezTo>
                  <a:cubicBezTo>
                    <a:pt x="32426" y="15549"/>
                    <a:pt x="34336" y="16056"/>
                    <a:pt x="36017" y="17014"/>
                  </a:cubicBezTo>
                  <a:lnTo>
                    <a:pt x="36017" y="17002"/>
                  </a:lnTo>
                  <a:lnTo>
                    <a:pt x="43791" y="3548"/>
                  </a:lnTo>
                  <a:cubicBezTo>
                    <a:pt x="39745" y="1226"/>
                    <a:pt x="35148" y="0"/>
                    <a:pt x="30484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233;p33">
              <a:extLst>
                <a:ext uri="{FF2B5EF4-FFF2-40B4-BE49-F238E27FC236}">
                  <a16:creationId xmlns:a16="http://schemas.microsoft.com/office/drawing/2014/main" id="{39456035-683F-1142-B33D-31E944D0FA8A}"/>
                </a:ext>
              </a:extLst>
            </p:cNvPr>
            <p:cNvSpPr txBox="1"/>
            <p:nvPr/>
          </p:nvSpPr>
          <p:spPr>
            <a:xfrm>
              <a:off x="770578" y="2414919"/>
              <a:ext cx="17955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Internal Control</a:t>
              </a:r>
              <a:endParaRPr sz="17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94" name="Google Shape;1234;p33">
              <a:extLst>
                <a:ext uri="{FF2B5EF4-FFF2-40B4-BE49-F238E27FC236}">
                  <a16:creationId xmlns:a16="http://schemas.microsoft.com/office/drawing/2014/main" id="{A52919A7-656A-5F40-B7EC-1439669EEC94}"/>
                </a:ext>
              </a:extLst>
            </p:cNvPr>
            <p:cNvSpPr txBox="1"/>
            <p:nvPr/>
          </p:nvSpPr>
          <p:spPr>
            <a:xfrm>
              <a:off x="770575" y="2761769"/>
              <a:ext cx="1795500" cy="31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Policy and Procedure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5" name="Google Shape;1235;p33">
              <a:extLst>
                <a:ext uri="{FF2B5EF4-FFF2-40B4-BE49-F238E27FC236}">
                  <a16:creationId xmlns:a16="http://schemas.microsoft.com/office/drawing/2014/main" id="{2C6BFD86-0D77-A84B-A777-8A3084A53A08}"/>
                </a:ext>
              </a:extLst>
            </p:cNvPr>
            <p:cNvSpPr txBox="1"/>
            <p:nvPr/>
          </p:nvSpPr>
          <p:spPr>
            <a:xfrm>
              <a:off x="3375626" y="2546488"/>
              <a:ext cx="4926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rgbClr val="434343"/>
                  </a:solidFill>
                  <a:latin typeface="Fira Sans Extra Condensed Medium"/>
                  <a:sym typeface="Fira Sans Extra Condensed Medium"/>
                </a:rPr>
                <a:t>5</a:t>
              </a:r>
              <a:endParaRPr sz="2400" dirty="0">
                <a:solidFill>
                  <a:srgbClr val="434343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6C81645-8439-496D-B512-31FAC1C14DDB}"/>
              </a:ext>
            </a:extLst>
          </p:cNvPr>
          <p:cNvGrpSpPr/>
          <p:nvPr/>
        </p:nvGrpSpPr>
        <p:grpSpPr>
          <a:xfrm>
            <a:off x="4503454" y="3187362"/>
            <a:ext cx="7831795" cy="2976575"/>
            <a:chOff x="593878" y="1499095"/>
            <a:chExt cx="7831795" cy="2976575"/>
          </a:xfrm>
        </p:grpSpPr>
        <p:sp>
          <p:nvSpPr>
            <p:cNvPr id="280" name="Google Shape;1220;p33">
              <a:extLst>
                <a:ext uri="{FF2B5EF4-FFF2-40B4-BE49-F238E27FC236}">
                  <a16:creationId xmlns:a16="http://schemas.microsoft.com/office/drawing/2014/main" id="{D58CA572-599A-574F-8CE6-8D89CBFC7679}"/>
                </a:ext>
              </a:extLst>
            </p:cNvPr>
            <p:cNvSpPr/>
            <p:nvPr/>
          </p:nvSpPr>
          <p:spPr>
            <a:xfrm>
              <a:off x="3395723" y="2207061"/>
              <a:ext cx="1617500" cy="1641300"/>
            </a:xfrm>
            <a:custGeom>
              <a:avLst/>
              <a:gdLst/>
              <a:ahLst/>
              <a:cxnLst/>
              <a:rect l="l" t="t" r="r" b="b"/>
              <a:pathLst>
                <a:path w="64700" h="65652" extrusionOk="0">
                  <a:moveTo>
                    <a:pt x="32350" y="9740"/>
                  </a:moveTo>
                  <a:cubicBezTo>
                    <a:pt x="45102" y="9740"/>
                    <a:pt x="55436" y="20075"/>
                    <a:pt x="55436" y="32826"/>
                  </a:cubicBezTo>
                  <a:cubicBezTo>
                    <a:pt x="55436" y="45578"/>
                    <a:pt x="45102" y="55913"/>
                    <a:pt x="32350" y="55913"/>
                  </a:cubicBezTo>
                  <a:cubicBezTo>
                    <a:pt x="19598" y="55913"/>
                    <a:pt x="9264" y="45578"/>
                    <a:pt x="9264" y="32826"/>
                  </a:cubicBezTo>
                  <a:cubicBezTo>
                    <a:pt x="9264" y="20075"/>
                    <a:pt x="19598" y="9740"/>
                    <a:pt x="32350" y="9740"/>
                  </a:cubicBezTo>
                  <a:close/>
                  <a:moveTo>
                    <a:pt x="24516" y="1"/>
                  </a:moveTo>
                  <a:cubicBezTo>
                    <a:pt x="24527" y="1918"/>
                    <a:pt x="24051" y="3870"/>
                    <a:pt x="23015" y="5644"/>
                  </a:cubicBezTo>
                  <a:cubicBezTo>
                    <a:pt x="20947" y="9223"/>
                    <a:pt x="17196" y="11226"/>
                    <a:pt x="13340" y="11226"/>
                  </a:cubicBezTo>
                  <a:cubicBezTo>
                    <a:pt x="11448" y="11226"/>
                    <a:pt x="9531" y="10743"/>
                    <a:pt x="7775" y="9728"/>
                  </a:cubicBezTo>
                  <a:lnTo>
                    <a:pt x="7775" y="9740"/>
                  </a:lnTo>
                  <a:lnTo>
                    <a:pt x="1" y="23194"/>
                  </a:lnTo>
                  <a:lnTo>
                    <a:pt x="1" y="23206"/>
                  </a:lnTo>
                  <a:cubicBezTo>
                    <a:pt x="1667" y="24147"/>
                    <a:pt x="3120" y="25540"/>
                    <a:pt x="4144" y="27326"/>
                  </a:cubicBezTo>
                  <a:cubicBezTo>
                    <a:pt x="7228" y="32660"/>
                    <a:pt x="5406" y="39482"/>
                    <a:pt x="60" y="42554"/>
                  </a:cubicBezTo>
                  <a:lnTo>
                    <a:pt x="72" y="42566"/>
                  </a:lnTo>
                  <a:lnTo>
                    <a:pt x="7835" y="56020"/>
                  </a:lnTo>
                  <a:lnTo>
                    <a:pt x="7847" y="56032"/>
                  </a:lnTo>
                  <a:cubicBezTo>
                    <a:pt x="9502" y="55055"/>
                    <a:pt x="11419" y="54496"/>
                    <a:pt x="13478" y="54496"/>
                  </a:cubicBezTo>
                  <a:cubicBezTo>
                    <a:pt x="19646" y="54496"/>
                    <a:pt x="24635" y="59484"/>
                    <a:pt x="24635" y="65652"/>
                  </a:cubicBezTo>
                  <a:lnTo>
                    <a:pt x="40196" y="65652"/>
                  </a:lnTo>
                  <a:cubicBezTo>
                    <a:pt x="40172" y="63735"/>
                    <a:pt x="40660" y="61782"/>
                    <a:pt x="41684" y="59996"/>
                  </a:cubicBezTo>
                  <a:cubicBezTo>
                    <a:pt x="43753" y="56418"/>
                    <a:pt x="47504" y="54420"/>
                    <a:pt x="51360" y="54420"/>
                  </a:cubicBezTo>
                  <a:cubicBezTo>
                    <a:pt x="53252" y="54420"/>
                    <a:pt x="55169" y="54901"/>
                    <a:pt x="56924" y="55913"/>
                  </a:cubicBezTo>
                  <a:lnTo>
                    <a:pt x="64699" y="42447"/>
                  </a:lnTo>
                  <a:cubicBezTo>
                    <a:pt x="63032" y="41506"/>
                    <a:pt x="61580" y="40113"/>
                    <a:pt x="60556" y="38327"/>
                  </a:cubicBezTo>
                  <a:cubicBezTo>
                    <a:pt x="57472" y="32993"/>
                    <a:pt x="59294" y="26171"/>
                    <a:pt x="64640" y="23087"/>
                  </a:cubicBezTo>
                  <a:lnTo>
                    <a:pt x="64628" y="23087"/>
                  </a:lnTo>
                  <a:lnTo>
                    <a:pt x="56865" y="9621"/>
                  </a:lnTo>
                  <a:lnTo>
                    <a:pt x="56853" y="9621"/>
                  </a:lnTo>
                  <a:cubicBezTo>
                    <a:pt x="55198" y="10597"/>
                    <a:pt x="53281" y="11157"/>
                    <a:pt x="51221" y="11157"/>
                  </a:cubicBezTo>
                  <a:cubicBezTo>
                    <a:pt x="45054" y="11157"/>
                    <a:pt x="40065" y="6156"/>
                    <a:pt x="400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" name="Google Shape;1221;p33">
              <a:extLst>
                <a:ext uri="{FF2B5EF4-FFF2-40B4-BE49-F238E27FC236}">
                  <a16:creationId xmlns:a16="http://schemas.microsoft.com/office/drawing/2014/main" id="{D078575A-5D29-464A-BCF7-944EA24EEE4B}"/>
                </a:ext>
              </a:extLst>
            </p:cNvPr>
            <p:cNvGrpSpPr/>
            <p:nvPr/>
          </p:nvGrpSpPr>
          <p:grpSpPr>
            <a:xfrm>
              <a:off x="4157249" y="1499095"/>
              <a:ext cx="3498610" cy="1244825"/>
              <a:chOff x="4569625" y="1266013"/>
              <a:chExt cx="3498610" cy="1244825"/>
            </a:xfrm>
          </p:grpSpPr>
          <p:sp>
            <p:nvSpPr>
              <p:cNvPr id="282" name="Google Shape;1222;p33">
                <a:extLst>
                  <a:ext uri="{FF2B5EF4-FFF2-40B4-BE49-F238E27FC236}">
                    <a16:creationId xmlns:a16="http://schemas.microsoft.com/office/drawing/2014/main" id="{61BEF98B-DA28-D241-80E0-2DC6C4C21BE0}"/>
                  </a:ext>
                </a:extLst>
              </p:cNvPr>
              <p:cNvSpPr/>
              <p:nvPr/>
            </p:nvSpPr>
            <p:spPr>
              <a:xfrm>
                <a:off x="4569625" y="1266013"/>
                <a:ext cx="1141825" cy="1244825"/>
              </a:xfrm>
              <a:custGeom>
                <a:avLst/>
                <a:gdLst/>
                <a:ahLst/>
                <a:cxnLst/>
                <a:rect l="l" t="t" r="r" b="b"/>
                <a:pathLst>
                  <a:path w="45673" h="49793" extrusionOk="0">
                    <a:moveTo>
                      <a:pt x="18967" y="0"/>
                    </a:moveTo>
                    <a:cubicBezTo>
                      <a:pt x="11550" y="0"/>
                      <a:pt x="4835" y="3024"/>
                      <a:pt x="1" y="7906"/>
                    </a:cubicBezTo>
                    <a:cubicBezTo>
                      <a:pt x="5037" y="12942"/>
                      <a:pt x="7775" y="19741"/>
                      <a:pt x="7799" y="26706"/>
                    </a:cubicBezTo>
                    <a:lnTo>
                      <a:pt x="7811" y="26706"/>
                    </a:lnTo>
                    <a:cubicBezTo>
                      <a:pt x="7811" y="20538"/>
                      <a:pt x="12800" y="15550"/>
                      <a:pt x="18967" y="15550"/>
                    </a:cubicBezTo>
                    <a:cubicBezTo>
                      <a:pt x="25123" y="15550"/>
                      <a:pt x="30123" y="20538"/>
                      <a:pt x="30123" y="26706"/>
                    </a:cubicBezTo>
                    <a:cubicBezTo>
                      <a:pt x="30123" y="30802"/>
                      <a:pt x="27909" y="34385"/>
                      <a:pt x="24599" y="36326"/>
                    </a:cubicBezTo>
                    <a:lnTo>
                      <a:pt x="24611" y="36326"/>
                    </a:lnTo>
                    <a:lnTo>
                      <a:pt x="32374" y="49792"/>
                    </a:lnTo>
                    <a:cubicBezTo>
                      <a:pt x="38386" y="46292"/>
                      <a:pt x="42911" y="40517"/>
                      <a:pt x="44756" y="33635"/>
                    </a:cubicBezTo>
                    <a:cubicBezTo>
                      <a:pt x="45352" y="31421"/>
                      <a:pt x="45673" y="29099"/>
                      <a:pt x="45673" y="26706"/>
                    </a:cubicBezTo>
                    <a:cubicBezTo>
                      <a:pt x="45673" y="11954"/>
                      <a:pt x="33719" y="0"/>
                      <a:pt x="18967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223;p33">
                <a:extLst>
                  <a:ext uri="{FF2B5EF4-FFF2-40B4-BE49-F238E27FC236}">
                    <a16:creationId xmlns:a16="http://schemas.microsoft.com/office/drawing/2014/main" id="{ED0404F9-66BE-154C-BE6D-BE87796C5CB1}"/>
                  </a:ext>
                </a:extLst>
              </p:cNvPr>
              <p:cNvSpPr txBox="1"/>
              <p:nvPr/>
            </p:nvSpPr>
            <p:spPr>
              <a:xfrm>
                <a:off x="6092447" y="1739087"/>
                <a:ext cx="1808400" cy="31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Synergies and Teamwork</a:t>
                </a:r>
                <a:endParaRPr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84" name="Google Shape;1224;p33">
                <a:extLst>
                  <a:ext uri="{FF2B5EF4-FFF2-40B4-BE49-F238E27FC236}">
                    <a16:creationId xmlns:a16="http://schemas.microsoft.com/office/drawing/2014/main" id="{A4112DBC-EF85-4F4C-B467-14431317C9D9}"/>
                  </a:ext>
                </a:extLst>
              </p:cNvPr>
              <p:cNvSpPr txBox="1"/>
              <p:nvPr/>
            </p:nvSpPr>
            <p:spPr>
              <a:xfrm>
                <a:off x="6092441" y="1392238"/>
                <a:ext cx="1975794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Business Segments</a:t>
                </a:r>
                <a:endParaRPr sz="170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85" name="Google Shape;1225;p33">
                <a:extLst>
                  <a:ext uri="{FF2B5EF4-FFF2-40B4-BE49-F238E27FC236}">
                    <a16:creationId xmlns:a16="http://schemas.microsoft.com/office/drawing/2014/main" id="{F5B6B8D2-9C84-9047-BA66-367FFF634954}"/>
                  </a:ext>
                </a:extLst>
              </p:cNvPr>
              <p:cNvSpPr txBox="1"/>
              <p:nvPr/>
            </p:nvSpPr>
            <p:spPr>
              <a:xfrm>
                <a:off x="4802476" y="1723925"/>
                <a:ext cx="492600" cy="3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rgbClr val="434343"/>
                    </a:solidFill>
                    <a:latin typeface="Fira Sans Extra Condensed Medium"/>
                  </a:rPr>
                  <a:t>1</a:t>
                </a:r>
              </a:p>
            </p:txBody>
          </p:sp>
        </p:grpSp>
        <p:grpSp>
          <p:nvGrpSpPr>
            <p:cNvPr id="286" name="Google Shape;1226;p33">
              <a:extLst>
                <a:ext uri="{FF2B5EF4-FFF2-40B4-BE49-F238E27FC236}">
                  <a16:creationId xmlns:a16="http://schemas.microsoft.com/office/drawing/2014/main" id="{A6E8E1A8-550F-2648-A8BB-F97586E9C4BA}"/>
                </a:ext>
              </a:extLst>
            </p:cNvPr>
            <p:cNvGrpSpPr/>
            <p:nvPr/>
          </p:nvGrpSpPr>
          <p:grpSpPr>
            <a:xfrm>
              <a:off x="4773999" y="2325593"/>
              <a:ext cx="3651674" cy="1313225"/>
              <a:chOff x="5186375" y="2092511"/>
              <a:chExt cx="3651674" cy="1313225"/>
            </a:xfrm>
          </p:grpSpPr>
          <p:sp>
            <p:nvSpPr>
              <p:cNvPr id="287" name="Google Shape;1227;p33">
                <a:extLst>
                  <a:ext uri="{FF2B5EF4-FFF2-40B4-BE49-F238E27FC236}">
                    <a16:creationId xmlns:a16="http://schemas.microsoft.com/office/drawing/2014/main" id="{CB97B374-E55E-2847-B16D-B1D2F97CE421}"/>
                  </a:ext>
                </a:extLst>
              </p:cNvPr>
              <p:cNvSpPr/>
              <p:nvPr/>
            </p:nvSpPr>
            <p:spPr>
              <a:xfrm>
                <a:off x="5186375" y="2092511"/>
                <a:ext cx="1094800" cy="1313225"/>
              </a:xfrm>
              <a:custGeom>
                <a:avLst/>
                <a:gdLst/>
                <a:ahLst/>
                <a:cxnLst/>
                <a:rect l="l" t="t" r="r" b="b"/>
                <a:pathLst>
                  <a:path w="43792" h="52529" extrusionOk="0">
                    <a:moveTo>
                      <a:pt x="20086" y="0"/>
                    </a:moveTo>
                    <a:cubicBezTo>
                      <a:pt x="18241" y="6882"/>
                      <a:pt x="13716" y="12657"/>
                      <a:pt x="7704" y="16157"/>
                    </a:cubicBezTo>
                    <a:lnTo>
                      <a:pt x="7716" y="16157"/>
                    </a:lnTo>
                    <a:cubicBezTo>
                      <a:pt x="9471" y="15146"/>
                      <a:pt x="11388" y="14665"/>
                      <a:pt x="13280" y="14665"/>
                    </a:cubicBezTo>
                    <a:cubicBezTo>
                      <a:pt x="17135" y="14665"/>
                      <a:pt x="20883" y="16663"/>
                      <a:pt x="22944" y="20241"/>
                    </a:cubicBezTo>
                    <a:cubicBezTo>
                      <a:pt x="26027" y="25575"/>
                      <a:pt x="24206" y="32409"/>
                      <a:pt x="18860" y="35481"/>
                    </a:cubicBezTo>
                    <a:cubicBezTo>
                      <a:pt x="17107" y="36498"/>
                      <a:pt x="15192" y="36981"/>
                      <a:pt x="13302" y="36981"/>
                    </a:cubicBezTo>
                    <a:cubicBezTo>
                      <a:pt x="11366" y="36981"/>
                      <a:pt x="9456" y="36475"/>
                      <a:pt x="7775" y="35517"/>
                    </a:cubicBezTo>
                    <a:lnTo>
                      <a:pt x="0" y="48983"/>
                    </a:lnTo>
                    <a:cubicBezTo>
                      <a:pt x="4051" y="51299"/>
                      <a:pt x="8654" y="52528"/>
                      <a:pt x="13323" y="52528"/>
                    </a:cubicBezTo>
                    <a:cubicBezTo>
                      <a:pt x="15612" y="52528"/>
                      <a:pt x="17918" y="52233"/>
                      <a:pt x="20182" y="51626"/>
                    </a:cubicBezTo>
                    <a:cubicBezTo>
                      <a:pt x="22396" y="51030"/>
                      <a:pt x="24563" y="50149"/>
                      <a:pt x="26647" y="48947"/>
                    </a:cubicBezTo>
                    <a:cubicBezTo>
                      <a:pt x="39410" y="41577"/>
                      <a:pt x="43792" y="25241"/>
                      <a:pt x="36422" y="12466"/>
                    </a:cubicBezTo>
                    <a:cubicBezTo>
                      <a:pt x="32707" y="6049"/>
                      <a:pt x="26730" y="1751"/>
                      <a:pt x="20086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1228;p33">
                <a:extLst>
                  <a:ext uri="{FF2B5EF4-FFF2-40B4-BE49-F238E27FC236}">
                    <a16:creationId xmlns:a16="http://schemas.microsoft.com/office/drawing/2014/main" id="{5E223471-E53E-1B40-A055-84AB0E4E6A9D}"/>
                  </a:ext>
                </a:extLst>
              </p:cNvPr>
              <p:cNvSpPr txBox="1"/>
              <p:nvPr/>
            </p:nvSpPr>
            <p:spPr>
              <a:xfrm>
                <a:off x="6567141" y="2414919"/>
                <a:ext cx="18084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Contracts</a:t>
                </a:r>
                <a:endParaRPr sz="170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89" name="Google Shape;1229;p33">
                <a:extLst>
                  <a:ext uri="{FF2B5EF4-FFF2-40B4-BE49-F238E27FC236}">
                    <a16:creationId xmlns:a16="http://schemas.microsoft.com/office/drawing/2014/main" id="{102CCE7D-8808-AD4D-AE85-5866059B4005}"/>
                  </a:ext>
                </a:extLst>
              </p:cNvPr>
              <p:cNvSpPr txBox="1"/>
              <p:nvPr/>
            </p:nvSpPr>
            <p:spPr>
              <a:xfrm>
                <a:off x="6567146" y="2761769"/>
                <a:ext cx="2270903" cy="31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Understand and Implement</a:t>
                </a:r>
                <a:endParaRPr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90" name="Google Shape;1230;p33">
                <a:extLst>
                  <a:ext uri="{FF2B5EF4-FFF2-40B4-BE49-F238E27FC236}">
                    <a16:creationId xmlns:a16="http://schemas.microsoft.com/office/drawing/2014/main" id="{C9C258DA-FD48-A14A-9A61-556D88554F6A}"/>
                  </a:ext>
                </a:extLst>
              </p:cNvPr>
              <p:cNvSpPr txBox="1"/>
              <p:nvPr/>
            </p:nvSpPr>
            <p:spPr>
              <a:xfrm>
                <a:off x="5268276" y="2546488"/>
                <a:ext cx="492600" cy="3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dirty="0">
                    <a:solidFill>
                      <a:srgbClr val="434343"/>
                    </a:solidFill>
                    <a:latin typeface="Fira Sans Extra Condensed Medium"/>
                    <a:sym typeface="Fira Sans Extra Condensed Medium"/>
                  </a:rPr>
                  <a:t>2</a:t>
                </a:r>
                <a:endParaRPr sz="2400" dirty="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296" name="Google Shape;1236;p33">
              <a:extLst>
                <a:ext uri="{FF2B5EF4-FFF2-40B4-BE49-F238E27FC236}">
                  <a16:creationId xmlns:a16="http://schemas.microsoft.com/office/drawing/2014/main" id="{A73F734C-22BC-1249-B87C-6F9BA7F2152C}"/>
                </a:ext>
              </a:extLst>
            </p:cNvPr>
            <p:cNvGrpSpPr/>
            <p:nvPr/>
          </p:nvGrpSpPr>
          <p:grpSpPr>
            <a:xfrm>
              <a:off x="593878" y="1500720"/>
              <a:ext cx="3758371" cy="909525"/>
              <a:chOff x="1006254" y="1267638"/>
              <a:chExt cx="3758371" cy="909525"/>
            </a:xfrm>
          </p:grpSpPr>
          <p:sp>
            <p:nvSpPr>
              <p:cNvPr id="297" name="Google Shape;1237;p33">
                <a:extLst>
                  <a:ext uri="{FF2B5EF4-FFF2-40B4-BE49-F238E27FC236}">
                    <a16:creationId xmlns:a16="http://schemas.microsoft.com/office/drawing/2014/main" id="{4F7F9734-973B-964F-BA8A-23AAE565B2FE}"/>
                  </a:ext>
                </a:extLst>
              </p:cNvPr>
              <p:cNvSpPr/>
              <p:nvPr/>
            </p:nvSpPr>
            <p:spPr>
              <a:xfrm>
                <a:off x="3407875" y="1267638"/>
                <a:ext cx="1356750" cy="909525"/>
              </a:xfrm>
              <a:custGeom>
                <a:avLst/>
                <a:gdLst/>
                <a:ahLst/>
                <a:cxnLst/>
                <a:rect l="l" t="t" r="r" b="b"/>
                <a:pathLst>
                  <a:path w="54270" h="36381" extrusionOk="0">
                    <a:moveTo>
                      <a:pt x="27601" y="0"/>
                    </a:moveTo>
                    <a:cubicBezTo>
                      <a:pt x="18371" y="0"/>
                      <a:pt x="9394" y="4791"/>
                      <a:pt x="4442" y="13354"/>
                    </a:cubicBezTo>
                    <a:cubicBezTo>
                      <a:pt x="739" y="19783"/>
                      <a:pt x="1" y="27105"/>
                      <a:pt x="1810" y="33737"/>
                    </a:cubicBezTo>
                    <a:cubicBezTo>
                      <a:pt x="4079" y="33129"/>
                      <a:pt x="6390" y="32832"/>
                      <a:pt x="8684" y="32832"/>
                    </a:cubicBezTo>
                    <a:cubicBezTo>
                      <a:pt x="13348" y="32832"/>
                      <a:pt x="17945" y="34058"/>
                      <a:pt x="21991" y="36380"/>
                    </a:cubicBezTo>
                    <a:lnTo>
                      <a:pt x="21991" y="36368"/>
                    </a:lnTo>
                    <a:cubicBezTo>
                      <a:pt x="16657" y="33296"/>
                      <a:pt x="14836" y="26474"/>
                      <a:pt x="17908" y="21128"/>
                    </a:cubicBezTo>
                    <a:cubicBezTo>
                      <a:pt x="19974" y="17553"/>
                      <a:pt x="23721" y="15556"/>
                      <a:pt x="27573" y="15556"/>
                    </a:cubicBezTo>
                    <a:cubicBezTo>
                      <a:pt x="29468" y="15556"/>
                      <a:pt x="31389" y="16039"/>
                      <a:pt x="33148" y="17056"/>
                    </a:cubicBezTo>
                    <a:cubicBezTo>
                      <a:pt x="36708" y="19104"/>
                      <a:pt x="38696" y="22807"/>
                      <a:pt x="38732" y="26641"/>
                    </a:cubicBezTo>
                    <a:lnTo>
                      <a:pt x="54269" y="26641"/>
                    </a:lnTo>
                    <a:cubicBezTo>
                      <a:pt x="54245" y="19676"/>
                      <a:pt x="51507" y="12877"/>
                      <a:pt x="46471" y="7841"/>
                    </a:cubicBezTo>
                    <a:cubicBezTo>
                      <a:pt x="44851" y="6222"/>
                      <a:pt x="43006" y="4781"/>
                      <a:pt x="40922" y="3579"/>
                    </a:cubicBezTo>
                    <a:cubicBezTo>
                      <a:pt x="36718" y="1153"/>
                      <a:pt x="32129" y="0"/>
                      <a:pt x="27601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1238;p33">
                <a:extLst>
                  <a:ext uri="{FF2B5EF4-FFF2-40B4-BE49-F238E27FC236}">
                    <a16:creationId xmlns:a16="http://schemas.microsoft.com/office/drawing/2014/main" id="{9E2CB922-3045-8D49-857B-11472975FFBB}"/>
                  </a:ext>
                </a:extLst>
              </p:cNvPr>
              <p:cNvSpPr txBox="1"/>
              <p:nvPr/>
            </p:nvSpPr>
            <p:spPr>
              <a:xfrm>
                <a:off x="1243328" y="1392238"/>
                <a:ext cx="17955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Consistency</a:t>
                </a:r>
                <a:endParaRPr sz="170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99" name="Google Shape;1239;p33">
                <a:extLst>
                  <a:ext uri="{FF2B5EF4-FFF2-40B4-BE49-F238E27FC236}">
                    <a16:creationId xmlns:a16="http://schemas.microsoft.com/office/drawing/2014/main" id="{4E391BAA-D339-5D49-A2E9-2C56CDB88EC0}"/>
                  </a:ext>
                </a:extLst>
              </p:cNvPr>
              <p:cNvSpPr txBox="1"/>
              <p:nvPr/>
            </p:nvSpPr>
            <p:spPr>
              <a:xfrm>
                <a:off x="1006254" y="1739087"/>
                <a:ext cx="2032571" cy="31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Company-wide Methodology</a:t>
                </a:r>
                <a:endParaRPr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00" name="Google Shape;1240;p33">
                <a:extLst>
                  <a:ext uri="{FF2B5EF4-FFF2-40B4-BE49-F238E27FC236}">
                    <a16:creationId xmlns:a16="http://schemas.microsoft.com/office/drawing/2014/main" id="{DECE57EF-4D8C-A144-A30D-20483E79862D}"/>
                  </a:ext>
                </a:extLst>
              </p:cNvPr>
              <p:cNvSpPr txBox="1"/>
              <p:nvPr/>
            </p:nvSpPr>
            <p:spPr>
              <a:xfrm>
                <a:off x="3839951" y="1723925"/>
                <a:ext cx="492600" cy="3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rgbClr val="434343"/>
                    </a:solidFill>
                    <a:latin typeface="Fira Sans Extra Condensed Medium"/>
                    <a:sym typeface="Fira Sans Extra Condensed Medium"/>
                  </a:rPr>
                  <a:t>6</a:t>
                </a:r>
                <a:endParaRPr sz="24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301" name="Google Shape;1241;p33">
              <a:extLst>
                <a:ext uri="{FF2B5EF4-FFF2-40B4-BE49-F238E27FC236}">
                  <a16:creationId xmlns:a16="http://schemas.microsoft.com/office/drawing/2014/main" id="{6A10A1D5-0851-4141-8009-85DA7D3CA7A0}"/>
                </a:ext>
              </a:extLst>
            </p:cNvPr>
            <p:cNvGrpSpPr/>
            <p:nvPr/>
          </p:nvGrpSpPr>
          <p:grpSpPr>
            <a:xfrm>
              <a:off x="3967049" y="3564520"/>
              <a:ext cx="3521424" cy="909425"/>
              <a:chOff x="4379425" y="3331438"/>
              <a:chExt cx="3521424" cy="909425"/>
            </a:xfrm>
          </p:grpSpPr>
          <p:sp>
            <p:nvSpPr>
              <p:cNvPr id="302" name="Google Shape;1242;p33">
                <a:extLst>
                  <a:ext uri="{FF2B5EF4-FFF2-40B4-BE49-F238E27FC236}">
                    <a16:creationId xmlns:a16="http://schemas.microsoft.com/office/drawing/2014/main" id="{6197EB89-D614-9E4C-B7ED-AC4BA0A83873}"/>
                  </a:ext>
                </a:extLst>
              </p:cNvPr>
              <p:cNvSpPr/>
              <p:nvPr/>
            </p:nvSpPr>
            <p:spPr>
              <a:xfrm>
                <a:off x="4379425" y="3331438"/>
                <a:ext cx="1356750" cy="909425"/>
              </a:xfrm>
              <a:custGeom>
                <a:avLst/>
                <a:gdLst/>
                <a:ahLst/>
                <a:cxnLst/>
                <a:rect l="l" t="t" r="r" b="b"/>
                <a:pathLst>
                  <a:path w="54270" h="36377" extrusionOk="0">
                    <a:moveTo>
                      <a:pt x="32278" y="1"/>
                    </a:moveTo>
                    <a:lnTo>
                      <a:pt x="32278" y="1"/>
                    </a:lnTo>
                    <a:cubicBezTo>
                      <a:pt x="37612" y="3084"/>
                      <a:pt x="39434" y="9906"/>
                      <a:pt x="36362" y="15240"/>
                    </a:cubicBezTo>
                    <a:cubicBezTo>
                      <a:pt x="34294" y="18819"/>
                      <a:pt x="30543" y="20822"/>
                      <a:pt x="26687" y="20822"/>
                    </a:cubicBezTo>
                    <a:cubicBezTo>
                      <a:pt x="24795" y="20822"/>
                      <a:pt x="22878" y="20339"/>
                      <a:pt x="21122" y="19324"/>
                    </a:cubicBezTo>
                    <a:cubicBezTo>
                      <a:pt x="17562" y="17276"/>
                      <a:pt x="15574" y="13562"/>
                      <a:pt x="15550" y="9740"/>
                    </a:cubicBezTo>
                    <a:lnTo>
                      <a:pt x="1" y="9740"/>
                    </a:lnTo>
                    <a:cubicBezTo>
                      <a:pt x="24" y="16693"/>
                      <a:pt x="2763" y="23503"/>
                      <a:pt x="7799" y="28540"/>
                    </a:cubicBezTo>
                    <a:cubicBezTo>
                      <a:pt x="9418" y="30159"/>
                      <a:pt x="11264" y="31600"/>
                      <a:pt x="13347" y="32790"/>
                    </a:cubicBezTo>
                    <a:cubicBezTo>
                      <a:pt x="17554" y="35221"/>
                      <a:pt x="22146" y="36376"/>
                      <a:pt x="26676" y="36376"/>
                    </a:cubicBezTo>
                    <a:cubicBezTo>
                      <a:pt x="35904" y="36376"/>
                      <a:pt x="44877" y="31584"/>
                      <a:pt x="49828" y="23015"/>
                    </a:cubicBezTo>
                    <a:cubicBezTo>
                      <a:pt x="53531" y="16598"/>
                      <a:pt x="54269" y="9275"/>
                      <a:pt x="52460" y="2644"/>
                    </a:cubicBezTo>
                    <a:lnTo>
                      <a:pt x="52459" y="2644"/>
                    </a:lnTo>
                    <a:cubicBezTo>
                      <a:pt x="50196" y="3251"/>
                      <a:pt x="47890" y="3546"/>
                      <a:pt x="45601" y="3546"/>
                    </a:cubicBezTo>
                    <a:cubicBezTo>
                      <a:pt x="40932" y="3546"/>
                      <a:pt x="36329" y="2317"/>
                      <a:pt x="32278" y="1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1243;p33">
                <a:extLst>
                  <a:ext uri="{FF2B5EF4-FFF2-40B4-BE49-F238E27FC236}">
                    <a16:creationId xmlns:a16="http://schemas.microsoft.com/office/drawing/2014/main" id="{C8D7EC08-9D5F-9F4F-A29B-B81155AF8074}"/>
                  </a:ext>
                </a:extLst>
              </p:cNvPr>
              <p:cNvSpPr txBox="1"/>
              <p:nvPr/>
            </p:nvSpPr>
            <p:spPr>
              <a:xfrm>
                <a:off x="6092441" y="3437600"/>
                <a:ext cx="18084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Timesheets</a:t>
                </a:r>
                <a:endParaRPr sz="170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04" name="Google Shape;1244;p33">
                <a:extLst>
                  <a:ext uri="{FF2B5EF4-FFF2-40B4-BE49-F238E27FC236}">
                    <a16:creationId xmlns:a16="http://schemas.microsoft.com/office/drawing/2014/main" id="{F8FE2F6A-7373-864D-9BF7-DEAAB84611C0}"/>
                  </a:ext>
                </a:extLst>
              </p:cNvPr>
              <p:cNvSpPr txBox="1"/>
              <p:nvPr/>
            </p:nvSpPr>
            <p:spPr>
              <a:xfrm>
                <a:off x="6092449" y="3784450"/>
                <a:ext cx="1808400" cy="31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Indirect vs Direct</a:t>
                </a:r>
                <a:endParaRPr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05" name="Google Shape;1245;p33">
                <a:extLst>
                  <a:ext uri="{FF2B5EF4-FFF2-40B4-BE49-F238E27FC236}">
                    <a16:creationId xmlns:a16="http://schemas.microsoft.com/office/drawing/2014/main" id="{7B503D06-7057-AA4A-8CA6-C06C201824EA}"/>
                  </a:ext>
                </a:extLst>
              </p:cNvPr>
              <p:cNvSpPr txBox="1"/>
              <p:nvPr/>
            </p:nvSpPr>
            <p:spPr>
              <a:xfrm>
                <a:off x="4802476" y="3369075"/>
                <a:ext cx="492600" cy="3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rgbClr val="434343"/>
                    </a:solidFill>
                    <a:latin typeface="Fira Sans Extra Condensed Medium"/>
                    <a:sym typeface="Fira Sans Extra Condensed Medium"/>
                  </a:rPr>
                  <a:t>3</a:t>
                </a:r>
                <a:endParaRPr sz="24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306" name="Google Shape;1246;p33">
              <a:extLst>
                <a:ext uri="{FF2B5EF4-FFF2-40B4-BE49-F238E27FC236}">
                  <a16:creationId xmlns:a16="http://schemas.microsoft.com/office/drawing/2014/main" id="{50C72B11-1FD1-E646-879C-B6757545BACB}"/>
                </a:ext>
              </a:extLst>
            </p:cNvPr>
            <p:cNvGrpSpPr/>
            <p:nvPr/>
          </p:nvGrpSpPr>
          <p:grpSpPr>
            <a:xfrm>
              <a:off x="843695" y="3230845"/>
              <a:ext cx="3318354" cy="1244825"/>
              <a:chOff x="1256071" y="2997763"/>
              <a:chExt cx="3318354" cy="1244825"/>
            </a:xfrm>
          </p:grpSpPr>
          <p:sp>
            <p:nvSpPr>
              <p:cNvPr id="307" name="Google Shape;1247;p33">
                <a:extLst>
                  <a:ext uri="{FF2B5EF4-FFF2-40B4-BE49-F238E27FC236}">
                    <a16:creationId xmlns:a16="http://schemas.microsoft.com/office/drawing/2014/main" id="{D4FF50BB-35A6-9F45-91BE-3DF0B7954E47}"/>
                  </a:ext>
                </a:extLst>
              </p:cNvPr>
              <p:cNvSpPr/>
              <p:nvPr/>
            </p:nvSpPr>
            <p:spPr>
              <a:xfrm>
                <a:off x="3432575" y="2997763"/>
                <a:ext cx="1141850" cy="1244825"/>
              </a:xfrm>
              <a:custGeom>
                <a:avLst/>
                <a:gdLst/>
                <a:ahLst/>
                <a:cxnLst/>
                <a:rect l="l" t="t" r="r" b="b"/>
                <a:pathLst>
                  <a:path w="45674" h="49793" extrusionOk="0">
                    <a:moveTo>
                      <a:pt x="13300" y="1"/>
                    </a:moveTo>
                    <a:cubicBezTo>
                      <a:pt x="7287" y="3501"/>
                      <a:pt x="2763" y="9276"/>
                      <a:pt x="918" y="16157"/>
                    </a:cubicBezTo>
                    <a:cubicBezTo>
                      <a:pt x="322" y="18360"/>
                      <a:pt x="1" y="20694"/>
                      <a:pt x="1" y="23087"/>
                    </a:cubicBezTo>
                    <a:cubicBezTo>
                      <a:pt x="1" y="37839"/>
                      <a:pt x="11955" y="49792"/>
                      <a:pt x="26706" y="49792"/>
                    </a:cubicBezTo>
                    <a:cubicBezTo>
                      <a:pt x="34124" y="49792"/>
                      <a:pt x="40839" y="46768"/>
                      <a:pt x="45673" y="41887"/>
                    </a:cubicBezTo>
                    <a:cubicBezTo>
                      <a:pt x="40637" y="36850"/>
                      <a:pt x="37898" y="30040"/>
                      <a:pt x="37875" y="23087"/>
                    </a:cubicBezTo>
                    <a:lnTo>
                      <a:pt x="37863" y="23087"/>
                    </a:lnTo>
                    <a:cubicBezTo>
                      <a:pt x="37863" y="29242"/>
                      <a:pt x="32874" y="34243"/>
                      <a:pt x="26706" y="34243"/>
                    </a:cubicBezTo>
                    <a:cubicBezTo>
                      <a:pt x="20551" y="34243"/>
                      <a:pt x="15550" y="29242"/>
                      <a:pt x="15550" y="23087"/>
                    </a:cubicBezTo>
                    <a:cubicBezTo>
                      <a:pt x="15550" y="18979"/>
                      <a:pt x="17777" y="15395"/>
                      <a:pt x="21075" y="13467"/>
                    </a:cubicBezTo>
                    <a:lnTo>
                      <a:pt x="21063" y="13455"/>
                    </a:lnTo>
                    <a:lnTo>
                      <a:pt x="13300" y="1"/>
                    </a:ln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1248;p33">
                <a:extLst>
                  <a:ext uri="{FF2B5EF4-FFF2-40B4-BE49-F238E27FC236}">
                    <a16:creationId xmlns:a16="http://schemas.microsoft.com/office/drawing/2014/main" id="{5F5D9DA1-A3E0-314B-BD75-34F16DC4BECF}"/>
                  </a:ext>
                </a:extLst>
              </p:cNvPr>
              <p:cNvSpPr txBox="1"/>
              <p:nvPr/>
            </p:nvSpPr>
            <p:spPr>
              <a:xfrm>
                <a:off x="1256071" y="3437600"/>
                <a:ext cx="17955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chemeClr val="accent6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Unallowable</a:t>
                </a:r>
                <a:endParaRPr sz="170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09" name="Google Shape;1249;p33">
                <a:extLst>
                  <a:ext uri="{FF2B5EF4-FFF2-40B4-BE49-F238E27FC236}">
                    <a16:creationId xmlns:a16="http://schemas.microsoft.com/office/drawing/2014/main" id="{8233A35C-9919-3E4F-AB44-A79F3AA5D0A8}"/>
                  </a:ext>
                </a:extLst>
              </p:cNvPr>
              <p:cNvSpPr txBox="1"/>
              <p:nvPr/>
            </p:nvSpPr>
            <p:spPr>
              <a:xfrm>
                <a:off x="1256075" y="3784450"/>
                <a:ext cx="2016042" cy="31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Tracking and Understanding</a:t>
                </a:r>
                <a:endParaRPr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10" name="Google Shape;1250;p33">
                <a:extLst>
                  <a:ext uri="{FF2B5EF4-FFF2-40B4-BE49-F238E27FC236}">
                    <a16:creationId xmlns:a16="http://schemas.microsoft.com/office/drawing/2014/main" id="{9DA7F624-5BD1-3C44-B9C1-F003FA148173}"/>
                  </a:ext>
                </a:extLst>
              </p:cNvPr>
              <p:cNvSpPr txBox="1"/>
              <p:nvPr/>
            </p:nvSpPr>
            <p:spPr>
              <a:xfrm>
                <a:off x="3839951" y="3369075"/>
                <a:ext cx="492600" cy="3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rgbClr val="434343"/>
                    </a:solidFill>
                    <a:latin typeface="Fira Sans Extra Condensed Medium"/>
                    <a:sym typeface="Fira Sans Extra Condensed Medium"/>
                  </a:rPr>
                  <a:t>4</a:t>
                </a:r>
                <a:endParaRPr sz="2400">
                  <a:solidFill>
                    <a:srgbClr val="434343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572F1C-93BB-ED45-83AE-72639C74E4C0}"/>
                </a:ext>
              </a:extLst>
            </p:cNvPr>
            <p:cNvSpPr txBox="1"/>
            <p:nvPr/>
          </p:nvSpPr>
          <p:spPr>
            <a:xfrm>
              <a:off x="3545299" y="2569856"/>
              <a:ext cx="13106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Critical</a:t>
              </a:r>
            </a:p>
            <a:p>
              <a:r>
                <a:rPr lang="en-US" sz="2400" b="1" dirty="0"/>
                <a:t>  Areas</a:t>
              </a:r>
            </a:p>
          </p:txBody>
        </p:sp>
      </p:grp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994E386-BF37-480F-B040-FB266193BD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48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0A244-6EE4-4F4B-AEB5-1F51CFA7F0AF}"/>
              </a:ext>
            </a:extLst>
          </p:cNvPr>
          <p:cNvSpPr/>
          <p:nvPr/>
        </p:nvSpPr>
        <p:spPr>
          <a:xfrm>
            <a:off x="0" y="0"/>
            <a:ext cx="4212352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968056-12C5-4C4E-B667-6CCD08F6DF97}"/>
              </a:ext>
            </a:extLst>
          </p:cNvPr>
          <p:cNvSpPr txBox="1">
            <a:spLocks/>
          </p:cNvSpPr>
          <p:nvPr/>
        </p:nvSpPr>
        <p:spPr>
          <a:xfrm>
            <a:off x="81150" y="2815313"/>
            <a:ext cx="4226729" cy="95420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COMPANY PREPAREDNESS</a:t>
            </a:r>
            <a:endParaRPr lang="en-US" sz="2800" b="1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12" name="Google Shape;705;p32">
            <a:extLst>
              <a:ext uri="{FF2B5EF4-FFF2-40B4-BE49-F238E27FC236}">
                <a16:creationId xmlns:a16="http://schemas.microsoft.com/office/drawing/2014/main" id="{24BC82AB-4D48-394C-B61E-DB89325DECD6}"/>
              </a:ext>
            </a:extLst>
          </p:cNvPr>
          <p:cNvGrpSpPr/>
          <p:nvPr/>
        </p:nvGrpSpPr>
        <p:grpSpPr>
          <a:xfrm>
            <a:off x="4567982" y="4505863"/>
            <a:ext cx="1040160" cy="612097"/>
            <a:chOff x="1569645" y="4037850"/>
            <a:chExt cx="1040160" cy="612097"/>
          </a:xfrm>
        </p:grpSpPr>
        <p:sp>
          <p:nvSpPr>
            <p:cNvPr id="13" name="Google Shape;706;p32">
              <a:extLst>
                <a:ext uri="{FF2B5EF4-FFF2-40B4-BE49-F238E27FC236}">
                  <a16:creationId xmlns:a16="http://schemas.microsoft.com/office/drawing/2014/main" id="{23873097-82CD-E240-A6D2-6FD0F2A589A2}"/>
                </a:ext>
              </a:extLst>
            </p:cNvPr>
            <p:cNvSpPr/>
            <p:nvPr/>
          </p:nvSpPr>
          <p:spPr>
            <a:xfrm>
              <a:off x="1569645" y="4318382"/>
              <a:ext cx="520078" cy="331565"/>
            </a:xfrm>
            <a:custGeom>
              <a:avLst/>
              <a:gdLst/>
              <a:ahLst/>
              <a:cxnLst/>
              <a:rect l="l" t="t" r="r" b="b"/>
              <a:pathLst>
                <a:path w="19047" h="12143" extrusionOk="0">
                  <a:moveTo>
                    <a:pt x="0" y="0"/>
                  </a:moveTo>
                  <a:lnTo>
                    <a:pt x="0" y="1868"/>
                  </a:lnTo>
                  <a:lnTo>
                    <a:pt x="19047" y="12142"/>
                  </a:lnTo>
                  <a:lnTo>
                    <a:pt x="19047" y="10274"/>
                  </a:lnTo>
                  <a:lnTo>
                    <a:pt x="9907" y="30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707;p32">
              <a:extLst>
                <a:ext uri="{FF2B5EF4-FFF2-40B4-BE49-F238E27FC236}">
                  <a16:creationId xmlns:a16="http://schemas.microsoft.com/office/drawing/2014/main" id="{6048C17C-43AC-794C-998B-68CE51E27707}"/>
                </a:ext>
              </a:extLst>
            </p:cNvPr>
            <p:cNvGrpSpPr/>
            <p:nvPr/>
          </p:nvGrpSpPr>
          <p:grpSpPr>
            <a:xfrm>
              <a:off x="1569645" y="4037850"/>
              <a:ext cx="1040160" cy="612097"/>
              <a:chOff x="1569645" y="4037850"/>
              <a:chExt cx="1040160" cy="612097"/>
            </a:xfrm>
          </p:grpSpPr>
          <p:sp>
            <p:nvSpPr>
              <p:cNvPr id="15" name="Google Shape;708;p32">
                <a:extLst>
                  <a:ext uri="{FF2B5EF4-FFF2-40B4-BE49-F238E27FC236}">
                    <a16:creationId xmlns:a16="http://schemas.microsoft.com/office/drawing/2014/main" id="{BC6E8755-59F9-0349-8044-2D30F571F012}"/>
                  </a:ext>
                </a:extLst>
              </p:cNvPr>
              <p:cNvSpPr/>
              <p:nvPr/>
            </p:nvSpPr>
            <p:spPr>
              <a:xfrm>
                <a:off x="2089699" y="4318382"/>
                <a:ext cx="520106" cy="331565"/>
              </a:xfrm>
              <a:custGeom>
                <a:avLst/>
                <a:gdLst/>
                <a:ahLst/>
                <a:cxnLst/>
                <a:rect l="l" t="t" r="r" b="b"/>
                <a:pathLst>
                  <a:path w="19048" h="12143" extrusionOk="0">
                    <a:moveTo>
                      <a:pt x="19048" y="0"/>
                    </a:moveTo>
                    <a:lnTo>
                      <a:pt x="9108" y="3002"/>
                    </a:lnTo>
                    <a:lnTo>
                      <a:pt x="1" y="10274"/>
                    </a:lnTo>
                    <a:lnTo>
                      <a:pt x="1" y="12142"/>
                    </a:lnTo>
                    <a:lnTo>
                      <a:pt x="19048" y="1868"/>
                    </a:lnTo>
                    <a:lnTo>
                      <a:pt x="190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09;p32">
                <a:extLst>
                  <a:ext uri="{FF2B5EF4-FFF2-40B4-BE49-F238E27FC236}">
                    <a16:creationId xmlns:a16="http://schemas.microsoft.com/office/drawing/2014/main" id="{09D1344F-6068-3440-9448-4B41395CE25C}"/>
                  </a:ext>
                </a:extLst>
              </p:cNvPr>
              <p:cNvSpPr/>
              <p:nvPr/>
            </p:nvSpPr>
            <p:spPr>
              <a:xfrm>
                <a:off x="1569645" y="4037850"/>
                <a:ext cx="1040157" cy="561090"/>
              </a:xfrm>
              <a:custGeom>
                <a:avLst/>
                <a:gdLst/>
                <a:ahLst/>
                <a:cxnLst/>
                <a:rect l="l" t="t" r="r" b="b"/>
                <a:pathLst>
                  <a:path w="38094" h="20549" extrusionOk="0">
                    <a:moveTo>
                      <a:pt x="19047" y="0"/>
                    </a:moveTo>
                    <a:lnTo>
                      <a:pt x="0" y="10274"/>
                    </a:lnTo>
                    <a:lnTo>
                      <a:pt x="19047" y="20548"/>
                    </a:lnTo>
                    <a:lnTo>
                      <a:pt x="38094" y="10274"/>
                    </a:lnTo>
                    <a:lnTo>
                      <a:pt x="1904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/>
              </a:p>
            </p:txBody>
          </p:sp>
        </p:grpSp>
      </p:grpSp>
      <p:grpSp>
        <p:nvGrpSpPr>
          <p:cNvPr id="17" name="Google Shape;710;p32">
            <a:extLst>
              <a:ext uri="{FF2B5EF4-FFF2-40B4-BE49-F238E27FC236}">
                <a16:creationId xmlns:a16="http://schemas.microsoft.com/office/drawing/2014/main" id="{2FD06635-564C-A646-A1D4-BDBDAD43294D}"/>
              </a:ext>
            </a:extLst>
          </p:cNvPr>
          <p:cNvGrpSpPr/>
          <p:nvPr/>
        </p:nvGrpSpPr>
        <p:grpSpPr>
          <a:xfrm>
            <a:off x="4312952" y="3209747"/>
            <a:ext cx="1290654" cy="867154"/>
            <a:chOff x="1314615" y="2741734"/>
            <a:chExt cx="1290654" cy="867154"/>
          </a:xfrm>
        </p:grpSpPr>
        <p:sp>
          <p:nvSpPr>
            <p:cNvPr id="18" name="Google Shape;711;p32">
              <a:extLst>
                <a:ext uri="{FF2B5EF4-FFF2-40B4-BE49-F238E27FC236}">
                  <a16:creationId xmlns:a16="http://schemas.microsoft.com/office/drawing/2014/main" id="{55416B6C-DD8C-DC40-A3F0-E1A63554301C}"/>
                </a:ext>
              </a:extLst>
            </p:cNvPr>
            <p:cNvSpPr/>
            <p:nvPr/>
          </p:nvSpPr>
          <p:spPr>
            <a:xfrm>
              <a:off x="1637936" y="3485879"/>
              <a:ext cx="173086" cy="123009"/>
            </a:xfrm>
            <a:custGeom>
              <a:avLst/>
              <a:gdLst/>
              <a:ahLst/>
              <a:cxnLst/>
              <a:rect l="l" t="t" r="r" b="b"/>
              <a:pathLst>
                <a:path w="6339" h="4505" extrusionOk="0">
                  <a:moveTo>
                    <a:pt x="6339" y="1"/>
                  </a:moveTo>
                  <a:lnTo>
                    <a:pt x="1" y="1902"/>
                  </a:lnTo>
                  <a:lnTo>
                    <a:pt x="301" y="3303"/>
                  </a:lnTo>
                  <a:lnTo>
                    <a:pt x="301" y="4504"/>
                  </a:lnTo>
                  <a:lnTo>
                    <a:pt x="6339" y="1202"/>
                  </a:lnTo>
                  <a:lnTo>
                    <a:pt x="63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12;p32">
              <a:extLst>
                <a:ext uri="{FF2B5EF4-FFF2-40B4-BE49-F238E27FC236}">
                  <a16:creationId xmlns:a16="http://schemas.microsoft.com/office/drawing/2014/main" id="{C4C8A991-BA7C-8F4C-8603-688B16CBA551}"/>
                </a:ext>
              </a:extLst>
            </p:cNvPr>
            <p:cNvSpPr/>
            <p:nvPr/>
          </p:nvSpPr>
          <p:spPr>
            <a:xfrm>
              <a:off x="1314615" y="3397547"/>
              <a:ext cx="331537" cy="211341"/>
            </a:xfrm>
            <a:custGeom>
              <a:avLst/>
              <a:gdLst/>
              <a:ahLst/>
              <a:cxnLst/>
              <a:rect l="l" t="t" r="r" b="b"/>
              <a:pathLst>
                <a:path w="12142" h="7740" extrusionOk="0">
                  <a:moveTo>
                    <a:pt x="0" y="0"/>
                  </a:moveTo>
                  <a:lnTo>
                    <a:pt x="0" y="1201"/>
                  </a:lnTo>
                  <a:lnTo>
                    <a:pt x="12142" y="7739"/>
                  </a:lnTo>
                  <a:lnTo>
                    <a:pt x="12142" y="6538"/>
                  </a:lnTo>
                  <a:lnTo>
                    <a:pt x="6305" y="1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13;p32">
              <a:extLst>
                <a:ext uri="{FF2B5EF4-FFF2-40B4-BE49-F238E27FC236}">
                  <a16:creationId xmlns:a16="http://schemas.microsoft.com/office/drawing/2014/main" id="{46BE924F-86B7-D142-8E44-893855FCC5F5}"/>
                </a:ext>
              </a:extLst>
            </p:cNvPr>
            <p:cNvSpPr/>
            <p:nvPr/>
          </p:nvSpPr>
          <p:spPr>
            <a:xfrm>
              <a:off x="1314615" y="3307358"/>
              <a:ext cx="496405" cy="268736"/>
            </a:xfrm>
            <a:custGeom>
              <a:avLst/>
              <a:gdLst/>
              <a:ahLst/>
              <a:cxnLst/>
              <a:rect l="l" t="t" r="r" b="b"/>
              <a:pathLst>
                <a:path w="18180" h="9842" extrusionOk="0">
                  <a:moveTo>
                    <a:pt x="6038" y="1"/>
                  </a:moveTo>
                  <a:lnTo>
                    <a:pt x="0" y="3303"/>
                  </a:lnTo>
                  <a:lnTo>
                    <a:pt x="12142" y="9841"/>
                  </a:lnTo>
                  <a:lnTo>
                    <a:pt x="18180" y="6539"/>
                  </a:lnTo>
                  <a:lnTo>
                    <a:pt x="60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14;p32">
              <a:extLst>
                <a:ext uri="{FF2B5EF4-FFF2-40B4-BE49-F238E27FC236}">
                  <a16:creationId xmlns:a16="http://schemas.microsoft.com/office/drawing/2014/main" id="{DC0EE1BB-AF59-AD4C-9668-EC884620A714}"/>
                </a:ext>
              </a:extLst>
            </p:cNvPr>
            <p:cNvSpPr/>
            <p:nvPr/>
          </p:nvSpPr>
          <p:spPr>
            <a:xfrm>
              <a:off x="1776400" y="3311918"/>
              <a:ext cx="173059" cy="123910"/>
            </a:xfrm>
            <a:custGeom>
              <a:avLst/>
              <a:gdLst/>
              <a:ahLst/>
              <a:cxnLst/>
              <a:rect l="l" t="t" r="r" b="b"/>
              <a:pathLst>
                <a:path w="6338" h="4538" extrusionOk="0">
                  <a:moveTo>
                    <a:pt x="6338" y="1"/>
                  </a:moveTo>
                  <a:lnTo>
                    <a:pt x="0" y="1935"/>
                  </a:lnTo>
                  <a:lnTo>
                    <a:pt x="300" y="3303"/>
                  </a:lnTo>
                  <a:lnTo>
                    <a:pt x="300" y="4537"/>
                  </a:lnTo>
                  <a:lnTo>
                    <a:pt x="6338" y="1201"/>
                  </a:lnTo>
                  <a:lnTo>
                    <a:pt x="63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15;p32">
              <a:extLst>
                <a:ext uri="{FF2B5EF4-FFF2-40B4-BE49-F238E27FC236}">
                  <a16:creationId xmlns:a16="http://schemas.microsoft.com/office/drawing/2014/main" id="{022F8E8E-26FF-AA41-B34C-551F05B26C68}"/>
                </a:ext>
              </a:extLst>
            </p:cNvPr>
            <p:cNvSpPr/>
            <p:nvPr/>
          </p:nvSpPr>
          <p:spPr>
            <a:xfrm>
              <a:off x="1453052" y="3223559"/>
              <a:ext cx="331565" cy="212269"/>
            </a:xfrm>
            <a:custGeom>
              <a:avLst/>
              <a:gdLst/>
              <a:ahLst/>
              <a:cxnLst/>
              <a:rect l="l" t="t" r="r" b="b"/>
              <a:pathLst>
                <a:path w="12143" h="7774" extrusionOk="0">
                  <a:moveTo>
                    <a:pt x="0" y="1"/>
                  </a:moveTo>
                  <a:lnTo>
                    <a:pt x="0" y="1202"/>
                  </a:lnTo>
                  <a:lnTo>
                    <a:pt x="12142" y="7773"/>
                  </a:lnTo>
                  <a:lnTo>
                    <a:pt x="12142" y="6539"/>
                  </a:lnTo>
                  <a:lnTo>
                    <a:pt x="6305" y="19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16;p32">
              <a:extLst>
                <a:ext uri="{FF2B5EF4-FFF2-40B4-BE49-F238E27FC236}">
                  <a16:creationId xmlns:a16="http://schemas.microsoft.com/office/drawing/2014/main" id="{BA53B5E7-97B6-D849-97CC-93E5F6F3648F}"/>
                </a:ext>
              </a:extLst>
            </p:cNvPr>
            <p:cNvSpPr/>
            <p:nvPr/>
          </p:nvSpPr>
          <p:spPr>
            <a:xfrm>
              <a:off x="1453052" y="3133398"/>
              <a:ext cx="496405" cy="268709"/>
            </a:xfrm>
            <a:custGeom>
              <a:avLst/>
              <a:gdLst/>
              <a:ahLst/>
              <a:cxnLst/>
              <a:rect l="l" t="t" r="r" b="b"/>
              <a:pathLst>
                <a:path w="18180" h="9841" extrusionOk="0">
                  <a:moveTo>
                    <a:pt x="6038" y="1"/>
                  </a:moveTo>
                  <a:lnTo>
                    <a:pt x="0" y="3303"/>
                  </a:lnTo>
                  <a:lnTo>
                    <a:pt x="12142" y="9841"/>
                  </a:lnTo>
                  <a:lnTo>
                    <a:pt x="18180" y="6539"/>
                  </a:lnTo>
                  <a:lnTo>
                    <a:pt x="60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17;p32">
              <a:extLst>
                <a:ext uri="{FF2B5EF4-FFF2-40B4-BE49-F238E27FC236}">
                  <a16:creationId xmlns:a16="http://schemas.microsoft.com/office/drawing/2014/main" id="{F9FE662A-4F10-B443-878F-E8AD67D499B7}"/>
                </a:ext>
              </a:extLst>
            </p:cNvPr>
            <p:cNvSpPr/>
            <p:nvPr/>
          </p:nvSpPr>
          <p:spPr>
            <a:xfrm>
              <a:off x="1565085" y="3022294"/>
              <a:ext cx="520106" cy="331537"/>
            </a:xfrm>
            <a:custGeom>
              <a:avLst/>
              <a:gdLst/>
              <a:ahLst/>
              <a:cxnLst/>
              <a:rect l="l" t="t" r="r" b="b"/>
              <a:pathLst>
                <a:path w="19048" h="12142" extrusionOk="0">
                  <a:moveTo>
                    <a:pt x="0" y="0"/>
                  </a:moveTo>
                  <a:lnTo>
                    <a:pt x="0" y="1868"/>
                  </a:lnTo>
                  <a:lnTo>
                    <a:pt x="19047" y="12142"/>
                  </a:lnTo>
                  <a:lnTo>
                    <a:pt x="19047" y="10274"/>
                  </a:lnTo>
                  <a:lnTo>
                    <a:pt x="9907" y="30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18;p32">
              <a:extLst>
                <a:ext uri="{FF2B5EF4-FFF2-40B4-BE49-F238E27FC236}">
                  <a16:creationId xmlns:a16="http://schemas.microsoft.com/office/drawing/2014/main" id="{FD9DEF49-B67F-9549-ACE9-5F4571F08CA7}"/>
                </a:ext>
              </a:extLst>
            </p:cNvPr>
            <p:cNvSpPr/>
            <p:nvPr/>
          </p:nvSpPr>
          <p:spPr>
            <a:xfrm>
              <a:off x="2080421" y="3022415"/>
              <a:ext cx="520106" cy="331537"/>
            </a:xfrm>
            <a:custGeom>
              <a:avLst/>
              <a:gdLst/>
              <a:ahLst/>
              <a:cxnLst/>
              <a:rect l="l" t="t" r="r" b="b"/>
              <a:pathLst>
                <a:path w="19048" h="12142" extrusionOk="0">
                  <a:moveTo>
                    <a:pt x="19047" y="0"/>
                  </a:moveTo>
                  <a:lnTo>
                    <a:pt x="9107" y="3002"/>
                  </a:lnTo>
                  <a:lnTo>
                    <a:pt x="0" y="10274"/>
                  </a:lnTo>
                  <a:lnTo>
                    <a:pt x="0" y="12142"/>
                  </a:lnTo>
                  <a:lnTo>
                    <a:pt x="19047" y="1868"/>
                  </a:lnTo>
                  <a:lnTo>
                    <a:pt x="190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19;p32">
              <a:extLst>
                <a:ext uri="{FF2B5EF4-FFF2-40B4-BE49-F238E27FC236}">
                  <a16:creationId xmlns:a16="http://schemas.microsoft.com/office/drawing/2014/main" id="{5D217098-DDE9-154C-A3FC-C624F7419AB2}"/>
                </a:ext>
              </a:extLst>
            </p:cNvPr>
            <p:cNvSpPr/>
            <p:nvPr/>
          </p:nvSpPr>
          <p:spPr>
            <a:xfrm>
              <a:off x="1565085" y="2741734"/>
              <a:ext cx="1040184" cy="561090"/>
            </a:xfrm>
            <a:custGeom>
              <a:avLst/>
              <a:gdLst/>
              <a:ahLst/>
              <a:cxnLst/>
              <a:rect l="l" t="t" r="r" b="b"/>
              <a:pathLst>
                <a:path w="38095" h="20549" extrusionOk="0">
                  <a:moveTo>
                    <a:pt x="19047" y="1"/>
                  </a:moveTo>
                  <a:lnTo>
                    <a:pt x="0" y="10275"/>
                  </a:lnTo>
                  <a:lnTo>
                    <a:pt x="19047" y="20549"/>
                  </a:lnTo>
                  <a:lnTo>
                    <a:pt x="38094" y="10275"/>
                  </a:lnTo>
                  <a:lnTo>
                    <a:pt x="190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/>
            </a:p>
          </p:txBody>
        </p:sp>
      </p:grpSp>
      <p:grpSp>
        <p:nvGrpSpPr>
          <p:cNvPr id="27" name="Google Shape;720;p32">
            <a:extLst>
              <a:ext uri="{FF2B5EF4-FFF2-40B4-BE49-F238E27FC236}">
                <a16:creationId xmlns:a16="http://schemas.microsoft.com/office/drawing/2014/main" id="{BAB67139-25E1-8B44-963F-8C5B342FD8D6}"/>
              </a:ext>
            </a:extLst>
          </p:cNvPr>
          <p:cNvGrpSpPr/>
          <p:nvPr/>
        </p:nvGrpSpPr>
        <p:grpSpPr>
          <a:xfrm>
            <a:off x="3657137" y="3856440"/>
            <a:ext cx="1291587" cy="868027"/>
            <a:chOff x="658800" y="3388427"/>
            <a:chExt cx="1291587" cy="868027"/>
          </a:xfrm>
        </p:grpSpPr>
        <p:sp>
          <p:nvSpPr>
            <p:cNvPr id="28" name="Google Shape;721;p32">
              <a:extLst>
                <a:ext uri="{FF2B5EF4-FFF2-40B4-BE49-F238E27FC236}">
                  <a16:creationId xmlns:a16="http://schemas.microsoft.com/office/drawing/2014/main" id="{CC6C6D6A-6F8B-B347-BB86-A7D28BBCF9FB}"/>
                </a:ext>
              </a:extLst>
            </p:cNvPr>
            <p:cNvSpPr/>
            <p:nvPr/>
          </p:nvSpPr>
          <p:spPr>
            <a:xfrm>
              <a:off x="1453953" y="4133473"/>
              <a:ext cx="172185" cy="122982"/>
            </a:xfrm>
            <a:custGeom>
              <a:avLst/>
              <a:gdLst/>
              <a:ahLst/>
              <a:cxnLst/>
              <a:rect l="l" t="t" r="r" b="b"/>
              <a:pathLst>
                <a:path w="6306" h="4504" extrusionOk="0">
                  <a:moveTo>
                    <a:pt x="1" y="1"/>
                  </a:moveTo>
                  <a:lnTo>
                    <a:pt x="1" y="1202"/>
                  </a:lnTo>
                  <a:lnTo>
                    <a:pt x="6038" y="4504"/>
                  </a:lnTo>
                  <a:lnTo>
                    <a:pt x="6038" y="3303"/>
                  </a:lnTo>
                  <a:lnTo>
                    <a:pt x="6305" y="19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22;p32">
              <a:extLst>
                <a:ext uri="{FF2B5EF4-FFF2-40B4-BE49-F238E27FC236}">
                  <a16:creationId xmlns:a16="http://schemas.microsoft.com/office/drawing/2014/main" id="{ABDAEE1F-D96B-D348-BBC8-D428E2CFB185}"/>
                </a:ext>
              </a:extLst>
            </p:cNvPr>
            <p:cNvSpPr/>
            <p:nvPr/>
          </p:nvSpPr>
          <p:spPr>
            <a:xfrm>
              <a:off x="1618822" y="4045141"/>
              <a:ext cx="331565" cy="211313"/>
            </a:xfrm>
            <a:custGeom>
              <a:avLst/>
              <a:gdLst/>
              <a:ahLst/>
              <a:cxnLst/>
              <a:rect l="l" t="t" r="r" b="b"/>
              <a:pathLst>
                <a:path w="12143" h="7739" extrusionOk="0">
                  <a:moveTo>
                    <a:pt x="12142" y="0"/>
                  </a:moveTo>
                  <a:lnTo>
                    <a:pt x="5804" y="1902"/>
                  </a:lnTo>
                  <a:lnTo>
                    <a:pt x="0" y="6538"/>
                  </a:lnTo>
                  <a:lnTo>
                    <a:pt x="0" y="7739"/>
                  </a:lnTo>
                  <a:lnTo>
                    <a:pt x="12142" y="1201"/>
                  </a:lnTo>
                  <a:lnTo>
                    <a:pt x="121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23;p32">
              <a:extLst>
                <a:ext uri="{FF2B5EF4-FFF2-40B4-BE49-F238E27FC236}">
                  <a16:creationId xmlns:a16="http://schemas.microsoft.com/office/drawing/2014/main" id="{1C5774B0-25FA-3944-8D09-81D0BA7297F4}"/>
                </a:ext>
              </a:extLst>
            </p:cNvPr>
            <p:cNvSpPr/>
            <p:nvPr/>
          </p:nvSpPr>
          <p:spPr>
            <a:xfrm>
              <a:off x="1453953" y="3954952"/>
              <a:ext cx="496432" cy="268736"/>
            </a:xfrm>
            <a:custGeom>
              <a:avLst/>
              <a:gdLst/>
              <a:ahLst/>
              <a:cxnLst/>
              <a:rect l="l" t="t" r="r" b="b"/>
              <a:pathLst>
                <a:path w="18181" h="9842" extrusionOk="0">
                  <a:moveTo>
                    <a:pt x="12143" y="1"/>
                  </a:moveTo>
                  <a:lnTo>
                    <a:pt x="1" y="6539"/>
                  </a:lnTo>
                  <a:lnTo>
                    <a:pt x="6038" y="9841"/>
                  </a:lnTo>
                  <a:lnTo>
                    <a:pt x="18180" y="3303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24;p32">
              <a:extLst>
                <a:ext uri="{FF2B5EF4-FFF2-40B4-BE49-F238E27FC236}">
                  <a16:creationId xmlns:a16="http://schemas.microsoft.com/office/drawing/2014/main" id="{B9F526EE-EBB4-CD44-8B13-07AB550C1F92}"/>
                </a:ext>
              </a:extLst>
            </p:cNvPr>
            <p:cNvSpPr/>
            <p:nvPr/>
          </p:nvSpPr>
          <p:spPr>
            <a:xfrm>
              <a:off x="1314615" y="3959512"/>
              <a:ext cx="173059" cy="122982"/>
            </a:xfrm>
            <a:custGeom>
              <a:avLst/>
              <a:gdLst/>
              <a:ahLst/>
              <a:cxnLst/>
              <a:rect l="l" t="t" r="r" b="b"/>
              <a:pathLst>
                <a:path w="6338" h="4504" extrusionOk="0">
                  <a:moveTo>
                    <a:pt x="0" y="1"/>
                  </a:moveTo>
                  <a:lnTo>
                    <a:pt x="0" y="1201"/>
                  </a:lnTo>
                  <a:lnTo>
                    <a:pt x="6071" y="4504"/>
                  </a:lnTo>
                  <a:lnTo>
                    <a:pt x="6071" y="3303"/>
                  </a:lnTo>
                  <a:lnTo>
                    <a:pt x="6338" y="19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25;p32">
              <a:extLst>
                <a:ext uri="{FF2B5EF4-FFF2-40B4-BE49-F238E27FC236}">
                  <a16:creationId xmlns:a16="http://schemas.microsoft.com/office/drawing/2014/main" id="{D737BCC8-40E2-BB4F-9C93-F2563D5669F4}"/>
                </a:ext>
              </a:extLst>
            </p:cNvPr>
            <p:cNvSpPr/>
            <p:nvPr/>
          </p:nvSpPr>
          <p:spPr>
            <a:xfrm>
              <a:off x="1480385" y="3871153"/>
              <a:ext cx="331537" cy="211341"/>
            </a:xfrm>
            <a:custGeom>
              <a:avLst/>
              <a:gdLst/>
              <a:ahLst/>
              <a:cxnLst/>
              <a:rect l="l" t="t" r="r" b="b"/>
              <a:pathLst>
                <a:path w="12142" h="7740" extrusionOk="0">
                  <a:moveTo>
                    <a:pt x="12142" y="1"/>
                  </a:moveTo>
                  <a:lnTo>
                    <a:pt x="5804" y="1902"/>
                  </a:lnTo>
                  <a:lnTo>
                    <a:pt x="0" y="6539"/>
                  </a:lnTo>
                  <a:lnTo>
                    <a:pt x="0" y="7740"/>
                  </a:lnTo>
                  <a:lnTo>
                    <a:pt x="12142" y="1202"/>
                  </a:lnTo>
                  <a:lnTo>
                    <a:pt x="121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26;p32">
              <a:extLst>
                <a:ext uri="{FF2B5EF4-FFF2-40B4-BE49-F238E27FC236}">
                  <a16:creationId xmlns:a16="http://schemas.microsoft.com/office/drawing/2014/main" id="{26AAB3B2-4A3B-144A-8110-F31B941672EB}"/>
                </a:ext>
              </a:extLst>
            </p:cNvPr>
            <p:cNvSpPr/>
            <p:nvPr/>
          </p:nvSpPr>
          <p:spPr>
            <a:xfrm>
              <a:off x="1314615" y="3780992"/>
              <a:ext cx="497306" cy="268709"/>
            </a:xfrm>
            <a:custGeom>
              <a:avLst/>
              <a:gdLst/>
              <a:ahLst/>
              <a:cxnLst/>
              <a:rect l="l" t="t" r="r" b="b"/>
              <a:pathLst>
                <a:path w="18213" h="9841" extrusionOk="0">
                  <a:moveTo>
                    <a:pt x="12142" y="1"/>
                  </a:moveTo>
                  <a:lnTo>
                    <a:pt x="0" y="6539"/>
                  </a:lnTo>
                  <a:lnTo>
                    <a:pt x="6071" y="9841"/>
                  </a:lnTo>
                  <a:lnTo>
                    <a:pt x="18213" y="3303"/>
                  </a:lnTo>
                  <a:lnTo>
                    <a:pt x="12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27;p32">
              <a:extLst>
                <a:ext uri="{FF2B5EF4-FFF2-40B4-BE49-F238E27FC236}">
                  <a16:creationId xmlns:a16="http://schemas.microsoft.com/office/drawing/2014/main" id="{48E07B9B-2317-0844-8EEE-8AC014D9BA53}"/>
                </a:ext>
              </a:extLst>
            </p:cNvPr>
            <p:cNvSpPr/>
            <p:nvPr/>
          </p:nvSpPr>
          <p:spPr>
            <a:xfrm>
              <a:off x="658800" y="3668959"/>
              <a:ext cx="520106" cy="332466"/>
            </a:xfrm>
            <a:custGeom>
              <a:avLst/>
              <a:gdLst/>
              <a:ahLst/>
              <a:cxnLst/>
              <a:rect l="l" t="t" r="r" b="b"/>
              <a:pathLst>
                <a:path w="19048" h="12176" extrusionOk="0">
                  <a:moveTo>
                    <a:pt x="1" y="1"/>
                  </a:moveTo>
                  <a:lnTo>
                    <a:pt x="1" y="1902"/>
                  </a:lnTo>
                  <a:lnTo>
                    <a:pt x="19048" y="12176"/>
                  </a:lnTo>
                  <a:lnTo>
                    <a:pt x="19048" y="10275"/>
                  </a:lnTo>
                  <a:lnTo>
                    <a:pt x="9908" y="30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28;p32">
              <a:extLst>
                <a:ext uri="{FF2B5EF4-FFF2-40B4-BE49-F238E27FC236}">
                  <a16:creationId xmlns:a16="http://schemas.microsoft.com/office/drawing/2014/main" id="{664CEEAF-9B36-7C45-A4AB-C5C9B13F2E6E}"/>
                </a:ext>
              </a:extLst>
            </p:cNvPr>
            <p:cNvSpPr/>
            <p:nvPr/>
          </p:nvSpPr>
          <p:spPr>
            <a:xfrm>
              <a:off x="1178881" y="3668959"/>
              <a:ext cx="519205" cy="332466"/>
            </a:xfrm>
            <a:custGeom>
              <a:avLst/>
              <a:gdLst/>
              <a:ahLst/>
              <a:cxnLst/>
              <a:rect l="l" t="t" r="r" b="b"/>
              <a:pathLst>
                <a:path w="19015" h="12176" extrusionOk="0">
                  <a:moveTo>
                    <a:pt x="19014" y="1"/>
                  </a:moveTo>
                  <a:lnTo>
                    <a:pt x="9107" y="3003"/>
                  </a:lnTo>
                  <a:lnTo>
                    <a:pt x="1" y="10275"/>
                  </a:lnTo>
                  <a:lnTo>
                    <a:pt x="1" y="12176"/>
                  </a:lnTo>
                  <a:lnTo>
                    <a:pt x="19014" y="1902"/>
                  </a:lnTo>
                  <a:lnTo>
                    <a:pt x="190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29;p32">
              <a:extLst>
                <a:ext uri="{FF2B5EF4-FFF2-40B4-BE49-F238E27FC236}">
                  <a16:creationId xmlns:a16="http://schemas.microsoft.com/office/drawing/2014/main" id="{D2E178D9-2E81-1143-B898-AB3105F811E0}"/>
                </a:ext>
              </a:extLst>
            </p:cNvPr>
            <p:cNvSpPr/>
            <p:nvPr/>
          </p:nvSpPr>
          <p:spPr>
            <a:xfrm>
              <a:off x="658800" y="3388427"/>
              <a:ext cx="1039283" cy="561090"/>
            </a:xfrm>
            <a:custGeom>
              <a:avLst/>
              <a:gdLst/>
              <a:ahLst/>
              <a:cxnLst/>
              <a:rect l="l" t="t" r="r" b="b"/>
              <a:pathLst>
                <a:path w="38062" h="20549" extrusionOk="0">
                  <a:moveTo>
                    <a:pt x="19048" y="1"/>
                  </a:moveTo>
                  <a:lnTo>
                    <a:pt x="1" y="10275"/>
                  </a:lnTo>
                  <a:lnTo>
                    <a:pt x="19048" y="20549"/>
                  </a:lnTo>
                  <a:lnTo>
                    <a:pt x="38061" y="10275"/>
                  </a:lnTo>
                  <a:lnTo>
                    <a:pt x="190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/>
            </a:p>
          </p:txBody>
        </p:sp>
      </p:grpSp>
      <p:grpSp>
        <p:nvGrpSpPr>
          <p:cNvPr id="37" name="Google Shape;730;p32">
            <a:extLst>
              <a:ext uri="{FF2B5EF4-FFF2-40B4-BE49-F238E27FC236}">
                <a16:creationId xmlns:a16="http://schemas.microsoft.com/office/drawing/2014/main" id="{ADA04761-DDA2-E64D-966C-79784272FBBB}"/>
              </a:ext>
            </a:extLst>
          </p:cNvPr>
          <p:cNvGrpSpPr/>
          <p:nvPr/>
        </p:nvGrpSpPr>
        <p:grpSpPr>
          <a:xfrm>
            <a:off x="4529323" y="1882813"/>
            <a:ext cx="1290658" cy="868055"/>
            <a:chOff x="1530986" y="1414800"/>
            <a:chExt cx="1290658" cy="868055"/>
          </a:xfrm>
        </p:grpSpPr>
        <p:sp>
          <p:nvSpPr>
            <p:cNvPr id="38" name="Google Shape;731;p32">
              <a:extLst>
                <a:ext uri="{FF2B5EF4-FFF2-40B4-BE49-F238E27FC236}">
                  <a16:creationId xmlns:a16="http://schemas.microsoft.com/office/drawing/2014/main" id="{05BCF9A3-C80C-6C44-98BA-CA793F39EE5C}"/>
                </a:ext>
              </a:extLst>
            </p:cNvPr>
            <p:cNvSpPr/>
            <p:nvPr/>
          </p:nvSpPr>
          <p:spPr>
            <a:xfrm>
              <a:off x="2325239" y="2158945"/>
              <a:ext cx="173059" cy="123910"/>
            </a:xfrm>
            <a:custGeom>
              <a:avLst/>
              <a:gdLst/>
              <a:ahLst/>
              <a:cxnLst/>
              <a:rect l="l" t="t" r="r" b="b"/>
              <a:pathLst>
                <a:path w="6338" h="4538" extrusionOk="0">
                  <a:moveTo>
                    <a:pt x="0" y="1"/>
                  </a:moveTo>
                  <a:lnTo>
                    <a:pt x="0" y="1201"/>
                  </a:lnTo>
                  <a:lnTo>
                    <a:pt x="6038" y="4537"/>
                  </a:lnTo>
                  <a:lnTo>
                    <a:pt x="6038" y="3336"/>
                  </a:lnTo>
                  <a:lnTo>
                    <a:pt x="6338" y="1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32;p32">
              <a:extLst>
                <a:ext uri="{FF2B5EF4-FFF2-40B4-BE49-F238E27FC236}">
                  <a16:creationId xmlns:a16="http://schemas.microsoft.com/office/drawing/2014/main" id="{BE316CB2-A7A8-A243-AD1A-7D859821108B}"/>
                </a:ext>
              </a:extLst>
            </p:cNvPr>
            <p:cNvSpPr/>
            <p:nvPr/>
          </p:nvSpPr>
          <p:spPr>
            <a:xfrm>
              <a:off x="2490080" y="2070585"/>
              <a:ext cx="331565" cy="212269"/>
            </a:xfrm>
            <a:custGeom>
              <a:avLst/>
              <a:gdLst/>
              <a:ahLst/>
              <a:cxnLst/>
              <a:rect l="l" t="t" r="r" b="b"/>
              <a:pathLst>
                <a:path w="12143" h="7774" extrusionOk="0">
                  <a:moveTo>
                    <a:pt x="12143" y="1"/>
                  </a:moveTo>
                  <a:lnTo>
                    <a:pt x="5838" y="1936"/>
                  </a:lnTo>
                  <a:lnTo>
                    <a:pt x="1" y="6572"/>
                  </a:lnTo>
                  <a:lnTo>
                    <a:pt x="1" y="7773"/>
                  </a:lnTo>
                  <a:lnTo>
                    <a:pt x="12143" y="1202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rgbClr val="006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33;p32">
              <a:extLst>
                <a:ext uri="{FF2B5EF4-FFF2-40B4-BE49-F238E27FC236}">
                  <a16:creationId xmlns:a16="http://schemas.microsoft.com/office/drawing/2014/main" id="{796942EB-6D8F-A64B-8DB2-1ACC07B4536D}"/>
                </a:ext>
              </a:extLst>
            </p:cNvPr>
            <p:cNvSpPr/>
            <p:nvPr/>
          </p:nvSpPr>
          <p:spPr>
            <a:xfrm>
              <a:off x="2325239" y="1980424"/>
              <a:ext cx="496405" cy="269637"/>
            </a:xfrm>
            <a:custGeom>
              <a:avLst/>
              <a:gdLst/>
              <a:ahLst/>
              <a:cxnLst/>
              <a:rect l="l" t="t" r="r" b="b"/>
              <a:pathLst>
                <a:path w="18180" h="9875" extrusionOk="0">
                  <a:moveTo>
                    <a:pt x="12142" y="1"/>
                  </a:moveTo>
                  <a:lnTo>
                    <a:pt x="0" y="6539"/>
                  </a:lnTo>
                  <a:lnTo>
                    <a:pt x="6038" y="9874"/>
                  </a:lnTo>
                  <a:lnTo>
                    <a:pt x="18180" y="3303"/>
                  </a:lnTo>
                  <a:lnTo>
                    <a:pt x="12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34;p32">
              <a:extLst>
                <a:ext uri="{FF2B5EF4-FFF2-40B4-BE49-F238E27FC236}">
                  <a16:creationId xmlns:a16="http://schemas.microsoft.com/office/drawing/2014/main" id="{E0B37B69-7F3E-6043-AF8E-503C56E846F0}"/>
                </a:ext>
              </a:extLst>
            </p:cNvPr>
            <p:cNvSpPr/>
            <p:nvPr/>
          </p:nvSpPr>
          <p:spPr>
            <a:xfrm>
              <a:off x="2186774" y="1985885"/>
              <a:ext cx="172185" cy="122982"/>
            </a:xfrm>
            <a:custGeom>
              <a:avLst/>
              <a:gdLst/>
              <a:ahLst/>
              <a:cxnLst/>
              <a:rect l="l" t="t" r="r" b="b"/>
              <a:pathLst>
                <a:path w="6306" h="4504" extrusionOk="0">
                  <a:moveTo>
                    <a:pt x="1" y="1"/>
                  </a:moveTo>
                  <a:lnTo>
                    <a:pt x="1" y="1202"/>
                  </a:lnTo>
                  <a:lnTo>
                    <a:pt x="6039" y="4504"/>
                  </a:lnTo>
                  <a:lnTo>
                    <a:pt x="6039" y="3303"/>
                  </a:lnTo>
                  <a:lnTo>
                    <a:pt x="6305" y="19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6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35;p32">
              <a:extLst>
                <a:ext uri="{FF2B5EF4-FFF2-40B4-BE49-F238E27FC236}">
                  <a16:creationId xmlns:a16="http://schemas.microsoft.com/office/drawing/2014/main" id="{5BB90B29-55E8-8346-A8A1-13B4157BECA4}"/>
                </a:ext>
              </a:extLst>
            </p:cNvPr>
            <p:cNvSpPr/>
            <p:nvPr/>
          </p:nvSpPr>
          <p:spPr>
            <a:xfrm>
              <a:off x="2351643" y="1897553"/>
              <a:ext cx="331565" cy="211313"/>
            </a:xfrm>
            <a:custGeom>
              <a:avLst/>
              <a:gdLst/>
              <a:ahLst/>
              <a:cxnLst/>
              <a:rect l="l" t="t" r="r" b="b"/>
              <a:pathLst>
                <a:path w="12143" h="7739" extrusionOk="0">
                  <a:moveTo>
                    <a:pt x="12143" y="0"/>
                  </a:moveTo>
                  <a:lnTo>
                    <a:pt x="5805" y="1901"/>
                  </a:lnTo>
                  <a:lnTo>
                    <a:pt x="1" y="6538"/>
                  </a:lnTo>
                  <a:lnTo>
                    <a:pt x="1" y="7739"/>
                  </a:lnTo>
                  <a:lnTo>
                    <a:pt x="12143" y="1201"/>
                  </a:lnTo>
                  <a:lnTo>
                    <a:pt x="12143" y="0"/>
                  </a:lnTo>
                  <a:close/>
                </a:path>
              </a:pathLst>
            </a:custGeom>
            <a:solidFill>
              <a:srgbClr val="006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36;p32">
              <a:extLst>
                <a:ext uri="{FF2B5EF4-FFF2-40B4-BE49-F238E27FC236}">
                  <a16:creationId xmlns:a16="http://schemas.microsoft.com/office/drawing/2014/main" id="{82AE4D51-8067-4745-A66D-5203718EF32C}"/>
                </a:ext>
              </a:extLst>
            </p:cNvPr>
            <p:cNvSpPr/>
            <p:nvPr/>
          </p:nvSpPr>
          <p:spPr>
            <a:xfrm>
              <a:off x="2186774" y="1806464"/>
              <a:ext cx="496432" cy="269637"/>
            </a:xfrm>
            <a:custGeom>
              <a:avLst/>
              <a:gdLst/>
              <a:ahLst/>
              <a:cxnLst/>
              <a:rect l="l" t="t" r="r" b="b"/>
              <a:pathLst>
                <a:path w="18181" h="9875" extrusionOk="0">
                  <a:moveTo>
                    <a:pt x="12143" y="0"/>
                  </a:moveTo>
                  <a:lnTo>
                    <a:pt x="1" y="6572"/>
                  </a:lnTo>
                  <a:lnTo>
                    <a:pt x="6039" y="9874"/>
                  </a:lnTo>
                  <a:lnTo>
                    <a:pt x="18181" y="3336"/>
                  </a:lnTo>
                  <a:lnTo>
                    <a:pt x="121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37;p32">
              <a:extLst>
                <a:ext uri="{FF2B5EF4-FFF2-40B4-BE49-F238E27FC236}">
                  <a16:creationId xmlns:a16="http://schemas.microsoft.com/office/drawing/2014/main" id="{2A4BDB8B-6087-274F-8D2C-2388196E6068}"/>
                </a:ext>
              </a:extLst>
            </p:cNvPr>
            <p:cNvSpPr/>
            <p:nvPr/>
          </p:nvSpPr>
          <p:spPr>
            <a:xfrm>
              <a:off x="2051068" y="1695332"/>
              <a:ext cx="520106" cy="332493"/>
            </a:xfrm>
            <a:custGeom>
              <a:avLst/>
              <a:gdLst/>
              <a:ahLst/>
              <a:cxnLst/>
              <a:rect l="l" t="t" r="r" b="b"/>
              <a:pathLst>
                <a:path w="19048" h="12177" extrusionOk="0">
                  <a:moveTo>
                    <a:pt x="19048" y="1"/>
                  </a:moveTo>
                  <a:lnTo>
                    <a:pt x="9107" y="3003"/>
                  </a:lnTo>
                  <a:lnTo>
                    <a:pt x="1" y="10275"/>
                  </a:lnTo>
                  <a:lnTo>
                    <a:pt x="1" y="12176"/>
                  </a:lnTo>
                  <a:lnTo>
                    <a:pt x="19048" y="1902"/>
                  </a:lnTo>
                  <a:lnTo>
                    <a:pt x="19048" y="1"/>
                  </a:lnTo>
                  <a:close/>
                </a:path>
              </a:pathLst>
            </a:custGeom>
            <a:solidFill>
              <a:srgbClr val="006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38;p32">
              <a:extLst>
                <a:ext uri="{FF2B5EF4-FFF2-40B4-BE49-F238E27FC236}">
                  <a16:creationId xmlns:a16="http://schemas.microsoft.com/office/drawing/2014/main" id="{264DF735-05DA-D64C-9E7E-DFC9D1ED2A03}"/>
                </a:ext>
              </a:extLst>
            </p:cNvPr>
            <p:cNvSpPr/>
            <p:nvPr/>
          </p:nvSpPr>
          <p:spPr>
            <a:xfrm>
              <a:off x="1530986" y="1695332"/>
              <a:ext cx="520106" cy="332493"/>
            </a:xfrm>
            <a:custGeom>
              <a:avLst/>
              <a:gdLst/>
              <a:ahLst/>
              <a:cxnLst/>
              <a:rect l="l" t="t" r="r" b="b"/>
              <a:pathLst>
                <a:path w="19048" h="12177" extrusionOk="0">
                  <a:moveTo>
                    <a:pt x="1" y="1"/>
                  </a:moveTo>
                  <a:lnTo>
                    <a:pt x="1" y="1902"/>
                  </a:lnTo>
                  <a:lnTo>
                    <a:pt x="19048" y="12176"/>
                  </a:lnTo>
                  <a:lnTo>
                    <a:pt x="19048" y="10275"/>
                  </a:lnTo>
                  <a:lnTo>
                    <a:pt x="9908" y="30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6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39;p32">
              <a:extLst>
                <a:ext uri="{FF2B5EF4-FFF2-40B4-BE49-F238E27FC236}">
                  <a16:creationId xmlns:a16="http://schemas.microsoft.com/office/drawing/2014/main" id="{DFA8A9E8-1EBA-B54D-8D75-8232B79E418D}"/>
                </a:ext>
              </a:extLst>
            </p:cNvPr>
            <p:cNvSpPr/>
            <p:nvPr/>
          </p:nvSpPr>
          <p:spPr>
            <a:xfrm>
              <a:off x="1530986" y="1414800"/>
              <a:ext cx="1040184" cy="561090"/>
            </a:xfrm>
            <a:custGeom>
              <a:avLst/>
              <a:gdLst/>
              <a:ahLst/>
              <a:cxnLst/>
              <a:rect l="l" t="t" r="r" b="b"/>
              <a:pathLst>
                <a:path w="38095" h="20549" extrusionOk="0">
                  <a:moveTo>
                    <a:pt x="19048" y="1"/>
                  </a:moveTo>
                  <a:lnTo>
                    <a:pt x="1" y="10275"/>
                  </a:lnTo>
                  <a:lnTo>
                    <a:pt x="19048" y="20549"/>
                  </a:lnTo>
                  <a:lnTo>
                    <a:pt x="38095" y="10275"/>
                  </a:lnTo>
                  <a:lnTo>
                    <a:pt x="190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7" name="Google Shape;740;p32">
            <a:extLst>
              <a:ext uri="{FF2B5EF4-FFF2-40B4-BE49-F238E27FC236}">
                <a16:creationId xmlns:a16="http://schemas.microsoft.com/office/drawing/2014/main" id="{B2408879-CA0A-BA42-A91F-04229A402FF5}"/>
              </a:ext>
            </a:extLst>
          </p:cNvPr>
          <p:cNvGrpSpPr/>
          <p:nvPr/>
        </p:nvGrpSpPr>
        <p:grpSpPr>
          <a:xfrm>
            <a:off x="5203351" y="2540428"/>
            <a:ext cx="1290657" cy="867126"/>
            <a:chOff x="2205014" y="2072415"/>
            <a:chExt cx="1290657" cy="867126"/>
          </a:xfrm>
        </p:grpSpPr>
        <p:sp>
          <p:nvSpPr>
            <p:cNvPr id="48" name="Google Shape;741;p32">
              <a:extLst>
                <a:ext uri="{FF2B5EF4-FFF2-40B4-BE49-F238E27FC236}">
                  <a16:creationId xmlns:a16="http://schemas.microsoft.com/office/drawing/2014/main" id="{A68709D3-7AD8-134B-8C71-9E217BDA7624}"/>
                </a:ext>
              </a:extLst>
            </p:cNvPr>
            <p:cNvSpPr/>
            <p:nvPr/>
          </p:nvSpPr>
          <p:spPr>
            <a:xfrm>
              <a:off x="2529263" y="2816559"/>
              <a:ext cx="172158" cy="122982"/>
            </a:xfrm>
            <a:custGeom>
              <a:avLst/>
              <a:gdLst/>
              <a:ahLst/>
              <a:cxnLst/>
              <a:rect l="l" t="t" r="r" b="b"/>
              <a:pathLst>
                <a:path w="6305" h="4504" extrusionOk="0">
                  <a:moveTo>
                    <a:pt x="6305" y="1"/>
                  </a:moveTo>
                  <a:lnTo>
                    <a:pt x="0" y="1902"/>
                  </a:lnTo>
                  <a:lnTo>
                    <a:pt x="267" y="3303"/>
                  </a:lnTo>
                  <a:lnTo>
                    <a:pt x="267" y="4504"/>
                  </a:lnTo>
                  <a:lnTo>
                    <a:pt x="6305" y="1201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42;p32">
              <a:extLst>
                <a:ext uri="{FF2B5EF4-FFF2-40B4-BE49-F238E27FC236}">
                  <a16:creationId xmlns:a16="http://schemas.microsoft.com/office/drawing/2014/main" id="{DEF15C66-47C0-EE42-AC14-C38C5861EB4D}"/>
                </a:ext>
              </a:extLst>
            </p:cNvPr>
            <p:cNvSpPr/>
            <p:nvPr/>
          </p:nvSpPr>
          <p:spPr>
            <a:xfrm>
              <a:off x="2205014" y="2728200"/>
              <a:ext cx="331537" cy="211341"/>
            </a:xfrm>
            <a:custGeom>
              <a:avLst/>
              <a:gdLst/>
              <a:ahLst/>
              <a:cxnLst/>
              <a:rect l="l" t="t" r="r" b="b"/>
              <a:pathLst>
                <a:path w="12142" h="7740" extrusionOk="0">
                  <a:moveTo>
                    <a:pt x="0" y="1"/>
                  </a:moveTo>
                  <a:lnTo>
                    <a:pt x="0" y="1202"/>
                  </a:lnTo>
                  <a:lnTo>
                    <a:pt x="12142" y="7740"/>
                  </a:lnTo>
                  <a:lnTo>
                    <a:pt x="12142" y="6539"/>
                  </a:lnTo>
                  <a:lnTo>
                    <a:pt x="6338" y="19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43;p32">
              <a:extLst>
                <a:ext uri="{FF2B5EF4-FFF2-40B4-BE49-F238E27FC236}">
                  <a16:creationId xmlns:a16="http://schemas.microsoft.com/office/drawing/2014/main" id="{9E55BD94-EE97-B74B-889C-6E40F74A389C}"/>
                </a:ext>
              </a:extLst>
            </p:cNvPr>
            <p:cNvSpPr/>
            <p:nvPr/>
          </p:nvSpPr>
          <p:spPr>
            <a:xfrm>
              <a:off x="2205014" y="2637138"/>
              <a:ext cx="496405" cy="269610"/>
            </a:xfrm>
            <a:custGeom>
              <a:avLst/>
              <a:gdLst/>
              <a:ahLst/>
              <a:cxnLst/>
              <a:rect l="l" t="t" r="r" b="b"/>
              <a:pathLst>
                <a:path w="18180" h="9874" extrusionOk="0">
                  <a:moveTo>
                    <a:pt x="6038" y="0"/>
                  </a:moveTo>
                  <a:lnTo>
                    <a:pt x="0" y="3336"/>
                  </a:lnTo>
                  <a:lnTo>
                    <a:pt x="12142" y="9874"/>
                  </a:lnTo>
                  <a:lnTo>
                    <a:pt x="18180" y="6572"/>
                  </a:lnTo>
                  <a:lnTo>
                    <a:pt x="60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44;p32">
              <a:extLst>
                <a:ext uri="{FF2B5EF4-FFF2-40B4-BE49-F238E27FC236}">
                  <a16:creationId xmlns:a16="http://schemas.microsoft.com/office/drawing/2014/main" id="{C9528148-7413-9F4B-82D1-F2CDA1367C6A}"/>
                </a:ext>
              </a:extLst>
            </p:cNvPr>
            <p:cNvSpPr/>
            <p:nvPr/>
          </p:nvSpPr>
          <p:spPr>
            <a:xfrm>
              <a:off x="2667700" y="2642599"/>
              <a:ext cx="173086" cy="123883"/>
            </a:xfrm>
            <a:custGeom>
              <a:avLst/>
              <a:gdLst/>
              <a:ahLst/>
              <a:cxnLst/>
              <a:rect l="l" t="t" r="r" b="b"/>
              <a:pathLst>
                <a:path w="6339" h="4537" extrusionOk="0">
                  <a:moveTo>
                    <a:pt x="6338" y="0"/>
                  </a:moveTo>
                  <a:lnTo>
                    <a:pt x="1" y="1902"/>
                  </a:lnTo>
                  <a:lnTo>
                    <a:pt x="267" y="3303"/>
                  </a:lnTo>
                  <a:lnTo>
                    <a:pt x="267" y="4537"/>
                  </a:lnTo>
                  <a:lnTo>
                    <a:pt x="6338" y="1201"/>
                  </a:lnTo>
                  <a:lnTo>
                    <a:pt x="63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45;p32">
              <a:extLst>
                <a:ext uri="{FF2B5EF4-FFF2-40B4-BE49-F238E27FC236}">
                  <a16:creationId xmlns:a16="http://schemas.microsoft.com/office/drawing/2014/main" id="{6EFF8E56-5FC8-7C4D-A79D-B831EBD564E9}"/>
                </a:ext>
              </a:extLst>
            </p:cNvPr>
            <p:cNvSpPr/>
            <p:nvPr/>
          </p:nvSpPr>
          <p:spPr>
            <a:xfrm>
              <a:off x="2343451" y="2554240"/>
              <a:ext cx="331565" cy="212242"/>
            </a:xfrm>
            <a:custGeom>
              <a:avLst/>
              <a:gdLst/>
              <a:ahLst/>
              <a:cxnLst/>
              <a:rect l="l" t="t" r="r" b="b"/>
              <a:pathLst>
                <a:path w="12143" h="7773" extrusionOk="0">
                  <a:moveTo>
                    <a:pt x="0" y="1"/>
                  </a:moveTo>
                  <a:lnTo>
                    <a:pt x="0" y="1202"/>
                  </a:lnTo>
                  <a:lnTo>
                    <a:pt x="12142" y="7773"/>
                  </a:lnTo>
                  <a:lnTo>
                    <a:pt x="12142" y="6539"/>
                  </a:lnTo>
                  <a:lnTo>
                    <a:pt x="6338" y="19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46;p32">
              <a:extLst>
                <a:ext uri="{FF2B5EF4-FFF2-40B4-BE49-F238E27FC236}">
                  <a16:creationId xmlns:a16="http://schemas.microsoft.com/office/drawing/2014/main" id="{DA931679-BEEF-1044-B7FC-1C5971D3DD96}"/>
                </a:ext>
              </a:extLst>
            </p:cNvPr>
            <p:cNvSpPr/>
            <p:nvPr/>
          </p:nvSpPr>
          <p:spPr>
            <a:xfrm>
              <a:off x="2343451" y="2464078"/>
              <a:ext cx="497333" cy="268709"/>
            </a:xfrm>
            <a:custGeom>
              <a:avLst/>
              <a:gdLst/>
              <a:ahLst/>
              <a:cxnLst/>
              <a:rect l="l" t="t" r="r" b="b"/>
              <a:pathLst>
                <a:path w="18214" h="9841" extrusionOk="0">
                  <a:moveTo>
                    <a:pt x="6071" y="0"/>
                  </a:moveTo>
                  <a:lnTo>
                    <a:pt x="0" y="3303"/>
                  </a:lnTo>
                  <a:lnTo>
                    <a:pt x="12142" y="9841"/>
                  </a:lnTo>
                  <a:lnTo>
                    <a:pt x="18213" y="6538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47;p32">
              <a:extLst>
                <a:ext uri="{FF2B5EF4-FFF2-40B4-BE49-F238E27FC236}">
                  <a16:creationId xmlns:a16="http://schemas.microsoft.com/office/drawing/2014/main" id="{07834625-8AF3-9B4A-A90A-7C3F81D9EF19}"/>
                </a:ext>
              </a:extLst>
            </p:cNvPr>
            <p:cNvSpPr/>
            <p:nvPr/>
          </p:nvSpPr>
          <p:spPr>
            <a:xfrm>
              <a:off x="2456385" y="2352947"/>
              <a:ext cx="519205" cy="331565"/>
            </a:xfrm>
            <a:custGeom>
              <a:avLst/>
              <a:gdLst/>
              <a:ahLst/>
              <a:cxnLst/>
              <a:rect l="l" t="t" r="r" b="b"/>
              <a:pathLst>
                <a:path w="19015" h="12143" extrusionOk="0">
                  <a:moveTo>
                    <a:pt x="1" y="1"/>
                  </a:moveTo>
                  <a:lnTo>
                    <a:pt x="1" y="1869"/>
                  </a:lnTo>
                  <a:lnTo>
                    <a:pt x="19014" y="12143"/>
                  </a:lnTo>
                  <a:lnTo>
                    <a:pt x="19014" y="10275"/>
                  </a:lnTo>
                  <a:lnTo>
                    <a:pt x="9908" y="30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48;p32">
              <a:extLst>
                <a:ext uri="{FF2B5EF4-FFF2-40B4-BE49-F238E27FC236}">
                  <a16:creationId xmlns:a16="http://schemas.microsoft.com/office/drawing/2014/main" id="{0F7AFB79-50B9-3845-BB29-7EB456599339}"/>
                </a:ext>
              </a:extLst>
            </p:cNvPr>
            <p:cNvSpPr/>
            <p:nvPr/>
          </p:nvSpPr>
          <p:spPr>
            <a:xfrm>
              <a:off x="2975566" y="2352947"/>
              <a:ext cx="520106" cy="331565"/>
            </a:xfrm>
            <a:custGeom>
              <a:avLst/>
              <a:gdLst/>
              <a:ahLst/>
              <a:cxnLst/>
              <a:rect l="l" t="t" r="r" b="b"/>
              <a:pathLst>
                <a:path w="19048" h="12143" extrusionOk="0">
                  <a:moveTo>
                    <a:pt x="19047" y="1"/>
                  </a:moveTo>
                  <a:lnTo>
                    <a:pt x="9140" y="3003"/>
                  </a:lnTo>
                  <a:lnTo>
                    <a:pt x="0" y="10275"/>
                  </a:lnTo>
                  <a:lnTo>
                    <a:pt x="0" y="12143"/>
                  </a:lnTo>
                  <a:lnTo>
                    <a:pt x="19047" y="1869"/>
                  </a:lnTo>
                  <a:lnTo>
                    <a:pt x="190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49;p32">
              <a:extLst>
                <a:ext uri="{FF2B5EF4-FFF2-40B4-BE49-F238E27FC236}">
                  <a16:creationId xmlns:a16="http://schemas.microsoft.com/office/drawing/2014/main" id="{C6C362DE-CAAA-E045-8E47-081B21C8C1B3}"/>
                </a:ext>
              </a:extLst>
            </p:cNvPr>
            <p:cNvSpPr/>
            <p:nvPr/>
          </p:nvSpPr>
          <p:spPr>
            <a:xfrm>
              <a:off x="2456385" y="2072415"/>
              <a:ext cx="1039283" cy="561090"/>
            </a:xfrm>
            <a:custGeom>
              <a:avLst/>
              <a:gdLst/>
              <a:ahLst/>
              <a:cxnLst/>
              <a:rect l="l" t="t" r="r" b="b"/>
              <a:pathLst>
                <a:path w="38062" h="20549" extrusionOk="0">
                  <a:moveTo>
                    <a:pt x="19014" y="1"/>
                  </a:moveTo>
                  <a:lnTo>
                    <a:pt x="1" y="10275"/>
                  </a:lnTo>
                  <a:lnTo>
                    <a:pt x="19014" y="20549"/>
                  </a:lnTo>
                  <a:lnTo>
                    <a:pt x="38061" y="10275"/>
                  </a:lnTo>
                  <a:lnTo>
                    <a:pt x="190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/>
            </a:p>
          </p:txBody>
        </p:sp>
      </p:grpSp>
      <p:sp>
        <p:nvSpPr>
          <p:cNvPr id="57" name="Google Shape;750;p32">
            <a:extLst>
              <a:ext uri="{FF2B5EF4-FFF2-40B4-BE49-F238E27FC236}">
                <a16:creationId xmlns:a16="http://schemas.microsoft.com/office/drawing/2014/main" id="{75E2A195-BCEE-5744-9BCB-15831CAF4E86}"/>
              </a:ext>
            </a:extLst>
          </p:cNvPr>
          <p:cNvSpPr txBox="1"/>
          <p:nvPr/>
        </p:nvSpPr>
        <p:spPr>
          <a:xfrm>
            <a:off x="9552342" y="1543801"/>
            <a:ext cx="20772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 the company able to perform and demonstrate?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" name="Google Shape;751;p32">
            <a:extLst>
              <a:ext uri="{FF2B5EF4-FFF2-40B4-BE49-F238E27FC236}">
                <a16:creationId xmlns:a16="http://schemas.microsoft.com/office/drawing/2014/main" id="{E77B8AF4-BFD5-C241-95EB-B3EF9021AE9C}"/>
              </a:ext>
            </a:extLst>
          </p:cNvPr>
          <p:cNvSpPr txBox="1"/>
          <p:nvPr/>
        </p:nvSpPr>
        <p:spPr>
          <a:xfrm>
            <a:off x="9462996" y="4624062"/>
            <a:ext cx="20772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 we have the systems and capability to track costs?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752;p32">
            <a:extLst>
              <a:ext uri="{FF2B5EF4-FFF2-40B4-BE49-F238E27FC236}">
                <a16:creationId xmlns:a16="http://schemas.microsoft.com/office/drawing/2014/main" id="{288EADF3-340B-B14E-8A63-04570F1F1227}"/>
              </a:ext>
            </a:extLst>
          </p:cNvPr>
          <p:cNvSpPr txBox="1"/>
          <p:nvPr/>
        </p:nvSpPr>
        <p:spPr>
          <a:xfrm>
            <a:off x="9552342" y="2410027"/>
            <a:ext cx="20772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 the team able to handle compliance and contracts?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753;p32">
            <a:extLst>
              <a:ext uri="{FF2B5EF4-FFF2-40B4-BE49-F238E27FC236}">
                <a16:creationId xmlns:a16="http://schemas.microsoft.com/office/drawing/2014/main" id="{2085BEEB-25B7-AA41-9CBB-71BC07DEA187}"/>
              </a:ext>
            </a:extLst>
          </p:cNvPr>
          <p:cNvSpPr txBox="1"/>
          <p:nvPr/>
        </p:nvSpPr>
        <p:spPr>
          <a:xfrm>
            <a:off x="9534088" y="3137649"/>
            <a:ext cx="20772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 we have minimum compliance?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Google Shape;754;p32">
            <a:extLst>
              <a:ext uri="{FF2B5EF4-FFF2-40B4-BE49-F238E27FC236}">
                <a16:creationId xmlns:a16="http://schemas.microsoft.com/office/drawing/2014/main" id="{D00DAC93-6CBE-6E44-8812-C03174D95518}"/>
              </a:ext>
            </a:extLst>
          </p:cNvPr>
          <p:cNvSpPr txBox="1"/>
          <p:nvPr/>
        </p:nvSpPr>
        <p:spPr>
          <a:xfrm>
            <a:off x="9462996" y="3845596"/>
            <a:ext cx="20772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happens if there is a stop work on suspension?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" name="Google Shape;755;p32">
            <a:extLst>
              <a:ext uri="{FF2B5EF4-FFF2-40B4-BE49-F238E27FC236}">
                <a16:creationId xmlns:a16="http://schemas.microsoft.com/office/drawing/2014/main" id="{BFC03FA5-0665-7A42-B130-E1EE106DD56D}"/>
              </a:ext>
            </a:extLst>
          </p:cNvPr>
          <p:cNvSpPr txBox="1"/>
          <p:nvPr/>
        </p:nvSpPr>
        <p:spPr>
          <a:xfrm>
            <a:off x="7051262" y="2032613"/>
            <a:ext cx="3159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756;p32">
            <a:extLst>
              <a:ext uri="{FF2B5EF4-FFF2-40B4-BE49-F238E27FC236}">
                <a16:creationId xmlns:a16="http://schemas.microsoft.com/office/drawing/2014/main" id="{E89652D2-F331-AC4E-A0C7-D3708E5A1A79}"/>
              </a:ext>
            </a:extLst>
          </p:cNvPr>
          <p:cNvSpPr txBox="1"/>
          <p:nvPr/>
        </p:nvSpPr>
        <p:spPr>
          <a:xfrm>
            <a:off x="7051262" y="2660041"/>
            <a:ext cx="3159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757;p32">
            <a:extLst>
              <a:ext uri="{FF2B5EF4-FFF2-40B4-BE49-F238E27FC236}">
                <a16:creationId xmlns:a16="http://schemas.microsoft.com/office/drawing/2014/main" id="{7256180E-D758-1F41-8DC3-8355FDE5C8C3}"/>
              </a:ext>
            </a:extLst>
          </p:cNvPr>
          <p:cNvSpPr txBox="1"/>
          <p:nvPr/>
        </p:nvSpPr>
        <p:spPr>
          <a:xfrm>
            <a:off x="7051262" y="3285894"/>
            <a:ext cx="3159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758;p32">
            <a:extLst>
              <a:ext uri="{FF2B5EF4-FFF2-40B4-BE49-F238E27FC236}">
                <a16:creationId xmlns:a16="http://schemas.microsoft.com/office/drawing/2014/main" id="{DECB1A20-64D5-4842-BAA5-3336B8859CB0}"/>
              </a:ext>
            </a:extLst>
          </p:cNvPr>
          <p:cNvSpPr txBox="1"/>
          <p:nvPr/>
        </p:nvSpPr>
        <p:spPr>
          <a:xfrm>
            <a:off x="7051262" y="3911747"/>
            <a:ext cx="3159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759;p32">
            <a:extLst>
              <a:ext uri="{FF2B5EF4-FFF2-40B4-BE49-F238E27FC236}">
                <a16:creationId xmlns:a16="http://schemas.microsoft.com/office/drawing/2014/main" id="{7EC24238-4135-094F-A9C4-046286AABE39}"/>
              </a:ext>
            </a:extLst>
          </p:cNvPr>
          <p:cNvSpPr txBox="1"/>
          <p:nvPr/>
        </p:nvSpPr>
        <p:spPr>
          <a:xfrm>
            <a:off x="7051262" y="4534463"/>
            <a:ext cx="3159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7" name="Google Shape;760;p32">
            <a:extLst>
              <a:ext uri="{FF2B5EF4-FFF2-40B4-BE49-F238E27FC236}">
                <a16:creationId xmlns:a16="http://schemas.microsoft.com/office/drawing/2014/main" id="{E7287F6B-E9D0-0F4C-AF62-DB4D9A734EC9}"/>
              </a:ext>
            </a:extLst>
          </p:cNvPr>
          <p:cNvCxnSpPr>
            <a:stCxn id="62" idx="1"/>
          </p:cNvCxnSpPr>
          <p:nvPr/>
        </p:nvCxnSpPr>
        <p:spPr>
          <a:xfrm rot="10800000">
            <a:off x="5662262" y="2247113"/>
            <a:ext cx="13890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68" name="Google Shape;761;p32">
            <a:extLst>
              <a:ext uri="{FF2B5EF4-FFF2-40B4-BE49-F238E27FC236}">
                <a16:creationId xmlns:a16="http://schemas.microsoft.com/office/drawing/2014/main" id="{AB0DF634-7AF7-0F42-BCF2-0B67144D435B}"/>
              </a:ext>
            </a:extLst>
          </p:cNvPr>
          <p:cNvCxnSpPr>
            <a:stCxn id="63" idx="1"/>
          </p:cNvCxnSpPr>
          <p:nvPr/>
        </p:nvCxnSpPr>
        <p:spPr>
          <a:xfrm rot="10800000">
            <a:off x="6528962" y="2874541"/>
            <a:ext cx="5223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69" name="Google Shape;762;p32">
            <a:extLst>
              <a:ext uri="{FF2B5EF4-FFF2-40B4-BE49-F238E27FC236}">
                <a16:creationId xmlns:a16="http://schemas.microsoft.com/office/drawing/2014/main" id="{75763B7F-2176-6443-914A-5B0760612F2A}"/>
              </a:ext>
            </a:extLst>
          </p:cNvPr>
          <p:cNvCxnSpPr>
            <a:stCxn id="64" idx="1"/>
          </p:cNvCxnSpPr>
          <p:nvPr/>
        </p:nvCxnSpPr>
        <p:spPr>
          <a:xfrm rot="10800000">
            <a:off x="5709662" y="3500394"/>
            <a:ext cx="13416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0" name="Google Shape;763;p32">
            <a:extLst>
              <a:ext uri="{FF2B5EF4-FFF2-40B4-BE49-F238E27FC236}">
                <a16:creationId xmlns:a16="http://schemas.microsoft.com/office/drawing/2014/main" id="{DBE7EF82-CC78-0247-A347-6D33894561F5}"/>
              </a:ext>
            </a:extLst>
          </p:cNvPr>
          <p:cNvCxnSpPr>
            <a:stCxn id="65" idx="1"/>
          </p:cNvCxnSpPr>
          <p:nvPr/>
        </p:nvCxnSpPr>
        <p:spPr>
          <a:xfrm rot="10800000">
            <a:off x="4776362" y="4126247"/>
            <a:ext cx="227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1" name="Google Shape;764;p32">
            <a:extLst>
              <a:ext uri="{FF2B5EF4-FFF2-40B4-BE49-F238E27FC236}">
                <a16:creationId xmlns:a16="http://schemas.microsoft.com/office/drawing/2014/main" id="{D6224C91-03CC-1A44-9E00-1497AB56031B}"/>
              </a:ext>
            </a:extLst>
          </p:cNvPr>
          <p:cNvCxnSpPr>
            <a:stCxn id="66" idx="1"/>
          </p:cNvCxnSpPr>
          <p:nvPr/>
        </p:nvCxnSpPr>
        <p:spPr>
          <a:xfrm rot="10800000">
            <a:off x="5681162" y="4748963"/>
            <a:ext cx="13701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72" name="Google Shape;765;p32">
            <a:extLst>
              <a:ext uri="{FF2B5EF4-FFF2-40B4-BE49-F238E27FC236}">
                <a16:creationId xmlns:a16="http://schemas.microsoft.com/office/drawing/2014/main" id="{F3937CE3-0D9A-8744-AF36-EB290C99CD3B}"/>
              </a:ext>
            </a:extLst>
          </p:cNvPr>
          <p:cNvSpPr txBox="1"/>
          <p:nvPr/>
        </p:nvSpPr>
        <p:spPr>
          <a:xfrm>
            <a:off x="7849234" y="4534463"/>
            <a:ext cx="1701853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Technology</a:t>
            </a:r>
            <a:endParaRPr sz="1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66;p32">
            <a:extLst>
              <a:ext uri="{FF2B5EF4-FFF2-40B4-BE49-F238E27FC236}">
                <a16:creationId xmlns:a16="http://schemas.microsoft.com/office/drawing/2014/main" id="{5399E4CF-996A-8344-B72D-C2B38808D49F}"/>
              </a:ext>
            </a:extLst>
          </p:cNvPr>
          <p:cNvSpPr txBox="1"/>
          <p:nvPr/>
        </p:nvSpPr>
        <p:spPr>
          <a:xfrm>
            <a:off x="8301496" y="3942568"/>
            <a:ext cx="9462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Legal</a:t>
            </a:r>
            <a:endParaRPr sz="1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67;p32">
            <a:extLst>
              <a:ext uri="{FF2B5EF4-FFF2-40B4-BE49-F238E27FC236}">
                <a16:creationId xmlns:a16="http://schemas.microsoft.com/office/drawing/2014/main" id="{2FABF9D6-7C8E-C745-99F6-7C931BCB406E}"/>
              </a:ext>
            </a:extLst>
          </p:cNvPr>
          <p:cNvSpPr txBox="1"/>
          <p:nvPr/>
        </p:nvSpPr>
        <p:spPr>
          <a:xfrm>
            <a:off x="8090808" y="3273195"/>
            <a:ext cx="1372188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HR and Payroll</a:t>
            </a:r>
            <a:endParaRPr sz="1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68;p32">
            <a:extLst>
              <a:ext uri="{FF2B5EF4-FFF2-40B4-BE49-F238E27FC236}">
                <a16:creationId xmlns:a16="http://schemas.microsoft.com/office/drawing/2014/main" id="{705BE99F-7C6E-1740-9509-32CF3CF89955}"/>
              </a:ext>
            </a:extLst>
          </p:cNvPr>
          <p:cNvSpPr txBox="1"/>
          <p:nvPr/>
        </p:nvSpPr>
        <p:spPr>
          <a:xfrm>
            <a:off x="8001463" y="2517130"/>
            <a:ext cx="1550879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Team Capability</a:t>
            </a:r>
            <a:endParaRPr sz="1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9;p32">
            <a:extLst>
              <a:ext uri="{FF2B5EF4-FFF2-40B4-BE49-F238E27FC236}">
                <a16:creationId xmlns:a16="http://schemas.microsoft.com/office/drawing/2014/main" id="{D5A6CF8A-0380-2945-8213-46D14DE7635F}"/>
              </a:ext>
            </a:extLst>
          </p:cNvPr>
          <p:cNvSpPr txBox="1"/>
          <p:nvPr/>
        </p:nvSpPr>
        <p:spPr>
          <a:xfrm>
            <a:off x="7969364" y="1793218"/>
            <a:ext cx="1615076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Financial Capability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7" name="Google Shape;770;p32">
            <a:extLst>
              <a:ext uri="{FF2B5EF4-FFF2-40B4-BE49-F238E27FC236}">
                <a16:creationId xmlns:a16="http://schemas.microsoft.com/office/drawing/2014/main" id="{4FEC4FEC-275B-7E46-8711-1BBDC6657A89}"/>
              </a:ext>
            </a:extLst>
          </p:cNvPr>
          <p:cNvCxnSpPr>
            <a:cxnSpLocks/>
            <a:stCxn id="62" idx="3"/>
            <a:endCxn id="76" idx="1"/>
          </p:cNvCxnSpPr>
          <p:nvPr/>
        </p:nvCxnSpPr>
        <p:spPr>
          <a:xfrm flipV="1">
            <a:off x="7367162" y="2007718"/>
            <a:ext cx="602202" cy="239395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" name="Google Shape;771;p32">
            <a:extLst>
              <a:ext uri="{FF2B5EF4-FFF2-40B4-BE49-F238E27FC236}">
                <a16:creationId xmlns:a16="http://schemas.microsoft.com/office/drawing/2014/main" id="{255CF590-E488-AB43-B66F-7B65013B3720}"/>
              </a:ext>
            </a:extLst>
          </p:cNvPr>
          <p:cNvCxnSpPr>
            <a:cxnSpLocks/>
            <a:stCxn id="63" idx="3"/>
            <a:endCxn id="75" idx="1"/>
          </p:cNvCxnSpPr>
          <p:nvPr/>
        </p:nvCxnSpPr>
        <p:spPr>
          <a:xfrm flipV="1">
            <a:off x="7367162" y="2731630"/>
            <a:ext cx="634301" cy="142911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9" name="Google Shape;772;p32">
            <a:extLst>
              <a:ext uri="{FF2B5EF4-FFF2-40B4-BE49-F238E27FC236}">
                <a16:creationId xmlns:a16="http://schemas.microsoft.com/office/drawing/2014/main" id="{4B7C2B1B-51E7-2240-8B1F-A7E3CB4FF722}"/>
              </a:ext>
            </a:extLst>
          </p:cNvPr>
          <p:cNvCxnSpPr>
            <a:cxnSpLocks/>
            <a:stCxn id="64" idx="3"/>
            <a:endCxn id="74" idx="1"/>
          </p:cNvCxnSpPr>
          <p:nvPr/>
        </p:nvCxnSpPr>
        <p:spPr>
          <a:xfrm flipV="1">
            <a:off x="7367162" y="3487695"/>
            <a:ext cx="723646" cy="12699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80" name="Google Shape;773;p32">
            <a:extLst>
              <a:ext uri="{FF2B5EF4-FFF2-40B4-BE49-F238E27FC236}">
                <a16:creationId xmlns:a16="http://schemas.microsoft.com/office/drawing/2014/main" id="{7F1121EF-C62C-D245-AE1E-F133742F1CBB}"/>
              </a:ext>
            </a:extLst>
          </p:cNvPr>
          <p:cNvCxnSpPr>
            <a:stCxn id="65" idx="3"/>
            <a:endCxn id="73" idx="1"/>
          </p:cNvCxnSpPr>
          <p:nvPr/>
        </p:nvCxnSpPr>
        <p:spPr>
          <a:xfrm>
            <a:off x="7367162" y="4126247"/>
            <a:ext cx="934334" cy="30821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81" name="Google Shape;774;p32">
            <a:extLst>
              <a:ext uri="{FF2B5EF4-FFF2-40B4-BE49-F238E27FC236}">
                <a16:creationId xmlns:a16="http://schemas.microsoft.com/office/drawing/2014/main" id="{391D0552-E9BD-3845-A0C5-29698B0FF66E}"/>
              </a:ext>
            </a:extLst>
          </p:cNvPr>
          <p:cNvCxnSpPr>
            <a:cxnSpLocks/>
            <a:stCxn id="66" idx="3"/>
            <a:endCxn id="72" idx="1"/>
          </p:cNvCxnSpPr>
          <p:nvPr/>
        </p:nvCxnSpPr>
        <p:spPr>
          <a:xfrm>
            <a:off x="7367162" y="4748963"/>
            <a:ext cx="48207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102" name="Picture 101" descr="A close up of a sign&#10;&#10;Description automatically generated">
            <a:extLst>
              <a:ext uri="{FF2B5EF4-FFF2-40B4-BE49-F238E27FC236}">
                <a16:creationId xmlns:a16="http://schemas.microsoft.com/office/drawing/2014/main" id="{548DA704-C7A9-4796-914F-831446E4D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102" y="5882337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17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AD866C-0362-4BBD-B5BA-19F310470CE9}"/>
              </a:ext>
            </a:extLst>
          </p:cNvPr>
          <p:cNvSpPr/>
          <p:nvPr/>
        </p:nvSpPr>
        <p:spPr>
          <a:xfrm>
            <a:off x="0" y="0"/>
            <a:ext cx="12192000" cy="3058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744D8-95B4-4CF1-BBFA-513DAF2E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68" y="1430980"/>
            <a:ext cx="7579444" cy="399603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F5CC5-3D41-4A16-B268-C97654CF1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290" y="1430979"/>
            <a:ext cx="3944142" cy="399603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E55F94-E9C0-4343-AA4F-4EBE67EADD1D}"/>
              </a:ext>
            </a:extLst>
          </p:cNvPr>
          <p:cNvSpPr txBox="1">
            <a:spLocks/>
          </p:cNvSpPr>
          <p:nvPr/>
        </p:nvSpPr>
        <p:spPr>
          <a:xfrm>
            <a:off x="838200" y="467008"/>
            <a:ext cx="10515600" cy="681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FIXED PRICE VS COST REIMBURSABLE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2EEFD33-A65B-482F-AD35-356892E14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44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096897-F375-432B-B7FF-0D0420F5C4E1}"/>
              </a:ext>
            </a:extLst>
          </p:cNvPr>
          <p:cNvSpPr/>
          <p:nvPr/>
        </p:nvSpPr>
        <p:spPr>
          <a:xfrm>
            <a:off x="0" y="0"/>
            <a:ext cx="508635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F12DD80-FD59-43CC-A9BF-B5182CA200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549099"/>
              </p:ext>
            </p:extLst>
          </p:nvPr>
        </p:nvGraphicFramePr>
        <p:xfrm>
          <a:off x="3848101" y="1376570"/>
          <a:ext cx="6299200" cy="4000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Left Arrow Callout 7">
            <a:extLst>
              <a:ext uri="{FF2B5EF4-FFF2-40B4-BE49-F238E27FC236}">
                <a16:creationId xmlns:a16="http://schemas.microsoft.com/office/drawing/2014/main" id="{714AA576-520D-4998-8109-D760465D6393}"/>
              </a:ext>
            </a:extLst>
          </p:cNvPr>
          <p:cNvSpPr/>
          <p:nvPr/>
        </p:nvSpPr>
        <p:spPr>
          <a:xfrm>
            <a:off x="10080639" y="1688013"/>
            <a:ext cx="1647851" cy="850371"/>
          </a:xfrm>
          <a:prstGeom prst="leftArrowCallou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Start Here! </a:t>
            </a:r>
          </a:p>
        </p:txBody>
      </p:sp>
      <p:sp>
        <p:nvSpPr>
          <p:cNvPr id="7" name="Left Arrow Callout 10">
            <a:extLst>
              <a:ext uri="{FF2B5EF4-FFF2-40B4-BE49-F238E27FC236}">
                <a16:creationId xmlns:a16="http://schemas.microsoft.com/office/drawing/2014/main" id="{3AD2226C-137C-4F68-9838-E767F7E467AC}"/>
              </a:ext>
            </a:extLst>
          </p:cNvPr>
          <p:cNvSpPr/>
          <p:nvPr/>
        </p:nvSpPr>
        <p:spPr>
          <a:xfrm>
            <a:off x="9780615" y="3594393"/>
            <a:ext cx="2247900" cy="1496408"/>
          </a:xfrm>
          <a:prstGeom prst="leftArrowCallout">
            <a:avLst>
              <a:gd name="adj1" fmla="val 16157"/>
              <a:gd name="adj2" fmla="val 24263"/>
              <a:gd name="adj3" fmla="val 39001"/>
              <a:gd name="adj4" fmla="val 6497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Ready to Support This Effort?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66F366-2D2F-4F92-A4FC-C74ACFB672DD}"/>
              </a:ext>
            </a:extLst>
          </p:cNvPr>
          <p:cNvSpPr txBox="1">
            <a:spLocks/>
          </p:cNvSpPr>
          <p:nvPr/>
        </p:nvSpPr>
        <p:spPr>
          <a:xfrm>
            <a:off x="233363" y="3088482"/>
            <a:ext cx="3381375" cy="6810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FIXED PRICE VS COST REIMBURSABLE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550114-F0CA-7042-B737-03818E3539A1}"/>
              </a:ext>
            </a:extLst>
          </p:cNvPr>
          <p:cNvSpPr txBox="1"/>
          <p:nvPr/>
        </p:nvSpPr>
        <p:spPr>
          <a:xfrm>
            <a:off x="5357387" y="5715417"/>
            <a:ext cx="430096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**Start out as a Subcontractor</a:t>
            </a:r>
          </a:p>
          <a:p>
            <a:r>
              <a:rPr lang="en-US" dirty="0"/>
              <a:t>**Get ready to work for larger contractors – observe and learn!  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6A7FD944-7940-4583-9E7E-EBD1606CDA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13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9280E9-DAC5-432E-A0CB-39D985508C2F}"/>
              </a:ext>
            </a:extLst>
          </p:cNvPr>
          <p:cNvSpPr/>
          <p:nvPr/>
        </p:nvSpPr>
        <p:spPr>
          <a:xfrm>
            <a:off x="0" y="1899541"/>
            <a:ext cx="12192000" cy="3058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876B98-BC47-4E93-8BD9-02354ED6AFFD}"/>
              </a:ext>
            </a:extLst>
          </p:cNvPr>
          <p:cNvSpPr txBox="1">
            <a:spLocks/>
          </p:cNvSpPr>
          <p:nvPr/>
        </p:nvSpPr>
        <p:spPr>
          <a:xfrm>
            <a:off x="5060272" y="5143051"/>
            <a:ext cx="6441165" cy="5147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Overwhelming Considerations – What should I do?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2E51E-08F6-4EB5-B878-3CD4BBC31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87804" y="2449841"/>
            <a:ext cx="6329917" cy="19583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3BC19B-DC8D-43E3-B022-B43B82CD7D0E}"/>
              </a:ext>
            </a:extLst>
          </p:cNvPr>
          <p:cNvSpPr txBox="1">
            <a:spLocks/>
          </p:cNvSpPr>
          <p:nvPr/>
        </p:nvSpPr>
        <p:spPr>
          <a:xfrm>
            <a:off x="531889" y="2944706"/>
            <a:ext cx="3624027" cy="8248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OVERWHELMING OR NOT?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3FA9769-7174-4B90-9816-8CA3F0101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5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3490B1-5BAA-4CB4-A169-9220897DD4B8}"/>
              </a:ext>
            </a:extLst>
          </p:cNvPr>
          <p:cNvSpPr/>
          <p:nvPr/>
        </p:nvSpPr>
        <p:spPr>
          <a:xfrm>
            <a:off x="-6052" y="0"/>
            <a:ext cx="12192000" cy="30589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8AFA37-82FB-42B1-99D2-D1F14E630437}"/>
              </a:ext>
            </a:extLst>
          </p:cNvPr>
          <p:cNvGrpSpPr/>
          <p:nvPr/>
        </p:nvGrpSpPr>
        <p:grpSpPr>
          <a:xfrm>
            <a:off x="2341759" y="1642033"/>
            <a:ext cx="7891560" cy="5063838"/>
            <a:chOff x="2235367" y="959789"/>
            <a:chExt cx="7891560" cy="506383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9C64BF5-5371-4B38-8537-C532BC4CD26F}"/>
                </a:ext>
              </a:extLst>
            </p:cNvPr>
            <p:cNvSpPr/>
            <p:nvPr/>
          </p:nvSpPr>
          <p:spPr>
            <a:xfrm>
              <a:off x="4737444" y="1257990"/>
              <a:ext cx="2853123" cy="4472362"/>
            </a:xfrm>
            <a:custGeom>
              <a:avLst/>
              <a:gdLst>
                <a:gd name="connsiteX0" fmla="*/ 1697862 w 3395723"/>
                <a:gd name="connsiteY0" fmla="*/ 0 h 4927144"/>
                <a:gd name="connsiteX1" fmla="*/ 1723668 w 3395723"/>
                <a:gd name="connsiteY1" fmla="*/ 10853 h 4927144"/>
                <a:gd name="connsiteX2" fmla="*/ 3395723 w 3395723"/>
                <a:gd name="connsiteY2" fmla="*/ 2463572 h 4927144"/>
                <a:gd name="connsiteX3" fmla="*/ 1723668 w 3395723"/>
                <a:gd name="connsiteY3" fmla="*/ 4916291 h 4927144"/>
                <a:gd name="connsiteX4" fmla="*/ 1697862 w 3395723"/>
                <a:gd name="connsiteY4" fmla="*/ 4927144 h 4927144"/>
                <a:gd name="connsiteX5" fmla="*/ 1672056 w 3395723"/>
                <a:gd name="connsiteY5" fmla="*/ 4916291 h 4927144"/>
                <a:gd name="connsiteX6" fmla="*/ 0 w 3395723"/>
                <a:gd name="connsiteY6" fmla="*/ 2463572 h 4927144"/>
                <a:gd name="connsiteX7" fmla="*/ 1672056 w 3395723"/>
                <a:gd name="connsiteY7" fmla="*/ 10853 h 492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5723" h="4927144">
                  <a:moveTo>
                    <a:pt x="1697862" y="0"/>
                  </a:moveTo>
                  <a:lnTo>
                    <a:pt x="1723668" y="10853"/>
                  </a:lnTo>
                  <a:cubicBezTo>
                    <a:pt x="2719619" y="483206"/>
                    <a:pt x="3395723" y="1404456"/>
                    <a:pt x="3395723" y="2463572"/>
                  </a:cubicBezTo>
                  <a:cubicBezTo>
                    <a:pt x="3395723" y="3522689"/>
                    <a:pt x="2719619" y="4443939"/>
                    <a:pt x="1723668" y="4916291"/>
                  </a:cubicBezTo>
                  <a:lnTo>
                    <a:pt x="1697862" y="4927144"/>
                  </a:lnTo>
                  <a:lnTo>
                    <a:pt x="1672056" y="4916291"/>
                  </a:lnTo>
                  <a:cubicBezTo>
                    <a:pt x="676104" y="4443939"/>
                    <a:pt x="0" y="3522689"/>
                    <a:pt x="0" y="2463572"/>
                  </a:cubicBezTo>
                  <a:cubicBezTo>
                    <a:pt x="0" y="1404456"/>
                    <a:pt x="676104" y="483206"/>
                    <a:pt x="1672056" y="10853"/>
                  </a:cubicBez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EF7AC78-5D16-467A-A68E-8F5C9842DCF2}"/>
                </a:ext>
              </a:extLst>
            </p:cNvPr>
            <p:cNvSpPr/>
            <p:nvPr/>
          </p:nvSpPr>
          <p:spPr>
            <a:xfrm>
              <a:off x="6173744" y="959789"/>
              <a:ext cx="3953183" cy="5063837"/>
            </a:xfrm>
            <a:custGeom>
              <a:avLst/>
              <a:gdLst>
                <a:gd name="connsiteX0" fmla="*/ 1497105 w 4692072"/>
                <a:gd name="connsiteY0" fmla="*/ 0 h 5578764"/>
                <a:gd name="connsiteX1" fmla="*/ 4692072 w 4692072"/>
                <a:gd name="connsiteY1" fmla="*/ 2789382 h 5578764"/>
                <a:gd name="connsiteX2" fmla="*/ 1497105 w 4692072"/>
                <a:gd name="connsiteY2" fmla="*/ 5578764 h 5578764"/>
                <a:gd name="connsiteX3" fmla="*/ 253480 w 4692072"/>
                <a:gd name="connsiteY3" fmla="*/ 5359561 h 5578764"/>
                <a:gd name="connsiteX4" fmla="*/ 0 w 4692072"/>
                <a:gd name="connsiteY4" fmla="*/ 5252954 h 5578764"/>
                <a:gd name="connsiteX5" fmla="*/ 25806 w 4692072"/>
                <a:gd name="connsiteY5" fmla="*/ 5242101 h 5578764"/>
                <a:gd name="connsiteX6" fmla="*/ 1697861 w 4692072"/>
                <a:gd name="connsiteY6" fmla="*/ 2789382 h 5578764"/>
                <a:gd name="connsiteX7" fmla="*/ 25806 w 4692072"/>
                <a:gd name="connsiteY7" fmla="*/ 336663 h 5578764"/>
                <a:gd name="connsiteX8" fmla="*/ 0 w 4692072"/>
                <a:gd name="connsiteY8" fmla="*/ 325810 h 5578764"/>
                <a:gd name="connsiteX9" fmla="*/ 253480 w 4692072"/>
                <a:gd name="connsiteY9" fmla="*/ 219204 h 5578764"/>
                <a:gd name="connsiteX10" fmla="*/ 1497105 w 4692072"/>
                <a:gd name="connsiteY10" fmla="*/ 0 h 55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2072" h="5578764">
                  <a:moveTo>
                    <a:pt x="1497105" y="0"/>
                  </a:moveTo>
                  <a:cubicBezTo>
                    <a:pt x="3261637" y="0"/>
                    <a:pt x="4692072" y="1248849"/>
                    <a:pt x="4692072" y="2789382"/>
                  </a:cubicBezTo>
                  <a:cubicBezTo>
                    <a:pt x="4692072" y="4329915"/>
                    <a:pt x="3261637" y="5578764"/>
                    <a:pt x="1497105" y="5578764"/>
                  </a:cubicBezTo>
                  <a:cubicBezTo>
                    <a:pt x="1055972" y="5578764"/>
                    <a:pt x="635720" y="5500711"/>
                    <a:pt x="253480" y="5359561"/>
                  </a:cubicBezTo>
                  <a:lnTo>
                    <a:pt x="0" y="5252954"/>
                  </a:lnTo>
                  <a:lnTo>
                    <a:pt x="25806" y="5242101"/>
                  </a:lnTo>
                  <a:cubicBezTo>
                    <a:pt x="1021757" y="4769749"/>
                    <a:pt x="1697861" y="3848499"/>
                    <a:pt x="1697861" y="2789382"/>
                  </a:cubicBezTo>
                  <a:cubicBezTo>
                    <a:pt x="1697861" y="1730266"/>
                    <a:pt x="1021757" y="809016"/>
                    <a:pt x="25806" y="336663"/>
                  </a:cubicBezTo>
                  <a:lnTo>
                    <a:pt x="0" y="325810"/>
                  </a:lnTo>
                  <a:lnTo>
                    <a:pt x="253480" y="219204"/>
                  </a:lnTo>
                  <a:cubicBezTo>
                    <a:pt x="635720" y="78053"/>
                    <a:pt x="1055972" y="0"/>
                    <a:pt x="1497105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7A729CD-7B88-4F7B-B9C4-FD8FE1DCAE83}"/>
                </a:ext>
              </a:extLst>
            </p:cNvPr>
            <p:cNvSpPr/>
            <p:nvPr/>
          </p:nvSpPr>
          <p:spPr>
            <a:xfrm>
              <a:off x="2235367" y="959790"/>
              <a:ext cx="3953162" cy="5063837"/>
            </a:xfrm>
            <a:custGeom>
              <a:avLst/>
              <a:gdLst>
                <a:gd name="connsiteX0" fmla="*/ 3194967 w 4692073"/>
                <a:gd name="connsiteY0" fmla="*/ 0 h 5578764"/>
                <a:gd name="connsiteX1" fmla="*/ 4438593 w 4692073"/>
                <a:gd name="connsiteY1" fmla="*/ 219204 h 5578764"/>
                <a:gd name="connsiteX2" fmla="*/ 4692073 w 4692073"/>
                <a:gd name="connsiteY2" fmla="*/ 325810 h 5578764"/>
                <a:gd name="connsiteX3" fmla="*/ 4666267 w 4692073"/>
                <a:gd name="connsiteY3" fmla="*/ 336663 h 5578764"/>
                <a:gd name="connsiteX4" fmla="*/ 2994211 w 4692073"/>
                <a:gd name="connsiteY4" fmla="*/ 2789382 h 5578764"/>
                <a:gd name="connsiteX5" fmla="*/ 4666267 w 4692073"/>
                <a:gd name="connsiteY5" fmla="*/ 5242101 h 5578764"/>
                <a:gd name="connsiteX6" fmla="*/ 4692073 w 4692073"/>
                <a:gd name="connsiteY6" fmla="*/ 5252954 h 5578764"/>
                <a:gd name="connsiteX7" fmla="*/ 4438593 w 4692073"/>
                <a:gd name="connsiteY7" fmla="*/ 5359561 h 5578764"/>
                <a:gd name="connsiteX8" fmla="*/ 3194967 w 4692073"/>
                <a:gd name="connsiteY8" fmla="*/ 5578764 h 5578764"/>
                <a:gd name="connsiteX9" fmla="*/ 0 w 4692073"/>
                <a:gd name="connsiteY9" fmla="*/ 2789382 h 5578764"/>
                <a:gd name="connsiteX10" fmla="*/ 3194967 w 4692073"/>
                <a:gd name="connsiteY10" fmla="*/ 0 h 55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2073" h="5578764">
                  <a:moveTo>
                    <a:pt x="3194967" y="0"/>
                  </a:moveTo>
                  <a:cubicBezTo>
                    <a:pt x="3636100" y="0"/>
                    <a:pt x="4056352" y="78053"/>
                    <a:pt x="4438593" y="219204"/>
                  </a:cubicBezTo>
                  <a:lnTo>
                    <a:pt x="4692073" y="325810"/>
                  </a:lnTo>
                  <a:lnTo>
                    <a:pt x="4666267" y="336663"/>
                  </a:lnTo>
                  <a:cubicBezTo>
                    <a:pt x="3670315" y="809016"/>
                    <a:pt x="2994211" y="1730266"/>
                    <a:pt x="2994211" y="2789382"/>
                  </a:cubicBezTo>
                  <a:cubicBezTo>
                    <a:pt x="2994211" y="3848499"/>
                    <a:pt x="3670315" y="4769749"/>
                    <a:pt x="4666267" y="5242101"/>
                  </a:cubicBezTo>
                  <a:lnTo>
                    <a:pt x="4692073" y="5252954"/>
                  </a:lnTo>
                  <a:lnTo>
                    <a:pt x="4438593" y="5359561"/>
                  </a:lnTo>
                  <a:cubicBezTo>
                    <a:pt x="4056352" y="5500711"/>
                    <a:pt x="3636100" y="5578764"/>
                    <a:pt x="3194967" y="5578764"/>
                  </a:cubicBezTo>
                  <a:cubicBezTo>
                    <a:pt x="1430435" y="5578764"/>
                    <a:pt x="0" y="4329915"/>
                    <a:pt x="0" y="2789382"/>
                  </a:cubicBezTo>
                  <a:cubicBezTo>
                    <a:pt x="0" y="1248849"/>
                    <a:pt x="1430435" y="0"/>
                    <a:pt x="3194967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3D3D84-2656-47D7-8EFE-12687C7D6363}"/>
              </a:ext>
            </a:extLst>
          </p:cNvPr>
          <p:cNvGrpSpPr/>
          <p:nvPr/>
        </p:nvGrpSpPr>
        <p:grpSpPr>
          <a:xfrm>
            <a:off x="2699496" y="2018832"/>
            <a:ext cx="7394158" cy="4344025"/>
            <a:chOff x="2699496" y="2018832"/>
            <a:chExt cx="7394158" cy="43440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5C973E-A250-464E-84DD-4C06F5EA2E40}"/>
                </a:ext>
              </a:extLst>
            </p:cNvPr>
            <p:cNvSpPr/>
            <p:nvPr/>
          </p:nvSpPr>
          <p:spPr>
            <a:xfrm>
              <a:off x="7535661" y="2018832"/>
              <a:ext cx="114967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Incurred Cost </a:t>
              </a:r>
            </a:p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Submission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573C67-B9BC-45E1-A555-E101D7865412}"/>
                </a:ext>
              </a:extLst>
            </p:cNvPr>
            <p:cNvSpPr/>
            <p:nvPr/>
          </p:nvSpPr>
          <p:spPr>
            <a:xfrm>
              <a:off x="7939443" y="2653739"/>
              <a:ext cx="15664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Contractor Business</a:t>
              </a:r>
            </a:p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Systems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772795-6CEB-4FCE-A26B-E47061B3586D}"/>
                </a:ext>
              </a:extLst>
            </p:cNvPr>
            <p:cNvSpPr/>
            <p:nvPr/>
          </p:nvSpPr>
          <p:spPr>
            <a:xfrm>
              <a:off x="7931092" y="3338962"/>
              <a:ext cx="19202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CAS, FAR, TINA, DFARS</a:t>
              </a:r>
            </a:p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Compliance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4B4351-EB1B-46FF-BD31-9CB47B644BE6}"/>
                </a:ext>
              </a:extLst>
            </p:cNvPr>
            <p:cNvSpPr/>
            <p:nvPr/>
          </p:nvSpPr>
          <p:spPr>
            <a:xfrm>
              <a:off x="7852335" y="4024185"/>
              <a:ext cx="224131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Indirect Rate Structure Design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35F999-7868-4E79-BA5B-53F09CC05536}"/>
                </a:ext>
              </a:extLst>
            </p:cNvPr>
            <p:cNvSpPr/>
            <p:nvPr/>
          </p:nvSpPr>
          <p:spPr>
            <a:xfrm>
              <a:off x="7565466" y="5545420"/>
              <a:ext cx="177163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REAs/Claims, Disputes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070032-3247-4BC8-B1EF-1635D75BA000}"/>
                </a:ext>
              </a:extLst>
            </p:cNvPr>
            <p:cNvSpPr/>
            <p:nvPr/>
          </p:nvSpPr>
          <p:spPr>
            <a:xfrm>
              <a:off x="7863335" y="4495366"/>
              <a:ext cx="200888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Government Auditor (e.g. </a:t>
              </a:r>
            </a:p>
            <a:p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DCAA, DCMA, OIG, DOJ) </a:t>
              </a:r>
            </a:p>
            <a:p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findings, response &amp; </a:t>
              </a:r>
            </a:p>
            <a:p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remediation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B87CB1-27C7-4F79-A4A1-5C33D4E74A23}"/>
                </a:ext>
              </a:extLst>
            </p:cNvPr>
            <p:cNvSpPr/>
            <p:nvPr/>
          </p:nvSpPr>
          <p:spPr>
            <a:xfrm>
              <a:off x="7233563" y="6059645"/>
              <a:ext cx="1710725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Pricing and Estimating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DF5DF6-1FE8-4CF4-B868-07CC39968F27}"/>
                </a:ext>
              </a:extLst>
            </p:cNvPr>
            <p:cNvSpPr/>
            <p:nvPr/>
          </p:nvSpPr>
          <p:spPr>
            <a:xfrm>
              <a:off x="3896575" y="2077747"/>
              <a:ext cx="1617752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Enterprise Wide Risk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05C873-8FEE-45F3-9B56-8B0D5EC2F0E0}"/>
                </a:ext>
              </a:extLst>
            </p:cNvPr>
            <p:cNvSpPr/>
            <p:nvPr/>
          </p:nvSpPr>
          <p:spPr>
            <a:xfrm>
              <a:off x="4055889" y="2493245"/>
              <a:ext cx="92685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Fraud Risk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DFAE3C-075F-4F49-9516-C93C6AD7F069}"/>
                </a:ext>
              </a:extLst>
            </p:cNvPr>
            <p:cNvSpPr/>
            <p:nvPr/>
          </p:nvSpPr>
          <p:spPr>
            <a:xfrm>
              <a:off x="3443470" y="2888184"/>
              <a:ext cx="1503938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Financial Reporting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CD4B1D-56A2-418C-A29E-2B542A376338}"/>
                </a:ext>
              </a:extLst>
            </p:cNvPr>
            <p:cNvSpPr/>
            <p:nvPr/>
          </p:nvSpPr>
          <p:spPr>
            <a:xfrm>
              <a:off x="2699496" y="3348180"/>
              <a:ext cx="2319418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Inventory &amp; Asset Management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AA73E37-E12C-47B2-B18A-8BE3DA9552F0}"/>
                </a:ext>
              </a:extLst>
            </p:cNvPr>
            <p:cNvSpPr/>
            <p:nvPr/>
          </p:nvSpPr>
          <p:spPr>
            <a:xfrm>
              <a:off x="3195804" y="3759506"/>
              <a:ext cx="145424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Human Resources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FDE0F1D-7F87-4D41-8CD8-6408BA6C3729}"/>
                </a:ext>
              </a:extLst>
            </p:cNvPr>
            <p:cNvSpPr/>
            <p:nvPr/>
          </p:nvSpPr>
          <p:spPr>
            <a:xfrm>
              <a:off x="2979190" y="4173952"/>
              <a:ext cx="1648208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Revenue Re</a:t>
              </a:r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cognition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D979244-4027-42AA-833D-17BA30FF998F}"/>
                </a:ext>
              </a:extLst>
            </p:cNvPr>
            <p:cNvSpPr/>
            <p:nvPr/>
          </p:nvSpPr>
          <p:spPr>
            <a:xfrm>
              <a:off x="3267939" y="4585278"/>
              <a:ext cx="130997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Shared Services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92FE30E-8C90-410A-B068-23397D3883D6}"/>
                </a:ext>
              </a:extLst>
            </p:cNvPr>
            <p:cNvSpPr/>
            <p:nvPr/>
          </p:nvSpPr>
          <p:spPr>
            <a:xfrm>
              <a:off x="3084818" y="5030785"/>
              <a:ext cx="1767856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Information Technology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EE5B70E-E45C-4707-8588-5F023E021B08}"/>
                </a:ext>
              </a:extLst>
            </p:cNvPr>
            <p:cNvSpPr/>
            <p:nvPr/>
          </p:nvSpPr>
          <p:spPr>
            <a:xfrm>
              <a:off x="3615651" y="5487362"/>
              <a:ext cx="1095173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Supply Chain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9BF887-A941-462E-B450-02BA66318BF9}"/>
                </a:ext>
              </a:extLst>
            </p:cNvPr>
            <p:cNvSpPr/>
            <p:nvPr/>
          </p:nvSpPr>
          <p:spPr>
            <a:xfrm>
              <a:off x="3594336" y="5808859"/>
              <a:ext cx="1157241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Data Analytics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6CB4A6E-92F0-4502-AEE2-2CD49FE8F2D7}"/>
                </a:ext>
              </a:extLst>
            </p:cNvPr>
            <p:cNvSpPr/>
            <p:nvPr/>
          </p:nvSpPr>
          <p:spPr>
            <a:xfrm>
              <a:off x="4627398" y="6085858"/>
              <a:ext cx="65274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Payroll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5C58295-285D-498E-A796-55D9B71B8AC6}"/>
                </a:ext>
              </a:extLst>
            </p:cNvPr>
            <p:cNvSpPr/>
            <p:nvPr/>
          </p:nvSpPr>
          <p:spPr>
            <a:xfrm>
              <a:off x="5585606" y="2755742"/>
              <a:ext cx="130997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Internal Controls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ED55549-3F38-4720-B5F1-086310D19362}"/>
                </a:ext>
              </a:extLst>
            </p:cNvPr>
            <p:cNvSpPr/>
            <p:nvPr/>
          </p:nvSpPr>
          <p:spPr>
            <a:xfrm>
              <a:off x="5414084" y="3097645"/>
              <a:ext cx="165301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Government Contract</a:t>
              </a:r>
            </a:p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Risks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F2A4B06-16F7-4013-A4D5-1C1CA460A407}"/>
                </a:ext>
              </a:extLst>
            </p:cNvPr>
            <p:cNvSpPr/>
            <p:nvPr/>
          </p:nvSpPr>
          <p:spPr>
            <a:xfrm>
              <a:off x="5269011" y="3531507"/>
              <a:ext cx="1943161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Ethics &amp; Code of Conduct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3229E2D-DEA3-4780-BA4B-8BC4604FC525}"/>
                </a:ext>
              </a:extLst>
            </p:cNvPr>
            <p:cNvSpPr/>
            <p:nvPr/>
          </p:nvSpPr>
          <p:spPr>
            <a:xfrm>
              <a:off x="5142822" y="3826790"/>
              <a:ext cx="219553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Cost Allowability &amp; Allocability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974479-35CF-41F0-B23F-20B449573DD1}"/>
                </a:ext>
              </a:extLst>
            </p:cNvPr>
            <p:cNvSpPr/>
            <p:nvPr/>
          </p:nvSpPr>
          <p:spPr>
            <a:xfrm>
              <a:off x="5706493" y="4151470"/>
              <a:ext cx="1063112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Procurement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3CF0FAB-2CB8-42D4-991E-05177FA9F59B}"/>
                </a:ext>
              </a:extLst>
            </p:cNvPr>
            <p:cNvSpPr/>
            <p:nvPr/>
          </p:nvSpPr>
          <p:spPr>
            <a:xfrm>
              <a:off x="5340456" y="4472785"/>
              <a:ext cx="1848135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Contracts Administration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29DE7B9-F674-43BB-9565-39BCE888FF50}"/>
                </a:ext>
              </a:extLst>
            </p:cNvPr>
            <p:cNvSpPr/>
            <p:nvPr/>
          </p:nvSpPr>
          <p:spPr>
            <a:xfrm>
              <a:off x="5699315" y="4786129"/>
              <a:ext cx="1124731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Time Keeping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6DE8626-8BAE-4E8F-8ED0-5215B20A827F}"/>
                </a:ext>
              </a:extLst>
            </p:cNvPr>
            <p:cNvSpPr/>
            <p:nvPr/>
          </p:nvSpPr>
          <p:spPr>
            <a:xfrm>
              <a:off x="5309299" y="5159131"/>
              <a:ext cx="1848135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Contracts Administration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048AB50B-8F4F-104E-B24B-2322E7D9E6E8}"/>
              </a:ext>
            </a:extLst>
          </p:cNvPr>
          <p:cNvSpPr txBox="1">
            <a:spLocks/>
          </p:cNvSpPr>
          <p:nvPr/>
        </p:nvSpPr>
        <p:spPr>
          <a:xfrm>
            <a:off x="980052" y="738466"/>
            <a:ext cx="10515600" cy="681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REQUIREMENTS – INTERNAL AND EXTERNAL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3BA4D1F-92A4-4E93-AF4B-2D666026B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2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A6D55C-9F38-46A0-A73C-5738A1D8320A}"/>
              </a:ext>
            </a:extLst>
          </p:cNvPr>
          <p:cNvSpPr/>
          <p:nvPr/>
        </p:nvSpPr>
        <p:spPr>
          <a:xfrm>
            <a:off x="0" y="1899541"/>
            <a:ext cx="12192000" cy="3058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26FFF2-E8F5-4114-B1B0-08F81655431E}"/>
              </a:ext>
            </a:extLst>
          </p:cNvPr>
          <p:cNvSpPr txBox="1">
            <a:spLocks/>
          </p:cNvSpPr>
          <p:nvPr/>
        </p:nvSpPr>
        <p:spPr>
          <a:xfrm>
            <a:off x="557212" y="3088482"/>
            <a:ext cx="4033837" cy="681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RESOURCES</a:t>
            </a:r>
          </a:p>
        </p:txBody>
      </p:sp>
      <p:pic>
        <p:nvPicPr>
          <p:cNvPr id="2050" name="Picture 2" descr="31 Must-Read Books for Aspiring CEOs and Entrepreneurs">
            <a:extLst>
              <a:ext uri="{FF2B5EF4-FFF2-40B4-BE49-F238E27FC236}">
                <a16:creationId xmlns:a16="http://schemas.microsoft.com/office/drawing/2014/main" id="{B96BD94F-C54A-4A41-B5FD-C22DD412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78" y="1335881"/>
            <a:ext cx="6274110" cy="4186237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0B9498F-72B4-4C6E-BC00-AE8F06219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9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79FCE8-C78E-4723-B68E-77327F9AC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792" y="3281530"/>
            <a:ext cx="4772417" cy="1102291"/>
          </a:xfrm>
        </p:spPr>
        <p:txBody>
          <a:bodyPr>
            <a:normAutofit fontScale="90000"/>
          </a:bodyPr>
          <a:lstStyle/>
          <a:p>
            <a:r>
              <a:rPr lang="en-US"/>
              <a:t>Government Contracting Entry Considerations &amp; Guidance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78032-7158-4F74-BDAC-C1E06036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E458-E7C2-4395-B75D-476A174CEE4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1D8A29A-3F08-4277-8505-BE0FA5C143FE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3529264" y="4494894"/>
            <a:ext cx="5133473" cy="526312"/>
          </a:xfrm>
        </p:spPr>
        <p:txBody>
          <a:bodyPr/>
          <a:lstStyle/>
          <a:p>
            <a:r>
              <a:rPr lang="en-US"/>
              <a:t>Matt Griffin &amp; Jim Gilbert</a:t>
            </a:r>
          </a:p>
        </p:txBody>
      </p:sp>
    </p:spTree>
    <p:extLst>
      <p:ext uri="{BB962C8B-B14F-4D97-AF65-F5344CB8AC3E}">
        <p14:creationId xmlns:p14="http://schemas.microsoft.com/office/powerpoint/2010/main" val="2398228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43BAD4-1442-7643-89DE-ED513DBB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106" y="630058"/>
            <a:ext cx="6893529" cy="53808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08D5A9-D38B-4948-9054-A4C3ADC47130}"/>
              </a:ext>
            </a:extLst>
          </p:cNvPr>
          <p:cNvSpPr/>
          <p:nvPr/>
        </p:nvSpPr>
        <p:spPr>
          <a:xfrm>
            <a:off x="0" y="0"/>
            <a:ext cx="5924177" cy="68580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5E0E0D8-B231-4090-9A0A-1FC476B4C63F}"/>
              </a:ext>
            </a:extLst>
          </p:cNvPr>
          <p:cNvSpPr txBox="1">
            <a:spLocks/>
          </p:cNvSpPr>
          <p:nvPr/>
        </p:nvSpPr>
        <p:spPr>
          <a:xfrm>
            <a:off x="333188" y="1875778"/>
            <a:ext cx="5257800" cy="44598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>
                <a:solidFill>
                  <a:schemeClr val="bg1"/>
                </a:solidFill>
              </a:rPr>
              <a:t>Representation - Company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Functional Business Leaders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Charter and Purpose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Periodic Review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Near-Term Goals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Strategic Goals </a:t>
            </a:r>
          </a:p>
          <a:p>
            <a:pPr lvl="2"/>
            <a:r>
              <a:rPr lang="en-US" sz="1800" dirty="0">
                <a:solidFill>
                  <a:schemeClr val="bg1"/>
                </a:solidFill>
              </a:rPr>
              <a:t>FFP to Cost Reimbursable </a:t>
            </a:r>
          </a:p>
          <a:p>
            <a:pPr lvl="2"/>
            <a:r>
              <a:rPr lang="en-US" sz="1800" dirty="0">
                <a:solidFill>
                  <a:schemeClr val="bg1"/>
                </a:solidFill>
              </a:rPr>
              <a:t>Technology </a:t>
            </a:r>
          </a:p>
          <a:p>
            <a:pPr lvl="2"/>
            <a:r>
              <a:rPr lang="en-US" sz="1800" dirty="0">
                <a:solidFill>
                  <a:schemeClr val="bg1"/>
                </a:solidFill>
              </a:rPr>
              <a:t>Strategic Hires</a:t>
            </a:r>
          </a:p>
          <a:p>
            <a:pPr lvl="2"/>
            <a:r>
              <a:rPr lang="en-US" sz="1800" dirty="0">
                <a:solidFill>
                  <a:schemeClr val="bg1"/>
                </a:solidFill>
              </a:rPr>
              <a:t>Clients and Markets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DB3EDC-8648-4DEF-A1FC-C91D3FDB0857}"/>
              </a:ext>
            </a:extLst>
          </p:cNvPr>
          <p:cNvSpPr txBox="1">
            <a:spLocks/>
          </p:cNvSpPr>
          <p:nvPr/>
        </p:nvSpPr>
        <p:spPr>
          <a:xfrm>
            <a:off x="978506" y="1048459"/>
            <a:ext cx="3967163" cy="68103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RESOURCES - STEERING COMMITTEE</a:t>
            </a:r>
          </a:p>
          <a:p>
            <a:pPr algn="ctr"/>
            <a:endParaRPr lang="en-US" sz="2800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5D5E25E-1AE0-4DDF-B0A7-F2AD2AE8F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34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E216C1-7736-472E-985E-A04E1C6B8A6D}"/>
              </a:ext>
            </a:extLst>
          </p:cNvPr>
          <p:cNvSpPr/>
          <p:nvPr/>
        </p:nvSpPr>
        <p:spPr>
          <a:xfrm>
            <a:off x="0" y="0"/>
            <a:ext cx="6400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CA135FD-D965-4842-9212-B57C6F328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4745" y="1006764"/>
            <a:ext cx="5603246" cy="48444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F1A28-DE77-46B2-9881-DCBB6FE776BD}"/>
              </a:ext>
            </a:extLst>
          </p:cNvPr>
          <p:cNvSpPr txBox="1">
            <a:spLocks/>
          </p:cNvSpPr>
          <p:nvPr/>
        </p:nvSpPr>
        <p:spPr>
          <a:xfrm>
            <a:off x="8133677" y="2428140"/>
            <a:ext cx="2856346" cy="20017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Process Owner</a:t>
            </a:r>
          </a:p>
          <a:p>
            <a:r>
              <a:rPr lang="en-US" sz="1800" dirty="0"/>
              <a:t>Disparate Systems</a:t>
            </a:r>
          </a:p>
          <a:p>
            <a:r>
              <a:rPr lang="en-US" sz="1800" dirty="0"/>
              <a:t>Audit and Reporting</a:t>
            </a:r>
          </a:p>
          <a:p>
            <a:r>
              <a:rPr lang="en-US" sz="1800" dirty="0"/>
              <a:t>Chart of Accounts</a:t>
            </a:r>
          </a:p>
          <a:p>
            <a:r>
              <a:rPr lang="en-US" sz="1800" dirty="0"/>
              <a:t>FAR 31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Oval Callout 14">
            <a:extLst>
              <a:ext uri="{FF2B5EF4-FFF2-40B4-BE49-F238E27FC236}">
                <a16:creationId xmlns:a16="http://schemas.microsoft.com/office/drawing/2014/main" id="{AA7215EB-7F4D-4B17-950A-078357C8BD94}"/>
              </a:ext>
            </a:extLst>
          </p:cNvPr>
          <p:cNvSpPr/>
          <p:nvPr/>
        </p:nvSpPr>
        <p:spPr>
          <a:xfrm>
            <a:off x="5559944" y="894580"/>
            <a:ext cx="1601004" cy="1434684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Can my auditor easily audit my records?</a:t>
            </a:r>
          </a:p>
        </p:txBody>
      </p:sp>
      <p:sp>
        <p:nvSpPr>
          <p:cNvPr id="5" name="Oval Callout 15">
            <a:extLst>
              <a:ext uri="{FF2B5EF4-FFF2-40B4-BE49-F238E27FC236}">
                <a16:creationId xmlns:a16="http://schemas.microsoft.com/office/drawing/2014/main" id="{CA0134BB-2CDE-4C6B-8573-6031C59331C7}"/>
              </a:ext>
            </a:extLst>
          </p:cNvPr>
          <p:cNvSpPr/>
          <p:nvPr/>
        </p:nvSpPr>
        <p:spPr>
          <a:xfrm>
            <a:off x="5499989" y="2711658"/>
            <a:ext cx="1601004" cy="1434684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How do I manage one off systems?</a:t>
            </a:r>
          </a:p>
        </p:txBody>
      </p:sp>
      <p:sp>
        <p:nvSpPr>
          <p:cNvPr id="6" name="Oval Callout 16">
            <a:extLst>
              <a:ext uri="{FF2B5EF4-FFF2-40B4-BE49-F238E27FC236}">
                <a16:creationId xmlns:a16="http://schemas.microsoft.com/office/drawing/2014/main" id="{154E74EE-3F72-4C1C-B87C-D44058A674E7}"/>
              </a:ext>
            </a:extLst>
          </p:cNvPr>
          <p:cNvSpPr/>
          <p:nvPr/>
        </p:nvSpPr>
        <p:spPr>
          <a:xfrm>
            <a:off x="5477049" y="4692648"/>
            <a:ext cx="1646883" cy="1434684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&amp; Workflow easy to follow?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B4FFD3-C416-4ADC-AE05-07124F91F599}"/>
              </a:ext>
            </a:extLst>
          </p:cNvPr>
          <p:cNvSpPr txBox="1">
            <a:spLocks/>
          </p:cNvSpPr>
          <p:nvPr/>
        </p:nvSpPr>
        <p:spPr>
          <a:xfrm>
            <a:off x="6931701" y="618887"/>
            <a:ext cx="5260299" cy="89669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TECHNOLOGY CONSIDERATIONS</a:t>
            </a:r>
            <a:endParaRPr lang="en-US" sz="2800" b="1">
              <a:solidFill>
                <a:schemeClr val="accent6">
                  <a:lumMod val="90000"/>
                  <a:lumOff val="10000"/>
                </a:schemeClr>
              </a:solidFill>
              <a:cs typeface="Arial"/>
            </a:endParaRP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68BC3947-1CA8-4B97-82DD-DEF333E89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BBBEA22-0AA7-EC4E-9042-5965FF273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340909"/>
              </p:ext>
            </p:extLst>
          </p:nvPr>
        </p:nvGraphicFramePr>
        <p:xfrm>
          <a:off x="-164273" y="5314984"/>
          <a:ext cx="8364943" cy="1555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74590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8AEADD-7A32-4E8C-B495-B6CD04B19682}"/>
              </a:ext>
            </a:extLst>
          </p:cNvPr>
          <p:cNvSpPr/>
          <p:nvPr/>
        </p:nvSpPr>
        <p:spPr>
          <a:xfrm>
            <a:off x="0" y="0"/>
            <a:ext cx="5924177" cy="68580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D18B02FB-F715-4BC1-9D96-15C89B8D4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420" y="4655286"/>
            <a:ext cx="1069694" cy="1049511"/>
          </a:xfrm>
          <a:prstGeom prst="rect">
            <a:avLst/>
          </a:prstGeom>
        </p:spPr>
      </p:pic>
      <p:pic>
        <p:nvPicPr>
          <p:cNvPr id="5" name="Picture 13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0F8EAFC7-773C-4B6E-BBE4-2BC61F127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876" y="5943699"/>
            <a:ext cx="1619921" cy="888343"/>
          </a:xfrm>
          <a:prstGeom prst="rect">
            <a:avLst/>
          </a:prstGeom>
        </p:spPr>
      </p:pic>
      <p:pic>
        <p:nvPicPr>
          <p:cNvPr id="7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7D6244-E6E8-40A6-A9CB-9E7EFAC9C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0623" y="1125993"/>
            <a:ext cx="1895475" cy="600075"/>
          </a:xfrm>
          <a:prstGeom prst="rect">
            <a:avLst/>
          </a:prstGeom>
        </p:spPr>
      </p:pic>
      <p:pic>
        <p:nvPicPr>
          <p:cNvPr id="9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0CE6B7-BF95-4E4B-8A54-4D097560D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208" y="3631733"/>
            <a:ext cx="1362075" cy="944347"/>
          </a:xfrm>
          <a:prstGeom prst="rect">
            <a:avLst/>
          </a:prstGeom>
        </p:spPr>
      </p:pic>
      <p:pic>
        <p:nvPicPr>
          <p:cNvPr id="17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71FA724F-7419-40F0-9194-AEC1E46B5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3192" y="127558"/>
            <a:ext cx="1362075" cy="1019175"/>
          </a:xfrm>
          <a:prstGeom prst="rect">
            <a:avLst/>
          </a:prstGeom>
        </p:spPr>
      </p:pic>
      <p:pic>
        <p:nvPicPr>
          <p:cNvPr id="21" name="Picture 14" descr="A picture containing food, player, drawing&#10;&#10;Description automatically generated">
            <a:extLst>
              <a:ext uri="{FF2B5EF4-FFF2-40B4-BE49-F238E27FC236}">
                <a16:creationId xmlns:a16="http://schemas.microsoft.com/office/drawing/2014/main" id="{F951DB09-C074-4426-A532-D5764FB47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100" y="2921676"/>
            <a:ext cx="1572136" cy="874592"/>
          </a:xfrm>
          <a:prstGeom prst="rect">
            <a:avLst/>
          </a:prstGeom>
        </p:spPr>
      </p:pic>
      <p:pic>
        <p:nvPicPr>
          <p:cNvPr id="23" name="Picture 18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C848C19-523F-4B4E-AE54-F1CB14F6BF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7470" y="238169"/>
            <a:ext cx="2619375" cy="657225"/>
          </a:xfrm>
          <a:prstGeom prst="rect">
            <a:avLst/>
          </a:prstGeom>
        </p:spPr>
      </p:pic>
      <p:pic>
        <p:nvPicPr>
          <p:cNvPr id="25" name="Picture 17" descr="A picture containing fish&#10;&#10;Description automatically generated">
            <a:extLst>
              <a:ext uri="{FF2B5EF4-FFF2-40B4-BE49-F238E27FC236}">
                <a16:creationId xmlns:a16="http://schemas.microsoft.com/office/drawing/2014/main" id="{437DB075-922A-4891-BF38-4D05E0A0AE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5772" y="2778228"/>
            <a:ext cx="1257300" cy="1257300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08893DE7-7923-458C-A0DF-2CF8345863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5792" y="2160330"/>
            <a:ext cx="2588464" cy="592168"/>
          </a:xfrm>
          <a:prstGeom prst="rect">
            <a:avLst/>
          </a:prstGeom>
        </p:spPr>
      </p:pic>
      <p:pic>
        <p:nvPicPr>
          <p:cNvPr id="29" name="Picture 27">
            <a:extLst>
              <a:ext uri="{FF2B5EF4-FFF2-40B4-BE49-F238E27FC236}">
                <a16:creationId xmlns:a16="http://schemas.microsoft.com/office/drawing/2014/main" id="{A409D2AF-8E25-4D0B-AF0F-4817A0D0D0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19597" y="4811764"/>
            <a:ext cx="1417248" cy="534298"/>
          </a:xfrm>
          <a:prstGeom prst="rect">
            <a:avLst/>
          </a:prstGeom>
        </p:spPr>
      </p:pic>
      <p:pic>
        <p:nvPicPr>
          <p:cNvPr id="31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1722397D-3E70-4830-8589-98A117AD26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35373" y="5078913"/>
            <a:ext cx="1199499" cy="1222332"/>
          </a:xfrm>
          <a:prstGeom prst="rect">
            <a:avLst/>
          </a:prstGeom>
        </p:spPr>
      </p:pic>
      <p:pic>
        <p:nvPicPr>
          <p:cNvPr id="33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2C8305-EFFE-42FF-B3BF-E55CE72C47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7859" y="1460641"/>
            <a:ext cx="2201995" cy="465720"/>
          </a:xfrm>
          <a:prstGeom prst="rect">
            <a:avLst/>
          </a:prstGeom>
        </p:spPr>
      </p:pic>
      <p:pic>
        <p:nvPicPr>
          <p:cNvPr id="35" name="Picture 30" descr="A close up of a screen&#10;&#10;Description automatically generated">
            <a:extLst>
              <a:ext uri="{FF2B5EF4-FFF2-40B4-BE49-F238E27FC236}">
                <a16:creationId xmlns:a16="http://schemas.microsoft.com/office/drawing/2014/main" id="{7CB14493-F339-413C-BAA7-61ACAE2F1F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5772" y="4294249"/>
            <a:ext cx="2743200" cy="342900"/>
          </a:xfrm>
          <a:prstGeom prst="rect">
            <a:avLst/>
          </a:prstGeom>
        </p:spPr>
      </p:pic>
      <p:pic>
        <p:nvPicPr>
          <p:cNvPr id="37" name="Picture 31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A7F968C6-AF4F-4DCF-A436-F0C8A6ADF1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00632" y="2815583"/>
            <a:ext cx="1135992" cy="736944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9BD0A79B-64B4-4D9A-BA2A-600C37B47CD7}"/>
              </a:ext>
            </a:extLst>
          </p:cNvPr>
          <p:cNvSpPr txBox="1">
            <a:spLocks/>
          </p:cNvSpPr>
          <p:nvPr/>
        </p:nvSpPr>
        <p:spPr>
          <a:xfrm>
            <a:off x="-87356" y="3115231"/>
            <a:ext cx="5105400" cy="681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DISPARATE SYSTEMS</a:t>
            </a:r>
          </a:p>
        </p:txBody>
      </p:sp>
      <p:sp>
        <p:nvSpPr>
          <p:cNvPr id="6" name="Oval Callout 14">
            <a:extLst>
              <a:ext uri="{FF2B5EF4-FFF2-40B4-BE49-F238E27FC236}">
                <a16:creationId xmlns:a16="http://schemas.microsoft.com/office/drawing/2014/main" id="{8FF6F084-B39D-4DA0-B0AB-946818AE7419}"/>
              </a:ext>
            </a:extLst>
          </p:cNvPr>
          <p:cNvSpPr/>
          <p:nvPr/>
        </p:nvSpPr>
        <p:spPr>
          <a:xfrm>
            <a:off x="4960180" y="160809"/>
            <a:ext cx="1961753" cy="1963974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Analytics</a:t>
            </a:r>
          </a:p>
        </p:txBody>
      </p:sp>
      <p:sp>
        <p:nvSpPr>
          <p:cNvPr id="8" name="Oval Callout 14">
            <a:extLst>
              <a:ext uri="{FF2B5EF4-FFF2-40B4-BE49-F238E27FC236}">
                <a16:creationId xmlns:a16="http://schemas.microsoft.com/office/drawing/2014/main" id="{C5D91BA1-10B8-4CAD-9AC8-450B1741C201}"/>
              </a:ext>
            </a:extLst>
          </p:cNvPr>
          <p:cNvSpPr/>
          <p:nvPr/>
        </p:nvSpPr>
        <p:spPr>
          <a:xfrm>
            <a:off x="4930687" y="2313626"/>
            <a:ext cx="2020741" cy="197380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Management</a:t>
            </a:r>
          </a:p>
        </p:txBody>
      </p:sp>
      <p:sp>
        <p:nvSpPr>
          <p:cNvPr id="10" name="Oval Callout 14">
            <a:extLst>
              <a:ext uri="{FF2B5EF4-FFF2-40B4-BE49-F238E27FC236}">
                <a16:creationId xmlns:a16="http://schemas.microsoft.com/office/drawing/2014/main" id="{CAA48F7C-4BCB-41EA-A2EC-06763BD20D8F}"/>
              </a:ext>
            </a:extLst>
          </p:cNvPr>
          <p:cNvSpPr/>
          <p:nvPr/>
        </p:nvSpPr>
        <p:spPr>
          <a:xfrm>
            <a:off x="4930687" y="4576080"/>
            <a:ext cx="1900492" cy="185635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Integration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E6C7433F-A726-4A27-8322-503602B899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29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6627C4-7A6B-4412-BACE-C16F81369E2E}"/>
              </a:ext>
            </a:extLst>
          </p:cNvPr>
          <p:cNvSpPr/>
          <p:nvPr/>
        </p:nvSpPr>
        <p:spPr>
          <a:xfrm>
            <a:off x="0" y="3794592"/>
            <a:ext cx="12192000" cy="30589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C222B-1128-49D7-9507-877636117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8" y="1165405"/>
            <a:ext cx="5733351" cy="4568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B9187-54A1-44B3-9A2A-03AB2CA64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875" y="1576752"/>
            <a:ext cx="6344462" cy="415713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</p:pic>
      <p:sp>
        <p:nvSpPr>
          <p:cNvPr id="7" name="Wave 6">
            <a:extLst>
              <a:ext uri="{FF2B5EF4-FFF2-40B4-BE49-F238E27FC236}">
                <a16:creationId xmlns:a16="http://schemas.microsoft.com/office/drawing/2014/main" id="{CC5CA2AF-6550-4FE6-A661-51EDEDA4E7C6}"/>
              </a:ext>
            </a:extLst>
          </p:cNvPr>
          <p:cNvSpPr/>
          <p:nvPr/>
        </p:nvSpPr>
        <p:spPr>
          <a:xfrm>
            <a:off x="3543432" y="2263987"/>
            <a:ext cx="5733351" cy="2859763"/>
          </a:xfrm>
          <a:prstGeom prst="wave">
            <a:avLst/>
          </a:prstGeom>
          <a:solidFill>
            <a:schemeClr val="accent6">
              <a:lumMod val="25000"/>
              <a:lumOff val="7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What’s</a:t>
            </a:r>
            <a:r>
              <a:rPr lang="en-US" sz="4400" b="1"/>
              <a:t> </a:t>
            </a:r>
            <a:r>
              <a:rPr lang="en-US" sz="4400" b="1">
                <a:solidFill>
                  <a:srgbClr val="002060"/>
                </a:solidFill>
              </a:rPr>
              <a:t>Our Plan?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80D9CA-AC1F-E74D-BB73-46E87937C3F1}"/>
              </a:ext>
            </a:extLst>
          </p:cNvPr>
          <p:cNvSpPr txBox="1">
            <a:spLocks/>
          </p:cNvSpPr>
          <p:nvPr/>
        </p:nvSpPr>
        <p:spPr>
          <a:xfrm>
            <a:off x="838200" y="283237"/>
            <a:ext cx="10515600" cy="681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PROJECT PLAN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6ED8E70-F6B0-458F-AD07-908664535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38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E1935B-06F5-494F-AAAE-38263FEC55FF}"/>
              </a:ext>
            </a:extLst>
          </p:cNvPr>
          <p:cNvSpPr/>
          <p:nvPr/>
        </p:nvSpPr>
        <p:spPr>
          <a:xfrm>
            <a:off x="0" y="1899541"/>
            <a:ext cx="12192000" cy="305891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E216A08-4558-40CE-A89A-6EA7934A2FE2}"/>
              </a:ext>
            </a:extLst>
          </p:cNvPr>
          <p:cNvSpPr/>
          <p:nvPr/>
        </p:nvSpPr>
        <p:spPr>
          <a:xfrm>
            <a:off x="5164830" y="1750787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Estimating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75FFAF-69B1-4FD9-9C59-160FF20BCB93}"/>
              </a:ext>
            </a:extLst>
          </p:cNvPr>
          <p:cNvSpPr/>
          <p:nvPr/>
        </p:nvSpPr>
        <p:spPr>
          <a:xfrm>
            <a:off x="6898647" y="1699109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Executive Mgt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927E12-56C9-4E3E-9AA3-23F6498C8D8C}"/>
              </a:ext>
            </a:extLst>
          </p:cNvPr>
          <p:cNvSpPr/>
          <p:nvPr/>
        </p:nvSpPr>
        <p:spPr>
          <a:xfrm>
            <a:off x="6005311" y="2518193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PM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8EC895-DFA5-4A31-8FFB-7792F6F04F4B}"/>
              </a:ext>
            </a:extLst>
          </p:cNvPr>
          <p:cNvSpPr/>
          <p:nvPr/>
        </p:nvSpPr>
        <p:spPr>
          <a:xfrm>
            <a:off x="8439208" y="1741971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Field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C9553D-C73C-4D15-B54D-B70A9E63F547}"/>
              </a:ext>
            </a:extLst>
          </p:cNvPr>
          <p:cNvSpPr/>
          <p:nvPr/>
        </p:nvSpPr>
        <p:spPr>
          <a:xfrm>
            <a:off x="5098894" y="3427285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Accounting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06C63C-B026-4326-879B-6190C27D0916}"/>
              </a:ext>
            </a:extLst>
          </p:cNvPr>
          <p:cNvSpPr/>
          <p:nvPr/>
        </p:nvSpPr>
        <p:spPr>
          <a:xfrm>
            <a:off x="6602014" y="3582107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Technology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4297DC-0269-4652-BEE9-B8BE64B95C62}"/>
              </a:ext>
            </a:extLst>
          </p:cNvPr>
          <p:cNvSpPr/>
          <p:nvPr/>
        </p:nvSpPr>
        <p:spPr>
          <a:xfrm>
            <a:off x="7503980" y="2692737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BD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578AC56-FE12-4DF5-A894-478101B883FC}"/>
              </a:ext>
            </a:extLst>
          </p:cNvPr>
          <p:cNvSpPr/>
          <p:nvPr/>
        </p:nvSpPr>
        <p:spPr>
          <a:xfrm>
            <a:off x="10083096" y="1899541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Contracting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D37F08-601D-4CE2-B949-2FE679D4424F}"/>
              </a:ext>
            </a:extLst>
          </p:cNvPr>
          <p:cNvSpPr/>
          <p:nvPr/>
        </p:nvSpPr>
        <p:spPr>
          <a:xfrm>
            <a:off x="8256992" y="3561624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Compliance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66C8C6-3984-4368-B2E3-FE9B0AC8FE3A}"/>
              </a:ext>
            </a:extLst>
          </p:cNvPr>
          <p:cNvSpPr/>
          <p:nvPr/>
        </p:nvSpPr>
        <p:spPr>
          <a:xfrm>
            <a:off x="8989379" y="2680426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Human 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Resources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7BEE3A-8F8B-4042-A92C-63B42374B930}"/>
              </a:ext>
            </a:extLst>
          </p:cNvPr>
          <p:cNvSpPr/>
          <p:nvPr/>
        </p:nvSpPr>
        <p:spPr>
          <a:xfrm>
            <a:off x="10439829" y="2738932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Purchasing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10C8EF4-78A0-458D-A66E-27C9621A2E90}"/>
              </a:ext>
            </a:extLst>
          </p:cNvPr>
          <p:cNvSpPr/>
          <p:nvPr/>
        </p:nvSpPr>
        <p:spPr>
          <a:xfrm>
            <a:off x="9849030" y="3582107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Equipment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Assets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5065932-046C-41FB-B392-6022641D5D52}"/>
              </a:ext>
            </a:extLst>
          </p:cNvPr>
          <p:cNvSpPr/>
          <p:nvPr/>
        </p:nvSpPr>
        <p:spPr>
          <a:xfrm>
            <a:off x="4172094" y="2479931"/>
            <a:ext cx="1417320" cy="141732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Risk Mgt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DC8CE46-615F-4029-B5E5-0B868E4D97C4}"/>
              </a:ext>
            </a:extLst>
          </p:cNvPr>
          <p:cNvSpPr txBox="1">
            <a:spLocks/>
          </p:cNvSpPr>
          <p:nvPr/>
        </p:nvSpPr>
        <p:spPr>
          <a:xfrm>
            <a:off x="990600" y="543214"/>
            <a:ext cx="10515600" cy="681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PROJECT PLAN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437BB1-3ED8-4BDA-9F5F-B4E9CB29CE83}"/>
              </a:ext>
            </a:extLst>
          </p:cNvPr>
          <p:cNvSpPr txBox="1"/>
          <p:nvPr/>
        </p:nvSpPr>
        <p:spPr>
          <a:xfrm>
            <a:off x="780353" y="2827120"/>
            <a:ext cx="33176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Near-Term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Long-Term Strategies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Strategic Planning Integration 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0FAB13F-CD6E-46F7-8D27-8EED5F231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46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6845C0-F76F-4A10-8390-3237B0C8987C}"/>
              </a:ext>
            </a:extLst>
          </p:cNvPr>
          <p:cNvSpPr/>
          <p:nvPr/>
        </p:nvSpPr>
        <p:spPr>
          <a:xfrm>
            <a:off x="0" y="-33007"/>
            <a:ext cx="12192000" cy="30589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B05F7-D361-4DB7-9206-996AD2E68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863" y="981746"/>
            <a:ext cx="4712482" cy="4602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35A868-6A97-460A-A676-BD973F788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81746"/>
            <a:ext cx="5379268" cy="2618668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D75472C-28A6-4F57-B475-5F941BF84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813002"/>
              </p:ext>
            </p:extLst>
          </p:nvPr>
        </p:nvGraphicFramePr>
        <p:xfrm>
          <a:off x="6711697" y="2118814"/>
          <a:ext cx="5655733" cy="3242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2DC4B66-BE1A-4AF0-B2A6-5AF8E5ADFF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725263"/>
              </p:ext>
            </p:extLst>
          </p:nvPr>
        </p:nvGraphicFramePr>
        <p:xfrm>
          <a:off x="571254" y="4499976"/>
          <a:ext cx="9036318" cy="340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56DA9849-D9E0-4DA4-93E2-6C98DCBB3B1E}"/>
              </a:ext>
            </a:extLst>
          </p:cNvPr>
          <p:cNvSpPr txBox="1">
            <a:spLocks/>
          </p:cNvSpPr>
          <p:nvPr/>
        </p:nvSpPr>
        <p:spPr>
          <a:xfrm>
            <a:off x="923545" y="427086"/>
            <a:ext cx="10515600" cy="681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PROJECT PLAN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E650DC4F-FF17-4126-835E-C0BBCA4F7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77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6CB1C8-A808-4E6F-A33A-132E3229163D}"/>
              </a:ext>
            </a:extLst>
          </p:cNvPr>
          <p:cNvSpPr/>
          <p:nvPr/>
        </p:nvSpPr>
        <p:spPr>
          <a:xfrm>
            <a:off x="1" y="0"/>
            <a:ext cx="4341340" cy="68580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64DA63A-DE76-4B53-8BA1-7E4CACE8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492" y="3942467"/>
            <a:ext cx="3350740" cy="731464"/>
          </a:xfrm>
          <a:prstGeom prst="rect">
            <a:avLst/>
          </a:prstGeom>
        </p:spPr>
      </p:pic>
      <p:pic>
        <p:nvPicPr>
          <p:cNvPr id="5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F9EBBC-55E2-47D1-8D43-2FB6CB061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268" y="1667627"/>
            <a:ext cx="3803821" cy="129621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A8F04AD-C952-4225-9D40-CCE8D3BD0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117" y="4938909"/>
            <a:ext cx="3376483" cy="456170"/>
          </a:xfrm>
          <a:prstGeom prst="rect">
            <a:avLst/>
          </a:prstGeom>
        </p:spPr>
      </p:pic>
      <p:pic>
        <p:nvPicPr>
          <p:cNvPr id="9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67EDBD7-16E2-4627-9A99-9936FEDFF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4995" y="3087084"/>
            <a:ext cx="1710639" cy="1710639"/>
          </a:xfrm>
          <a:prstGeom prst="rect">
            <a:avLst/>
          </a:prstGeom>
        </p:spPr>
      </p:pic>
      <p:pic>
        <p:nvPicPr>
          <p:cNvPr id="11" name="Picture 11" descr="A picture containing light, device&#10;&#10;Description automatically generated">
            <a:extLst>
              <a:ext uri="{FF2B5EF4-FFF2-40B4-BE49-F238E27FC236}">
                <a16:creationId xmlns:a16="http://schemas.microsoft.com/office/drawing/2014/main" id="{F0F8C000-0A6F-4970-BA57-8BB5EF291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704" y="3088066"/>
            <a:ext cx="3083010" cy="566280"/>
          </a:xfrm>
          <a:prstGeom prst="rect">
            <a:avLst/>
          </a:prstGeom>
        </p:spPr>
      </p:pic>
      <p:pic>
        <p:nvPicPr>
          <p:cNvPr id="1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83844D8-BC1C-419E-941C-C99D22C44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3566" y="2610901"/>
            <a:ext cx="1452283" cy="1452283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5E992AC7-DA3D-40C9-8469-47D7D1E379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3925" y="1624270"/>
            <a:ext cx="2136431" cy="1197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5D1E789-12E0-47BE-AA93-A352A0B8614E}"/>
              </a:ext>
            </a:extLst>
          </p:cNvPr>
          <p:cNvSpPr txBox="1">
            <a:spLocks/>
          </p:cNvSpPr>
          <p:nvPr/>
        </p:nvSpPr>
        <p:spPr>
          <a:xfrm>
            <a:off x="424420" y="3088481"/>
            <a:ext cx="3350740" cy="681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GET WORK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74758F0-DD6E-4540-B6B0-D9AC005109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25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Rectangle 533">
            <a:extLst>
              <a:ext uri="{FF2B5EF4-FFF2-40B4-BE49-F238E27FC236}">
                <a16:creationId xmlns:a16="http://schemas.microsoft.com/office/drawing/2014/main" id="{51CA657A-764F-4A29-A36E-DAA5E7432E3A}"/>
              </a:ext>
            </a:extLst>
          </p:cNvPr>
          <p:cNvSpPr/>
          <p:nvPr/>
        </p:nvSpPr>
        <p:spPr>
          <a:xfrm>
            <a:off x="0" y="1149532"/>
            <a:ext cx="12192000" cy="45589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575B57-B865-4CC9-A563-50CC204B9575}"/>
              </a:ext>
            </a:extLst>
          </p:cNvPr>
          <p:cNvSpPr txBox="1">
            <a:spLocks/>
          </p:cNvSpPr>
          <p:nvPr/>
        </p:nvSpPr>
        <p:spPr>
          <a:xfrm>
            <a:off x="990600" y="543214"/>
            <a:ext cx="10515600" cy="681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TAKEAWAYS</a:t>
            </a:r>
          </a:p>
        </p:txBody>
      </p:sp>
      <p:grpSp>
        <p:nvGrpSpPr>
          <p:cNvPr id="32" name="Google Shape;3952;p38">
            <a:extLst>
              <a:ext uri="{FF2B5EF4-FFF2-40B4-BE49-F238E27FC236}">
                <a16:creationId xmlns:a16="http://schemas.microsoft.com/office/drawing/2014/main" id="{1E9D3A26-315C-284D-8A3D-54478822F18A}"/>
              </a:ext>
            </a:extLst>
          </p:cNvPr>
          <p:cNvGrpSpPr/>
          <p:nvPr/>
        </p:nvGrpSpPr>
        <p:grpSpPr>
          <a:xfrm>
            <a:off x="2983061" y="1882409"/>
            <a:ext cx="2230878" cy="3186908"/>
            <a:chOff x="457208" y="1168980"/>
            <a:chExt cx="2230878" cy="3186908"/>
          </a:xfrm>
        </p:grpSpPr>
        <p:sp>
          <p:nvSpPr>
            <p:cNvPr id="33" name="Google Shape;3953;p38">
              <a:extLst>
                <a:ext uri="{FF2B5EF4-FFF2-40B4-BE49-F238E27FC236}">
                  <a16:creationId xmlns:a16="http://schemas.microsoft.com/office/drawing/2014/main" id="{D92EEDE5-74DA-684E-8AD7-CAE45DBDE14D}"/>
                </a:ext>
              </a:extLst>
            </p:cNvPr>
            <p:cNvSpPr/>
            <p:nvPr/>
          </p:nvSpPr>
          <p:spPr>
            <a:xfrm>
              <a:off x="1574706" y="1500083"/>
              <a:ext cx="523577" cy="2196703"/>
            </a:xfrm>
            <a:custGeom>
              <a:avLst/>
              <a:gdLst/>
              <a:ahLst/>
              <a:cxnLst/>
              <a:rect l="l" t="t" r="r" b="b"/>
              <a:pathLst>
                <a:path w="16025" h="67234" extrusionOk="0">
                  <a:moveTo>
                    <a:pt x="16025" y="0"/>
                  </a:moveTo>
                  <a:lnTo>
                    <a:pt x="0" y="9279"/>
                  </a:lnTo>
                  <a:lnTo>
                    <a:pt x="0" y="67233"/>
                  </a:lnTo>
                  <a:lnTo>
                    <a:pt x="16025" y="57986"/>
                  </a:lnTo>
                  <a:lnTo>
                    <a:pt x="16025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54;p38">
              <a:extLst>
                <a:ext uri="{FF2B5EF4-FFF2-40B4-BE49-F238E27FC236}">
                  <a16:creationId xmlns:a16="http://schemas.microsoft.com/office/drawing/2014/main" id="{D5337768-C181-A146-8414-51413948DB8B}"/>
                </a:ext>
              </a:extLst>
            </p:cNvPr>
            <p:cNvSpPr/>
            <p:nvPr/>
          </p:nvSpPr>
          <p:spPr>
            <a:xfrm>
              <a:off x="1006661" y="1475252"/>
              <a:ext cx="568077" cy="2221534"/>
            </a:xfrm>
            <a:custGeom>
              <a:avLst/>
              <a:gdLst/>
              <a:ahLst/>
              <a:cxnLst/>
              <a:rect l="l" t="t" r="r" b="b"/>
              <a:pathLst>
                <a:path w="17387" h="67994" extrusionOk="0">
                  <a:moveTo>
                    <a:pt x="0" y="0"/>
                  </a:moveTo>
                  <a:lnTo>
                    <a:pt x="0" y="57954"/>
                  </a:lnTo>
                  <a:lnTo>
                    <a:pt x="17386" y="67993"/>
                  </a:lnTo>
                  <a:lnTo>
                    <a:pt x="17386" y="10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55;p38">
              <a:extLst>
                <a:ext uri="{FF2B5EF4-FFF2-40B4-BE49-F238E27FC236}">
                  <a16:creationId xmlns:a16="http://schemas.microsoft.com/office/drawing/2014/main" id="{D73B866E-435B-294F-9819-DBA126624E85}"/>
                </a:ext>
              </a:extLst>
            </p:cNvPr>
            <p:cNvSpPr/>
            <p:nvPr/>
          </p:nvSpPr>
          <p:spPr>
            <a:xfrm>
              <a:off x="1031493" y="1579151"/>
              <a:ext cx="519427" cy="2103129"/>
            </a:xfrm>
            <a:custGeom>
              <a:avLst/>
              <a:gdLst/>
              <a:ahLst/>
              <a:cxnLst/>
              <a:rect l="l" t="t" r="r" b="b"/>
              <a:pathLst>
                <a:path w="15898" h="64370" extrusionOk="0">
                  <a:moveTo>
                    <a:pt x="302" y="1"/>
                  </a:moveTo>
                  <a:cubicBezTo>
                    <a:pt x="127" y="1"/>
                    <a:pt x="0" y="152"/>
                    <a:pt x="0" y="399"/>
                  </a:cubicBezTo>
                  <a:lnTo>
                    <a:pt x="0" y="55218"/>
                  </a:lnTo>
                  <a:lnTo>
                    <a:pt x="15898" y="64370"/>
                  </a:lnTo>
                  <a:lnTo>
                    <a:pt x="15898" y="9583"/>
                  </a:lnTo>
                  <a:cubicBezTo>
                    <a:pt x="15898" y="9234"/>
                    <a:pt x="15645" y="8791"/>
                    <a:pt x="15360" y="8633"/>
                  </a:cubicBezTo>
                  <a:lnTo>
                    <a:pt x="538" y="82"/>
                  </a:lnTo>
                  <a:cubicBezTo>
                    <a:pt x="455" y="26"/>
                    <a:pt x="375" y="1"/>
                    <a:pt x="302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56;p38">
              <a:extLst>
                <a:ext uri="{FF2B5EF4-FFF2-40B4-BE49-F238E27FC236}">
                  <a16:creationId xmlns:a16="http://schemas.microsoft.com/office/drawing/2014/main" id="{C15FC522-2E4D-BA40-A378-64CD782462EF}"/>
                </a:ext>
              </a:extLst>
            </p:cNvPr>
            <p:cNvSpPr/>
            <p:nvPr/>
          </p:nvSpPr>
          <p:spPr>
            <a:xfrm>
              <a:off x="1047012" y="1606073"/>
              <a:ext cx="488389" cy="388182"/>
            </a:xfrm>
            <a:custGeom>
              <a:avLst/>
              <a:gdLst/>
              <a:ahLst/>
              <a:cxnLst/>
              <a:rect l="l" t="t" r="r" b="b"/>
              <a:pathLst>
                <a:path w="14948" h="11881" extrusionOk="0">
                  <a:moveTo>
                    <a:pt x="256" y="0"/>
                  </a:moveTo>
                  <a:cubicBezTo>
                    <a:pt x="102" y="0"/>
                    <a:pt x="0" y="118"/>
                    <a:pt x="0" y="303"/>
                  </a:cubicBezTo>
                  <a:lnTo>
                    <a:pt x="0" y="2932"/>
                  </a:lnTo>
                  <a:cubicBezTo>
                    <a:pt x="0" y="3217"/>
                    <a:pt x="190" y="3533"/>
                    <a:pt x="444" y="3692"/>
                  </a:cubicBezTo>
                  <a:lnTo>
                    <a:pt x="14505" y="11831"/>
                  </a:lnTo>
                  <a:cubicBezTo>
                    <a:pt x="14572" y="11864"/>
                    <a:pt x="14636" y="11880"/>
                    <a:pt x="14692" y="11880"/>
                  </a:cubicBezTo>
                  <a:cubicBezTo>
                    <a:pt x="14846" y="11880"/>
                    <a:pt x="14948" y="11763"/>
                    <a:pt x="14948" y="11577"/>
                  </a:cubicBezTo>
                  <a:lnTo>
                    <a:pt x="14948" y="8949"/>
                  </a:lnTo>
                  <a:cubicBezTo>
                    <a:pt x="14948" y="8664"/>
                    <a:pt x="14758" y="8315"/>
                    <a:pt x="14505" y="8189"/>
                  </a:cubicBezTo>
                  <a:lnTo>
                    <a:pt x="444" y="50"/>
                  </a:lnTo>
                  <a:cubicBezTo>
                    <a:pt x="376" y="16"/>
                    <a:pt x="312" y="0"/>
                    <a:pt x="256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57;p38">
              <a:extLst>
                <a:ext uri="{FF2B5EF4-FFF2-40B4-BE49-F238E27FC236}">
                  <a16:creationId xmlns:a16="http://schemas.microsoft.com/office/drawing/2014/main" id="{769745C4-CC09-074B-97B0-C76DCB559B1A}"/>
                </a:ext>
              </a:extLst>
            </p:cNvPr>
            <p:cNvSpPr/>
            <p:nvPr/>
          </p:nvSpPr>
          <p:spPr>
            <a:xfrm>
              <a:off x="1071843" y="164286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58;p38">
              <a:extLst>
                <a:ext uri="{FF2B5EF4-FFF2-40B4-BE49-F238E27FC236}">
                  <a16:creationId xmlns:a16="http://schemas.microsoft.com/office/drawing/2014/main" id="{77382023-5CBA-8F46-AFEF-6330C47C8B5F}"/>
                </a:ext>
              </a:extLst>
            </p:cNvPr>
            <p:cNvSpPr/>
            <p:nvPr/>
          </p:nvSpPr>
          <p:spPr>
            <a:xfrm>
              <a:off x="1071843" y="1669752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04" y="3136"/>
                  </a:lnTo>
                  <a:lnTo>
                    <a:pt x="5004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59;p38">
              <a:extLst>
                <a:ext uri="{FF2B5EF4-FFF2-40B4-BE49-F238E27FC236}">
                  <a16:creationId xmlns:a16="http://schemas.microsoft.com/office/drawing/2014/main" id="{BFBC335E-377A-2C43-93B3-0A3DFD1E0891}"/>
                </a:ext>
              </a:extLst>
            </p:cNvPr>
            <p:cNvSpPr/>
            <p:nvPr/>
          </p:nvSpPr>
          <p:spPr>
            <a:xfrm>
              <a:off x="1071843" y="1695628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60;p38">
              <a:extLst>
                <a:ext uri="{FF2B5EF4-FFF2-40B4-BE49-F238E27FC236}">
                  <a16:creationId xmlns:a16="http://schemas.microsoft.com/office/drawing/2014/main" id="{02E90915-6946-594E-87D7-61985EC6ECD4}"/>
                </a:ext>
              </a:extLst>
            </p:cNvPr>
            <p:cNvSpPr/>
            <p:nvPr/>
          </p:nvSpPr>
          <p:spPr>
            <a:xfrm>
              <a:off x="1380173" y="1844452"/>
              <a:ext cx="21760" cy="28523"/>
            </a:xfrm>
            <a:custGeom>
              <a:avLst/>
              <a:gdLst/>
              <a:ahLst/>
              <a:cxnLst/>
              <a:rect l="l" t="t" r="r" b="b"/>
              <a:pathLst>
                <a:path w="666" h="873" extrusionOk="0">
                  <a:moveTo>
                    <a:pt x="182" y="1"/>
                  </a:moveTo>
                  <a:cubicBezTo>
                    <a:pt x="70" y="1"/>
                    <a:pt x="1" y="95"/>
                    <a:pt x="1" y="259"/>
                  </a:cubicBezTo>
                  <a:cubicBezTo>
                    <a:pt x="1" y="449"/>
                    <a:pt x="127" y="734"/>
                    <a:pt x="317" y="829"/>
                  </a:cubicBezTo>
                  <a:cubicBezTo>
                    <a:pt x="374" y="858"/>
                    <a:pt x="428" y="872"/>
                    <a:pt x="476" y="872"/>
                  </a:cubicBezTo>
                  <a:cubicBezTo>
                    <a:pt x="588" y="872"/>
                    <a:pt x="666" y="794"/>
                    <a:pt x="666" y="639"/>
                  </a:cubicBezTo>
                  <a:cubicBezTo>
                    <a:pt x="666" y="418"/>
                    <a:pt x="507" y="164"/>
                    <a:pt x="317" y="38"/>
                  </a:cubicBezTo>
                  <a:cubicBezTo>
                    <a:pt x="268" y="13"/>
                    <a:pt x="222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61;p38">
              <a:extLst>
                <a:ext uri="{FF2B5EF4-FFF2-40B4-BE49-F238E27FC236}">
                  <a16:creationId xmlns:a16="http://schemas.microsoft.com/office/drawing/2014/main" id="{2EF4A2EA-CC69-064E-A16E-EF0611625A62}"/>
                </a:ext>
              </a:extLst>
            </p:cNvPr>
            <p:cNvSpPr/>
            <p:nvPr/>
          </p:nvSpPr>
          <p:spPr>
            <a:xfrm>
              <a:off x="1427777" y="1872386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0" y="89"/>
                    <a:pt x="0" y="228"/>
                  </a:cubicBezTo>
                  <a:cubicBezTo>
                    <a:pt x="0" y="449"/>
                    <a:pt x="159" y="703"/>
                    <a:pt x="349" y="829"/>
                  </a:cubicBezTo>
                  <a:cubicBezTo>
                    <a:pt x="400" y="855"/>
                    <a:pt x="446" y="867"/>
                    <a:pt x="487" y="867"/>
                  </a:cubicBezTo>
                  <a:cubicBezTo>
                    <a:pt x="598" y="867"/>
                    <a:pt x="665" y="778"/>
                    <a:pt x="665" y="639"/>
                  </a:cubicBezTo>
                  <a:cubicBezTo>
                    <a:pt x="665" y="418"/>
                    <a:pt x="539" y="164"/>
                    <a:pt x="349" y="38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62;p38">
              <a:extLst>
                <a:ext uri="{FF2B5EF4-FFF2-40B4-BE49-F238E27FC236}">
                  <a16:creationId xmlns:a16="http://schemas.microsoft.com/office/drawing/2014/main" id="{5736392E-272B-D34B-B2E3-83A7FFD21D4C}"/>
                </a:ext>
              </a:extLst>
            </p:cNvPr>
            <p:cNvSpPr/>
            <p:nvPr/>
          </p:nvSpPr>
          <p:spPr>
            <a:xfrm>
              <a:off x="1476394" y="1900125"/>
              <a:ext cx="21760" cy="28523"/>
            </a:xfrm>
            <a:custGeom>
              <a:avLst/>
              <a:gdLst/>
              <a:ahLst/>
              <a:cxnLst/>
              <a:rect l="l" t="t" r="r" b="b"/>
              <a:pathLst>
                <a:path w="666" h="873" extrusionOk="0">
                  <a:moveTo>
                    <a:pt x="165" y="1"/>
                  </a:moveTo>
                  <a:cubicBezTo>
                    <a:pt x="63" y="1"/>
                    <a:pt x="1" y="78"/>
                    <a:pt x="1" y="234"/>
                  </a:cubicBezTo>
                  <a:cubicBezTo>
                    <a:pt x="1" y="455"/>
                    <a:pt x="127" y="709"/>
                    <a:pt x="317" y="835"/>
                  </a:cubicBezTo>
                  <a:cubicBezTo>
                    <a:pt x="367" y="860"/>
                    <a:pt x="415" y="872"/>
                    <a:pt x="458" y="872"/>
                  </a:cubicBezTo>
                  <a:cubicBezTo>
                    <a:pt x="579" y="872"/>
                    <a:pt x="666" y="777"/>
                    <a:pt x="666" y="614"/>
                  </a:cubicBezTo>
                  <a:cubicBezTo>
                    <a:pt x="666" y="424"/>
                    <a:pt x="508" y="170"/>
                    <a:pt x="317" y="44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63;p38">
              <a:extLst>
                <a:ext uri="{FF2B5EF4-FFF2-40B4-BE49-F238E27FC236}">
                  <a16:creationId xmlns:a16="http://schemas.microsoft.com/office/drawing/2014/main" id="{F817C7F1-A4CD-6F4E-AFC0-09C3C4CF5531}"/>
                </a:ext>
              </a:extLst>
            </p:cNvPr>
            <p:cNvSpPr/>
            <p:nvPr/>
          </p:nvSpPr>
          <p:spPr>
            <a:xfrm>
              <a:off x="1047012" y="1744539"/>
              <a:ext cx="488389" cy="387953"/>
            </a:xfrm>
            <a:custGeom>
              <a:avLst/>
              <a:gdLst/>
              <a:ahLst/>
              <a:cxnLst/>
              <a:rect l="l" t="t" r="r" b="b"/>
              <a:pathLst>
                <a:path w="14948" h="11874" extrusionOk="0">
                  <a:moveTo>
                    <a:pt x="241" y="0"/>
                  </a:moveTo>
                  <a:cubicBezTo>
                    <a:pt x="95" y="0"/>
                    <a:pt x="0" y="107"/>
                    <a:pt x="0" y="309"/>
                  </a:cubicBezTo>
                  <a:lnTo>
                    <a:pt x="0" y="2937"/>
                  </a:lnTo>
                  <a:cubicBezTo>
                    <a:pt x="0" y="3222"/>
                    <a:pt x="190" y="3539"/>
                    <a:pt x="444" y="3697"/>
                  </a:cubicBezTo>
                  <a:lnTo>
                    <a:pt x="14505" y="11804"/>
                  </a:lnTo>
                  <a:cubicBezTo>
                    <a:pt x="14580" y="11852"/>
                    <a:pt x="14650" y="11873"/>
                    <a:pt x="14711" y="11873"/>
                  </a:cubicBezTo>
                  <a:cubicBezTo>
                    <a:pt x="14854" y="11873"/>
                    <a:pt x="14948" y="11751"/>
                    <a:pt x="14948" y="11551"/>
                  </a:cubicBezTo>
                  <a:lnTo>
                    <a:pt x="14948" y="8923"/>
                  </a:lnTo>
                  <a:cubicBezTo>
                    <a:pt x="14948" y="8669"/>
                    <a:pt x="14758" y="8321"/>
                    <a:pt x="14505" y="8194"/>
                  </a:cubicBezTo>
                  <a:lnTo>
                    <a:pt x="444" y="55"/>
                  </a:lnTo>
                  <a:cubicBezTo>
                    <a:pt x="370" y="18"/>
                    <a:pt x="301" y="0"/>
                    <a:pt x="241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64;p38">
              <a:extLst>
                <a:ext uri="{FF2B5EF4-FFF2-40B4-BE49-F238E27FC236}">
                  <a16:creationId xmlns:a16="http://schemas.microsoft.com/office/drawing/2014/main" id="{22097D3F-D14F-C64E-8ACF-3CE6E69CE2EF}"/>
                </a:ext>
              </a:extLst>
            </p:cNvPr>
            <p:cNvSpPr/>
            <p:nvPr/>
          </p:nvSpPr>
          <p:spPr>
            <a:xfrm>
              <a:off x="1071843" y="1781524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65;p38">
              <a:extLst>
                <a:ext uri="{FF2B5EF4-FFF2-40B4-BE49-F238E27FC236}">
                  <a16:creationId xmlns:a16="http://schemas.microsoft.com/office/drawing/2014/main" id="{09B106BD-56F6-EF4C-916B-425D1D0A89E4}"/>
                </a:ext>
              </a:extLst>
            </p:cNvPr>
            <p:cNvSpPr/>
            <p:nvPr/>
          </p:nvSpPr>
          <p:spPr>
            <a:xfrm>
              <a:off x="1071843" y="1807368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66;p38">
              <a:extLst>
                <a:ext uri="{FF2B5EF4-FFF2-40B4-BE49-F238E27FC236}">
                  <a16:creationId xmlns:a16="http://schemas.microsoft.com/office/drawing/2014/main" id="{DE4D0FBE-E608-614B-81DD-ECA16EE8B6C5}"/>
                </a:ext>
              </a:extLst>
            </p:cNvPr>
            <p:cNvSpPr/>
            <p:nvPr/>
          </p:nvSpPr>
          <p:spPr>
            <a:xfrm>
              <a:off x="1071843" y="183429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967;p38">
              <a:extLst>
                <a:ext uri="{FF2B5EF4-FFF2-40B4-BE49-F238E27FC236}">
                  <a16:creationId xmlns:a16="http://schemas.microsoft.com/office/drawing/2014/main" id="{1E6EFBC1-7A8A-5A4D-825A-7BCE5A1B9829}"/>
                </a:ext>
              </a:extLst>
            </p:cNvPr>
            <p:cNvSpPr/>
            <p:nvPr/>
          </p:nvSpPr>
          <p:spPr>
            <a:xfrm>
              <a:off x="1380173" y="1983081"/>
              <a:ext cx="21760" cy="28360"/>
            </a:xfrm>
            <a:custGeom>
              <a:avLst/>
              <a:gdLst/>
              <a:ahLst/>
              <a:cxnLst/>
              <a:rect l="l" t="t" r="r" b="b"/>
              <a:pathLst>
                <a:path w="666" h="868" extrusionOk="0">
                  <a:moveTo>
                    <a:pt x="179" y="1"/>
                  </a:moveTo>
                  <a:cubicBezTo>
                    <a:pt x="68" y="1"/>
                    <a:pt x="1" y="89"/>
                    <a:pt x="1" y="228"/>
                  </a:cubicBezTo>
                  <a:cubicBezTo>
                    <a:pt x="1" y="450"/>
                    <a:pt x="127" y="703"/>
                    <a:pt x="317" y="830"/>
                  </a:cubicBezTo>
                  <a:cubicBezTo>
                    <a:pt x="368" y="855"/>
                    <a:pt x="417" y="867"/>
                    <a:pt x="461" y="867"/>
                  </a:cubicBezTo>
                  <a:cubicBezTo>
                    <a:pt x="581" y="867"/>
                    <a:pt x="666" y="779"/>
                    <a:pt x="666" y="640"/>
                  </a:cubicBezTo>
                  <a:cubicBezTo>
                    <a:pt x="666" y="418"/>
                    <a:pt x="507" y="165"/>
                    <a:pt x="317" y="38"/>
                  </a:cubicBezTo>
                  <a:cubicBezTo>
                    <a:pt x="266" y="13"/>
                    <a:pt x="220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968;p38">
              <a:extLst>
                <a:ext uri="{FF2B5EF4-FFF2-40B4-BE49-F238E27FC236}">
                  <a16:creationId xmlns:a16="http://schemas.microsoft.com/office/drawing/2014/main" id="{D79DB11C-D36E-5A4B-AE6F-25FD6C8AB8EC}"/>
                </a:ext>
              </a:extLst>
            </p:cNvPr>
            <p:cNvSpPr/>
            <p:nvPr/>
          </p:nvSpPr>
          <p:spPr>
            <a:xfrm>
              <a:off x="1427777" y="2010853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0"/>
                  </a:moveTo>
                  <a:cubicBezTo>
                    <a:pt x="78" y="0"/>
                    <a:pt x="0" y="78"/>
                    <a:pt x="0" y="233"/>
                  </a:cubicBezTo>
                  <a:cubicBezTo>
                    <a:pt x="0" y="455"/>
                    <a:pt x="159" y="708"/>
                    <a:pt x="349" y="835"/>
                  </a:cubicBezTo>
                  <a:cubicBezTo>
                    <a:pt x="398" y="860"/>
                    <a:pt x="444" y="872"/>
                    <a:pt x="484" y="872"/>
                  </a:cubicBezTo>
                  <a:cubicBezTo>
                    <a:pt x="596" y="872"/>
                    <a:pt x="665" y="77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5"/>
                    <a:pt x="238" y="0"/>
                    <a:pt x="190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969;p38">
              <a:extLst>
                <a:ext uri="{FF2B5EF4-FFF2-40B4-BE49-F238E27FC236}">
                  <a16:creationId xmlns:a16="http://schemas.microsoft.com/office/drawing/2014/main" id="{62946834-A64B-C348-95EA-7B1C16B16D5E}"/>
                </a:ext>
              </a:extLst>
            </p:cNvPr>
            <p:cNvSpPr/>
            <p:nvPr/>
          </p:nvSpPr>
          <p:spPr>
            <a:xfrm>
              <a:off x="1475381" y="2038526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13" y="1"/>
                  </a:moveTo>
                  <a:cubicBezTo>
                    <a:pt x="181" y="1"/>
                    <a:pt x="152" y="7"/>
                    <a:pt x="127" y="20"/>
                  </a:cubicBezTo>
                  <a:cubicBezTo>
                    <a:pt x="0" y="83"/>
                    <a:pt x="0" y="336"/>
                    <a:pt x="127" y="558"/>
                  </a:cubicBezTo>
                  <a:cubicBezTo>
                    <a:pt x="231" y="741"/>
                    <a:pt x="401" y="859"/>
                    <a:pt x="528" y="859"/>
                  </a:cubicBezTo>
                  <a:cubicBezTo>
                    <a:pt x="555" y="859"/>
                    <a:pt x="580" y="854"/>
                    <a:pt x="602" y="843"/>
                  </a:cubicBezTo>
                  <a:cubicBezTo>
                    <a:pt x="729" y="780"/>
                    <a:pt x="729" y="526"/>
                    <a:pt x="602" y="305"/>
                  </a:cubicBezTo>
                  <a:cubicBezTo>
                    <a:pt x="501" y="102"/>
                    <a:pt x="338" y="1"/>
                    <a:pt x="213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970;p38">
              <a:extLst>
                <a:ext uri="{FF2B5EF4-FFF2-40B4-BE49-F238E27FC236}">
                  <a16:creationId xmlns:a16="http://schemas.microsoft.com/office/drawing/2014/main" id="{73F4E268-5AA9-5142-B913-10A21BA04D70}"/>
                </a:ext>
              </a:extLst>
            </p:cNvPr>
            <p:cNvSpPr/>
            <p:nvPr/>
          </p:nvSpPr>
          <p:spPr>
            <a:xfrm>
              <a:off x="1047012" y="1883168"/>
              <a:ext cx="488389" cy="387529"/>
            </a:xfrm>
            <a:custGeom>
              <a:avLst/>
              <a:gdLst/>
              <a:ahLst/>
              <a:cxnLst/>
              <a:rect l="l" t="t" r="r" b="b"/>
              <a:pathLst>
                <a:path w="14948" h="11861" extrusionOk="0">
                  <a:moveTo>
                    <a:pt x="241" y="1"/>
                  </a:moveTo>
                  <a:cubicBezTo>
                    <a:pt x="95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191"/>
                    <a:pt x="190" y="3540"/>
                    <a:pt x="444" y="3666"/>
                  </a:cubicBezTo>
                  <a:lnTo>
                    <a:pt x="14505" y="11805"/>
                  </a:lnTo>
                  <a:cubicBezTo>
                    <a:pt x="14579" y="11842"/>
                    <a:pt x="14647" y="11860"/>
                    <a:pt x="14707" y="11860"/>
                  </a:cubicBezTo>
                  <a:cubicBezTo>
                    <a:pt x="14853" y="11860"/>
                    <a:pt x="14948" y="11754"/>
                    <a:pt x="14948" y="11552"/>
                  </a:cubicBezTo>
                  <a:lnTo>
                    <a:pt x="14948" y="8923"/>
                  </a:lnTo>
                  <a:cubicBezTo>
                    <a:pt x="14948" y="8670"/>
                    <a:pt x="14758" y="8322"/>
                    <a:pt x="14505" y="8195"/>
                  </a:cubicBezTo>
                  <a:lnTo>
                    <a:pt x="444" y="56"/>
                  </a:lnTo>
                  <a:cubicBezTo>
                    <a:pt x="370" y="19"/>
                    <a:pt x="301" y="1"/>
                    <a:pt x="241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971;p38">
              <a:extLst>
                <a:ext uri="{FF2B5EF4-FFF2-40B4-BE49-F238E27FC236}">
                  <a16:creationId xmlns:a16="http://schemas.microsoft.com/office/drawing/2014/main" id="{0E3C8440-9B64-9A41-BB75-212FA0204689}"/>
                </a:ext>
              </a:extLst>
            </p:cNvPr>
            <p:cNvSpPr/>
            <p:nvPr/>
          </p:nvSpPr>
          <p:spPr>
            <a:xfrm>
              <a:off x="1071843" y="1920154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72;p38">
              <a:extLst>
                <a:ext uri="{FF2B5EF4-FFF2-40B4-BE49-F238E27FC236}">
                  <a16:creationId xmlns:a16="http://schemas.microsoft.com/office/drawing/2014/main" id="{2B814B44-BF7D-054C-AAC9-69E6485CD602}"/>
                </a:ext>
              </a:extLst>
            </p:cNvPr>
            <p:cNvSpPr/>
            <p:nvPr/>
          </p:nvSpPr>
          <p:spPr>
            <a:xfrm>
              <a:off x="1071843" y="194603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973;p38">
              <a:extLst>
                <a:ext uri="{FF2B5EF4-FFF2-40B4-BE49-F238E27FC236}">
                  <a16:creationId xmlns:a16="http://schemas.microsoft.com/office/drawing/2014/main" id="{5D177427-F9D2-9548-84BE-54DAD590828C}"/>
                </a:ext>
              </a:extLst>
            </p:cNvPr>
            <p:cNvSpPr/>
            <p:nvPr/>
          </p:nvSpPr>
          <p:spPr>
            <a:xfrm>
              <a:off x="1071843" y="1972920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974;p38">
              <a:extLst>
                <a:ext uri="{FF2B5EF4-FFF2-40B4-BE49-F238E27FC236}">
                  <a16:creationId xmlns:a16="http://schemas.microsoft.com/office/drawing/2014/main" id="{C733FD70-3D21-0342-867A-95D643B00AB9}"/>
                </a:ext>
              </a:extLst>
            </p:cNvPr>
            <p:cNvSpPr/>
            <p:nvPr/>
          </p:nvSpPr>
          <p:spPr>
            <a:xfrm>
              <a:off x="1379128" y="2121384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80"/>
                    <a:pt x="1" y="334"/>
                    <a:pt x="128" y="556"/>
                  </a:cubicBezTo>
                  <a:cubicBezTo>
                    <a:pt x="229" y="758"/>
                    <a:pt x="391" y="860"/>
                    <a:pt x="517" y="860"/>
                  </a:cubicBezTo>
                  <a:cubicBezTo>
                    <a:pt x="548" y="860"/>
                    <a:pt x="577" y="853"/>
                    <a:pt x="603" y="841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75;p38">
              <a:extLst>
                <a:ext uri="{FF2B5EF4-FFF2-40B4-BE49-F238E27FC236}">
                  <a16:creationId xmlns:a16="http://schemas.microsoft.com/office/drawing/2014/main" id="{9CE6915A-EB44-1A42-BEFA-EEF7F4D00EB9}"/>
                </a:ext>
              </a:extLst>
            </p:cNvPr>
            <p:cNvSpPr/>
            <p:nvPr/>
          </p:nvSpPr>
          <p:spPr>
            <a:xfrm>
              <a:off x="1427777" y="2149057"/>
              <a:ext cx="21760" cy="28556"/>
            </a:xfrm>
            <a:custGeom>
              <a:avLst/>
              <a:gdLst/>
              <a:ahLst/>
              <a:cxnLst/>
              <a:rect l="l" t="t" r="r" b="b"/>
              <a:pathLst>
                <a:path w="666" h="874" extrusionOk="0">
                  <a:moveTo>
                    <a:pt x="187" y="0"/>
                  </a:moveTo>
                  <a:cubicBezTo>
                    <a:pt x="77" y="0"/>
                    <a:pt x="0" y="93"/>
                    <a:pt x="0" y="247"/>
                  </a:cubicBezTo>
                  <a:cubicBezTo>
                    <a:pt x="0" y="469"/>
                    <a:pt x="159" y="722"/>
                    <a:pt x="349" y="817"/>
                  </a:cubicBezTo>
                  <a:cubicBezTo>
                    <a:pt x="407" y="856"/>
                    <a:pt x="459" y="874"/>
                    <a:pt x="503" y="874"/>
                  </a:cubicBezTo>
                  <a:cubicBezTo>
                    <a:pt x="604" y="874"/>
                    <a:pt x="665" y="781"/>
                    <a:pt x="665" y="627"/>
                  </a:cubicBezTo>
                  <a:cubicBezTo>
                    <a:pt x="665" y="405"/>
                    <a:pt x="539" y="152"/>
                    <a:pt x="349" y="57"/>
                  </a:cubicBezTo>
                  <a:cubicBezTo>
                    <a:pt x="291" y="18"/>
                    <a:pt x="235" y="0"/>
                    <a:pt x="18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76;p38">
              <a:extLst>
                <a:ext uri="{FF2B5EF4-FFF2-40B4-BE49-F238E27FC236}">
                  <a16:creationId xmlns:a16="http://schemas.microsoft.com/office/drawing/2014/main" id="{12E137AA-0444-5049-B661-DC787275748D}"/>
                </a:ext>
              </a:extLst>
            </p:cNvPr>
            <p:cNvSpPr/>
            <p:nvPr/>
          </p:nvSpPr>
          <p:spPr>
            <a:xfrm>
              <a:off x="1475381" y="2176764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6"/>
                    <a:pt x="0" y="349"/>
                    <a:pt x="127" y="571"/>
                  </a:cubicBezTo>
                  <a:cubicBezTo>
                    <a:pt x="231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39"/>
                    <a:pt x="602" y="286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77;p38">
              <a:extLst>
                <a:ext uri="{FF2B5EF4-FFF2-40B4-BE49-F238E27FC236}">
                  <a16:creationId xmlns:a16="http://schemas.microsoft.com/office/drawing/2014/main" id="{016BE2F2-97A4-6F4B-95E3-F8F3EA65BDA3}"/>
                </a:ext>
              </a:extLst>
            </p:cNvPr>
            <p:cNvSpPr/>
            <p:nvPr/>
          </p:nvSpPr>
          <p:spPr>
            <a:xfrm>
              <a:off x="1047012" y="2021373"/>
              <a:ext cx="488389" cy="387953"/>
            </a:xfrm>
            <a:custGeom>
              <a:avLst/>
              <a:gdLst/>
              <a:ahLst/>
              <a:cxnLst/>
              <a:rect l="l" t="t" r="r" b="b"/>
              <a:pathLst>
                <a:path w="14948" h="11874" extrusionOk="0">
                  <a:moveTo>
                    <a:pt x="238" y="1"/>
                  </a:moveTo>
                  <a:cubicBezTo>
                    <a:pt x="94" y="1"/>
                    <a:pt x="0" y="123"/>
                    <a:pt x="0" y="323"/>
                  </a:cubicBezTo>
                  <a:lnTo>
                    <a:pt x="0" y="2920"/>
                  </a:lnTo>
                  <a:cubicBezTo>
                    <a:pt x="0" y="3205"/>
                    <a:pt x="190" y="3553"/>
                    <a:pt x="444" y="3680"/>
                  </a:cubicBezTo>
                  <a:lnTo>
                    <a:pt x="14505" y="11819"/>
                  </a:lnTo>
                  <a:cubicBezTo>
                    <a:pt x="14579" y="11856"/>
                    <a:pt x="14647" y="11874"/>
                    <a:pt x="14707" y="11874"/>
                  </a:cubicBezTo>
                  <a:cubicBezTo>
                    <a:pt x="14853" y="11874"/>
                    <a:pt x="14948" y="11767"/>
                    <a:pt x="14948" y="11565"/>
                  </a:cubicBezTo>
                  <a:lnTo>
                    <a:pt x="14948" y="8937"/>
                  </a:lnTo>
                  <a:cubicBezTo>
                    <a:pt x="14948" y="8652"/>
                    <a:pt x="14758" y="8335"/>
                    <a:pt x="14505" y="8177"/>
                  </a:cubicBezTo>
                  <a:lnTo>
                    <a:pt x="444" y="70"/>
                  </a:lnTo>
                  <a:cubicBezTo>
                    <a:pt x="368" y="22"/>
                    <a:pt x="298" y="1"/>
                    <a:pt x="238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78;p38">
              <a:extLst>
                <a:ext uri="{FF2B5EF4-FFF2-40B4-BE49-F238E27FC236}">
                  <a16:creationId xmlns:a16="http://schemas.microsoft.com/office/drawing/2014/main" id="{DBCE7527-F427-F748-B78A-D1A82D949BE1}"/>
                </a:ext>
              </a:extLst>
            </p:cNvPr>
            <p:cNvSpPr/>
            <p:nvPr/>
          </p:nvSpPr>
          <p:spPr>
            <a:xfrm>
              <a:off x="1071843" y="205777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79;p38">
              <a:extLst>
                <a:ext uri="{FF2B5EF4-FFF2-40B4-BE49-F238E27FC236}">
                  <a16:creationId xmlns:a16="http://schemas.microsoft.com/office/drawing/2014/main" id="{9A6E1410-CA62-634F-A34D-37FED1918A85}"/>
                </a:ext>
              </a:extLst>
            </p:cNvPr>
            <p:cNvSpPr/>
            <p:nvPr/>
          </p:nvSpPr>
          <p:spPr>
            <a:xfrm>
              <a:off x="1071843" y="208469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80;p38">
              <a:extLst>
                <a:ext uri="{FF2B5EF4-FFF2-40B4-BE49-F238E27FC236}">
                  <a16:creationId xmlns:a16="http://schemas.microsoft.com/office/drawing/2014/main" id="{5D946C71-2266-5342-8B87-83FA521CBDCE}"/>
                </a:ext>
              </a:extLst>
            </p:cNvPr>
            <p:cNvSpPr/>
            <p:nvPr/>
          </p:nvSpPr>
          <p:spPr>
            <a:xfrm>
              <a:off x="1071843" y="2110536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81;p38">
              <a:extLst>
                <a:ext uri="{FF2B5EF4-FFF2-40B4-BE49-F238E27FC236}">
                  <a16:creationId xmlns:a16="http://schemas.microsoft.com/office/drawing/2014/main" id="{3E11CD68-F2E3-434F-B31E-ADBCFC959880}"/>
                </a:ext>
              </a:extLst>
            </p:cNvPr>
            <p:cNvSpPr/>
            <p:nvPr/>
          </p:nvSpPr>
          <p:spPr>
            <a:xfrm>
              <a:off x="1379128" y="2259556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25" y="0"/>
                  </a:moveTo>
                  <a:cubicBezTo>
                    <a:pt x="189" y="0"/>
                    <a:pt x="156" y="10"/>
                    <a:pt x="128" y="32"/>
                  </a:cubicBezTo>
                  <a:cubicBezTo>
                    <a:pt x="1" y="95"/>
                    <a:pt x="1" y="348"/>
                    <a:pt x="128" y="570"/>
                  </a:cubicBezTo>
                  <a:cubicBezTo>
                    <a:pt x="232" y="753"/>
                    <a:pt x="402" y="871"/>
                    <a:pt x="529" y="871"/>
                  </a:cubicBezTo>
                  <a:cubicBezTo>
                    <a:pt x="556" y="871"/>
                    <a:pt x="581" y="866"/>
                    <a:pt x="603" y="855"/>
                  </a:cubicBezTo>
                  <a:cubicBezTo>
                    <a:pt x="729" y="760"/>
                    <a:pt x="729" y="538"/>
                    <a:pt x="603" y="317"/>
                  </a:cubicBezTo>
                  <a:cubicBezTo>
                    <a:pt x="504" y="120"/>
                    <a:pt x="349" y="0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82;p38">
              <a:extLst>
                <a:ext uri="{FF2B5EF4-FFF2-40B4-BE49-F238E27FC236}">
                  <a16:creationId xmlns:a16="http://schemas.microsoft.com/office/drawing/2014/main" id="{58A4564F-26E3-6A4D-A02D-0B0CF8E87182}"/>
                </a:ext>
              </a:extLst>
            </p:cNvPr>
            <p:cNvSpPr/>
            <p:nvPr/>
          </p:nvSpPr>
          <p:spPr>
            <a:xfrm>
              <a:off x="1426732" y="2287458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0" y="1"/>
                    <a:pt x="156" y="11"/>
                    <a:pt x="127" y="33"/>
                  </a:cubicBezTo>
                  <a:cubicBezTo>
                    <a:pt x="1" y="96"/>
                    <a:pt x="1" y="350"/>
                    <a:pt x="127" y="571"/>
                  </a:cubicBezTo>
                  <a:cubicBezTo>
                    <a:pt x="232" y="754"/>
                    <a:pt x="401" y="873"/>
                    <a:pt x="529" y="873"/>
                  </a:cubicBezTo>
                  <a:cubicBezTo>
                    <a:pt x="555" y="873"/>
                    <a:pt x="580" y="867"/>
                    <a:pt x="602" y="856"/>
                  </a:cubicBezTo>
                  <a:cubicBezTo>
                    <a:pt x="729" y="761"/>
                    <a:pt x="729" y="540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83;p38">
              <a:extLst>
                <a:ext uri="{FF2B5EF4-FFF2-40B4-BE49-F238E27FC236}">
                  <a16:creationId xmlns:a16="http://schemas.microsoft.com/office/drawing/2014/main" id="{7E076738-AB12-6E44-B413-656940D26B3B}"/>
                </a:ext>
              </a:extLst>
            </p:cNvPr>
            <p:cNvSpPr/>
            <p:nvPr/>
          </p:nvSpPr>
          <p:spPr>
            <a:xfrm>
              <a:off x="1475381" y="2314870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66"/>
                    <a:pt x="127" y="587"/>
                  </a:cubicBezTo>
                  <a:cubicBezTo>
                    <a:pt x="224" y="758"/>
                    <a:pt x="379" y="873"/>
                    <a:pt x="502" y="873"/>
                  </a:cubicBezTo>
                  <a:cubicBezTo>
                    <a:pt x="539" y="873"/>
                    <a:pt x="573" y="86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84;p38">
              <a:extLst>
                <a:ext uri="{FF2B5EF4-FFF2-40B4-BE49-F238E27FC236}">
                  <a16:creationId xmlns:a16="http://schemas.microsoft.com/office/drawing/2014/main" id="{770792EC-3AB4-5E4C-A38D-7D3A0D5F4039}"/>
                </a:ext>
              </a:extLst>
            </p:cNvPr>
            <p:cNvSpPr/>
            <p:nvPr/>
          </p:nvSpPr>
          <p:spPr>
            <a:xfrm>
              <a:off x="1047012" y="2159610"/>
              <a:ext cx="488389" cy="387823"/>
            </a:xfrm>
            <a:custGeom>
              <a:avLst/>
              <a:gdLst/>
              <a:ahLst/>
              <a:cxnLst/>
              <a:rect l="l" t="t" r="r" b="b"/>
              <a:pathLst>
                <a:path w="14948" h="11870" extrusionOk="0">
                  <a:moveTo>
                    <a:pt x="256" y="1"/>
                  </a:moveTo>
                  <a:cubicBezTo>
                    <a:pt x="102" y="1"/>
                    <a:pt x="0" y="118"/>
                    <a:pt x="0" y="304"/>
                  </a:cubicBezTo>
                  <a:lnTo>
                    <a:pt x="0" y="2932"/>
                  </a:lnTo>
                  <a:cubicBezTo>
                    <a:pt x="0" y="3217"/>
                    <a:pt x="190" y="3534"/>
                    <a:pt x="444" y="3692"/>
                  </a:cubicBezTo>
                  <a:lnTo>
                    <a:pt x="14505" y="11800"/>
                  </a:lnTo>
                  <a:cubicBezTo>
                    <a:pt x="14581" y="11848"/>
                    <a:pt x="14652" y="11870"/>
                    <a:pt x="14714" y="11870"/>
                  </a:cubicBezTo>
                  <a:cubicBezTo>
                    <a:pt x="14856" y="11870"/>
                    <a:pt x="14948" y="11755"/>
                    <a:pt x="14948" y="11578"/>
                  </a:cubicBezTo>
                  <a:lnTo>
                    <a:pt x="14948" y="8950"/>
                  </a:lnTo>
                  <a:cubicBezTo>
                    <a:pt x="14948" y="8664"/>
                    <a:pt x="14758" y="8316"/>
                    <a:pt x="14505" y="8189"/>
                  </a:cubicBezTo>
                  <a:lnTo>
                    <a:pt x="444" y="51"/>
                  </a:lnTo>
                  <a:cubicBezTo>
                    <a:pt x="376" y="17"/>
                    <a:pt x="312" y="1"/>
                    <a:pt x="256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85;p38">
              <a:extLst>
                <a:ext uri="{FF2B5EF4-FFF2-40B4-BE49-F238E27FC236}">
                  <a16:creationId xmlns:a16="http://schemas.microsoft.com/office/drawing/2014/main" id="{199F4B56-0F9F-6849-9D1C-BD746B7187FD}"/>
                </a:ext>
              </a:extLst>
            </p:cNvPr>
            <p:cNvSpPr/>
            <p:nvPr/>
          </p:nvSpPr>
          <p:spPr>
            <a:xfrm>
              <a:off x="1071843" y="219643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86;p38">
              <a:extLst>
                <a:ext uri="{FF2B5EF4-FFF2-40B4-BE49-F238E27FC236}">
                  <a16:creationId xmlns:a16="http://schemas.microsoft.com/office/drawing/2014/main" id="{4787CEC8-28C3-D944-A11D-968AC0FD953B}"/>
                </a:ext>
              </a:extLst>
            </p:cNvPr>
            <p:cNvSpPr/>
            <p:nvPr/>
          </p:nvSpPr>
          <p:spPr>
            <a:xfrm>
              <a:off x="1071843" y="222332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87;p38">
              <a:extLst>
                <a:ext uri="{FF2B5EF4-FFF2-40B4-BE49-F238E27FC236}">
                  <a16:creationId xmlns:a16="http://schemas.microsoft.com/office/drawing/2014/main" id="{BEEB62D3-70BF-2646-B81B-C57D2E0D5C66}"/>
                </a:ext>
              </a:extLst>
            </p:cNvPr>
            <p:cNvSpPr/>
            <p:nvPr/>
          </p:nvSpPr>
          <p:spPr>
            <a:xfrm>
              <a:off x="1071843" y="2249198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88;p38">
              <a:extLst>
                <a:ext uri="{FF2B5EF4-FFF2-40B4-BE49-F238E27FC236}">
                  <a16:creationId xmlns:a16="http://schemas.microsoft.com/office/drawing/2014/main" id="{A42160F0-C6B8-E842-A6E3-9D6527B400C5}"/>
                </a:ext>
              </a:extLst>
            </p:cNvPr>
            <p:cNvSpPr/>
            <p:nvPr/>
          </p:nvSpPr>
          <p:spPr>
            <a:xfrm>
              <a:off x="1380173" y="2398022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82" y="1"/>
                  </a:moveTo>
                  <a:cubicBezTo>
                    <a:pt x="70" y="1"/>
                    <a:pt x="1" y="95"/>
                    <a:pt x="1" y="259"/>
                  </a:cubicBezTo>
                  <a:cubicBezTo>
                    <a:pt x="1" y="449"/>
                    <a:pt x="127" y="734"/>
                    <a:pt x="317" y="829"/>
                  </a:cubicBezTo>
                  <a:cubicBezTo>
                    <a:pt x="374" y="858"/>
                    <a:pt x="428" y="872"/>
                    <a:pt x="476" y="872"/>
                  </a:cubicBezTo>
                  <a:cubicBezTo>
                    <a:pt x="588" y="872"/>
                    <a:pt x="666" y="794"/>
                    <a:pt x="666" y="639"/>
                  </a:cubicBezTo>
                  <a:cubicBezTo>
                    <a:pt x="666" y="417"/>
                    <a:pt x="507" y="164"/>
                    <a:pt x="317" y="37"/>
                  </a:cubicBezTo>
                  <a:cubicBezTo>
                    <a:pt x="268" y="13"/>
                    <a:pt x="222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89;p38">
              <a:extLst>
                <a:ext uri="{FF2B5EF4-FFF2-40B4-BE49-F238E27FC236}">
                  <a16:creationId xmlns:a16="http://schemas.microsoft.com/office/drawing/2014/main" id="{84F885C4-8039-FD4C-BF42-27B001D58217}"/>
                </a:ext>
              </a:extLst>
            </p:cNvPr>
            <p:cNvSpPr/>
            <p:nvPr/>
          </p:nvSpPr>
          <p:spPr>
            <a:xfrm>
              <a:off x="1427777" y="2425957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0" y="88"/>
                    <a:pt x="0" y="227"/>
                  </a:cubicBezTo>
                  <a:cubicBezTo>
                    <a:pt x="0" y="449"/>
                    <a:pt x="159" y="703"/>
                    <a:pt x="349" y="829"/>
                  </a:cubicBezTo>
                  <a:cubicBezTo>
                    <a:pt x="400" y="855"/>
                    <a:pt x="446" y="866"/>
                    <a:pt x="487" y="866"/>
                  </a:cubicBezTo>
                  <a:cubicBezTo>
                    <a:pt x="598" y="866"/>
                    <a:pt x="665" y="778"/>
                    <a:pt x="665" y="639"/>
                  </a:cubicBezTo>
                  <a:cubicBezTo>
                    <a:pt x="665" y="417"/>
                    <a:pt x="539" y="164"/>
                    <a:pt x="349" y="37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90;p38">
              <a:extLst>
                <a:ext uri="{FF2B5EF4-FFF2-40B4-BE49-F238E27FC236}">
                  <a16:creationId xmlns:a16="http://schemas.microsoft.com/office/drawing/2014/main" id="{0BC36F86-3CD8-5D4D-A6D1-A7CEBA74626C}"/>
                </a:ext>
              </a:extLst>
            </p:cNvPr>
            <p:cNvSpPr/>
            <p:nvPr/>
          </p:nvSpPr>
          <p:spPr>
            <a:xfrm>
              <a:off x="1476394" y="2453696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1"/>
                  </a:moveTo>
                  <a:cubicBezTo>
                    <a:pt x="63" y="1"/>
                    <a:pt x="1" y="78"/>
                    <a:pt x="1" y="234"/>
                  </a:cubicBezTo>
                  <a:cubicBezTo>
                    <a:pt x="1" y="455"/>
                    <a:pt x="127" y="709"/>
                    <a:pt x="317" y="835"/>
                  </a:cubicBezTo>
                  <a:cubicBezTo>
                    <a:pt x="367" y="860"/>
                    <a:pt x="415" y="872"/>
                    <a:pt x="458" y="872"/>
                  </a:cubicBezTo>
                  <a:cubicBezTo>
                    <a:pt x="579" y="872"/>
                    <a:pt x="666" y="777"/>
                    <a:pt x="666" y="614"/>
                  </a:cubicBezTo>
                  <a:cubicBezTo>
                    <a:pt x="666" y="424"/>
                    <a:pt x="508" y="139"/>
                    <a:pt x="317" y="44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91;p38">
              <a:extLst>
                <a:ext uri="{FF2B5EF4-FFF2-40B4-BE49-F238E27FC236}">
                  <a16:creationId xmlns:a16="http://schemas.microsoft.com/office/drawing/2014/main" id="{FE1DE21E-AEF6-1946-BC07-0ED66DD2EBD9}"/>
                </a:ext>
              </a:extLst>
            </p:cNvPr>
            <p:cNvSpPr/>
            <p:nvPr/>
          </p:nvSpPr>
          <p:spPr>
            <a:xfrm>
              <a:off x="1047012" y="2298109"/>
              <a:ext cx="488389" cy="387953"/>
            </a:xfrm>
            <a:custGeom>
              <a:avLst/>
              <a:gdLst/>
              <a:ahLst/>
              <a:cxnLst/>
              <a:rect l="l" t="t" r="r" b="b"/>
              <a:pathLst>
                <a:path w="14948" h="11874" extrusionOk="0">
                  <a:moveTo>
                    <a:pt x="241" y="0"/>
                  </a:moveTo>
                  <a:cubicBezTo>
                    <a:pt x="95" y="0"/>
                    <a:pt x="0" y="107"/>
                    <a:pt x="0" y="309"/>
                  </a:cubicBezTo>
                  <a:lnTo>
                    <a:pt x="0" y="2937"/>
                  </a:lnTo>
                  <a:cubicBezTo>
                    <a:pt x="0" y="3222"/>
                    <a:pt x="190" y="3539"/>
                    <a:pt x="444" y="3697"/>
                  </a:cubicBezTo>
                  <a:lnTo>
                    <a:pt x="14505" y="11804"/>
                  </a:lnTo>
                  <a:cubicBezTo>
                    <a:pt x="14580" y="11851"/>
                    <a:pt x="14650" y="11873"/>
                    <a:pt x="14711" y="11873"/>
                  </a:cubicBezTo>
                  <a:cubicBezTo>
                    <a:pt x="14854" y="11873"/>
                    <a:pt x="14948" y="11751"/>
                    <a:pt x="14948" y="11551"/>
                  </a:cubicBezTo>
                  <a:lnTo>
                    <a:pt x="14948" y="8922"/>
                  </a:lnTo>
                  <a:cubicBezTo>
                    <a:pt x="14948" y="8669"/>
                    <a:pt x="14758" y="8321"/>
                    <a:pt x="14505" y="8194"/>
                  </a:cubicBezTo>
                  <a:lnTo>
                    <a:pt x="444" y="55"/>
                  </a:lnTo>
                  <a:cubicBezTo>
                    <a:pt x="370" y="18"/>
                    <a:pt x="301" y="0"/>
                    <a:pt x="241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92;p38">
              <a:extLst>
                <a:ext uri="{FF2B5EF4-FFF2-40B4-BE49-F238E27FC236}">
                  <a16:creationId xmlns:a16="http://schemas.microsoft.com/office/drawing/2014/main" id="{7269BFB9-8BD3-F443-AFAE-083E9E2C04A9}"/>
                </a:ext>
              </a:extLst>
            </p:cNvPr>
            <p:cNvSpPr/>
            <p:nvPr/>
          </p:nvSpPr>
          <p:spPr>
            <a:xfrm>
              <a:off x="1071843" y="2335062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93;p38">
              <a:extLst>
                <a:ext uri="{FF2B5EF4-FFF2-40B4-BE49-F238E27FC236}">
                  <a16:creationId xmlns:a16="http://schemas.microsoft.com/office/drawing/2014/main" id="{25A00A32-D6E8-AA4C-8A84-92322F370381}"/>
                </a:ext>
              </a:extLst>
            </p:cNvPr>
            <p:cNvSpPr/>
            <p:nvPr/>
          </p:nvSpPr>
          <p:spPr>
            <a:xfrm>
              <a:off x="1071843" y="2360938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94;p38">
              <a:extLst>
                <a:ext uri="{FF2B5EF4-FFF2-40B4-BE49-F238E27FC236}">
                  <a16:creationId xmlns:a16="http://schemas.microsoft.com/office/drawing/2014/main" id="{875F9703-DD80-F147-98F5-34E71808FCC3}"/>
                </a:ext>
              </a:extLst>
            </p:cNvPr>
            <p:cNvSpPr/>
            <p:nvPr/>
          </p:nvSpPr>
          <p:spPr>
            <a:xfrm>
              <a:off x="1071843" y="2387861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95;p38">
              <a:extLst>
                <a:ext uri="{FF2B5EF4-FFF2-40B4-BE49-F238E27FC236}">
                  <a16:creationId xmlns:a16="http://schemas.microsoft.com/office/drawing/2014/main" id="{1647786F-E298-164F-AFAB-3A45C1167F33}"/>
                </a:ext>
              </a:extLst>
            </p:cNvPr>
            <p:cNvSpPr/>
            <p:nvPr/>
          </p:nvSpPr>
          <p:spPr>
            <a:xfrm>
              <a:off x="1380173" y="2536651"/>
              <a:ext cx="21760" cy="28360"/>
            </a:xfrm>
            <a:custGeom>
              <a:avLst/>
              <a:gdLst/>
              <a:ahLst/>
              <a:cxnLst/>
              <a:rect l="l" t="t" r="r" b="b"/>
              <a:pathLst>
                <a:path w="666" h="868" extrusionOk="0">
                  <a:moveTo>
                    <a:pt x="179" y="1"/>
                  </a:moveTo>
                  <a:cubicBezTo>
                    <a:pt x="68" y="1"/>
                    <a:pt x="1" y="89"/>
                    <a:pt x="1" y="228"/>
                  </a:cubicBezTo>
                  <a:cubicBezTo>
                    <a:pt x="1" y="450"/>
                    <a:pt x="127" y="703"/>
                    <a:pt x="317" y="830"/>
                  </a:cubicBezTo>
                  <a:cubicBezTo>
                    <a:pt x="368" y="855"/>
                    <a:pt x="417" y="867"/>
                    <a:pt x="461" y="867"/>
                  </a:cubicBezTo>
                  <a:cubicBezTo>
                    <a:pt x="581" y="867"/>
                    <a:pt x="666" y="779"/>
                    <a:pt x="666" y="640"/>
                  </a:cubicBezTo>
                  <a:cubicBezTo>
                    <a:pt x="666" y="418"/>
                    <a:pt x="507" y="165"/>
                    <a:pt x="317" y="38"/>
                  </a:cubicBezTo>
                  <a:cubicBezTo>
                    <a:pt x="266" y="13"/>
                    <a:pt x="220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96;p38">
              <a:extLst>
                <a:ext uri="{FF2B5EF4-FFF2-40B4-BE49-F238E27FC236}">
                  <a16:creationId xmlns:a16="http://schemas.microsoft.com/office/drawing/2014/main" id="{98464539-CDAB-684B-9DA7-7A41D1CAAA18}"/>
                </a:ext>
              </a:extLst>
            </p:cNvPr>
            <p:cNvSpPr/>
            <p:nvPr/>
          </p:nvSpPr>
          <p:spPr>
            <a:xfrm>
              <a:off x="1427777" y="2564423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0"/>
                  </a:moveTo>
                  <a:cubicBezTo>
                    <a:pt x="78" y="0"/>
                    <a:pt x="0" y="78"/>
                    <a:pt x="0" y="233"/>
                  </a:cubicBezTo>
                  <a:cubicBezTo>
                    <a:pt x="0" y="455"/>
                    <a:pt x="159" y="708"/>
                    <a:pt x="349" y="835"/>
                  </a:cubicBezTo>
                  <a:cubicBezTo>
                    <a:pt x="398" y="860"/>
                    <a:pt x="444" y="871"/>
                    <a:pt x="484" y="871"/>
                  </a:cubicBezTo>
                  <a:cubicBezTo>
                    <a:pt x="596" y="871"/>
                    <a:pt x="665" y="77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5"/>
                    <a:pt x="238" y="0"/>
                    <a:pt x="190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97;p38">
              <a:extLst>
                <a:ext uri="{FF2B5EF4-FFF2-40B4-BE49-F238E27FC236}">
                  <a16:creationId xmlns:a16="http://schemas.microsoft.com/office/drawing/2014/main" id="{4E47ECED-A5D6-5046-9613-676751B49323}"/>
                </a:ext>
              </a:extLst>
            </p:cNvPr>
            <p:cNvSpPr/>
            <p:nvPr/>
          </p:nvSpPr>
          <p:spPr>
            <a:xfrm>
              <a:off x="1475381" y="2592096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13" y="0"/>
                  </a:moveTo>
                  <a:cubicBezTo>
                    <a:pt x="181" y="0"/>
                    <a:pt x="152" y="7"/>
                    <a:pt x="127" y="19"/>
                  </a:cubicBezTo>
                  <a:cubicBezTo>
                    <a:pt x="0" y="83"/>
                    <a:pt x="0" y="336"/>
                    <a:pt x="127" y="558"/>
                  </a:cubicBezTo>
                  <a:cubicBezTo>
                    <a:pt x="231" y="741"/>
                    <a:pt x="401" y="859"/>
                    <a:pt x="528" y="859"/>
                  </a:cubicBezTo>
                  <a:cubicBezTo>
                    <a:pt x="555" y="859"/>
                    <a:pt x="580" y="854"/>
                    <a:pt x="602" y="843"/>
                  </a:cubicBezTo>
                  <a:cubicBezTo>
                    <a:pt x="729" y="780"/>
                    <a:pt x="729" y="526"/>
                    <a:pt x="602" y="304"/>
                  </a:cubicBezTo>
                  <a:cubicBezTo>
                    <a:pt x="501" y="102"/>
                    <a:pt x="338" y="0"/>
                    <a:pt x="21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98;p38">
              <a:extLst>
                <a:ext uri="{FF2B5EF4-FFF2-40B4-BE49-F238E27FC236}">
                  <a16:creationId xmlns:a16="http://schemas.microsoft.com/office/drawing/2014/main" id="{D4B150D1-CA45-274B-BDE1-782CC64D6A14}"/>
                </a:ext>
              </a:extLst>
            </p:cNvPr>
            <p:cNvSpPr/>
            <p:nvPr/>
          </p:nvSpPr>
          <p:spPr>
            <a:xfrm>
              <a:off x="1047012" y="2436739"/>
              <a:ext cx="488389" cy="387529"/>
            </a:xfrm>
            <a:custGeom>
              <a:avLst/>
              <a:gdLst/>
              <a:ahLst/>
              <a:cxnLst/>
              <a:rect l="l" t="t" r="r" b="b"/>
              <a:pathLst>
                <a:path w="14948" h="11861" extrusionOk="0">
                  <a:moveTo>
                    <a:pt x="241" y="1"/>
                  </a:moveTo>
                  <a:cubicBezTo>
                    <a:pt x="95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191"/>
                    <a:pt x="190" y="3539"/>
                    <a:pt x="444" y="3666"/>
                  </a:cubicBezTo>
                  <a:lnTo>
                    <a:pt x="14505" y="11805"/>
                  </a:lnTo>
                  <a:cubicBezTo>
                    <a:pt x="14579" y="11842"/>
                    <a:pt x="14647" y="11860"/>
                    <a:pt x="14707" y="11860"/>
                  </a:cubicBezTo>
                  <a:cubicBezTo>
                    <a:pt x="14853" y="11860"/>
                    <a:pt x="14948" y="11753"/>
                    <a:pt x="14948" y="11552"/>
                  </a:cubicBezTo>
                  <a:lnTo>
                    <a:pt x="14948" y="8923"/>
                  </a:lnTo>
                  <a:cubicBezTo>
                    <a:pt x="14948" y="8670"/>
                    <a:pt x="14758" y="8321"/>
                    <a:pt x="14505" y="8195"/>
                  </a:cubicBezTo>
                  <a:lnTo>
                    <a:pt x="444" y="56"/>
                  </a:lnTo>
                  <a:cubicBezTo>
                    <a:pt x="370" y="19"/>
                    <a:pt x="301" y="1"/>
                    <a:pt x="241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99;p38">
              <a:extLst>
                <a:ext uri="{FF2B5EF4-FFF2-40B4-BE49-F238E27FC236}">
                  <a16:creationId xmlns:a16="http://schemas.microsoft.com/office/drawing/2014/main" id="{A50A35EB-3321-2847-8FC8-9485DEC95A50}"/>
                </a:ext>
              </a:extLst>
            </p:cNvPr>
            <p:cNvSpPr/>
            <p:nvPr/>
          </p:nvSpPr>
          <p:spPr>
            <a:xfrm>
              <a:off x="1071843" y="2473724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00;p38">
              <a:extLst>
                <a:ext uri="{FF2B5EF4-FFF2-40B4-BE49-F238E27FC236}">
                  <a16:creationId xmlns:a16="http://schemas.microsoft.com/office/drawing/2014/main" id="{45ACB807-DDF5-9F49-911E-363947EE8CC2}"/>
                </a:ext>
              </a:extLst>
            </p:cNvPr>
            <p:cNvSpPr/>
            <p:nvPr/>
          </p:nvSpPr>
          <p:spPr>
            <a:xfrm>
              <a:off x="1071843" y="249960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01;p38">
              <a:extLst>
                <a:ext uri="{FF2B5EF4-FFF2-40B4-BE49-F238E27FC236}">
                  <a16:creationId xmlns:a16="http://schemas.microsoft.com/office/drawing/2014/main" id="{DA23EE04-C0A5-0748-827E-CAEF3A0AA1E0}"/>
                </a:ext>
              </a:extLst>
            </p:cNvPr>
            <p:cNvSpPr/>
            <p:nvPr/>
          </p:nvSpPr>
          <p:spPr>
            <a:xfrm>
              <a:off x="1071843" y="252649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02;p38">
              <a:extLst>
                <a:ext uri="{FF2B5EF4-FFF2-40B4-BE49-F238E27FC236}">
                  <a16:creationId xmlns:a16="http://schemas.microsoft.com/office/drawing/2014/main" id="{B9329608-56AD-654B-B03D-6DD03EA5CAF4}"/>
                </a:ext>
              </a:extLst>
            </p:cNvPr>
            <p:cNvSpPr/>
            <p:nvPr/>
          </p:nvSpPr>
          <p:spPr>
            <a:xfrm>
              <a:off x="1379128" y="2674954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80"/>
                    <a:pt x="1" y="334"/>
                    <a:pt x="128" y="555"/>
                  </a:cubicBezTo>
                  <a:cubicBezTo>
                    <a:pt x="229" y="758"/>
                    <a:pt x="391" y="859"/>
                    <a:pt x="517" y="859"/>
                  </a:cubicBezTo>
                  <a:cubicBezTo>
                    <a:pt x="548" y="859"/>
                    <a:pt x="577" y="853"/>
                    <a:pt x="603" y="840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03;p38">
              <a:extLst>
                <a:ext uri="{FF2B5EF4-FFF2-40B4-BE49-F238E27FC236}">
                  <a16:creationId xmlns:a16="http://schemas.microsoft.com/office/drawing/2014/main" id="{E141E785-63C8-F644-AEFC-94C55CBF225B}"/>
                </a:ext>
              </a:extLst>
            </p:cNvPr>
            <p:cNvSpPr/>
            <p:nvPr/>
          </p:nvSpPr>
          <p:spPr>
            <a:xfrm>
              <a:off x="1427777" y="2702595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87" y="1"/>
                  </a:moveTo>
                  <a:cubicBezTo>
                    <a:pt x="77" y="1"/>
                    <a:pt x="0" y="94"/>
                    <a:pt x="0" y="248"/>
                  </a:cubicBezTo>
                  <a:cubicBezTo>
                    <a:pt x="0" y="469"/>
                    <a:pt x="159" y="723"/>
                    <a:pt x="349" y="818"/>
                  </a:cubicBezTo>
                  <a:cubicBezTo>
                    <a:pt x="406" y="846"/>
                    <a:pt x="457" y="861"/>
                    <a:pt x="501" y="861"/>
                  </a:cubicBezTo>
                  <a:cubicBezTo>
                    <a:pt x="603" y="861"/>
                    <a:pt x="665" y="783"/>
                    <a:pt x="665" y="628"/>
                  </a:cubicBezTo>
                  <a:cubicBezTo>
                    <a:pt x="665" y="406"/>
                    <a:pt x="539" y="153"/>
                    <a:pt x="349" y="58"/>
                  </a:cubicBezTo>
                  <a:cubicBezTo>
                    <a:pt x="291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04;p38">
              <a:extLst>
                <a:ext uri="{FF2B5EF4-FFF2-40B4-BE49-F238E27FC236}">
                  <a16:creationId xmlns:a16="http://schemas.microsoft.com/office/drawing/2014/main" id="{B8F0F1B0-8D78-414C-8F05-B789C9EA656F}"/>
                </a:ext>
              </a:extLst>
            </p:cNvPr>
            <p:cNvSpPr/>
            <p:nvPr/>
          </p:nvSpPr>
          <p:spPr>
            <a:xfrm>
              <a:off x="1475381" y="2730334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31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0"/>
                    <a:pt x="729" y="539"/>
                    <a:pt x="602" y="285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005;p38">
              <a:extLst>
                <a:ext uri="{FF2B5EF4-FFF2-40B4-BE49-F238E27FC236}">
                  <a16:creationId xmlns:a16="http://schemas.microsoft.com/office/drawing/2014/main" id="{8A353CA0-9D2C-0E4C-A105-B1050B411734}"/>
                </a:ext>
              </a:extLst>
            </p:cNvPr>
            <p:cNvSpPr/>
            <p:nvPr/>
          </p:nvSpPr>
          <p:spPr>
            <a:xfrm>
              <a:off x="1047012" y="2574943"/>
              <a:ext cx="488389" cy="387953"/>
            </a:xfrm>
            <a:custGeom>
              <a:avLst/>
              <a:gdLst/>
              <a:ahLst/>
              <a:cxnLst/>
              <a:rect l="l" t="t" r="r" b="b"/>
              <a:pathLst>
                <a:path w="14948" h="11874" extrusionOk="0">
                  <a:moveTo>
                    <a:pt x="238" y="0"/>
                  </a:moveTo>
                  <a:cubicBezTo>
                    <a:pt x="94" y="0"/>
                    <a:pt x="0" y="123"/>
                    <a:pt x="0" y="323"/>
                  </a:cubicBezTo>
                  <a:lnTo>
                    <a:pt x="0" y="2920"/>
                  </a:lnTo>
                  <a:cubicBezTo>
                    <a:pt x="0" y="3205"/>
                    <a:pt x="190" y="3553"/>
                    <a:pt x="444" y="3680"/>
                  </a:cubicBezTo>
                  <a:lnTo>
                    <a:pt x="14505" y="11819"/>
                  </a:lnTo>
                  <a:cubicBezTo>
                    <a:pt x="14579" y="11856"/>
                    <a:pt x="14647" y="11874"/>
                    <a:pt x="14707" y="11874"/>
                  </a:cubicBezTo>
                  <a:cubicBezTo>
                    <a:pt x="14853" y="11874"/>
                    <a:pt x="14948" y="11767"/>
                    <a:pt x="14948" y="11565"/>
                  </a:cubicBezTo>
                  <a:lnTo>
                    <a:pt x="14948" y="8937"/>
                  </a:lnTo>
                  <a:cubicBezTo>
                    <a:pt x="14948" y="8652"/>
                    <a:pt x="14758" y="8335"/>
                    <a:pt x="14505" y="8177"/>
                  </a:cubicBezTo>
                  <a:lnTo>
                    <a:pt x="444" y="69"/>
                  </a:lnTo>
                  <a:cubicBezTo>
                    <a:pt x="368" y="22"/>
                    <a:pt x="298" y="0"/>
                    <a:pt x="238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006;p38">
              <a:extLst>
                <a:ext uri="{FF2B5EF4-FFF2-40B4-BE49-F238E27FC236}">
                  <a16:creationId xmlns:a16="http://schemas.microsoft.com/office/drawing/2014/main" id="{B92E5B58-547A-354D-883E-5B31585F647E}"/>
                </a:ext>
              </a:extLst>
            </p:cNvPr>
            <p:cNvSpPr/>
            <p:nvPr/>
          </p:nvSpPr>
          <p:spPr>
            <a:xfrm>
              <a:off x="1071843" y="261134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007;p38">
              <a:extLst>
                <a:ext uri="{FF2B5EF4-FFF2-40B4-BE49-F238E27FC236}">
                  <a16:creationId xmlns:a16="http://schemas.microsoft.com/office/drawing/2014/main" id="{7BC1EE03-010A-9744-9FBA-39CC0A37CDFF}"/>
                </a:ext>
              </a:extLst>
            </p:cNvPr>
            <p:cNvSpPr/>
            <p:nvPr/>
          </p:nvSpPr>
          <p:spPr>
            <a:xfrm>
              <a:off x="1071843" y="2638230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008;p38">
              <a:extLst>
                <a:ext uri="{FF2B5EF4-FFF2-40B4-BE49-F238E27FC236}">
                  <a16:creationId xmlns:a16="http://schemas.microsoft.com/office/drawing/2014/main" id="{8F253B1A-CD6A-A84F-8A50-8ACCEE6CF330}"/>
                </a:ext>
              </a:extLst>
            </p:cNvPr>
            <p:cNvSpPr/>
            <p:nvPr/>
          </p:nvSpPr>
          <p:spPr>
            <a:xfrm>
              <a:off x="1071843" y="2664107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009;p38">
              <a:extLst>
                <a:ext uri="{FF2B5EF4-FFF2-40B4-BE49-F238E27FC236}">
                  <a16:creationId xmlns:a16="http://schemas.microsoft.com/office/drawing/2014/main" id="{1985DBB8-C5DC-7542-8247-AFF4C0798445}"/>
                </a:ext>
              </a:extLst>
            </p:cNvPr>
            <p:cNvSpPr/>
            <p:nvPr/>
          </p:nvSpPr>
          <p:spPr>
            <a:xfrm>
              <a:off x="1379128" y="2813126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25" y="0"/>
                  </a:moveTo>
                  <a:cubicBezTo>
                    <a:pt x="189" y="0"/>
                    <a:pt x="156" y="10"/>
                    <a:pt x="128" y="32"/>
                  </a:cubicBezTo>
                  <a:cubicBezTo>
                    <a:pt x="1" y="95"/>
                    <a:pt x="1" y="348"/>
                    <a:pt x="128" y="570"/>
                  </a:cubicBezTo>
                  <a:cubicBezTo>
                    <a:pt x="232" y="753"/>
                    <a:pt x="402" y="871"/>
                    <a:pt x="529" y="871"/>
                  </a:cubicBezTo>
                  <a:cubicBezTo>
                    <a:pt x="556" y="871"/>
                    <a:pt x="581" y="866"/>
                    <a:pt x="603" y="855"/>
                  </a:cubicBezTo>
                  <a:cubicBezTo>
                    <a:pt x="729" y="760"/>
                    <a:pt x="729" y="538"/>
                    <a:pt x="603" y="317"/>
                  </a:cubicBezTo>
                  <a:cubicBezTo>
                    <a:pt x="504" y="120"/>
                    <a:pt x="349" y="0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010;p38">
              <a:extLst>
                <a:ext uri="{FF2B5EF4-FFF2-40B4-BE49-F238E27FC236}">
                  <a16:creationId xmlns:a16="http://schemas.microsoft.com/office/drawing/2014/main" id="{07DE37C9-04D1-0F49-BA4E-59CFE9552855}"/>
                </a:ext>
              </a:extLst>
            </p:cNvPr>
            <p:cNvSpPr/>
            <p:nvPr/>
          </p:nvSpPr>
          <p:spPr>
            <a:xfrm>
              <a:off x="1426732" y="2841028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0" y="1"/>
                    <a:pt x="156" y="11"/>
                    <a:pt x="127" y="33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08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011;p38">
              <a:extLst>
                <a:ext uri="{FF2B5EF4-FFF2-40B4-BE49-F238E27FC236}">
                  <a16:creationId xmlns:a16="http://schemas.microsoft.com/office/drawing/2014/main" id="{3A2C35CF-13E9-1141-82CA-F37C26077B1C}"/>
                </a:ext>
              </a:extLst>
            </p:cNvPr>
            <p:cNvSpPr/>
            <p:nvPr/>
          </p:nvSpPr>
          <p:spPr>
            <a:xfrm>
              <a:off x="1475381" y="2868440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65"/>
                    <a:pt x="127" y="587"/>
                  </a:cubicBezTo>
                  <a:cubicBezTo>
                    <a:pt x="224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012;p38">
              <a:extLst>
                <a:ext uri="{FF2B5EF4-FFF2-40B4-BE49-F238E27FC236}">
                  <a16:creationId xmlns:a16="http://schemas.microsoft.com/office/drawing/2014/main" id="{87ED33D7-85D0-0F47-AA67-773C5164BF27}"/>
                </a:ext>
              </a:extLst>
            </p:cNvPr>
            <p:cNvSpPr/>
            <p:nvPr/>
          </p:nvSpPr>
          <p:spPr>
            <a:xfrm>
              <a:off x="1047012" y="2713181"/>
              <a:ext cx="488389" cy="387823"/>
            </a:xfrm>
            <a:custGeom>
              <a:avLst/>
              <a:gdLst/>
              <a:ahLst/>
              <a:cxnLst/>
              <a:rect l="l" t="t" r="r" b="b"/>
              <a:pathLst>
                <a:path w="14948" h="11870" extrusionOk="0">
                  <a:moveTo>
                    <a:pt x="256" y="1"/>
                  </a:moveTo>
                  <a:cubicBezTo>
                    <a:pt x="102" y="1"/>
                    <a:pt x="0" y="118"/>
                    <a:pt x="0" y="304"/>
                  </a:cubicBezTo>
                  <a:lnTo>
                    <a:pt x="0" y="2932"/>
                  </a:lnTo>
                  <a:cubicBezTo>
                    <a:pt x="0" y="3217"/>
                    <a:pt x="190" y="3534"/>
                    <a:pt x="444" y="3692"/>
                  </a:cubicBezTo>
                  <a:lnTo>
                    <a:pt x="14505" y="11800"/>
                  </a:lnTo>
                  <a:cubicBezTo>
                    <a:pt x="14581" y="11848"/>
                    <a:pt x="14652" y="11869"/>
                    <a:pt x="14714" y="11869"/>
                  </a:cubicBezTo>
                  <a:cubicBezTo>
                    <a:pt x="14856" y="11869"/>
                    <a:pt x="14948" y="11754"/>
                    <a:pt x="14948" y="11578"/>
                  </a:cubicBezTo>
                  <a:lnTo>
                    <a:pt x="14948" y="8949"/>
                  </a:lnTo>
                  <a:cubicBezTo>
                    <a:pt x="14948" y="8664"/>
                    <a:pt x="14758" y="8316"/>
                    <a:pt x="14505" y="8189"/>
                  </a:cubicBezTo>
                  <a:lnTo>
                    <a:pt x="444" y="50"/>
                  </a:lnTo>
                  <a:cubicBezTo>
                    <a:pt x="376" y="16"/>
                    <a:pt x="312" y="1"/>
                    <a:pt x="256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013;p38">
              <a:extLst>
                <a:ext uri="{FF2B5EF4-FFF2-40B4-BE49-F238E27FC236}">
                  <a16:creationId xmlns:a16="http://schemas.microsoft.com/office/drawing/2014/main" id="{791FDEDD-DE5F-6548-B556-7F92F4830BB4}"/>
                </a:ext>
              </a:extLst>
            </p:cNvPr>
            <p:cNvSpPr/>
            <p:nvPr/>
          </p:nvSpPr>
          <p:spPr>
            <a:xfrm>
              <a:off x="1071843" y="2750003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014;p38">
              <a:extLst>
                <a:ext uri="{FF2B5EF4-FFF2-40B4-BE49-F238E27FC236}">
                  <a16:creationId xmlns:a16="http://schemas.microsoft.com/office/drawing/2014/main" id="{A263573A-1117-E24F-BBCE-59BD7B7EAAF9}"/>
                </a:ext>
              </a:extLst>
            </p:cNvPr>
            <p:cNvSpPr/>
            <p:nvPr/>
          </p:nvSpPr>
          <p:spPr>
            <a:xfrm>
              <a:off x="1071843" y="277689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015;p38">
              <a:extLst>
                <a:ext uri="{FF2B5EF4-FFF2-40B4-BE49-F238E27FC236}">
                  <a16:creationId xmlns:a16="http://schemas.microsoft.com/office/drawing/2014/main" id="{80B0C702-CF66-1E4E-84C4-F8ED162FD84E}"/>
                </a:ext>
              </a:extLst>
            </p:cNvPr>
            <p:cNvSpPr/>
            <p:nvPr/>
          </p:nvSpPr>
          <p:spPr>
            <a:xfrm>
              <a:off x="1071843" y="2802769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016;p38">
              <a:extLst>
                <a:ext uri="{FF2B5EF4-FFF2-40B4-BE49-F238E27FC236}">
                  <a16:creationId xmlns:a16="http://schemas.microsoft.com/office/drawing/2014/main" id="{336FA4AA-ADF1-2F41-AC08-997F770126E9}"/>
                </a:ext>
              </a:extLst>
            </p:cNvPr>
            <p:cNvSpPr/>
            <p:nvPr/>
          </p:nvSpPr>
          <p:spPr>
            <a:xfrm>
              <a:off x="1380173" y="2951592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82" y="1"/>
                  </a:moveTo>
                  <a:cubicBezTo>
                    <a:pt x="70" y="1"/>
                    <a:pt x="1" y="95"/>
                    <a:pt x="1" y="259"/>
                  </a:cubicBezTo>
                  <a:cubicBezTo>
                    <a:pt x="1" y="449"/>
                    <a:pt x="127" y="734"/>
                    <a:pt x="317" y="829"/>
                  </a:cubicBezTo>
                  <a:cubicBezTo>
                    <a:pt x="374" y="857"/>
                    <a:pt x="428" y="872"/>
                    <a:pt x="476" y="872"/>
                  </a:cubicBezTo>
                  <a:cubicBezTo>
                    <a:pt x="588" y="872"/>
                    <a:pt x="666" y="794"/>
                    <a:pt x="666" y="639"/>
                  </a:cubicBezTo>
                  <a:cubicBezTo>
                    <a:pt x="666" y="417"/>
                    <a:pt x="507" y="164"/>
                    <a:pt x="317" y="37"/>
                  </a:cubicBezTo>
                  <a:cubicBezTo>
                    <a:pt x="268" y="12"/>
                    <a:pt x="222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017;p38">
              <a:extLst>
                <a:ext uri="{FF2B5EF4-FFF2-40B4-BE49-F238E27FC236}">
                  <a16:creationId xmlns:a16="http://schemas.microsoft.com/office/drawing/2014/main" id="{88F25766-7701-E145-B211-10C07741F757}"/>
                </a:ext>
              </a:extLst>
            </p:cNvPr>
            <p:cNvSpPr/>
            <p:nvPr/>
          </p:nvSpPr>
          <p:spPr>
            <a:xfrm>
              <a:off x="1427777" y="2979527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0" y="88"/>
                    <a:pt x="0" y="227"/>
                  </a:cubicBezTo>
                  <a:cubicBezTo>
                    <a:pt x="0" y="449"/>
                    <a:pt x="159" y="702"/>
                    <a:pt x="349" y="829"/>
                  </a:cubicBezTo>
                  <a:cubicBezTo>
                    <a:pt x="400" y="854"/>
                    <a:pt x="446" y="866"/>
                    <a:pt x="487" y="866"/>
                  </a:cubicBezTo>
                  <a:cubicBezTo>
                    <a:pt x="598" y="866"/>
                    <a:pt x="665" y="778"/>
                    <a:pt x="665" y="639"/>
                  </a:cubicBezTo>
                  <a:cubicBezTo>
                    <a:pt x="665" y="417"/>
                    <a:pt x="539" y="164"/>
                    <a:pt x="349" y="37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018;p38">
              <a:extLst>
                <a:ext uri="{FF2B5EF4-FFF2-40B4-BE49-F238E27FC236}">
                  <a16:creationId xmlns:a16="http://schemas.microsoft.com/office/drawing/2014/main" id="{3D2C2557-2243-5242-9508-ED2CA5C42279}"/>
                </a:ext>
              </a:extLst>
            </p:cNvPr>
            <p:cNvSpPr/>
            <p:nvPr/>
          </p:nvSpPr>
          <p:spPr>
            <a:xfrm>
              <a:off x="1476394" y="3007266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1"/>
                  </a:moveTo>
                  <a:cubicBezTo>
                    <a:pt x="63" y="1"/>
                    <a:pt x="1" y="78"/>
                    <a:pt x="1" y="233"/>
                  </a:cubicBezTo>
                  <a:cubicBezTo>
                    <a:pt x="1" y="455"/>
                    <a:pt x="127" y="708"/>
                    <a:pt x="317" y="835"/>
                  </a:cubicBezTo>
                  <a:cubicBezTo>
                    <a:pt x="367" y="860"/>
                    <a:pt x="415" y="872"/>
                    <a:pt x="458" y="872"/>
                  </a:cubicBezTo>
                  <a:cubicBezTo>
                    <a:pt x="579" y="872"/>
                    <a:pt x="666" y="777"/>
                    <a:pt x="666" y="613"/>
                  </a:cubicBezTo>
                  <a:cubicBezTo>
                    <a:pt x="666" y="423"/>
                    <a:pt x="508" y="138"/>
                    <a:pt x="317" y="43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19;p38">
              <a:extLst>
                <a:ext uri="{FF2B5EF4-FFF2-40B4-BE49-F238E27FC236}">
                  <a16:creationId xmlns:a16="http://schemas.microsoft.com/office/drawing/2014/main" id="{DDB021D1-03F3-474C-89E1-6B68877B79FB}"/>
                </a:ext>
              </a:extLst>
            </p:cNvPr>
            <p:cNvSpPr/>
            <p:nvPr/>
          </p:nvSpPr>
          <p:spPr>
            <a:xfrm>
              <a:off x="1047012" y="2851647"/>
              <a:ext cx="488389" cy="387986"/>
            </a:xfrm>
            <a:custGeom>
              <a:avLst/>
              <a:gdLst/>
              <a:ahLst/>
              <a:cxnLst/>
              <a:rect l="l" t="t" r="r" b="b"/>
              <a:pathLst>
                <a:path w="14948" h="11875" extrusionOk="0">
                  <a:moveTo>
                    <a:pt x="241" y="1"/>
                  </a:moveTo>
                  <a:cubicBezTo>
                    <a:pt x="95" y="1"/>
                    <a:pt x="0" y="108"/>
                    <a:pt x="0" y="309"/>
                  </a:cubicBezTo>
                  <a:lnTo>
                    <a:pt x="0" y="2938"/>
                  </a:lnTo>
                  <a:cubicBezTo>
                    <a:pt x="0" y="3223"/>
                    <a:pt x="190" y="3540"/>
                    <a:pt x="444" y="3698"/>
                  </a:cubicBezTo>
                  <a:lnTo>
                    <a:pt x="14505" y="11805"/>
                  </a:lnTo>
                  <a:cubicBezTo>
                    <a:pt x="14580" y="11852"/>
                    <a:pt x="14650" y="11874"/>
                    <a:pt x="14711" y="11874"/>
                  </a:cubicBezTo>
                  <a:cubicBezTo>
                    <a:pt x="14854" y="11874"/>
                    <a:pt x="14948" y="11752"/>
                    <a:pt x="14948" y="11552"/>
                  </a:cubicBezTo>
                  <a:lnTo>
                    <a:pt x="14948" y="8923"/>
                  </a:lnTo>
                  <a:cubicBezTo>
                    <a:pt x="14948" y="8670"/>
                    <a:pt x="14758" y="8322"/>
                    <a:pt x="14505" y="8195"/>
                  </a:cubicBezTo>
                  <a:lnTo>
                    <a:pt x="444" y="56"/>
                  </a:lnTo>
                  <a:cubicBezTo>
                    <a:pt x="370" y="19"/>
                    <a:pt x="301" y="1"/>
                    <a:pt x="241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20;p38">
              <a:extLst>
                <a:ext uri="{FF2B5EF4-FFF2-40B4-BE49-F238E27FC236}">
                  <a16:creationId xmlns:a16="http://schemas.microsoft.com/office/drawing/2014/main" id="{C3F4FF53-A72C-BC46-8322-60830CBDC686}"/>
                </a:ext>
              </a:extLst>
            </p:cNvPr>
            <p:cNvSpPr/>
            <p:nvPr/>
          </p:nvSpPr>
          <p:spPr>
            <a:xfrm>
              <a:off x="1071843" y="288863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21;p38">
              <a:extLst>
                <a:ext uri="{FF2B5EF4-FFF2-40B4-BE49-F238E27FC236}">
                  <a16:creationId xmlns:a16="http://schemas.microsoft.com/office/drawing/2014/main" id="{A093D24B-F819-3B47-AD12-6F0461C877C9}"/>
                </a:ext>
              </a:extLst>
            </p:cNvPr>
            <p:cNvSpPr/>
            <p:nvPr/>
          </p:nvSpPr>
          <p:spPr>
            <a:xfrm>
              <a:off x="1071843" y="2914509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22;p38">
              <a:extLst>
                <a:ext uri="{FF2B5EF4-FFF2-40B4-BE49-F238E27FC236}">
                  <a16:creationId xmlns:a16="http://schemas.microsoft.com/office/drawing/2014/main" id="{5A568E65-89F4-744A-A572-2E26D346268B}"/>
                </a:ext>
              </a:extLst>
            </p:cNvPr>
            <p:cNvSpPr/>
            <p:nvPr/>
          </p:nvSpPr>
          <p:spPr>
            <a:xfrm>
              <a:off x="1071843" y="2941398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23;p38">
              <a:extLst>
                <a:ext uri="{FF2B5EF4-FFF2-40B4-BE49-F238E27FC236}">
                  <a16:creationId xmlns:a16="http://schemas.microsoft.com/office/drawing/2014/main" id="{0E5AD399-4AC8-3D4D-9C57-3C0007B6DDEE}"/>
                </a:ext>
              </a:extLst>
            </p:cNvPr>
            <p:cNvSpPr/>
            <p:nvPr/>
          </p:nvSpPr>
          <p:spPr>
            <a:xfrm>
              <a:off x="1379128" y="3089862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112"/>
                    <a:pt x="1" y="334"/>
                    <a:pt x="128" y="587"/>
                  </a:cubicBezTo>
                  <a:cubicBezTo>
                    <a:pt x="225" y="758"/>
                    <a:pt x="379" y="873"/>
                    <a:pt x="503" y="873"/>
                  </a:cubicBezTo>
                  <a:cubicBezTo>
                    <a:pt x="540" y="873"/>
                    <a:pt x="574" y="862"/>
                    <a:pt x="603" y="841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24;p38">
              <a:extLst>
                <a:ext uri="{FF2B5EF4-FFF2-40B4-BE49-F238E27FC236}">
                  <a16:creationId xmlns:a16="http://schemas.microsoft.com/office/drawing/2014/main" id="{AC09BE5C-2602-F047-8384-58DC1708DCBC}"/>
                </a:ext>
              </a:extLst>
            </p:cNvPr>
            <p:cNvSpPr/>
            <p:nvPr/>
          </p:nvSpPr>
          <p:spPr>
            <a:xfrm>
              <a:off x="1427777" y="3117993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90" y="0"/>
                  </a:moveTo>
                  <a:cubicBezTo>
                    <a:pt x="78" y="0"/>
                    <a:pt x="0" y="78"/>
                    <a:pt x="0" y="233"/>
                  </a:cubicBezTo>
                  <a:cubicBezTo>
                    <a:pt x="0" y="455"/>
                    <a:pt x="159" y="708"/>
                    <a:pt x="349" y="803"/>
                  </a:cubicBezTo>
                  <a:cubicBezTo>
                    <a:pt x="407" y="842"/>
                    <a:pt x="459" y="860"/>
                    <a:pt x="503" y="860"/>
                  </a:cubicBezTo>
                  <a:cubicBezTo>
                    <a:pt x="604" y="860"/>
                    <a:pt x="665" y="76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4"/>
                    <a:pt x="238" y="0"/>
                    <a:pt x="190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25;p38">
              <a:extLst>
                <a:ext uri="{FF2B5EF4-FFF2-40B4-BE49-F238E27FC236}">
                  <a16:creationId xmlns:a16="http://schemas.microsoft.com/office/drawing/2014/main" id="{327FF944-BC86-AA4A-80C0-8C37EFBA4145}"/>
                </a:ext>
              </a:extLst>
            </p:cNvPr>
            <p:cNvSpPr/>
            <p:nvPr/>
          </p:nvSpPr>
          <p:spPr>
            <a:xfrm>
              <a:off x="1475381" y="3145666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13" y="0"/>
                  </a:moveTo>
                  <a:cubicBezTo>
                    <a:pt x="181" y="0"/>
                    <a:pt x="152" y="7"/>
                    <a:pt x="127" y="19"/>
                  </a:cubicBezTo>
                  <a:cubicBezTo>
                    <a:pt x="0" y="83"/>
                    <a:pt x="0" y="336"/>
                    <a:pt x="127" y="558"/>
                  </a:cubicBezTo>
                  <a:cubicBezTo>
                    <a:pt x="231" y="741"/>
                    <a:pt x="401" y="859"/>
                    <a:pt x="528" y="859"/>
                  </a:cubicBezTo>
                  <a:cubicBezTo>
                    <a:pt x="555" y="859"/>
                    <a:pt x="580" y="854"/>
                    <a:pt x="602" y="843"/>
                  </a:cubicBezTo>
                  <a:cubicBezTo>
                    <a:pt x="729" y="748"/>
                    <a:pt x="729" y="526"/>
                    <a:pt x="602" y="304"/>
                  </a:cubicBezTo>
                  <a:cubicBezTo>
                    <a:pt x="501" y="102"/>
                    <a:pt x="338" y="0"/>
                    <a:pt x="21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26;p38">
              <a:extLst>
                <a:ext uri="{FF2B5EF4-FFF2-40B4-BE49-F238E27FC236}">
                  <a16:creationId xmlns:a16="http://schemas.microsoft.com/office/drawing/2014/main" id="{09C69393-3BA0-6D43-896C-9D4597333E13}"/>
                </a:ext>
              </a:extLst>
            </p:cNvPr>
            <p:cNvSpPr/>
            <p:nvPr/>
          </p:nvSpPr>
          <p:spPr>
            <a:xfrm>
              <a:off x="1047012" y="2990309"/>
              <a:ext cx="488389" cy="387496"/>
            </a:xfrm>
            <a:custGeom>
              <a:avLst/>
              <a:gdLst/>
              <a:ahLst/>
              <a:cxnLst/>
              <a:rect l="l" t="t" r="r" b="b"/>
              <a:pathLst>
                <a:path w="14948" h="11860" extrusionOk="0">
                  <a:moveTo>
                    <a:pt x="241" y="1"/>
                  </a:moveTo>
                  <a:cubicBezTo>
                    <a:pt x="95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191"/>
                    <a:pt x="190" y="3539"/>
                    <a:pt x="444" y="3666"/>
                  </a:cubicBezTo>
                  <a:lnTo>
                    <a:pt x="14505" y="11805"/>
                  </a:lnTo>
                  <a:cubicBezTo>
                    <a:pt x="14579" y="11842"/>
                    <a:pt x="14647" y="11860"/>
                    <a:pt x="14707" y="11860"/>
                  </a:cubicBezTo>
                  <a:cubicBezTo>
                    <a:pt x="14853" y="11860"/>
                    <a:pt x="14948" y="11753"/>
                    <a:pt x="14948" y="11551"/>
                  </a:cubicBezTo>
                  <a:lnTo>
                    <a:pt x="14948" y="8923"/>
                  </a:lnTo>
                  <a:cubicBezTo>
                    <a:pt x="14948" y="8638"/>
                    <a:pt x="14758" y="8321"/>
                    <a:pt x="14505" y="8195"/>
                  </a:cubicBezTo>
                  <a:lnTo>
                    <a:pt x="444" y="56"/>
                  </a:lnTo>
                  <a:cubicBezTo>
                    <a:pt x="370" y="19"/>
                    <a:pt x="301" y="1"/>
                    <a:pt x="241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27;p38">
              <a:extLst>
                <a:ext uri="{FF2B5EF4-FFF2-40B4-BE49-F238E27FC236}">
                  <a16:creationId xmlns:a16="http://schemas.microsoft.com/office/drawing/2014/main" id="{AA2C155E-E93F-2E43-90A2-CEE2828A4923}"/>
                </a:ext>
              </a:extLst>
            </p:cNvPr>
            <p:cNvSpPr/>
            <p:nvPr/>
          </p:nvSpPr>
          <p:spPr>
            <a:xfrm>
              <a:off x="1071843" y="3027294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28;p38">
              <a:extLst>
                <a:ext uri="{FF2B5EF4-FFF2-40B4-BE49-F238E27FC236}">
                  <a16:creationId xmlns:a16="http://schemas.microsoft.com/office/drawing/2014/main" id="{4BE0E87A-3A0A-F442-88DE-2ED984014420}"/>
                </a:ext>
              </a:extLst>
            </p:cNvPr>
            <p:cNvSpPr/>
            <p:nvPr/>
          </p:nvSpPr>
          <p:spPr>
            <a:xfrm>
              <a:off x="1071843" y="3053171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3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29;p38">
              <a:extLst>
                <a:ext uri="{FF2B5EF4-FFF2-40B4-BE49-F238E27FC236}">
                  <a16:creationId xmlns:a16="http://schemas.microsoft.com/office/drawing/2014/main" id="{818D4C3A-B0B4-7F4C-8DF9-41F7FA20F263}"/>
                </a:ext>
              </a:extLst>
            </p:cNvPr>
            <p:cNvSpPr/>
            <p:nvPr/>
          </p:nvSpPr>
          <p:spPr>
            <a:xfrm>
              <a:off x="1071843" y="308006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30;p38">
              <a:extLst>
                <a:ext uri="{FF2B5EF4-FFF2-40B4-BE49-F238E27FC236}">
                  <a16:creationId xmlns:a16="http://schemas.microsoft.com/office/drawing/2014/main" id="{8A5D0F72-4C14-1E4D-A995-67E675AFB6D2}"/>
                </a:ext>
              </a:extLst>
            </p:cNvPr>
            <p:cNvSpPr/>
            <p:nvPr/>
          </p:nvSpPr>
          <p:spPr>
            <a:xfrm>
              <a:off x="1379128" y="3228524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80"/>
                    <a:pt x="1" y="334"/>
                    <a:pt x="128" y="555"/>
                  </a:cubicBezTo>
                  <a:cubicBezTo>
                    <a:pt x="229" y="758"/>
                    <a:pt x="391" y="859"/>
                    <a:pt x="517" y="859"/>
                  </a:cubicBezTo>
                  <a:cubicBezTo>
                    <a:pt x="548" y="859"/>
                    <a:pt x="577" y="853"/>
                    <a:pt x="603" y="840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31;p38">
              <a:extLst>
                <a:ext uri="{FF2B5EF4-FFF2-40B4-BE49-F238E27FC236}">
                  <a16:creationId xmlns:a16="http://schemas.microsoft.com/office/drawing/2014/main" id="{E01BF19F-C4DD-0644-8B59-C583F2D25639}"/>
                </a:ext>
              </a:extLst>
            </p:cNvPr>
            <p:cNvSpPr/>
            <p:nvPr/>
          </p:nvSpPr>
          <p:spPr>
            <a:xfrm>
              <a:off x="1427777" y="3256165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87" y="1"/>
                  </a:moveTo>
                  <a:cubicBezTo>
                    <a:pt x="77" y="1"/>
                    <a:pt x="0" y="94"/>
                    <a:pt x="0" y="248"/>
                  </a:cubicBezTo>
                  <a:cubicBezTo>
                    <a:pt x="0" y="469"/>
                    <a:pt x="159" y="723"/>
                    <a:pt x="349" y="818"/>
                  </a:cubicBezTo>
                  <a:cubicBezTo>
                    <a:pt x="407" y="856"/>
                    <a:pt x="459" y="874"/>
                    <a:pt x="503" y="874"/>
                  </a:cubicBezTo>
                  <a:cubicBezTo>
                    <a:pt x="604" y="874"/>
                    <a:pt x="665" y="782"/>
                    <a:pt x="665" y="628"/>
                  </a:cubicBezTo>
                  <a:cubicBezTo>
                    <a:pt x="665" y="406"/>
                    <a:pt x="539" y="153"/>
                    <a:pt x="349" y="58"/>
                  </a:cubicBezTo>
                  <a:cubicBezTo>
                    <a:pt x="291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32;p38">
              <a:extLst>
                <a:ext uri="{FF2B5EF4-FFF2-40B4-BE49-F238E27FC236}">
                  <a16:creationId xmlns:a16="http://schemas.microsoft.com/office/drawing/2014/main" id="{0D6E5B94-B0E7-924F-A39C-3F55B90675EB}"/>
                </a:ext>
              </a:extLst>
            </p:cNvPr>
            <p:cNvSpPr/>
            <p:nvPr/>
          </p:nvSpPr>
          <p:spPr>
            <a:xfrm>
              <a:off x="1475381" y="3283904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31" y="753"/>
                    <a:pt x="401" y="872"/>
                    <a:pt x="528" y="872"/>
                  </a:cubicBezTo>
                  <a:cubicBezTo>
                    <a:pt x="555" y="872"/>
                    <a:pt x="580" y="866"/>
                    <a:pt x="602" y="855"/>
                  </a:cubicBezTo>
                  <a:cubicBezTo>
                    <a:pt x="729" y="760"/>
                    <a:pt x="729" y="507"/>
                    <a:pt x="602" y="285"/>
                  </a:cubicBezTo>
                  <a:cubicBezTo>
                    <a:pt x="504" y="114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33;p38">
              <a:extLst>
                <a:ext uri="{FF2B5EF4-FFF2-40B4-BE49-F238E27FC236}">
                  <a16:creationId xmlns:a16="http://schemas.microsoft.com/office/drawing/2014/main" id="{BA4A1F43-8047-3947-B99C-161E19662D60}"/>
                </a:ext>
              </a:extLst>
            </p:cNvPr>
            <p:cNvSpPr/>
            <p:nvPr/>
          </p:nvSpPr>
          <p:spPr>
            <a:xfrm>
              <a:off x="1047012" y="3128513"/>
              <a:ext cx="488389" cy="387790"/>
            </a:xfrm>
            <a:custGeom>
              <a:avLst/>
              <a:gdLst/>
              <a:ahLst/>
              <a:cxnLst/>
              <a:rect l="l" t="t" r="r" b="b"/>
              <a:pathLst>
                <a:path w="14948" h="11869" extrusionOk="0">
                  <a:moveTo>
                    <a:pt x="238" y="0"/>
                  </a:moveTo>
                  <a:cubicBezTo>
                    <a:pt x="94" y="0"/>
                    <a:pt x="0" y="122"/>
                    <a:pt x="0" y="323"/>
                  </a:cubicBezTo>
                  <a:lnTo>
                    <a:pt x="0" y="2920"/>
                  </a:lnTo>
                  <a:cubicBezTo>
                    <a:pt x="0" y="3205"/>
                    <a:pt x="190" y="3553"/>
                    <a:pt x="444" y="3680"/>
                  </a:cubicBezTo>
                  <a:lnTo>
                    <a:pt x="14505" y="11818"/>
                  </a:lnTo>
                  <a:cubicBezTo>
                    <a:pt x="14572" y="11852"/>
                    <a:pt x="14636" y="11868"/>
                    <a:pt x="14692" y="11868"/>
                  </a:cubicBezTo>
                  <a:cubicBezTo>
                    <a:pt x="14846" y="11868"/>
                    <a:pt x="14948" y="11751"/>
                    <a:pt x="14948" y="11565"/>
                  </a:cubicBezTo>
                  <a:lnTo>
                    <a:pt x="14948" y="8937"/>
                  </a:lnTo>
                  <a:cubicBezTo>
                    <a:pt x="14948" y="8652"/>
                    <a:pt x="14758" y="8335"/>
                    <a:pt x="14505" y="8177"/>
                  </a:cubicBezTo>
                  <a:lnTo>
                    <a:pt x="444" y="69"/>
                  </a:lnTo>
                  <a:cubicBezTo>
                    <a:pt x="368" y="22"/>
                    <a:pt x="298" y="0"/>
                    <a:pt x="238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034;p38">
              <a:extLst>
                <a:ext uri="{FF2B5EF4-FFF2-40B4-BE49-F238E27FC236}">
                  <a16:creationId xmlns:a16="http://schemas.microsoft.com/office/drawing/2014/main" id="{27E0EC09-5ACB-2442-BD9F-391D4CF1559F}"/>
                </a:ext>
              </a:extLst>
            </p:cNvPr>
            <p:cNvSpPr/>
            <p:nvPr/>
          </p:nvSpPr>
          <p:spPr>
            <a:xfrm>
              <a:off x="1071843" y="3164911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035;p38">
              <a:extLst>
                <a:ext uri="{FF2B5EF4-FFF2-40B4-BE49-F238E27FC236}">
                  <a16:creationId xmlns:a16="http://schemas.microsoft.com/office/drawing/2014/main" id="{488EB926-62A5-F843-BEC0-B7D783D599B6}"/>
                </a:ext>
              </a:extLst>
            </p:cNvPr>
            <p:cNvSpPr/>
            <p:nvPr/>
          </p:nvSpPr>
          <p:spPr>
            <a:xfrm>
              <a:off x="1071843" y="319180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036;p38">
              <a:extLst>
                <a:ext uri="{FF2B5EF4-FFF2-40B4-BE49-F238E27FC236}">
                  <a16:creationId xmlns:a16="http://schemas.microsoft.com/office/drawing/2014/main" id="{5BBAC731-9721-EE49-82EC-66A39D2ECBD3}"/>
                </a:ext>
              </a:extLst>
            </p:cNvPr>
            <p:cNvSpPr/>
            <p:nvPr/>
          </p:nvSpPr>
          <p:spPr>
            <a:xfrm>
              <a:off x="1071843" y="3217677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037;p38">
              <a:extLst>
                <a:ext uri="{FF2B5EF4-FFF2-40B4-BE49-F238E27FC236}">
                  <a16:creationId xmlns:a16="http://schemas.microsoft.com/office/drawing/2014/main" id="{925138C6-F61B-5B45-A3D6-2328AE6B1F0D}"/>
                </a:ext>
              </a:extLst>
            </p:cNvPr>
            <p:cNvSpPr/>
            <p:nvPr/>
          </p:nvSpPr>
          <p:spPr>
            <a:xfrm>
              <a:off x="1379128" y="3366663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5" y="1"/>
                  </a:moveTo>
                  <a:cubicBezTo>
                    <a:pt x="189" y="1"/>
                    <a:pt x="156" y="11"/>
                    <a:pt x="128" y="32"/>
                  </a:cubicBezTo>
                  <a:cubicBezTo>
                    <a:pt x="1" y="96"/>
                    <a:pt x="1" y="349"/>
                    <a:pt x="128" y="571"/>
                  </a:cubicBezTo>
                  <a:cubicBezTo>
                    <a:pt x="232" y="754"/>
                    <a:pt x="402" y="872"/>
                    <a:pt x="529" y="872"/>
                  </a:cubicBezTo>
                  <a:cubicBezTo>
                    <a:pt x="556" y="872"/>
                    <a:pt x="581" y="867"/>
                    <a:pt x="603" y="856"/>
                  </a:cubicBezTo>
                  <a:cubicBezTo>
                    <a:pt x="729" y="761"/>
                    <a:pt x="729" y="539"/>
                    <a:pt x="603" y="317"/>
                  </a:cubicBezTo>
                  <a:cubicBezTo>
                    <a:pt x="504" y="121"/>
                    <a:pt x="349" y="1"/>
                    <a:pt x="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038;p38">
              <a:extLst>
                <a:ext uri="{FF2B5EF4-FFF2-40B4-BE49-F238E27FC236}">
                  <a16:creationId xmlns:a16="http://schemas.microsoft.com/office/drawing/2014/main" id="{68C58001-63EE-4A42-991F-68ED6B6F6DFF}"/>
                </a:ext>
              </a:extLst>
            </p:cNvPr>
            <p:cNvSpPr/>
            <p:nvPr/>
          </p:nvSpPr>
          <p:spPr>
            <a:xfrm>
              <a:off x="1427777" y="3394435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205" y="0"/>
                  </a:moveTo>
                  <a:cubicBezTo>
                    <a:pt x="85" y="0"/>
                    <a:pt x="0" y="88"/>
                    <a:pt x="0" y="228"/>
                  </a:cubicBezTo>
                  <a:cubicBezTo>
                    <a:pt x="0" y="449"/>
                    <a:pt x="159" y="734"/>
                    <a:pt x="349" y="829"/>
                  </a:cubicBezTo>
                  <a:cubicBezTo>
                    <a:pt x="406" y="858"/>
                    <a:pt x="457" y="872"/>
                    <a:pt x="501" y="872"/>
                  </a:cubicBezTo>
                  <a:cubicBezTo>
                    <a:pt x="603" y="872"/>
                    <a:pt x="665" y="794"/>
                    <a:pt x="665" y="639"/>
                  </a:cubicBezTo>
                  <a:cubicBezTo>
                    <a:pt x="665" y="418"/>
                    <a:pt x="539" y="164"/>
                    <a:pt x="349" y="38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039;p38">
              <a:extLst>
                <a:ext uri="{FF2B5EF4-FFF2-40B4-BE49-F238E27FC236}">
                  <a16:creationId xmlns:a16="http://schemas.microsoft.com/office/drawing/2014/main" id="{17B1B922-C4E4-E54D-84AF-AE74D95585E2}"/>
                </a:ext>
              </a:extLst>
            </p:cNvPr>
            <p:cNvSpPr/>
            <p:nvPr/>
          </p:nvSpPr>
          <p:spPr>
            <a:xfrm>
              <a:off x="1476394" y="3422370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180" y="0"/>
                  </a:moveTo>
                  <a:cubicBezTo>
                    <a:pt x="69" y="0"/>
                    <a:pt x="1" y="89"/>
                    <a:pt x="1" y="228"/>
                  </a:cubicBezTo>
                  <a:cubicBezTo>
                    <a:pt x="1" y="449"/>
                    <a:pt x="127" y="703"/>
                    <a:pt x="317" y="829"/>
                  </a:cubicBezTo>
                  <a:cubicBezTo>
                    <a:pt x="368" y="855"/>
                    <a:pt x="417" y="867"/>
                    <a:pt x="461" y="867"/>
                  </a:cubicBezTo>
                  <a:cubicBezTo>
                    <a:pt x="581" y="867"/>
                    <a:pt x="666" y="778"/>
                    <a:pt x="666" y="639"/>
                  </a:cubicBezTo>
                  <a:cubicBezTo>
                    <a:pt x="666" y="418"/>
                    <a:pt x="508" y="164"/>
                    <a:pt x="317" y="38"/>
                  </a:cubicBezTo>
                  <a:cubicBezTo>
                    <a:pt x="267" y="12"/>
                    <a:pt x="220" y="0"/>
                    <a:pt x="18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040;p38">
              <a:extLst>
                <a:ext uri="{FF2B5EF4-FFF2-40B4-BE49-F238E27FC236}">
                  <a16:creationId xmlns:a16="http://schemas.microsoft.com/office/drawing/2014/main" id="{ED427F55-CA8B-3048-8600-D204ACE0F8CB}"/>
                </a:ext>
              </a:extLst>
            </p:cNvPr>
            <p:cNvSpPr/>
            <p:nvPr/>
          </p:nvSpPr>
          <p:spPr>
            <a:xfrm>
              <a:off x="1602641" y="1602969"/>
              <a:ext cx="473915" cy="2077252"/>
            </a:xfrm>
            <a:custGeom>
              <a:avLst/>
              <a:gdLst/>
              <a:ahLst/>
              <a:cxnLst/>
              <a:rect l="l" t="t" r="r" b="b"/>
              <a:pathLst>
                <a:path w="14505" h="63578" extrusionOk="0">
                  <a:moveTo>
                    <a:pt x="14203" y="0"/>
                  </a:moveTo>
                  <a:cubicBezTo>
                    <a:pt x="14130" y="0"/>
                    <a:pt x="14050" y="26"/>
                    <a:pt x="13966" y="81"/>
                  </a:cubicBezTo>
                  <a:lnTo>
                    <a:pt x="570" y="7809"/>
                  </a:lnTo>
                  <a:cubicBezTo>
                    <a:pt x="254" y="7967"/>
                    <a:pt x="0" y="8410"/>
                    <a:pt x="0" y="8759"/>
                  </a:cubicBezTo>
                  <a:lnTo>
                    <a:pt x="0" y="63577"/>
                  </a:lnTo>
                  <a:lnTo>
                    <a:pt x="14505" y="55217"/>
                  </a:lnTo>
                  <a:lnTo>
                    <a:pt x="14505" y="398"/>
                  </a:lnTo>
                  <a:cubicBezTo>
                    <a:pt x="14505" y="151"/>
                    <a:pt x="14378" y="0"/>
                    <a:pt x="1420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041;p38">
              <a:extLst>
                <a:ext uri="{FF2B5EF4-FFF2-40B4-BE49-F238E27FC236}">
                  <a16:creationId xmlns:a16="http://schemas.microsoft.com/office/drawing/2014/main" id="{7EE22ABC-57CE-6B4F-B374-98E8545D4592}"/>
                </a:ext>
              </a:extLst>
            </p:cNvPr>
            <p:cNvSpPr/>
            <p:nvPr/>
          </p:nvSpPr>
          <p:spPr>
            <a:xfrm>
              <a:off x="1618160" y="1629859"/>
              <a:ext cx="442876" cy="361293"/>
            </a:xfrm>
            <a:custGeom>
              <a:avLst/>
              <a:gdLst/>
              <a:ahLst/>
              <a:cxnLst/>
              <a:rect l="l" t="t" r="r" b="b"/>
              <a:pathLst>
                <a:path w="13555" h="11058" extrusionOk="0">
                  <a:moveTo>
                    <a:pt x="13299" y="0"/>
                  </a:moveTo>
                  <a:cubicBezTo>
                    <a:pt x="13243" y="0"/>
                    <a:pt x="13179" y="16"/>
                    <a:pt x="13111" y="50"/>
                  </a:cubicBezTo>
                  <a:lnTo>
                    <a:pt x="444" y="7366"/>
                  </a:lnTo>
                  <a:cubicBezTo>
                    <a:pt x="190" y="7524"/>
                    <a:pt x="0" y="7841"/>
                    <a:pt x="0" y="8126"/>
                  </a:cubicBezTo>
                  <a:lnTo>
                    <a:pt x="0" y="10754"/>
                  </a:lnTo>
                  <a:cubicBezTo>
                    <a:pt x="0" y="10940"/>
                    <a:pt x="102" y="11057"/>
                    <a:pt x="256" y="11057"/>
                  </a:cubicBezTo>
                  <a:cubicBezTo>
                    <a:pt x="313" y="11057"/>
                    <a:pt x="376" y="11041"/>
                    <a:pt x="444" y="11008"/>
                  </a:cubicBezTo>
                  <a:lnTo>
                    <a:pt x="13111" y="3692"/>
                  </a:lnTo>
                  <a:cubicBezTo>
                    <a:pt x="13365" y="3534"/>
                    <a:pt x="13555" y="3217"/>
                    <a:pt x="13555" y="2932"/>
                  </a:cubicBezTo>
                  <a:lnTo>
                    <a:pt x="13555" y="303"/>
                  </a:lnTo>
                  <a:cubicBezTo>
                    <a:pt x="13555" y="118"/>
                    <a:pt x="13453" y="0"/>
                    <a:pt x="13299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042;p38">
              <a:extLst>
                <a:ext uri="{FF2B5EF4-FFF2-40B4-BE49-F238E27FC236}">
                  <a16:creationId xmlns:a16="http://schemas.microsoft.com/office/drawing/2014/main" id="{059188CA-72CB-994A-851A-17EB7C77B2DB}"/>
                </a:ext>
              </a:extLst>
            </p:cNvPr>
            <p:cNvSpPr/>
            <p:nvPr/>
          </p:nvSpPr>
          <p:spPr>
            <a:xfrm>
              <a:off x="1618160" y="176832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4" y="1"/>
                  </a:moveTo>
                  <a:cubicBezTo>
                    <a:pt x="13254" y="1"/>
                    <a:pt x="13185" y="19"/>
                    <a:pt x="13111" y="56"/>
                  </a:cubicBezTo>
                  <a:lnTo>
                    <a:pt x="444" y="7371"/>
                  </a:lnTo>
                  <a:cubicBezTo>
                    <a:pt x="190" y="7498"/>
                    <a:pt x="0" y="7846"/>
                    <a:pt x="0" y="8131"/>
                  </a:cubicBezTo>
                  <a:lnTo>
                    <a:pt x="0" y="10728"/>
                  </a:lnTo>
                  <a:cubicBezTo>
                    <a:pt x="0" y="10928"/>
                    <a:pt x="94" y="11050"/>
                    <a:pt x="238" y="11050"/>
                  </a:cubicBezTo>
                  <a:cubicBezTo>
                    <a:pt x="299" y="11050"/>
                    <a:pt x="368" y="11029"/>
                    <a:pt x="444" y="10981"/>
                  </a:cubicBezTo>
                  <a:lnTo>
                    <a:pt x="13111" y="3666"/>
                  </a:lnTo>
                  <a:cubicBezTo>
                    <a:pt x="13365" y="3539"/>
                    <a:pt x="13555" y="3191"/>
                    <a:pt x="13555" y="2938"/>
                  </a:cubicBezTo>
                  <a:lnTo>
                    <a:pt x="13555" y="309"/>
                  </a:lnTo>
                  <a:cubicBezTo>
                    <a:pt x="13555" y="107"/>
                    <a:pt x="13460" y="1"/>
                    <a:pt x="1331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043;p38">
              <a:extLst>
                <a:ext uri="{FF2B5EF4-FFF2-40B4-BE49-F238E27FC236}">
                  <a16:creationId xmlns:a16="http://schemas.microsoft.com/office/drawing/2014/main" id="{16ABED26-E64F-494D-B454-498E2B9F665E}"/>
                </a:ext>
              </a:extLst>
            </p:cNvPr>
            <p:cNvSpPr/>
            <p:nvPr/>
          </p:nvSpPr>
          <p:spPr>
            <a:xfrm>
              <a:off x="1618160" y="1906987"/>
              <a:ext cx="442876" cy="360606"/>
            </a:xfrm>
            <a:custGeom>
              <a:avLst/>
              <a:gdLst/>
              <a:ahLst/>
              <a:cxnLst/>
              <a:rect l="l" t="t" r="r" b="b"/>
              <a:pathLst>
                <a:path w="13555" h="11037" extrusionOk="0">
                  <a:moveTo>
                    <a:pt x="13314" y="0"/>
                  </a:moveTo>
                  <a:cubicBezTo>
                    <a:pt x="13254" y="0"/>
                    <a:pt x="13185" y="18"/>
                    <a:pt x="13111" y="55"/>
                  </a:cubicBezTo>
                  <a:lnTo>
                    <a:pt x="444" y="7371"/>
                  </a:lnTo>
                  <a:cubicBezTo>
                    <a:pt x="190" y="7498"/>
                    <a:pt x="0" y="7846"/>
                    <a:pt x="0" y="8099"/>
                  </a:cubicBezTo>
                  <a:lnTo>
                    <a:pt x="0" y="10728"/>
                  </a:lnTo>
                  <a:cubicBezTo>
                    <a:pt x="0" y="10930"/>
                    <a:pt x="96" y="11036"/>
                    <a:pt x="241" y="11036"/>
                  </a:cubicBezTo>
                  <a:cubicBezTo>
                    <a:pt x="301" y="11036"/>
                    <a:pt x="370" y="11018"/>
                    <a:pt x="444" y="10981"/>
                  </a:cubicBezTo>
                  <a:lnTo>
                    <a:pt x="13111" y="3666"/>
                  </a:lnTo>
                  <a:cubicBezTo>
                    <a:pt x="13365" y="3539"/>
                    <a:pt x="13555" y="3191"/>
                    <a:pt x="13555" y="2937"/>
                  </a:cubicBezTo>
                  <a:lnTo>
                    <a:pt x="13555" y="309"/>
                  </a:lnTo>
                  <a:cubicBezTo>
                    <a:pt x="13555" y="107"/>
                    <a:pt x="13460" y="0"/>
                    <a:pt x="1331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44;p38">
              <a:extLst>
                <a:ext uri="{FF2B5EF4-FFF2-40B4-BE49-F238E27FC236}">
                  <a16:creationId xmlns:a16="http://schemas.microsoft.com/office/drawing/2014/main" id="{15763CC1-D900-B644-AB37-48DA1B000C0B}"/>
                </a:ext>
              </a:extLst>
            </p:cNvPr>
            <p:cNvSpPr/>
            <p:nvPr/>
          </p:nvSpPr>
          <p:spPr>
            <a:xfrm>
              <a:off x="1618160" y="2045159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7" y="1"/>
                  </a:moveTo>
                  <a:cubicBezTo>
                    <a:pt x="13257" y="1"/>
                    <a:pt x="13187" y="23"/>
                    <a:pt x="13111" y="70"/>
                  </a:cubicBezTo>
                  <a:lnTo>
                    <a:pt x="444" y="7354"/>
                  </a:lnTo>
                  <a:cubicBezTo>
                    <a:pt x="190" y="7512"/>
                    <a:pt x="0" y="7829"/>
                    <a:pt x="0" y="8114"/>
                  </a:cubicBezTo>
                  <a:lnTo>
                    <a:pt x="0" y="10742"/>
                  </a:lnTo>
                  <a:cubicBezTo>
                    <a:pt x="0" y="10944"/>
                    <a:pt x="96" y="11051"/>
                    <a:pt x="241" y="11051"/>
                  </a:cubicBezTo>
                  <a:cubicBezTo>
                    <a:pt x="301" y="11051"/>
                    <a:pt x="370" y="11033"/>
                    <a:pt x="444" y="10996"/>
                  </a:cubicBezTo>
                  <a:lnTo>
                    <a:pt x="13111" y="3680"/>
                  </a:lnTo>
                  <a:cubicBezTo>
                    <a:pt x="13365" y="3554"/>
                    <a:pt x="13555" y="3205"/>
                    <a:pt x="13555" y="2920"/>
                  </a:cubicBezTo>
                  <a:lnTo>
                    <a:pt x="13555" y="323"/>
                  </a:lnTo>
                  <a:cubicBezTo>
                    <a:pt x="13555" y="123"/>
                    <a:pt x="13461" y="1"/>
                    <a:pt x="1331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45;p38">
              <a:extLst>
                <a:ext uri="{FF2B5EF4-FFF2-40B4-BE49-F238E27FC236}">
                  <a16:creationId xmlns:a16="http://schemas.microsoft.com/office/drawing/2014/main" id="{62F190C4-B25D-6442-9742-D3E09F917307}"/>
                </a:ext>
              </a:extLst>
            </p:cNvPr>
            <p:cNvSpPr/>
            <p:nvPr/>
          </p:nvSpPr>
          <p:spPr>
            <a:xfrm>
              <a:off x="1618160" y="2183429"/>
              <a:ext cx="442876" cy="361293"/>
            </a:xfrm>
            <a:custGeom>
              <a:avLst/>
              <a:gdLst/>
              <a:ahLst/>
              <a:cxnLst/>
              <a:rect l="l" t="t" r="r" b="b"/>
              <a:pathLst>
                <a:path w="13555" h="11058" extrusionOk="0">
                  <a:moveTo>
                    <a:pt x="13299" y="0"/>
                  </a:moveTo>
                  <a:cubicBezTo>
                    <a:pt x="13243" y="0"/>
                    <a:pt x="13179" y="16"/>
                    <a:pt x="13111" y="50"/>
                  </a:cubicBezTo>
                  <a:lnTo>
                    <a:pt x="444" y="7365"/>
                  </a:lnTo>
                  <a:cubicBezTo>
                    <a:pt x="190" y="7524"/>
                    <a:pt x="0" y="7840"/>
                    <a:pt x="0" y="8126"/>
                  </a:cubicBezTo>
                  <a:lnTo>
                    <a:pt x="0" y="10754"/>
                  </a:lnTo>
                  <a:cubicBezTo>
                    <a:pt x="0" y="10939"/>
                    <a:pt x="102" y="11057"/>
                    <a:pt x="256" y="11057"/>
                  </a:cubicBezTo>
                  <a:cubicBezTo>
                    <a:pt x="313" y="11057"/>
                    <a:pt x="376" y="11041"/>
                    <a:pt x="444" y="11007"/>
                  </a:cubicBezTo>
                  <a:lnTo>
                    <a:pt x="13111" y="3692"/>
                  </a:lnTo>
                  <a:cubicBezTo>
                    <a:pt x="13365" y="3534"/>
                    <a:pt x="13555" y="3217"/>
                    <a:pt x="13555" y="2932"/>
                  </a:cubicBezTo>
                  <a:lnTo>
                    <a:pt x="13555" y="303"/>
                  </a:lnTo>
                  <a:cubicBezTo>
                    <a:pt x="13555" y="118"/>
                    <a:pt x="13453" y="0"/>
                    <a:pt x="13299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46;p38">
              <a:extLst>
                <a:ext uri="{FF2B5EF4-FFF2-40B4-BE49-F238E27FC236}">
                  <a16:creationId xmlns:a16="http://schemas.microsoft.com/office/drawing/2014/main" id="{2D48C4A7-893F-1F44-BC28-500813A9202F}"/>
                </a:ext>
              </a:extLst>
            </p:cNvPr>
            <p:cNvSpPr/>
            <p:nvPr/>
          </p:nvSpPr>
          <p:spPr>
            <a:xfrm>
              <a:off x="1618160" y="232189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4" y="1"/>
                  </a:moveTo>
                  <a:cubicBezTo>
                    <a:pt x="13254" y="1"/>
                    <a:pt x="13185" y="19"/>
                    <a:pt x="13111" y="56"/>
                  </a:cubicBezTo>
                  <a:lnTo>
                    <a:pt x="444" y="7371"/>
                  </a:lnTo>
                  <a:cubicBezTo>
                    <a:pt x="190" y="7498"/>
                    <a:pt x="0" y="7846"/>
                    <a:pt x="0" y="8131"/>
                  </a:cubicBezTo>
                  <a:lnTo>
                    <a:pt x="0" y="10728"/>
                  </a:lnTo>
                  <a:cubicBezTo>
                    <a:pt x="0" y="10928"/>
                    <a:pt x="94" y="11050"/>
                    <a:pt x="238" y="11050"/>
                  </a:cubicBezTo>
                  <a:cubicBezTo>
                    <a:pt x="299" y="11050"/>
                    <a:pt x="368" y="11028"/>
                    <a:pt x="444" y="10981"/>
                  </a:cubicBezTo>
                  <a:lnTo>
                    <a:pt x="13111" y="3697"/>
                  </a:lnTo>
                  <a:cubicBezTo>
                    <a:pt x="13365" y="3539"/>
                    <a:pt x="13555" y="3222"/>
                    <a:pt x="13555" y="2937"/>
                  </a:cubicBezTo>
                  <a:lnTo>
                    <a:pt x="13555" y="309"/>
                  </a:lnTo>
                  <a:cubicBezTo>
                    <a:pt x="13555" y="107"/>
                    <a:pt x="13460" y="1"/>
                    <a:pt x="1331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47;p38">
              <a:extLst>
                <a:ext uri="{FF2B5EF4-FFF2-40B4-BE49-F238E27FC236}">
                  <a16:creationId xmlns:a16="http://schemas.microsoft.com/office/drawing/2014/main" id="{1A9A4737-670B-D142-8368-DE5B4F63BEF1}"/>
                </a:ext>
              </a:extLst>
            </p:cNvPr>
            <p:cNvSpPr/>
            <p:nvPr/>
          </p:nvSpPr>
          <p:spPr>
            <a:xfrm>
              <a:off x="1618160" y="2460557"/>
              <a:ext cx="442876" cy="360606"/>
            </a:xfrm>
            <a:custGeom>
              <a:avLst/>
              <a:gdLst/>
              <a:ahLst/>
              <a:cxnLst/>
              <a:rect l="l" t="t" r="r" b="b"/>
              <a:pathLst>
                <a:path w="13555" h="11037" extrusionOk="0">
                  <a:moveTo>
                    <a:pt x="13314" y="0"/>
                  </a:moveTo>
                  <a:cubicBezTo>
                    <a:pt x="13254" y="0"/>
                    <a:pt x="13185" y="18"/>
                    <a:pt x="13111" y="55"/>
                  </a:cubicBezTo>
                  <a:lnTo>
                    <a:pt x="444" y="7371"/>
                  </a:lnTo>
                  <a:cubicBezTo>
                    <a:pt x="190" y="7497"/>
                    <a:pt x="0" y="7846"/>
                    <a:pt x="0" y="8099"/>
                  </a:cubicBezTo>
                  <a:lnTo>
                    <a:pt x="0" y="10728"/>
                  </a:lnTo>
                  <a:cubicBezTo>
                    <a:pt x="0" y="10929"/>
                    <a:pt x="96" y="11036"/>
                    <a:pt x="241" y="11036"/>
                  </a:cubicBezTo>
                  <a:cubicBezTo>
                    <a:pt x="301" y="11036"/>
                    <a:pt x="370" y="11018"/>
                    <a:pt x="444" y="10981"/>
                  </a:cubicBezTo>
                  <a:lnTo>
                    <a:pt x="13111" y="3665"/>
                  </a:lnTo>
                  <a:cubicBezTo>
                    <a:pt x="13365" y="3539"/>
                    <a:pt x="13555" y="3190"/>
                    <a:pt x="13555" y="2937"/>
                  </a:cubicBezTo>
                  <a:lnTo>
                    <a:pt x="13555" y="309"/>
                  </a:lnTo>
                  <a:cubicBezTo>
                    <a:pt x="13555" y="107"/>
                    <a:pt x="13460" y="0"/>
                    <a:pt x="1331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48;p38">
              <a:extLst>
                <a:ext uri="{FF2B5EF4-FFF2-40B4-BE49-F238E27FC236}">
                  <a16:creationId xmlns:a16="http://schemas.microsoft.com/office/drawing/2014/main" id="{2738ABCA-E7C4-DF41-871C-F6A16DA3F9CD}"/>
                </a:ext>
              </a:extLst>
            </p:cNvPr>
            <p:cNvSpPr/>
            <p:nvPr/>
          </p:nvSpPr>
          <p:spPr>
            <a:xfrm>
              <a:off x="1618160" y="2598729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7" y="1"/>
                  </a:moveTo>
                  <a:cubicBezTo>
                    <a:pt x="13257" y="1"/>
                    <a:pt x="13187" y="23"/>
                    <a:pt x="13111" y="70"/>
                  </a:cubicBezTo>
                  <a:lnTo>
                    <a:pt x="444" y="7354"/>
                  </a:lnTo>
                  <a:cubicBezTo>
                    <a:pt x="190" y="7512"/>
                    <a:pt x="0" y="7829"/>
                    <a:pt x="0" y="8114"/>
                  </a:cubicBezTo>
                  <a:lnTo>
                    <a:pt x="0" y="10742"/>
                  </a:lnTo>
                  <a:cubicBezTo>
                    <a:pt x="0" y="10944"/>
                    <a:pt x="96" y="11051"/>
                    <a:pt x="241" y="11051"/>
                  </a:cubicBezTo>
                  <a:cubicBezTo>
                    <a:pt x="301" y="11051"/>
                    <a:pt x="370" y="11033"/>
                    <a:pt x="444" y="10996"/>
                  </a:cubicBezTo>
                  <a:lnTo>
                    <a:pt x="13111" y="3680"/>
                  </a:lnTo>
                  <a:cubicBezTo>
                    <a:pt x="13365" y="3553"/>
                    <a:pt x="13555" y="3205"/>
                    <a:pt x="13555" y="2920"/>
                  </a:cubicBezTo>
                  <a:lnTo>
                    <a:pt x="13555" y="323"/>
                  </a:lnTo>
                  <a:cubicBezTo>
                    <a:pt x="13555" y="123"/>
                    <a:pt x="13461" y="1"/>
                    <a:pt x="1331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49;p38">
              <a:extLst>
                <a:ext uri="{FF2B5EF4-FFF2-40B4-BE49-F238E27FC236}">
                  <a16:creationId xmlns:a16="http://schemas.microsoft.com/office/drawing/2014/main" id="{5BE15B1C-2C0E-2F4B-8FA6-18285C3B75BC}"/>
                </a:ext>
              </a:extLst>
            </p:cNvPr>
            <p:cNvSpPr/>
            <p:nvPr/>
          </p:nvSpPr>
          <p:spPr>
            <a:xfrm>
              <a:off x="1618160" y="2736999"/>
              <a:ext cx="442876" cy="361260"/>
            </a:xfrm>
            <a:custGeom>
              <a:avLst/>
              <a:gdLst/>
              <a:ahLst/>
              <a:cxnLst/>
              <a:rect l="l" t="t" r="r" b="b"/>
              <a:pathLst>
                <a:path w="13555" h="11057" extrusionOk="0">
                  <a:moveTo>
                    <a:pt x="13299" y="0"/>
                  </a:moveTo>
                  <a:cubicBezTo>
                    <a:pt x="13243" y="0"/>
                    <a:pt x="13179" y="16"/>
                    <a:pt x="13111" y="50"/>
                  </a:cubicBezTo>
                  <a:lnTo>
                    <a:pt x="444" y="7365"/>
                  </a:lnTo>
                  <a:cubicBezTo>
                    <a:pt x="190" y="7524"/>
                    <a:pt x="0" y="7840"/>
                    <a:pt x="0" y="8125"/>
                  </a:cubicBezTo>
                  <a:lnTo>
                    <a:pt x="0" y="10754"/>
                  </a:lnTo>
                  <a:cubicBezTo>
                    <a:pt x="0" y="10939"/>
                    <a:pt x="102" y="11057"/>
                    <a:pt x="256" y="11057"/>
                  </a:cubicBezTo>
                  <a:cubicBezTo>
                    <a:pt x="313" y="11057"/>
                    <a:pt x="376" y="11041"/>
                    <a:pt x="444" y="11007"/>
                  </a:cubicBezTo>
                  <a:lnTo>
                    <a:pt x="13111" y="3692"/>
                  </a:lnTo>
                  <a:cubicBezTo>
                    <a:pt x="13365" y="3533"/>
                    <a:pt x="13555" y="3217"/>
                    <a:pt x="13555" y="2932"/>
                  </a:cubicBezTo>
                  <a:lnTo>
                    <a:pt x="13555" y="303"/>
                  </a:lnTo>
                  <a:cubicBezTo>
                    <a:pt x="13555" y="118"/>
                    <a:pt x="13453" y="0"/>
                    <a:pt x="13299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50;p38">
              <a:extLst>
                <a:ext uri="{FF2B5EF4-FFF2-40B4-BE49-F238E27FC236}">
                  <a16:creationId xmlns:a16="http://schemas.microsoft.com/office/drawing/2014/main" id="{4120EB69-29EC-7644-BC0E-0BD4D9FE49D0}"/>
                </a:ext>
              </a:extLst>
            </p:cNvPr>
            <p:cNvSpPr/>
            <p:nvPr/>
          </p:nvSpPr>
          <p:spPr>
            <a:xfrm>
              <a:off x="1618160" y="287546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4" y="0"/>
                  </a:moveTo>
                  <a:cubicBezTo>
                    <a:pt x="13254" y="0"/>
                    <a:pt x="13185" y="18"/>
                    <a:pt x="13111" y="55"/>
                  </a:cubicBezTo>
                  <a:lnTo>
                    <a:pt x="444" y="7371"/>
                  </a:lnTo>
                  <a:cubicBezTo>
                    <a:pt x="190" y="7498"/>
                    <a:pt x="0" y="7846"/>
                    <a:pt x="0" y="8131"/>
                  </a:cubicBezTo>
                  <a:lnTo>
                    <a:pt x="0" y="10728"/>
                  </a:lnTo>
                  <a:cubicBezTo>
                    <a:pt x="0" y="10928"/>
                    <a:pt x="94" y="11050"/>
                    <a:pt x="238" y="11050"/>
                  </a:cubicBezTo>
                  <a:cubicBezTo>
                    <a:pt x="299" y="11050"/>
                    <a:pt x="368" y="11028"/>
                    <a:pt x="444" y="10981"/>
                  </a:cubicBezTo>
                  <a:lnTo>
                    <a:pt x="13111" y="3697"/>
                  </a:lnTo>
                  <a:cubicBezTo>
                    <a:pt x="13365" y="3539"/>
                    <a:pt x="13555" y="3222"/>
                    <a:pt x="13555" y="2937"/>
                  </a:cubicBezTo>
                  <a:lnTo>
                    <a:pt x="13555" y="309"/>
                  </a:lnTo>
                  <a:cubicBezTo>
                    <a:pt x="13555" y="107"/>
                    <a:pt x="13460" y="0"/>
                    <a:pt x="1331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51;p38">
              <a:extLst>
                <a:ext uri="{FF2B5EF4-FFF2-40B4-BE49-F238E27FC236}">
                  <a16:creationId xmlns:a16="http://schemas.microsoft.com/office/drawing/2014/main" id="{8F9DA44B-5144-0049-A535-DB552A8875FA}"/>
                </a:ext>
              </a:extLst>
            </p:cNvPr>
            <p:cNvSpPr/>
            <p:nvPr/>
          </p:nvSpPr>
          <p:spPr>
            <a:xfrm>
              <a:off x="1618160" y="3014127"/>
              <a:ext cx="442876" cy="360574"/>
            </a:xfrm>
            <a:custGeom>
              <a:avLst/>
              <a:gdLst/>
              <a:ahLst/>
              <a:cxnLst/>
              <a:rect l="l" t="t" r="r" b="b"/>
              <a:pathLst>
                <a:path w="13555" h="11036" extrusionOk="0">
                  <a:moveTo>
                    <a:pt x="13314" y="0"/>
                  </a:moveTo>
                  <a:cubicBezTo>
                    <a:pt x="13254" y="0"/>
                    <a:pt x="13185" y="18"/>
                    <a:pt x="13111" y="55"/>
                  </a:cubicBezTo>
                  <a:lnTo>
                    <a:pt x="444" y="7371"/>
                  </a:lnTo>
                  <a:cubicBezTo>
                    <a:pt x="190" y="7497"/>
                    <a:pt x="0" y="7846"/>
                    <a:pt x="0" y="8099"/>
                  </a:cubicBezTo>
                  <a:lnTo>
                    <a:pt x="0" y="10727"/>
                  </a:lnTo>
                  <a:cubicBezTo>
                    <a:pt x="0" y="10929"/>
                    <a:pt x="96" y="11036"/>
                    <a:pt x="241" y="11036"/>
                  </a:cubicBezTo>
                  <a:cubicBezTo>
                    <a:pt x="301" y="11036"/>
                    <a:pt x="370" y="11018"/>
                    <a:pt x="444" y="10981"/>
                  </a:cubicBezTo>
                  <a:lnTo>
                    <a:pt x="13111" y="3665"/>
                  </a:lnTo>
                  <a:cubicBezTo>
                    <a:pt x="13365" y="3539"/>
                    <a:pt x="13555" y="3190"/>
                    <a:pt x="13555" y="2937"/>
                  </a:cubicBezTo>
                  <a:lnTo>
                    <a:pt x="13555" y="308"/>
                  </a:lnTo>
                  <a:cubicBezTo>
                    <a:pt x="13555" y="107"/>
                    <a:pt x="13460" y="0"/>
                    <a:pt x="1331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52;p38">
              <a:extLst>
                <a:ext uri="{FF2B5EF4-FFF2-40B4-BE49-F238E27FC236}">
                  <a16:creationId xmlns:a16="http://schemas.microsoft.com/office/drawing/2014/main" id="{36D4D9D2-ED5D-BF4F-AD11-7F75FB27DF71}"/>
                </a:ext>
              </a:extLst>
            </p:cNvPr>
            <p:cNvSpPr/>
            <p:nvPr/>
          </p:nvSpPr>
          <p:spPr>
            <a:xfrm>
              <a:off x="1618160" y="3152299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7" y="1"/>
                  </a:moveTo>
                  <a:cubicBezTo>
                    <a:pt x="13257" y="1"/>
                    <a:pt x="13187" y="23"/>
                    <a:pt x="13111" y="70"/>
                  </a:cubicBezTo>
                  <a:lnTo>
                    <a:pt x="444" y="7354"/>
                  </a:lnTo>
                  <a:cubicBezTo>
                    <a:pt x="190" y="7512"/>
                    <a:pt x="0" y="7829"/>
                    <a:pt x="0" y="8114"/>
                  </a:cubicBezTo>
                  <a:lnTo>
                    <a:pt x="0" y="10742"/>
                  </a:lnTo>
                  <a:cubicBezTo>
                    <a:pt x="0" y="10944"/>
                    <a:pt x="96" y="11051"/>
                    <a:pt x="241" y="11051"/>
                  </a:cubicBezTo>
                  <a:cubicBezTo>
                    <a:pt x="301" y="11051"/>
                    <a:pt x="370" y="11032"/>
                    <a:pt x="444" y="10995"/>
                  </a:cubicBezTo>
                  <a:lnTo>
                    <a:pt x="13111" y="3680"/>
                  </a:lnTo>
                  <a:cubicBezTo>
                    <a:pt x="13365" y="3553"/>
                    <a:pt x="13555" y="3205"/>
                    <a:pt x="13555" y="2920"/>
                  </a:cubicBezTo>
                  <a:lnTo>
                    <a:pt x="13555" y="323"/>
                  </a:lnTo>
                  <a:cubicBezTo>
                    <a:pt x="13555" y="123"/>
                    <a:pt x="13461" y="1"/>
                    <a:pt x="1331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53;p38">
              <a:extLst>
                <a:ext uri="{FF2B5EF4-FFF2-40B4-BE49-F238E27FC236}">
                  <a16:creationId xmlns:a16="http://schemas.microsoft.com/office/drawing/2014/main" id="{A5825B7F-DAB1-0D40-A764-753E6717CAB5}"/>
                </a:ext>
              </a:extLst>
            </p:cNvPr>
            <p:cNvSpPr/>
            <p:nvPr/>
          </p:nvSpPr>
          <p:spPr>
            <a:xfrm>
              <a:off x="1006661" y="1168980"/>
              <a:ext cx="1091621" cy="634304"/>
            </a:xfrm>
            <a:custGeom>
              <a:avLst/>
              <a:gdLst/>
              <a:ahLst/>
              <a:cxnLst/>
              <a:rect l="l" t="t" r="r" b="b"/>
              <a:pathLst>
                <a:path w="33411" h="19414" extrusionOk="0">
                  <a:moveTo>
                    <a:pt x="16183" y="0"/>
                  </a:moveTo>
                  <a:lnTo>
                    <a:pt x="0" y="9374"/>
                  </a:lnTo>
                  <a:lnTo>
                    <a:pt x="17386" y="19413"/>
                  </a:lnTo>
                  <a:lnTo>
                    <a:pt x="33411" y="10134"/>
                  </a:lnTo>
                  <a:lnTo>
                    <a:pt x="16183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54;p38">
              <a:extLst>
                <a:ext uri="{FF2B5EF4-FFF2-40B4-BE49-F238E27FC236}">
                  <a16:creationId xmlns:a16="http://schemas.microsoft.com/office/drawing/2014/main" id="{8ECC37FE-B10C-8148-9FA9-4B888B126382}"/>
                </a:ext>
              </a:extLst>
            </p:cNvPr>
            <p:cNvSpPr/>
            <p:nvPr/>
          </p:nvSpPr>
          <p:spPr>
            <a:xfrm>
              <a:off x="1180479" y="1290032"/>
              <a:ext cx="533934" cy="430460"/>
            </a:xfrm>
            <a:custGeom>
              <a:avLst/>
              <a:gdLst/>
              <a:ahLst/>
              <a:cxnLst/>
              <a:rect l="l" t="t" r="r" b="b"/>
              <a:pathLst>
                <a:path w="16342" h="13175" extrusionOk="0">
                  <a:moveTo>
                    <a:pt x="10230" y="0"/>
                  </a:moveTo>
                  <a:lnTo>
                    <a:pt x="0" y="5922"/>
                  </a:lnTo>
                  <a:lnTo>
                    <a:pt x="12510" y="13175"/>
                  </a:lnTo>
                  <a:lnTo>
                    <a:pt x="12510" y="11845"/>
                  </a:lnTo>
                  <a:lnTo>
                    <a:pt x="16342" y="3547"/>
                  </a:lnTo>
                  <a:lnTo>
                    <a:pt x="1023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55;p38">
              <a:extLst>
                <a:ext uri="{FF2B5EF4-FFF2-40B4-BE49-F238E27FC236}">
                  <a16:creationId xmlns:a16="http://schemas.microsoft.com/office/drawing/2014/main" id="{FF9D9FD0-C0E4-6C41-8709-D7D84AA322E1}"/>
                </a:ext>
              </a:extLst>
            </p:cNvPr>
            <p:cNvSpPr/>
            <p:nvPr/>
          </p:nvSpPr>
          <p:spPr>
            <a:xfrm>
              <a:off x="1180479" y="1440064"/>
              <a:ext cx="74526" cy="65214"/>
            </a:xfrm>
            <a:custGeom>
              <a:avLst/>
              <a:gdLst/>
              <a:ahLst/>
              <a:cxnLst/>
              <a:rect l="l" t="t" r="r" b="b"/>
              <a:pathLst>
                <a:path w="2281" h="1996" extrusionOk="0">
                  <a:moveTo>
                    <a:pt x="0" y="0"/>
                  </a:moveTo>
                  <a:lnTo>
                    <a:pt x="0" y="1330"/>
                  </a:lnTo>
                  <a:lnTo>
                    <a:pt x="2091" y="1995"/>
                  </a:lnTo>
                  <a:lnTo>
                    <a:pt x="2281" y="855"/>
                  </a:lnTo>
                  <a:lnTo>
                    <a:pt x="1711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56;p38">
              <a:extLst>
                <a:ext uri="{FF2B5EF4-FFF2-40B4-BE49-F238E27FC236}">
                  <a16:creationId xmlns:a16="http://schemas.microsoft.com/office/drawing/2014/main" id="{5B7FE353-0D7B-7440-BAC8-769CCA9F50FE}"/>
                </a:ext>
              </a:extLst>
            </p:cNvPr>
            <p:cNvSpPr/>
            <p:nvPr/>
          </p:nvSpPr>
          <p:spPr>
            <a:xfrm>
              <a:off x="1589179" y="1405921"/>
              <a:ext cx="335285" cy="314571"/>
            </a:xfrm>
            <a:custGeom>
              <a:avLst/>
              <a:gdLst/>
              <a:ahLst/>
              <a:cxnLst/>
              <a:rect l="l" t="t" r="r" b="b"/>
              <a:pathLst>
                <a:path w="10262" h="9628" extrusionOk="0">
                  <a:moveTo>
                    <a:pt x="3833" y="0"/>
                  </a:moveTo>
                  <a:lnTo>
                    <a:pt x="1" y="8298"/>
                  </a:lnTo>
                  <a:lnTo>
                    <a:pt x="1" y="9628"/>
                  </a:lnTo>
                  <a:lnTo>
                    <a:pt x="10262" y="3737"/>
                  </a:lnTo>
                  <a:lnTo>
                    <a:pt x="8678" y="2819"/>
                  </a:lnTo>
                  <a:lnTo>
                    <a:pt x="3833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57;p38">
              <a:extLst>
                <a:ext uri="{FF2B5EF4-FFF2-40B4-BE49-F238E27FC236}">
                  <a16:creationId xmlns:a16="http://schemas.microsoft.com/office/drawing/2014/main" id="{B181B0CD-182E-5F43-9238-91729866AC75}"/>
                </a:ext>
              </a:extLst>
            </p:cNvPr>
            <p:cNvSpPr/>
            <p:nvPr/>
          </p:nvSpPr>
          <p:spPr>
            <a:xfrm>
              <a:off x="1763030" y="1482473"/>
              <a:ext cx="161435" cy="110760"/>
            </a:xfrm>
            <a:custGeom>
              <a:avLst/>
              <a:gdLst/>
              <a:ahLst/>
              <a:cxnLst/>
              <a:rect l="l" t="t" r="r" b="b"/>
              <a:pathLst>
                <a:path w="4941" h="3390" extrusionOk="0">
                  <a:moveTo>
                    <a:pt x="1204" y="1"/>
                  </a:moveTo>
                  <a:lnTo>
                    <a:pt x="0" y="3389"/>
                  </a:lnTo>
                  <a:lnTo>
                    <a:pt x="4941" y="1394"/>
                  </a:lnTo>
                  <a:lnTo>
                    <a:pt x="4941" y="64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58;p38">
              <a:extLst>
                <a:ext uri="{FF2B5EF4-FFF2-40B4-BE49-F238E27FC236}">
                  <a16:creationId xmlns:a16="http://schemas.microsoft.com/office/drawing/2014/main" id="{458944AB-E639-8841-B295-DDA7925DB5F4}"/>
                </a:ext>
              </a:extLst>
            </p:cNvPr>
            <p:cNvSpPr/>
            <p:nvPr/>
          </p:nvSpPr>
          <p:spPr>
            <a:xfrm>
              <a:off x="1180479" y="1247590"/>
              <a:ext cx="743985" cy="429447"/>
            </a:xfrm>
            <a:custGeom>
              <a:avLst/>
              <a:gdLst/>
              <a:ahLst/>
              <a:cxnLst/>
              <a:rect l="l" t="t" r="r" b="b"/>
              <a:pathLst>
                <a:path w="22771" h="13144" extrusionOk="0">
                  <a:moveTo>
                    <a:pt x="10230" y="1"/>
                  </a:moveTo>
                  <a:lnTo>
                    <a:pt x="0" y="5891"/>
                  </a:lnTo>
                  <a:lnTo>
                    <a:pt x="12510" y="13144"/>
                  </a:lnTo>
                  <a:lnTo>
                    <a:pt x="22771" y="7253"/>
                  </a:lnTo>
                  <a:lnTo>
                    <a:pt x="102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59;p38">
              <a:extLst>
                <a:ext uri="{FF2B5EF4-FFF2-40B4-BE49-F238E27FC236}">
                  <a16:creationId xmlns:a16="http://schemas.microsoft.com/office/drawing/2014/main" id="{61640C78-585A-3B4A-918F-243DF7423A41}"/>
                </a:ext>
              </a:extLst>
            </p:cNvPr>
            <p:cNvSpPr/>
            <p:nvPr/>
          </p:nvSpPr>
          <p:spPr>
            <a:xfrm>
              <a:off x="1370862" y="1355998"/>
              <a:ext cx="182149" cy="56164"/>
            </a:xfrm>
            <a:custGeom>
              <a:avLst/>
              <a:gdLst/>
              <a:ahLst/>
              <a:cxnLst/>
              <a:rect l="l" t="t" r="r" b="b"/>
              <a:pathLst>
                <a:path w="5575" h="1719" extrusionOk="0">
                  <a:moveTo>
                    <a:pt x="2787" y="0"/>
                  </a:moveTo>
                  <a:cubicBezTo>
                    <a:pt x="2091" y="0"/>
                    <a:pt x="1394" y="151"/>
                    <a:pt x="856" y="452"/>
                  </a:cubicBezTo>
                  <a:cubicBezTo>
                    <a:pt x="254" y="800"/>
                    <a:pt x="1" y="1275"/>
                    <a:pt x="64" y="1718"/>
                  </a:cubicBezTo>
                  <a:cubicBezTo>
                    <a:pt x="127" y="1370"/>
                    <a:pt x="412" y="1053"/>
                    <a:pt x="856" y="768"/>
                  </a:cubicBezTo>
                  <a:cubicBezTo>
                    <a:pt x="1394" y="467"/>
                    <a:pt x="2091" y="317"/>
                    <a:pt x="2787" y="317"/>
                  </a:cubicBezTo>
                  <a:cubicBezTo>
                    <a:pt x="3484" y="317"/>
                    <a:pt x="4181" y="467"/>
                    <a:pt x="4719" y="768"/>
                  </a:cubicBezTo>
                  <a:cubicBezTo>
                    <a:pt x="5163" y="1053"/>
                    <a:pt x="5416" y="1370"/>
                    <a:pt x="5479" y="1718"/>
                  </a:cubicBezTo>
                  <a:cubicBezTo>
                    <a:pt x="5574" y="1275"/>
                    <a:pt x="5321" y="800"/>
                    <a:pt x="4719" y="452"/>
                  </a:cubicBezTo>
                  <a:cubicBezTo>
                    <a:pt x="4181" y="151"/>
                    <a:pt x="3484" y="0"/>
                    <a:pt x="2787" y="0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60;p38">
              <a:extLst>
                <a:ext uri="{FF2B5EF4-FFF2-40B4-BE49-F238E27FC236}">
                  <a16:creationId xmlns:a16="http://schemas.microsoft.com/office/drawing/2014/main" id="{40F44B35-C555-6D44-8024-5AD8DA6F2FD7}"/>
                </a:ext>
              </a:extLst>
            </p:cNvPr>
            <p:cNvSpPr/>
            <p:nvPr/>
          </p:nvSpPr>
          <p:spPr>
            <a:xfrm>
              <a:off x="1372920" y="1366322"/>
              <a:ext cx="176987" cy="92398"/>
            </a:xfrm>
            <a:custGeom>
              <a:avLst/>
              <a:gdLst/>
              <a:ahLst/>
              <a:cxnLst/>
              <a:rect l="l" t="t" r="r" b="b"/>
              <a:pathLst>
                <a:path w="5417" h="2828" extrusionOk="0">
                  <a:moveTo>
                    <a:pt x="2724" y="1"/>
                  </a:moveTo>
                  <a:cubicBezTo>
                    <a:pt x="2028" y="1"/>
                    <a:pt x="1331" y="151"/>
                    <a:pt x="793" y="452"/>
                  </a:cubicBezTo>
                  <a:cubicBezTo>
                    <a:pt x="318" y="737"/>
                    <a:pt x="64" y="1054"/>
                    <a:pt x="1" y="1402"/>
                  </a:cubicBezTo>
                  <a:cubicBezTo>
                    <a:pt x="64" y="1751"/>
                    <a:pt x="349" y="2099"/>
                    <a:pt x="793" y="2352"/>
                  </a:cubicBezTo>
                  <a:cubicBezTo>
                    <a:pt x="1331" y="2669"/>
                    <a:pt x="2028" y="2827"/>
                    <a:pt x="2724" y="2827"/>
                  </a:cubicBezTo>
                  <a:cubicBezTo>
                    <a:pt x="3421" y="2827"/>
                    <a:pt x="4118" y="2669"/>
                    <a:pt x="4656" y="2352"/>
                  </a:cubicBezTo>
                  <a:cubicBezTo>
                    <a:pt x="5100" y="2099"/>
                    <a:pt x="5353" y="1751"/>
                    <a:pt x="5416" y="1402"/>
                  </a:cubicBezTo>
                  <a:cubicBezTo>
                    <a:pt x="5353" y="1054"/>
                    <a:pt x="5100" y="737"/>
                    <a:pt x="4656" y="452"/>
                  </a:cubicBezTo>
                  <a:cubicBezTo>
                    <a:pt x="4118" y="151"/>
                    <a:pt x="3421" y="1"/>
                    <a:pt x="2724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61;p38">
              <a:extLst>
                <a:ext uri="{FF2B5EF4-FFF2-40B4-BE49-F238E27FC236}">
                  <a16:creationId xmlns:a16="http://schemas.microsoft.com/office/drawing/2014/main" id="{45BE2F4F-2103-404A-BAB4-7D530BB74FF0}"/>
                </a:ext>
              </a:extLst>
            </p:cNvPr>
            <p:cNvSpPr/>
            <p:nvPr/>
          </p:nvSpPr>
          <p:spPr>
            <a:xfrm>
              <a:off x="1307739" y="1415233"/>
              <a:ext cx="142844" cy="82792"/>
            </a:xfrm>
            <a:custGeom>
              <a:avLst/>
              <a:gdLst/>
              <a:ahLst/>
              <a:cxnLst/>
              <a:rect l="l" t="t" r="r" b="b"/>
              <a:pathLst>
                <a:path w="4372" h="2534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062;p38">
              <a:extLst>
                <a:ext uri="{FF2B5EF4-FFF2-40B4-BE49-F238E27FC236}">
                  <a16:creationId xmlns:a16="http://schemas.microsoft.com/office/drawing/2014/main" id="{9FFE5566-8A18-CA4F-B0F9-CA5B89DEE614}"/>
                </a:ext>
              </a:extLst>
            </p:cNvPr>
            <p:cNvSpPr/>
            <p:nvPr/>
          </p:nvSpPr>
          <p:spPr>
            <a:xfrm>
              <a:off x="1284998" y="1428661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1"/>
                  </a:moveTo>
                  <a:lnTo>
                    <a:pt x="0" y="223"/>
                  </a:lnTo>
                  <a:lnTo>
                    <a:pt x="3990" y="2503"/>
                  </a:lnTo>
                  <a:lnTo>
                    <a:pt x="4370" y="2313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063;p38">
              <a:extLst>
                <a:ext uri="{FF2B5EF4-FFF2-40B4-BE49-F238E27FC236}">
                  <a16:creationId xmlns:a16="http://schemas.microsoft.com/office/drawing/2014/main" id="{DBD94218-5EF4-DE45-92D7-25DC00936E49}"/>
                </a:ext>
              </a:extLst>
            </p:cNvPr>
            <p:cNvSpPr/>
            <p:nvPr/>
          </p:nvSpPr>
          <p:spPr>
            <a:xfrm>
              <a:off x="1262226" y="1442122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1"/>
                  </a:moveTo>
                  <a:lnTo>
                    <a:pt x="0" y="222"/>
                  </a:lnTo>
                  <a:lnTo>
                    <a:pt x="3991" y="2503"/>
                  </a:lnTo>
                  <a:lnTo>
                    <a:pt x="4371" y="2281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64;p38">
              <a:extLst>
                <a:ext uri="{FF2B5EF4-FFF2-40B4-BE49-F238E27FC236}">
                  <a16:creationId xmlns:a16="http://schemas.microsoft.com/office/drawing/2014/main" id="{97831841-EEAE-2D45-9EAC-A94B154A62EB}"/>
                </a:ext>
              </a:extLst>
            </p:cNvPr>
            <p:cNvSpPr/>
            <p:nvPr/>
          </p:nvSpPr>
          <p:spPr>
            <a:xfrm>
              <a:off x="1516745" y="1290032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40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65;p38">
              <a:extLst>
                <a:ext uri="{FF2B5EF4-FFF2-40B4-BE49-F238E27FC236}">
                  <a16:creationId xmlns:a16="http://schemas.microsoft.com/office/drawing/2014/main" id="{340E539E-0DFA-E34E-86A2-A2C711D2CDBE}"/>
                </a:ext>
              </a:extLst>
            </p:cNvPr>
            <p:cNvSpPr/>
            <p:nvPr/>
          </p:nvSpPr>
          <p:spPr>
            <a:xfrm>
              <a:off x="1494004" y="1303493"/>
              <a:ext cx="141766" cy="81747"/>
            </a:xfrm>
            <a:custGeom>
              <a:avLst/>
              <a:gdLst/>
              <a:ahLst/>
              <a:cxnLst/>
              <a:rect l="l" t="t" r="r" b="b"/>
              <a:pathLst>
                <a:path w="4339" h="2502" extrusionOk="0">
                  <a:moveTo>
                    <a:pt x="349" y="0"/>
                  </a:moveTo>
                  <a:lnTo>
                    <a:pt x="0" y="222"/>
                  </a:lnTo>
                  <a:lnTo>
                    <a:pt x="3990" y="2502"/>
                  </a:lnTo>
                  <a:lnTo>
                    <a:pt x="4339" y="228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66;p38">
              <a:extLst>
                <a:ext uri="{FF2B5EF4-FFF2-40B4-BE49-F238E27FC236}">
                  <a16:creationId xmlns:a16="http://schemas.microsoft.com/office/drawing/2014/main" id="{F643BD65-8B9B-504E-8F3D-1B773031E6E0}"/>
                </a:ext>
              </a:extLst>
            </p:cNvPr>
            <p:cNvSpPr/>
            <p:nvPr/>
          </p:nvSpPr>
          <p:spPr>
            <a:xfrm>
              <a:off x="1471232" y="1316921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1"/>
                  </a:moveTo>
                  <a:lnTo>
                    <a:pt x="0" y="191"/>
                  </a:lnTo>
                  <a:lnTo>
                    <a:pt x="3991" y="2503"/>
                  </a:lnTo>
                  <a:lnTo>
                    <a:pt x="4339" y="2281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67;p38">
              <a:extLst>
                <a:ext uri="{FF2B5EF4-FFF2-40B4-BE49-F238E27FC236}">
                  <a16:creationId xmlns:a16="http://schemas.microsoft.com/office/drawing/2014/main" id="{EABA0F7E-45C4-6141-952A-38ABB8ED3EE5}"/>
                </a:ext>
              </a:extLst>
            </p:cNvPr>
            <p:cNvSpPr/>
            <p:nvPr/>
          </p:nvSpPr>
          <p:spPr>
            <a:xfrm>
              <a:off x="1558141" y="1464634"/>
              <a:ext cx="183195" cy="56164"/>
            </a:xfrm>
            <a:custGeom>
              <a:avLst/>
              <a:gdLst/>
              <a:ahLst/>
              <a:cxnLst/>
              <a:rect l="l" t="t" r="r" b="b"/>
              <a:pathLst>
                <a:path w="5607" h="1719" extrusionOk="0">
                  <a:moveTo>
                    <a:pt x="2803" y="0"/>
                  </a:moveTo>
                  <a:cubicBezTo>
                    <a:pt x="2107" y="0"/>
                    <a:pt x="1410" y="151"/>
                    <a:pt x="887" y="452"/>
                  </a:cubicBezTo>
                  <a:cubicBezTo>
                    <a:pt x="286" y="800"/>
                    <a:pt x="1" y="1275"/>
                    <a:pt x="96" y="1719"/>
                  </a:cubicBezTo>
                  <a:cubicBezTo>
                    <a:pt x="159" y="1370"/>
                    <a:pt x="412" y="1053"/>
                    <a:pt x="887" y="768"/>
                  </a:cubicBezTo>
                  <a:cubicBezTo>
                    <a:pt x="1410" y="468"/>
                    <a:pt x="2107" y="317"/>
                    <a:pt x="2803" y="317"/>
                  </a:cubicBezTo>
                  <a:cubicBezTo>
                    <a:pt x="3500" y="317"/>
                    <a:pt x="4197" y="468"/>
                    <a:pt x="4719" y="768"/>
                  </a:cubicBezTo>
                  <a:cubicBezTo>
                    <a:pt x="5194" y="1053"/>
                    <a:pt x="5448" y="1370"/>
                    <a:pt x="5511" y="1719"/>
                  </a:cubicBezTo>
                  <a:cubicBezTo>
                    <a:pt x="5606" y="1275"/>
                    <a:pt x="5321" y="800"/>
                    <a:pt x="4719" y="452"/>
                  </a:cubicBezTo>
                  <a:cubicBezTo>
                    <a:pt x="4197" y="151"/>
                    <a:pt x="3500" y="0"/>
                    <a:pt x="2803" y="0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68;p38">
              <a:extLst>
                <a:ext uri="{FF2B5EF4-FFF2-40B4-BE49-F238E27FC236}">
                  <a16:creationId xmlns:a16="http://schemas.microsoft.com/office/drawing/2014/main" id="{3A46D1DC-E0C9-B14B-80C1-A96BE6AB2B1F}"/>
                </a:ext>
              </a:extLst>
            </p:cNvPr>
            <p:cNvSpPr/>
            <p:nvPr/>
          </p:nvSpPr>
          <p:spPr>
            <a:xfrm>
              <a:off x="1561244" y="1474991"/>
              <a:ext cx="176987" cy="91581"/>
            </a:xfrm>
            <a:custGeom>
              <a:avLst/>
              <a:gdLst/>
              <a:ahLst/>
              <a:cxnLst/>
              <a:rect l="l" t="t" r="r" b="b"/>
              <a:pathLst>
                <a:path w="5417" h="2803" extrusionOk="0">
                  <a:moveTo>
                    <a:pt x="2708" y="0"/>
                  </a:moveTo>
                  <a:cubicBezTo>
                    <a:pt x="2012" y="0"/>
                    <a:pt x="1315" y="151"/>
                    <a:pt x="792" y="451"/>
                  </a:cubicBezTo>
                  <a:cubicBezTo>
                    <a:pt x="317" y="736"/>
                    <a:pt x="64" y="1053"/>
                    <a:pt x="1" y="1402"/>
                  </a:cubicBezTo>
                  <a:cubicBezTo>
                    <a:pt x="64" y="1750"/>
                    <a:pt x="317" y="2098"/>
                    <a:pt x="792" y="2352"/>
                  </a:cubicBezTo>
                  <a:cubicBezTo>
                    <a:pt x="1315" y="2652"/>
                    <a:pt x="2012" y="2803"/>
                    <a:pt x="2708" y="2803"/>
                  </a:cubicBezTo>
                  <a:cubicBezTo>
                    <a:pt x="3405" y="2803"/>
                    <a:pt x="4102" y="2652"/>
                    <a:pt x="4624" y="2352"/>
                  </a:cubicBezTo>
                  <a:cubicBezTo>
                    <a:pt x="5099" y="2098"/>
                    <a:pt x="5353" y="1750"/>
                    <a:pt x="5416" y="1402"/>
                  </a:cubicBezTo>
                  <a:cubicBezTo>
                    <a:pt x="5353" y="1053"/>
                    <a:pt x="5099" y="736"/>
                    <a:pt x="4624" y="451"/>
                  </a:cubicBezTo>
                  <a:cubicBezTo>
                    <a:pt x="4102" y="151"/>
                    <a:pt x="3405" y="0"/>
                    <a:pt x="2708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69;p38">
              <a:extLst>
                <a:ext uri="{FF2B5EF4-FFF2-40B4-BE49-F238E27FC236}">
                  <a16:creationId xmlns:a16="http://schemas.microsoft.com/office/drawing/2014/main" id="{72890B49-B9AC-8F4A-AF4E-FFD8AC881777}"/>
                </a:ext>
              </a:extLst>
            </p:cNvPr>
            <p:cNvSpPr/>
            <p:nvPr/>
          </p:nvSpPr>
          <p:spPr>
            <a:xfrm>
              <a:off x="1496063" y="1523869"/>
              <a:ext cx="141799" cy="82825"/>
            </a:xfrm>
            <a:custGeom>
              <a:avLst/>
              <a:gdLst/>
              <a:ahLst/>
              <a:cxnLst/>
              <a:rect l="l" t="t" r="r" b="b"/>
              <a:pathLst>
                <a:path w="4340" h="2535" extrusionOk="0">
                  <a:moveTo>
                    <a:pt x="381" y="1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39" y="2312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70;p38">
              <a:extLst>
                <a:ext uri="{FF2B5EF4-FFF2-40B4-BE49-F238E27FC236}">
                  <a16:creationId xmlns:a16="http://schemas.microsoft.com/office/drawing/2014/main" id="{AA57430F-CE20-8A4C-AE69-53093FF6D86D}"/>
                </a:ext>
              </a:extLst>
            </p:cNvPr>
            <p:cNvSpPr/>
            <p:nvPr/>
          </p:nvSpPr>
          <p:spPr>
            <a:xfrm>
              <a:off x="1473290" y="1537330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39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71;p38">
              <a:extLst>
                <a:ext uri="{FF2B5EF4-FFF2-40B4-BE49-F238E27FC236}">
                  <a16:creationId xmlns:a16="http://schemas.microsoft.com/office/drawing/2014/main" id="{B8EE7327-35BF-3D40-81D8-908222536764}"/>
                </a:ext>
              </a:extLst>
            </p:cNvPr>
            <p:cNvSpPr/>
            <p:nvPr/>
          </p:nvSpPr>
          <p:spPr>
            <a:xfrm>
              <a:off x="1450550" y="1550758"/>
              <a:ext cx="141766" cy="81779"/>
            </a:xfrm>
            <a:custGeom>
              <a:avLst/>
              <a:gdLst/>
              <a:ahLst/>
              <a:cxnLst/>
              <a:rect l="l" t="t" r="r" b="b"/>
              <a:pathLst>
                <a:path w="4339" h="2503" extrusionOk="0">
                  <a:moveTo>
                    <a:pt x="348" y="1"/>
                  </a:moveTo>
                  <a:lnTo>
                    <a:pt x="0" y="191"/>
                  </a:lnTo>
                  <a:lnTo>
                    <a:pt x="3990" y="2503"/>
                  </a:lnTo>
                  <a:lnTo>
                    <a:pt x="4339" y="2281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72;p38">
              <a:extLst>
                <a:ext uri="{FF2B5EF4-FFF2-40B4-BE49-F238E27FC236}">
                  <a16:creationId xmlns:a16="http://schemas.microsoft.com/office/drawing/2014/main" id="{E679D8C8-6800-B94C-8D50-DDDCA8FDE560}"/>
                </a:ext>
              </a:extLst>
            </p:cNvPr>
            <p:cNvSpPr/>
            <p:nvPr/>
          </p:nvSpPr>
          <p:spPr>
            <a:xfrm>
              <a:off x="1704056" y="1398668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1"/>
                  </a:moveTo>
                  <a:lnTo>
                    <a:pt x="0" y="222"/>
                  </a:lnTo>
                  <a:lnTo>
                    <a:pt x="3990" y="2502"/>
                  </a:lnTo>
                  <a:lnTo>
                    <a:pt x="4370" y="2312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73;p38">
              <a:extLst>
                <a:ext uri="{FF2B5EF4-FFF2-40B4-BE49-F238E27FC236}">
                  <a16:creationId xmlns:a16="http://schemas.microsoft.com/office/drawing/2014/main" id="{6ADDA291-85B4-F34B-913B-90BEA3715484}"/>
                </a:ext>
              </a:extLst>
            </p:cNvPr>
            <p:cNvSpPr/>
            <p:nvPr/>
          </p:nvSpPr>
          <p:spPr>
            <a:xfrm>
              <a:off x="1681283" y="1412129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0"/>
                  </a:moveTo>
                  <a:lnTo>
                    <a:pt x="0" y="190"/>
                  </a:lnTo>
                  <a:lnTo>
                    <a:pt x="3991" y="2502"/>
                  </a:lnTo>
                  <a:lnTo>
                    <a:pt x="4371" y="2280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74;p38">
              <a:extLst>
                <a:ext uri="{FF2B5EF4-FFF2-40B4-BE49-F238E27FC236}">
                  <a16:creationId xmlns:a16="http://schemas.microsoft.com/office/drawing/2014/main" id="{FE0FC3DF-1D10-C149-B199-FD5A583F4A0C}"/>
                </a:ext>
              </a:extLst>
            </p:cNvPr>
            <p:cNvSpPr/>
            <p:nvPr/>
          </p:nvSpPr>
          <p:spPr>
            <a:xfrm>
              <a:off x="1658511" y="1424545"/>
              <a:ext cx="142811" cy="82792"/>
            </a:xfrm>
            <a:custGeom>
              <a:avLst/>
              <a:gdLst/>
              <a:ahLst/>
              <a:cxnLst/>
              <a:rect l="l" t="t" r="r" b="b"/>
              <a:pathLst>
                <a:path w="4371" h="2534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75;p38">
              <a:extLst>
                <a:ext uri="{FF2B5EF4-FFF2-40B4-BE49-F238E27FC236}">
                  <a16:creationId xmlns:a16="http://schemas.microsoft.com/office/drawing/2014/main" id="{AC29315B-2671-7A4B-A345-717F09B4DD67}"/>
                </a:ext>
              </a:extLst>
            </p:cNvPr>
            <p:cNvSpPr/>
            <p:nvPr/>
          </p:nvSpPr>
          <p:spPr>
            <a:xfrm>
              <a:off x="2164477" y="1840498"/>
              <a:ext cx="523609" cy="2196703"/>
            </a:xfrm>
            <a:custGeom>
              <a:avLst/>
              <a:gdLst/>
              <a:ahLst/>
              <a:cxnLst/>
              <a:rect l="l" t="t" r="r" b="b"/>
              <a:pathLst>
                <a:path w="16026" h="67234" extrusionOk="0">
                  <a:moveTo>
                    <a:pt x="16025" y="0"/>
                  </a:moveTo>
                  <a:lnTo>
                    <a:pt x="1" y="9279"/>
                  </a:lnTo>
                  <a:lnTo>
                    <a:pt x="1" y="67233"/>
                  </a:lnTo>
                  <a:lnTo>
                    <a:pt x="16025" y="57954"/>
                  </a:lnTo>
                  <a:lnTo>
                    <a:pt x="16025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76;p38">
              <a:extLst>
                <a:ext uri="{FF2B5EF4-FFF2-40B4-BE49-F238E27FC236}">
                  <a16:creationId xmlns:a16="http://schemas.microsoft.com/office/drawing/2014/main" id="{85EEEFA2-C69D-204F-864C-35A39BDC1CB0}"/>
                </a:ext>
              </a:extLst>
            </p:cNvPr>
            <p:cNvSpPr/>
            <p:nvPr/>
          </p:nvSpPr>
          <p:spPr>
            <a:xfrm>
              <a:off x="1596433" y="1815667"/>
              <a:ext cx="568077" cy="2221534"/>
            </a:xfrm>
            <a:custGeom>
              <a:avLst/>
              <a:gdLst/>
              <a:ahLst/>
              <a:cxnLst/>
              <a:rect l="l" t="t" r="r" b="b"/>
              <a:pathLst>
                <a:path w="17387" h="67994" extrusionOk="0">
                  <a:moveTo>
                    <a:pt x="0" y="0"/>
                  </a:moveTo>
                  <a:lnTo>
                    <a:pt x="0" y="57954"/>
                  </a:lnTo>
                  <a:lnTo>
                    <a:pt x="17387" y="67993"/>
                  </a:lnTo>
                  <a:lnTo>
                    <a:pt x="17387" y="10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77;p38">
              <a:extLst>
                <a:ext uri="{FF2B5EF4-FFF2-40B4-BE49-F238E27FC236}">
                  <a16:creationId xmlns:a16="http://schemas.microsoft.com/office/drawing/2014/main" id="{AAFA2051-9AD6-D54C-AFDA-7513AF9CFEA4}"/>
                </a:ext>
              </a:extLst>
            </p:cNvPr>
            <p:cNvSpPr/>
            <p:nvPr/>
          </p:nvSpPr>
          <p:spPr>
            <a:xfrm>
              <a:off x="1621264" y="1920023"/>
              <a:ext cx="518415" cy="2102671"/>
            </a:xfrm>
            <a:custGeom>
              <a:avLst/>
              <a:gdLst/>
              <a:ahLst/>
              <a:cxnLst/>
              <a:rect l="l" t="t" r="r" b="b"/>
              <a:pathLst>
                <a:path w="15867" h="64356" extrusionOk="0">
                  <a:moveTo>
                    <a:pt x="293" y="1"/>
                  </a:moveTo>
                  <a:cubicBezTo>
                    <a:pt x="113" y="1"/>
                    <a:pt x="0" y="136"/>
                    <a:pt x="0" y="385"/>
                  </a:cubicBezTo>
                  <a:lnTo>
                    <a:pt x="0" y="55204"/>
                  </a:lnTo>
                  <a:lnTo>
                    <a:pt x="15867" y="64356"/>
                  </a:lnTo>
                  <a:lnTo>
                    <a:pt x="15867" y="9569"/>
                  </a:lnTo>
                  <a:cubicBezTo>
                    <a:pt x="15867" y="9220"/>
                    <a:pt x="15645" y="8777"/>
                    <a:pt x="15328" y="8619"/>
                  </a:cubicBezTo>
                  <a:lnTo>
                    <a:pt x="539" y="68"/>
                  </a:lnTo>
                  <a:cubicBezTo>
                    <a:pt x="448" y="23"/>
                    <a:pt x="365" y="1"/>
                    <a:pt x="293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78;p38">
              <a:extLst>
                <a:ext uri="{FF2B5EF4-FFF2-40B4-BE49-F238E27FC236}">
                  <a16:creationId xmlns:a16="http://schemas.microsoft.com/office/drawing/2014/main" id="{82CB1DD5-ECFE-A142-863B-31DC0E29A4D6}"/>
                </a:ext>
              </a:extLst>
            </p:cNvPr>
            <p:cNvSpPr/>
            <p:nvPr/>
          </p:nvSpPr>
          <p:spPr>
            <a:xfrm>
              <a:off x="1636783" y="1946488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44" y="0"/>
                  </a:moveTo>
                  <a:cubicBezTo>
                    <a:pt x="102" y="0"/>
                    <a:pt x="1" y="118"/>
                    <a:pt x="1" y="303"/>
                  </a:cubicBezTo>
                  <a:lnTo>
                    <a:pt x="1" y="2932"/>
                  </a:lnTo>
                  <a:cubicBezTo>
                    <a:pt x="1" y="3217"/>
                    <a:pt x="191" y="3533"/>
                    <a:pt x="412" y="3692"/>
                  </a:cubicBezTo>
                  <a:lnTo>
                    <a:pt x="14505" y="11799"/>
                  </a:lnTo>
                  <a:cubicBezTo>
                    <a:pt x="14572" y="11847"/>
                    <a:pt x="14637" y="11869"/>
                    <a:pt x="14694" y="11869"/>
                  </a:cubicBezTo>
                  <a:cubicBezTo>
                    <a:pt x="14824" y="11869"/>
                    <a:pt x="14917" y="11754"/>
                    <a:pt x="14917" y="11577"/>
                  </a:cubicBezTo>
                  <a:lnTo>
                    <a:pt x="14917" y="8949"/>
                  </a:lnTo>
                  <a:cubicBezTo>
                    <a:pt x="14917" y="8664"/>
                    <a:pt x="14727" y="8315"/>
                    <a:pt x="14505" y="8189"/>
                  </a:cubicBezTo>
                  <a:lnTo>
                    <a:pt x="412" y="50"/>
                  </a:lnTo>
                  <a:cubicBezTo>
                    <a:pt x="353" y="16"/>
                    <a:pt x="296" y="0"/>
                    <a:pt x="24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79;p38">
              <a:extLst>
                <a:ext uri="{FF2B5EF4-FFF2-40B4-BE49-F238E27FC236}">
                  <a16:creationId xmlns:a16="http://schemas.microsoft.com/office/drawing/2014/main" id="{52A6081B-90AF-D14B-A47B-72AF315050DF}"/>
                </a:ext>
              </a:extLst>
            </p:cNvPr>
            <p:cNvSpPr/>
            <p:nvPr/>
          </p:nvSpPr>
          <p:spPr>
            <a:xfrm>
              <a:off x="1660569" y="198327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80;p38">
              <a:extLst>
                <a:ext uri="{FF2B5EF4-FFF2-40B4-BE49-F238E27FC236}">
                  <a16:creationId xmlns:a16="http://schemas.microsoft.com/office/drawing/2014/main" id="{C786E943-CA46-B540-AD27-E43924DC5662}"/>
                </a:ext>
              </a:extLst>
            </p:cNvPr>
            <p:cNvSpPr/>
            <p:nvPr/>
          </p:nvSpPr>
          <p:spPr>
            <a:xfrm>
              <a:off x="1660569" y="2010166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81;p38">
              <a:extLst>
                <a:ext uri="{FF2B5EF4-FFF2-40B4-BE49-F238E27FC236}">
                  <a16:creationId xmlns:a16="http://schemas.microsoft.com/office/drawing/2014/main" id="{8B40BDC6-28D0-214E-BD19-27002607FAB5}"/>
                </a:ext>
              </a:extLst>
            </p:cNvPr>
            <p:cNvSpPr/>
            <p:nvPr/>
          </p:nvSpPr>
          <p:spPr>
            <a:xfrm>
              <a:off x="1660569" y="203604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82;p38">
              <a:extLst>
                <a:ext uri="{FF2B5EF4-FFF2-40B4-BE49-F238E27FC236}">
                  <a16:creationId xmlns:a16="http://schemas.microsoft.com/office/drawing/2014/main" id="{FABBCD55-C418-6549-A8F9-45CF19C0B2F1}"/>
                </a:ext>
              </a:extLst>
            </p:cNvPr>
            <p:cNvSpPr/>
            <p:nvPr/>
          </p:nvSpPr>
          <p:spPr>
            <a:xfrm>
              <a:off x="1968932" y="2184866"/>
              <a:ext cx="22773" cy="28327"/>
            </a:xfrm>
            <a:custGeom>
              <a:avLst/>
              <a:gdLst/>
              <a:ahLst/>
              <a:cxnLst/>
              <a:rect l="l" t="t" r="r" b="b"/>
              <a:pathLst>
                <a:path w="697" h="867" extrusionOk="0">
                  <a:moveTo>
                    <a:pt x="205" y="0"/>
                  </a:moveTo>
                  <a:cubicBezTo>
                    <a:pt x="85" y="0"/>
                    <a:pt x="0" y="89"/>
                    <a:pt x="0" y="228"/>
                  </a:cubicBezTo>
                  <a:cubicBezTo>
                    <a:pt x="0" y="449"/>
                    <a:pt x="159" y="703"/>
                    <a:pt x="349" y="829"/>
                  </a:cubicBezTo>
                  <a:cubicBezTo>
                    <a:pt x="400" y="855"/>
                    <a:pt x="448" y="867"/>
                    <a:pt x="492" y="867"/>
                  </a:cubicBezTo>
                  <a:cubicBezTo>
                    <a:pt x="612" y="867"/>
                    <a:pt x="697" y="778"/>
                    <a:pt x="697" y="639"/>
                  </a:cubicBezTo>
                  <a:cubicBezTo>
                    <a:pt x="697" y="418"/>
                    <a:pt x="539" y="164"/>
                    <a:pt x="349" y="38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83;p38">
              <a:extLst>
                <a:ext uri="{FF2B5EF4-FFF2-40B4-BE49-F238E27FC236}">
                  <a16:creationId xmlns:a16="http://schemas.microsoft.com/office/drawing/2014/main" id="{67DA2050-6F38-6640-9DDB-8C0450D3EAF2}"/>
                </a:ext>
              </a:extLst>
            </p:cNvPr>
            <p:cNvSpPr/>
            <p:nvPr/>
          </p:nvSpPr>
          <p:spPr>
            <a:xfrm>
              <a:off x="2016536" y="2212442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24" y="758"/>
                    <a:pt x="378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8" y="777"/>
                    <a:pt x="728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84;p38">
              <a:extLst>
                <a:ext uri="{FF2B5EF4-FFF2-40B4-BE49-F238E27FC236}">
                  <a16:creationId xmlns:a16="http://schemas.microsoft.com/office/drawing/2014/main" id="{D5FEBB71-E0B7-3A46-BDC7-900162F7900A}"/>
                </a:ext>
              </a:extLst>
            </p:cNvPr>
            <p:cNvSpPr/>
            <p:nvPr/>
          </p:nvSpPr>
          <p:spPr>
            <a:xfrm>
              <a:off x="2064107" y="2240377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80"/>
                    <a:pt x="1" y="334"/>
                    <a:pt x="128" y="555"/>
                  </a:cubicBezTo>
                  <a:cubicBezTo>
                    <a:pt x="229" y="758"/>
                    <a:pt x="391" y="859"/>
                    <a:pt x="517" y="859"/>
                  </a:cubicBezTo>
                  <a:cubicBezTo>
                    <a:pt x="548" y="859"/>
                    <a:pt x="577" y="853"/>
                    <a:pt x="603" y="840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85;p38">
              <a:extLst>
                <a:ext uri="{FF2B5EF4-FFF2-40B4-BE49-F238E27FC236}">
                  <a16:creationId xmlns:a16="http://schemas.microsoft.com/office/drawing/2014/main" id="{0B9F2717-75C3-5240-9C90-003ED8BF651F}"/>
                </a:ext>
              </a:extLst>
            </p:cNvPr>
            <p:cNvSpPr/>
            <p:nvPr/>
          </p:nvSpPr>
          <p:spPr>
            <a:xfrm>
              <a:off x="1636783" y="2084954"/>
              <a:ext cx="487376" cy="387496"/>
            </a:xfrm>
            <a:custGeom>
              <a:avLst/>
              <a:gdLst/>
              <a:ahLst/>
              <a:cxnLst/>
              <a:rect l="l" t="t" r="r" b="b"/>
              <a:pathLst>
                <a:path w="14917" h="11860" extrusionOk="0">
                  <a:moveTo>
                    <a:pt x="230" y="0"/>
                  </a:moveTo>
                  <a:cubicBezTo>
                    <a:pt x="96" y="0"/>
                    <a:pt x="1" y="107"/>
                    <a:pt x="1" y="309"/>
                  </a:cubicBezTo>
                  <a:lnTo>
                    <a:pt x="1" y="2937"/>
                  </a:lnTo>
                  <a:cubicBezTo>
                    <a:pt x="1" y="3222"/>
                    <a:pt x="191" y="3539"/>
                    <a:pt x="412" y="3697"/>
                  </a:cubicBezTo>
                  <a:lnTo>
                    <a:pt x="14505" y="11805"/>
                  </a:lnTo>
                  <a:cubicBezTo>
                    <a:pt x="14570" y="11842"/>
                    <a:pt x="14632" y="11860"/>
                    <a:pt x="14687" y="11860"/>
                  </a:cubicBezTo>
                  <a:cubicBezTo>
                    <a:pt x="14821" y="11860"/>
                    <a:pt x="14917" y="11753"/>
                    <a:pt x="14917" y="11551"/>
                  </a:cubicBezTo>
                  <a:lnTo>
                    <a:pt x="14917" y="8923"/>
                  </a:lnTo>
                  <a:cubicBezTo>
                    <a:pt x="14917" y="8669"/>
                    <a:pt x="14727" y="8321"/>
                    <a:pt x="14505" y="8194"/>
                  </a:cubicBezTo>
                  <a:lnTo>
                    <a:pt x="412" y="55"/>
                  </a:lnTo>
                  <a:cubicBezTo>
                    <a:pt x="348" y="18"/>
                    <a:pt x="286" y="0"/>
                    <a:pt x="23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86;p38">
              <a:extLst>
                <a:ext uri="{FF2B5EF4-FFF2-40B4-BE49-F238E27FC236}">
                  <a16:creationId xmlns:a16="http://schemas.microsoft.com/office/drawing/2014/main" id="{4ED41928-C49F-7147-87D7-8697FAA48159}"/>
                </a:ext>
              </a:extLst>
            </p:cNvPr>
            <p:cNvSpPr/>
            <p:nvPr/>
          </p:nvSpPr>
          <p:spPr>
            <a:xfrm>
              <a:off x="1660569" y="212193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87;p38">
              <a:extLst>
                <a:ext uri="{FF2B5EF4-FFF2-40B4-BE49-F238E27FC236}">
                  <a16:creationId xmlns:a16="http://schemas.microsoft.com/office/drawing/2014/main" id="{CE9D1FCC-298B-F54C-9CCC-4F74D7502CBA}"/>
                </a:ext>
              </a:extLst>
            </p:cNvPr>
            <p:cNvSpPr/>
            <p:nvPr/>
          </p:nvSpPr>
          <p:spPr>
            <a:xfrm>
              <a:off x="1660569" y="2147783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88;p38">
              <a:extLst>
                <a:ext uri="{FF2B5EF4-FFF2-40B4-BE49-F238E27FC236}">
                  <a16:creationId xmlns:a16="http://schemas.microsoft.com/office/drawing/2014/main" id="{E5FD4ECF-DC06-6447-A99A-F600344665D6}"/>
                </a:ext>
              </a:extLst>
            </p:cNvPr>
            <p:cNvSpPr/>
            <p:nvPr/>
          </p:nvSpPr>
          <p:spPr>
            <a:xfrm>
              <a:off x="1660569" y="217470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89;p38">
              <a:extLst>
                <a:ext uri="{FF2B5EF4-FFF2-40B4-BE49-F238E27FC236}">
                  <a16:creationId xmlns:a16="http://schemas.microsoft.com/office/drawing/2014/main" id="{B38E15AB-9CFE-FD48-B750-AB2CA153B198}"/>
                </a:ext>
              </a:extLst>
            </p:cNvPr>
            <p:cNvSpPr/>
            <p:nvPr/>
          </p:nvSpPr>
          <p:spPr>
            <a:xfrm>
              <a:off x="1967886" y="2323169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01" y="0"/>
                  </a:moveTo>
                  <a:cubicBezTo>
                    <a:pt x="174" y="0"/>
                    <a:pt x="149" y="6"/>
                    <a:pt x="127" y="17"/>
                  </a:cubicBezTo>
                  <a:cubicBezTo>
                    <a:pt x="1" y="112"/>
                    <a:pt x="1" y="333"/>
                    <a:pt x="127" y="587"/>
                  </a:cubicBezTo>
                  <a:cubicBezTo>
                    <a:pt x="225" y="757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3"/>
                    <a:pt x="602" y="302"/>
                  </a:cubicBezTo>
                  <a:cubicBezTo>
                    <a:pt x="498" y="119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90;p38">
              <a:extLst>
                <a:ext uri="{FF2B5EF4-FFF2-40B4-BE49-F238E27FC236}">
                  <a16:creationId xmlns:a16="http://schemas.microsoft.com/office/drawing/2014/main" id="{FD0723A8-0E2C-6D46-9A14-AF5CC03AD7AC}"/>
                </a:ext>
              </a:extLst>
            </p:cNvPr>
            <p:cNvSpPr/>
            <p:nvPr/>
          </p:nvSpPr>
          <p:spPr>
            <a:xfrm>
              <a:off x="2017549" y="2351267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79" y="1"/>
                  </a:moveTo>
                  <a:cubicBezTo>
                    <a:pt x="78" y="1"/>
                    <a:pt x="1" y="78"/>
                    <a:pt x="1" y="233"/>
                  </a:cubicBezTo>
                  <a:cubicBezTo>
                    <a:pt x="1" y="455"/>
                    <a:pt x="159" y="708"/>
                    <a:pt x="317" y="803"/>
                  </a:cubicBezTo>
                  <a:cubicBezTo>
                    <a:pt x="376" y="842"/>
                    <a:pt x="431" y="860"/>
                    <a:pt x="479" y="860"/>
                  </a:cubicBezTo>
                  <a:cubicBezTo>
                    <a:pt x="589" y="860"/>
                    <a:pt x="666" y="767"/>
                    <a:pt x="666" y="613"/>
                  </a:cubicBezTo>
                  <a:cubicBezTo>
                    <a:pt x="666" y="423"/>
                    <a:pt x="507" y="138"/>
                    <a:pt x="317" y="43"/>
                  </a:cubicBezTo>
                  <a:cubicBezTo>
                    <a:pt x="270" y="15"/>
                    <a:pt x="222" y="1"/>
                    <a:pt x="179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91;p38">
              <a:extLst>
                <a:ext uri="{FF2B5EF4-FFF2-40B4-BE49-F238E27FC236}">
                  <a16:creationId xmlns:a16="http://schemas.microsoft.com/office/drawing/2014/main" id="{AECE75E6-8F1A-C74F-9383-C45175E9E5C8}"/>
                </a:ext>
              </a:extLst>
            </p:cNvPr>
            <p:cNvSpPr/>
            <p:nvPr/>
          </p:nvSpPr>
          <p:spPr>
            <a:xfrm>
              <a:off x="2064107" y="2378516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1" y="1"/>
                    <a:pt x="157" y="11"/>
                    <a:pt x="128" y="33"/>
                  </a:cubicBezTo>
                  <a:cubicBezTo>
                    <a:pt x="1" y="96"/>
                    <a:pt x="1" y="349"/>
                    <a:pt x="128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6" y="872"/>
                    <a:pt x="580" y="867"/>
                    <a:pt x="603" y="856"/>
                  </a:cubicBezTo>
                  <a:cubicBezTo>
                    <a:pt x="729" y="761"/>
                    <a:pt x="729" y="539"/>
                    <a:pt x="603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092;p38">
              <a:extLst>
                <a:ext uri="{FF2B5EF4-FFF2-40B4-BE49-F238E27FC236}">
                  <a16:creationId xmlns:a16="http://schemas.microsoft.com/office/drawing/2014/main" id="{5F0E5D5D-DC8B-E141-AB85-E3F62797E1C3}"/>
                </a:ext>
              </a:extLst>
            </p:cNvPr>
            <p:cNvSpPr/>
            <p:nvPr/>
          </p:nvSpPr>
          <p:spPr>
            <a:xfrm>
              <a:off x="1636783" y="2223583"/>
              <a:ext cx="487376" cy="387529"/>
            </a:xfrm>
            <a:custGeom>
              <a:avLst/>
              <a:gdLst/>
              <a:ahLst/>
              <a:cxnLst/>
              <a:rect l="l" t="t" r="r" b="b"/>
              <a:pathLst>
                <a:path w="14917" h="11861" extrusionOk="0">
                  <a:moveTo>
                    <a:pt x="230" y="1"/>
                  </a:moveTo>
                  <a:cubicBezTo>
                    <a:pt x="96" y="1"/>
                    <a:pt x="1" y="108"/>
                    <a:pt x="1" y="309"/>
                  </a:cubicBezTo>
                  <a:lnTo>
                    <a:pt x="1" y="2938"/>
                  </a:lnTo>
                  <a:cubicBezTo>
                    <a:pt x="1" y="3191"/>
                    <a:pt x="191" y="3540"/>
                    <a:pt x="412" y="3666"/>
                  </a:cubicBezTo>
                  <a:lnTo>
                    <a:pt x="14505" y="11805"/>
                  </a:lnTo>
                  <a:cubicBezTo>
                    <a:pt x="14570" y="11842"/>
                    <a:pt x="14632" y="11860"/>
                    <a:pt x="14687" y="11860"/>
                  </a:cubicBezTo>
                  <a:cubicBezTo>
                    <a:pt x="14821" y="11860"/>
                    <a:pt x="14917" y="11754"/>
                    <a:pt x="14917" y="11552"/>
                  </a:cubicBezTo>
                  <a:lnTo>
                    <a:pt x="14917" y="8923"/>
                  </a:lnTo>
                  <a:cubicBezTo>
                    <a:pt x="14917" y="8670"/>
                    <a:pt x="14727" y="8322"/>
                    <a:pt x="14505" y="8195"/>
                  </a:cubicBezTo>
                  <a:lnTo>
                    <a:pt x="412" y="56"/>
                  </a:lnTo>
                  <a:cubicBezTo>
                    <a:pt x="348" y="19"/>
                    <a:pt x="286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093;p38">
              <a:extLst>
                <a:ext uri="{FF2B5EF4-FFF2-40B4-BE49-F238E27FC236}">
                  <a16:creationId xmlns:a16="http://schemas.microsoft.com/office/drawing/2014/main" id="{AAAB4F65-B897-2B4F-85EC-51C42A5F1D91}"/>
                </a:ext>
              </a:extLst>
            </p:cNvPr>
            <p:cNvSpPr/>
            <p:nvPr/>
          </p:nvSpPr>
          <p:spPr>
            <a:xfrm>
              <a:off x="1660569" y="2260568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094;p38">
              <a:extLst>
                <a:ext uri="{FF2B5EF4-FFF2-40B4-BE49-F238E27FC236}">
                  <a16:creationId xmlns:a16="http://schemas.microsoft.com/office/drawing/2014/main" id="{EFFE0681-4D04-2240-BA2F-806B4C4476B6}"/>
                </a:ext>
              </a:extLst>
            </p:cNvPr>
            <p:cNvSpPr/>
            <p:nvPr/>
          </p:nvSpPr>
          <p:spPr>
            <a:xfrm>
              <a:off x="1660569" y="228644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095;p38">
              <a:extLst>
                <a:ext uri="{FF2B5EF4-FFF2-40B4-BE49-F238E27FC236}">
                  <a16:creationId xmlns:a16="http://schemas.microsoft.com/office/drawing/2014/main" id="{DCDC3B33-1488-7847-ABB2-633E0A83DD8E}"/>
                </a:ext>
              </a:extLst>
            </p:cNvPr>
            <p:cNvSpPr/>
            <p:nvPr/>
          </p:nvSpPr>
          <p:spPr>
            <a:xfrm>
              <a:off x="1660569" y="2313335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096;p38">
              <a:extLst>
                <a:ext uri="{FF2B5EF4-FFF2-40B4-BE49-F238E27FC236}">
                  <a16:creationId xmlns:a16="http://schemas.microsoft.com/office/drawing/2014/main" id="{A566B557-9826-984B-80BF-2AAC78D94AC1}"/>
                </a:ext>
              </a:extLst>
            </p:cNvPr>
            <p:cNvSpPr/>
            <p:nvPr/>
          </p:nvSpPr>
          <p:spPr>
            <a:xfrm>
              <a:off x="1967886" y="2461798"/>
              <a:ext cx="23818" cy="28000"/>
            </a:xfrm>
            <a:custGeom>
              <a:avLst/>
              <a:gdLst/>
              <a:ahLst/>
              <a:cxnLst/>
              <a:rect l="l" t="t" r="r" b="b"/>
              <a:pathLst>
                <a:path w="729" h="857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1" y="81"/>
                    <a:pt x="1" y="334"/>
                    <a:pt x="127" y="556"/>
                  </a:cubicBezTo>
                  <a:cubicBezTo>
                    <a:pt x="232" y="739"/>
                    <a:pt x="401" y="857"/>
                    <a:pt x="528" y="857"/>
                  </a:cubicBezTo>
                  <a:cubicBezTo>
                    <a:pt x="555" y="857"/>
                    <a:pt x="580" y="85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097;p38">
              <a:extLst>
                <a:ext uri="{FF2B5EF4-FFF2-40B4-BE49-F238E27FC236}">
                  <a16:creationId xmlns:a16="http://schemas.microsoft.com/office/drawing/2014/main" id="{DA8D5E88-9297-4D43-8A46-5847EBBAA8CE}"/>
                </a:ext>
              </a:extLst>
            </p:cNvPr>
            <p:cNvSpPr/>
            <p:nvPr/>
          </p:nvSpPr>
          <p:spPr>
            <a:xfrm>
              <a:off x="2016536" y="2489243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6"/>
                    <a:pt x="0" y="349"/>
                    <a:pt x="127" y="571"/>
                  </a:cubicBezTo>
                  <a:cubicBezTo>
                    <a:pt x="231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8" y="761"/>
                    <a:pt x="728" y="539"/>
                    <a:pt x="602" y="286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098;p38">
              <a:extLst>
                <a:ext uri="{FF2B5EF4-FFF2-40B4-BE49-F238E27FC236}">
                  <a16:creationId xmlns:a16="http://schemas.microsoft.com/office/drawing/2014/main" id="{5AF1FEC8-886E-B844-B33A-C61BDE7CE491}"/>
                </a:ext>
              </a:extLst>
            </p:cNvPr>
            <p:cNvSpPr/>
            <p:nvPr/>
          </p:nvSpPr>
          <p:spPr>
            <a:xfrm>
              <a:off x="2064107" y="2517178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0"/>
                  </a:moveTo>
                  <a:cubicBezTo>
                    <a:pt x="191" y="0"/>
                    <a:pt x="157" y="11"/>
                    <a:pt x="128" y="32"/>
                  </a:cubicBezTo>
                  <a:cubicBezTo>
                    <a:pt x="1" y="96"/>
                    <a:pt x="1" y="349"/>
                    <a:pt x="128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6" y="872"/>
                    <a:pt x="580" y="867"/>
                    <a:pt x="603" y="856"/>
                  </a:cubicBezTo>
                  <a:cubicBezTo>
                    <a:pt x="729" y="761"/>
                    <a:pt x="729" y="507"/>
                    <a:pt x="603" y="286"/>
                  </a:cubicBezTo>
                  <a:cubicBezTo>
                    <a:pt x="505" y="115"/>
                    <a:pt x="351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099;p38">
              <a:extLst>
                <a:ext uri="{FF2B5EF4-FFF2-40B4-BE49-F238E27FC236}">
                  <a16:creationId xmlns:a16="http://schemas.microsoft.com/office/drawing/2014/main" id="{559CFAFD-A129-414A-BF7E-AC8804F7B496}"/>
                </a:ext>
              </a:extLst>
            </p:cNvPr>
            <p:cNvSpPr/>
            <p:nvPr/>
          </p:nvSpPr>
          <p:spPr>
            <a:xfrm>
              <a:off x="1636783" y="2361788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27" y="1"/>
                  </a:moveTo>
                  <a:cubicBezTo>
                    <a:pt x="94" y="1"/>
                    <a:pt x="1" y="123"/>
                    <a:pt x="1" y="323"/>
                  </a:cubicBezTo>
                  <a:lnTo>
                    <a:pt x="1" y="2920"/>
                  </a:lnTo>
                  <a:cubicBezTo>
                    <a:pt x="1" y="3205"/>
                    <a:pt x="191" y="3553"/>
                    <a:pt x="412" y="3680"/>
                  </a:cubicBezTo>
                  <a:lnTo>
                    <a:pt x="14505" y="11819"/>
                  </a:lnTo>
                  <a:cubicBezTo>
                    <a:pt x="14564" y="11853"/>
                    <a:pt x="14621" y="11869"/>
                    <a:pt x="14673" y="11869"/>
                  </a:cubicBezTo>
                  <a:cubicBezTo>
                    <a:pt x="14815" y="11869"/>
                    <a:pt x="14917" y="11751"/>
                    <a:pt x="14917" y="11565"/>
                  </a:cubicBezTo>
                  <a:lnTo>
                    <a:pt x="14917" y="8937"/>
                  </a:lnTo>
                  <a:cubicBezTo>
                    <a:pt x="14917" y="8652"/>
                    <a:pt x="14727" y="8335"/>
                    <a:pt x="14505" y="8177"/>
                  </a:cubicBezTo>
                  <a:lnTo>
                    <a:pt x="412" y="70"/>
                  </a:lnTo>
                  <a:cubicBezTo>
                    <a:pt x="346" y="23"/>
                    <a:pt x="283" y="1"/>
                    <a:pt x="22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100;p38">
              <a:extLst>
                <a:ext uri="{FF2B5EF4-FFF2-40B4-BE49-F238E27FC236}">
                  <a16:creationId xmlns:a16="http://schemas.microsoft.com/office/drawing/2014/main" id="{455F941A-A7BB-AC43-A2CC-05F342183E78}"/>
                </a:ext>
              </a:extLst>
            </p:cNvPr>
            <p:cNvSpPr/>
            <p:nvPr/>
          </p:nvSpPr>
          <p:spPr>
            <a:xfrm>
              <a:off x="1660569" y="239818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101;p38">
              <a:extLst>
                <a:ext uri="{FF2B5EF4-FFF2-40B4-BE49-F238E27FC236}">
                  <a16:creationId xmlns:a16="http://schemas.microsoft.com/office/drawing/2014/main" id="{EBFF40AD-9E82-B94F-9374-A67AC1C2240A}"/>
                </a:ext>
              </a:extLst>
            </p:cNvPr>
            <p:cNvSpPr/>
            <p:nvPr/>
          </p:nvSpPr>
          <p:spPr>
            <a:xfrm>
              <a:off x="1660569" y="242510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102;p38">
              <a:extLst>
                <a:ext uri="{FF2B5EF4-FFF2-40B4-BE49-F238E27FC236}">
                  <a16:creationId xmlns:a16="http://schemas.microsoft.com/office/drawing/2014/main" id="{F8159B34-4943-4645-A0A5-90CD3BAD4D22}"/>
                </a:ext>
              </a:extLst>
            </p:cNvPr>
            <p:cNvSpPr/>
            <p:nvPr/>
          </p:nvSpPr>
          <p:spPr>
            <a:xfrm>
              <a:off x="1660569" y="2450951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103;p38">
              <a:extLst>
                <a:ext uri="{FF2B5EF4-FFF2-40B4-BE49-F238E27FC236}">
                  <a16:creationId xmlns:a16="http://schemas.microsoft.com/office/drawing/2014/main" id="{1E832D2F-6B48-DF4A-9F16-5387A5DF4C2E}"/>
                </a:ext>
              </a:extLst>
            </p:cNvPr>
            <p:cNvSpPr/>
            <p:nvPr/>
          </p:nvSpPr>
          <p:spPr>
            <a:xfrm>
              <a:off x="1968932" y="2600166"/>
              <a:ext cx="22773" cy="28131"/>
            </a:xfrm>
            <a:custGeom>
              <a:avLst/>
              <a:gdLst/>
              <a:ahLst/>
              <a:cxnLst/>
              <a:rect l="l" t="t" r="r" b="b"/>
              <a:pathLst>
                <a:path w="697" h="861" extrusionOk="0">
                  <a:moveTo>
                    <a:pt x="187" y="1"/>
                  </a:moveTo>
                  <a:cubicBezTo>
                    <a:pt x="77" y="1"/>
                    <a:pt x="0" y="94"/>
                    <a:pt x="0" y="248"/>
                  </a:cubicBezTo>
                  <a:cubicBezTo>
                    <a:pt x="0" y="438"/>
                    <a:pt x="159" y="723"/>
                    <a:pt x="349" y="818"/>
                  </a:cubicBezTo>
                  <a:cubicBezTo>
                    <a:pt x="406" y="846"/>
                    <a:pt x="460" y="860"/>
                    <a:pt x="508" y="860"/>
                  </a:cubicBezTo>
                  <a:cubicBezTo>
                    <a:pt x="619" y="860"/>
                    <a:pt x="697" y="783"/>
                    <a:pt x="697" y="628"/>
                  </a:cubicBezTo>
                  <a:cubicBezTo>
                    <a:pt x="697" y="406"/>
                    <a:pt x="539" y="153"/>
                    <a:pt x="349" y="57"/>
                  </a:cubicBezTo>
                  <a:cubicBezTo>
                    <a:pt x="291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104;p38">
              <a:extLst>
                <a:ext uri="{FF2B5EF4-FFF2-40B4-BE49-F238E27FC236}">
                  <a16:creationId xmlns:a16="http://schemas.microsoft.com/office/drawing/2014/main" id="{4BBBA34F-7BE7-5641-AE41-952BDCF49562}"/>
                </a:ext>
              </a:extLst>
            </p:cNvPr>
            <p:cNvSpPr/>
            <p:nvPr/>
          </p:nvSpPr>
          <p:spPr>
            <a:xfrm>
              <a:off x="2016536" y="262787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27" y="1"/>
                  </a:moveTo>
                  <a:cubicBezTo>
                    <a:pt x="190" y="1"/>
                    <a:pt x="156" y="11"/>
                    <a:pt x="127" y="33"/>
                  </a:cubicBezTo>
                  <a:cubicBezTo>
                    <a:pt x="0" y="96"/>
                    <a:pt x="0" y="350"/>
                    <a:pt x="127" y="571"/>
                  </a:cubicBezTo>
                  <a:cubicBezTo>
                    <a:pt x="231" y="754"/>
                    <a:pt x="401" y="873"/>
                    <a:pt x="528" y="873"/>
                  </a:cubicBezTo>
                  <a:cubicBezTo>
                    <a:pt x="555" y="873"/>
                    <a:pt x="580" y="867"/>
                    <a:pt x="602" y="856"/>
                  </a:cubicBezTo>
                  <a:cubicBezTo>
                    <a:pt x="728" y="761"/>
                    <a:pt x="728" y="508"/>
                    <a:pt x="602" y="286"/>
                  </a:cubicBezTo>
                  <a:cubicBezTo>
                    <a:pt x="504" y="115"/>
                    <a:pt x="350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105;p38">
              <a:extLst>
                <a:ext uri="{FF2B5EF4-FFF2-40B4-BE49-F238E27FC236}">
                  <a16:creationId xmlns:a16="http://schemas.microsoft.com/office/drawing/2014/main" id="{021143ED-DDD2-BE4F-84E3-445B9FACB38C}"/>
                </a:ext>
              </a:extLst>
            </p:cNvPr>
            <p:cNvSpPr/>
            <p:nvPr/>
          </p:nvSpPr>
          <p:spPr>
            <a:xfrm>
              <a:off x="2065152" y="2655644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1"/>
                  </a:moveTo>
                  <a:cubicBezTo>
                    <a:pt x="85" y="1"/>
                    <a:pt x="1" y="89"/>
                    <a:pt x="1" y="228"/>
                  </a:cubicBezTo>
                  <a:cubicBezTo>
                    <a:pt x="1" y="450"/>
                    <a:pt x="159" y="703"/>
                    <a:pt x="349" y="830"/>
                  </a:cubicBezTo>
                  <a:cubicBezTo>
                    <a:pt x="400" y="855"/>
                    <a:pt x="446" y="867"/>
                    <a:pt x="487" y="867"/>
                  </a:cubicBezTo>
                  <a:cubicBezTo>
                    <a:pt x="598" y="867"/>
                    <a:pt x="666" y="779"/>
                    <a:pt x="666" y="640"/>
                  </a:cubicBezTo>
                  <a:cubicBezTo>
                    <a:pt x="666" y="418"/>
                    <a:pt x="539" y="165"/>
                    <a:pt x="349" y="38"/>
                  </a:cubicBezTo>
                  <a:cubicBezTo>
                    <a:pt x="298" y="12"/>
                    <a:pt x="249" y="1"/>
                    <a:pt x="20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106;p38">
              <a:extLst>
                <a:ext uri="{FF2B5EF4-FFF2-40B4-BE49-F238E27FC236}">
                  <a16:creationId xmlns:a16="http://schemas.microsoft.com/office/drawing/2014/main" id="{42065FE5-36D6-D94E-9962-51621701B11B}"/>
                </a:ext>
              </a:extLst>
            </p:cNvPr>
            <p:cNvSpPr/>
            <p:nvPr/>
          </p:nvSpPr>
          <p:spPr>
            <a:xfrm>
              <a:off x="1636783" y="2500025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44" y="1"/>
                  </a:moveTo>
                  <a:cubicBezTo>
                    <a:pt x="102" y="1"/>
                    <a:pt x="1" y="119"/>
                    <a:pt x="1" y="304"/>
                  </a:cubicBezTo>
                  <a:lnTo>
                    <a:pt x="1" y="2932"/>
                  </a:lnTo>
                  <a:cubicBezTo>
                    <a:pt x="1" y="3218"/>
                    <a:pt x="191" y="3534"/>
                    <a:pt x="412" y="3693"/>
                  </a:cubicBezTo>
                  <a:lnTo>
                    <a:pt x="14505" y="11800"/>
                  </a:lnTo>
                  <a:cubicBezTo>
                    <a:pt x="14571" y="11847"/>
                    <a:pt x="14634" y="11869"/>
                    <a:pt x="14690" y="11869"/>
                  </a:cubicBezTo>
                  <a:cubicBezTo>
                    <a:pt x="14823" y="11869"/>
                    <a:pt x="14917" y="11747"/>
                    <a:pt x="14917" y="11546"/>
                  </a:cubicBezTo>
                  <a:lnTo>
                    <a:pt x="14917" y="8950"/>
                  </a:lnTo>
                  <a:cubicBezTo>
                    <a:pt x="14917" y="8665"/>
                    <a:pt x="14727" y="8316"/>
                    <a:pt x="14505" y="8190"/>
                  </a:cubicBezTo>
                  <a:lnTo>
                    <a:pt x="412" y="51"/>
                  </a:lnTo>
                  <a:cubicBezTo>
                    <a:pt x="353" y="17"/>
                    <a:pt x="296" y="1"/>
                    <a:pt x="24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107;p38">
              <a:extLst>
                <a:ext uri="{FF2B5EF4-FFF2-40B4-BE49-F238E27FC236}">
                  <a16:creationId xmlns:a16="http://schemas.microsoft.com/office/drawing/2014/main" id="{A0F3F444-4534-4E4A-BC9F-58A00D1B24EB}"/>
                </a:ext>
              </a:extLst>
            </p:cNvPr>
            <p:cNvSpPr/>
            <p:nvPr/>
          </p:nvSpPr>
          <p:spPr>
            <a:xfrm>
              <a:off x="1660569" y="253684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108;p38">
              <a:extLst>
                <a:ext uri="{FF2B5EF4-FFF2-40B4-BE49-F238E27FC236}">
                  <a16:creationId xmlns:a16="http://schemas.microsoft.com/office/drawing/2014/main" id="{8B835F65-B232-7D4C-A5C3-D1F862F12DC8}"/>
                </a:ext>
              </a:extLst>
            </p:cNvPr>
            <p:cNvSpPr/>
            <p:nvPr/>
          </p:nvSpPr>
          <p:spPr>
            <a:xfrm>
              <a:off x="1660569" y="256373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109;p38">
              <a:extLst>
                <a:ext uri="{FF2B5EF4-FFF2-40B4-BE49-F238E27FC236}">
                  <a16:creationId xmlns:a16="http://schemas.microsoft.com/office/drawing/2014/main" id="{183A13B0-BAB5-6D4E-884D-E00B2689AC79}"/>
                </a:ext>
              </a:extLst>
            </p:cNvPr>
            <p:cNvSpPr/>
            <p:nvPr/>
          </p:nvSpPr>
          <p:spPr>
            <a:xfrm>
              <a:off x="1660569" y="258961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110;p38">
              <a:extLst>
                <a:ext uri="{FF2B5EF4-FFF2-40B4-BE49-F238E27FC236}">
                  <a16:creationId xmlns:a16="http://schemas.microsoft.com/office/drawing/2014/main" id="{15E6BF65-0684-2540-AFED-2B01B2C8D61E}"/>
                </a:ext>
              </a:extLst>
            </p:cNvPr>
            <p:cNvSpPr/>
            <p:nvPr/>
          </p:nvSpPr>
          <p:spPr>
            <a:xfrm>
              <a:off x="1967886" y="2738077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0"/>
                  </a:moveTo>
                  <a:cubicBezTo>
                    <a:pt x="174" y="0"/>
                    <a:pt x="149" y="6"/>
                    <a:pt x="127" y="17"/>
                  </a:cubicBezTo>
                  <a:cubicBezTo>
                    <a:pt x="1" y="112"/>
                    <a:pt x="1" y="365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3"/>
                    <a:pt x="602" y="302"/>
                  </a:cubicBezTo>
                  <a:cubicBezTo>
                    <a:pt x="498" y="119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111;p38">
              <a:extLst>
                <a:ext uri="{FF2B5EF4-FFF2-40B4-BE49-F238E27FC236}">
                  <a16:creationId xmlns:a16="http://schemas.microsoft.com/office/drawing/2014/main" id="{BDF57A75-56B2-4D49-820E-2B269F3468D0}"/>
                </a:ext>
              </a:extLst>
            </p:cNvPr>
            <p:cNvSpPr/>
            <p:nvPr/>
          </p:nvSpPr>
          <p:spPr>
            <a:xfrm>
              <a:off x="2017549" y="2766371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193" y="0"/>
                  </a:moveTo>
                  <a:cubicBezTo>
                    <a:pt x="86" y="0"/>
                    <a:pt x="1" y="88"/>
                    <a:pt x="1" y="228"/>
                  </a:cubicBezTo>
                  <a:cubicBezTo>
                    <a:pt x="1" y="449"/>
                    <a:pt x="159" y="703"/>
                    <a:pt x="317" y="829"/>
                  </a:cubicBezTo>
                  <a:cubicBezTo>
                    <a:pt x="368" y="855"/>
                    <a:pt x="417" y="867"/>
                    <a:pt x="461" y="867"/>
                  </a:cubicBezTo>
                  <a:cubicBezTo>
                    <a:pt x="581" y="867"/>
                    <a:pt x="666" y="778"/>
                    <a:pt x="666" y="639"/>
                  </a:cubicBezTo>
                  <a:cubicBezTo>
                    <a:pt x="666" y="418"/>
                    <a:pt x="507" y="164"/>
                    <a:pt x="317" y="38"/>
                  </a:cubicBezTo>
                  <a:cubicBezTo>
                    <a:pt x="275" y="12"/>
                    <a:pt x="233" y="0"/>
                    <a:pt x="193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112;p38">
              <a:extLst>
                <a:ext uri="{FF2B5EF4-FFF2-40B4-BE49-F238E27FC236}">
                  <a16:creationId xmlns:a16="http://schemas.microsoft.com/office/drawing/2014/main" id="{B339E865-5866-934A-8C10-A29A7EF58706}"/>
                </a:ext>
              </a:extLst>
            </p:cNvPr>
            <p:cNvSpPr/>
            <p:nvPr/>
          </p:nvSpPr>
          <p:spPr>
            <a:xfrm>
              <a:off x="2064107" y="2793947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80"/>
                    <a:pt x="1" y="334"/>
                    <a:pt x="128" y="555"/>
                  </a:cubicBezTo>
                  <a:cubicBezTo>
                    <a:pt x="229" y="758"/>
                    <a:pt x="391" y="859"/>
                    <a:pt x="517" y="859"/>
                  </a:cubicBezTo>
                  <a:cubicBezTo>
                    <a:pt x="548" y="859"/>
                    <a:pt x="577" y="853"/>
                    <a:pt x="603" y="840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113;p38">
              <a:extLst>
                <a:ext uri="{FF2B5EF4-FFF2-40B4-BE49-F238E27FC236}">
                  <a16:creationId xmlns:a16="http://schemas.microsoft.com/office/drawing/2014/main" id="{619F2396-5710-804D-9C3A-D849DC6C94C6}"/>
                </a:ext>
              </a:extLst>
            </p:cNvPr>
            <p:cNvSpPr/>
            <p:nvPr/>
          </p:nvSpPr>
          <p:spPr>
            <a:xfrm>
              <a:off x="1636783" y="2638524"/>
              <a:ext cx="487376" cy="387496"/>
            </a:xfrm>
            <a:custGeom>
              <a:avLst/>
              <a:gdLst/>
              <a:ahLst/>
              <a:cxnLst/>
              <a:rect l="l" t="t" r="r" b="b"/>
              <a:pathLst>
                <a:path w="14917" h="11860" extrusionOk="0">
                  <a:moveTo>
                    <a:pt x="230" y="0"/>
                  </a:moveTo>
                  <a:cubicBezTo>
                    <a:pt x="96" y="0"/>
                    <a:pt x="1" y="107"/>
                    <a:pt x="1" y="309"/>
                  </a:cubicBezTo>
                  <a:lnTo>
                    <a:pt x="1" y="2937"/>
                  </a:lnTo>
                  <a:cubicBezTo>
                    <a:pt x="1" y="3190"/>
                    <a:pt x="191" y="3539"/>
                    <a:pt x="412" y="3666"/>
                  </a:cubicBezTo>
                  <a:lnTo>
                    <a:pt x="14505" y="11804"/>
                  </a:lnTo>
                  <a:cubicBezTo>
                    <a:pt x="14570" y="11841"/>
                    <a:pt x="14632" y="11859"/>
                    <a:pt x="14687" y="11859"/>
                  </a:cubicBezTo>
                  <a:cubicBezTo>
                    <a:pt x="14821" y="11859"/>
                    <a:pt x="14917" y="11753"/>
                    <a:pt x="14917" y="11551"/>
                  </a:cubicBezTo>
                  <a:lnTo>
                    <a:pt x="14917" y="8923"/>
                  </a:lnTo>
                  <a:cubicBezTo>
                    <a:pt x="14917" y="8669"/>
                    <a:pt x="14727" y="8321"/>
                    <a:pt x="14505" y="8194"/>
                  </a:cubicBezTo>
                  <a:lnTo>
                    <a:pt x="412" y="55"/>
                  </a:lnTo>
                  <a:cubicBezTo>
                    <a:pt x="348" y="18"/>
                    <a:pt x="286" y="0"/>
                    <a:pt x="23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114;p38">
              <a:extLst>
                <a:ext uri="{FF2B5EF4-FFF2-40B4-BE49-F238E27FC236}">
                  <a16:creationId xmlns:a16="http://schemas.microsoft.com/office/drawing/2014/main" id="{823156DA-0CE9-3049-9D34-35FB993B0D6F}"/>
                </a:ext>
              </a:extLst>
            </p:cNvPr>
            <p:cNvSpPr/>
            <p:nvPr/>
          </p:nvSpPr>
          <p:spPr>
            <a:xfrm>
              <a:off x="1660569" y="2675477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115;p38">
              <a:extLst>
                <a:ext uri="{FF2B5EF4-FFF2-40B4-BE49-F238E27FC236}">
                  <a16:creationId xmlns:a16="http://schemas.microsoft.com/office/drawing/2014/main" id="{5E7AF4B7-18BF-6447-A6F9-202B5292D8E8}"/>
                </a:ext>
              </a:extLst>
            </p:cNvPr>
            <p:cNvSpPr/>
            <p:nvPr/>
          </p:nvSpPr>
          <p:spPr>
            <a:xfrm>
              <a:off x="1660569" y="270135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116;p38">
              <a:extLst>
                <a:ext uri="{FF2B5EF4-FFF2-40B4-BE49-F238E27FC236}">
                  <a16:creationId xmlns:a16="http://schemas.microsoft.com/office/drawing/2014/main" id="{3065B6D8-05E9-AE4A-BCD4-ECC941D0CAF5}"/>
                </a:ext>
              </a:extLst>
            </p:cNvPr>
            <p:cNvSpPr/>
            <p:nvPr/>
          </p:nvSpPr>
          <p:spPr>
            <a:xfrm>
              <a:off x="1660569" y="272827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117;p38">
              <a:extLst>
                <a:ext uri="{FF2B5EF4-FFF2-40B4-BE49-F238E27FC236}">
                  <a16:creationId xmlns:a16="http://schemas.microsoft.com/office/drawing/2014/main" id="{08FA53DF-F34E-654F-84B1-9DF459D20B3D}"/>
                </a:ext>
              </a:extLst>
            </p:cNvPr>
            <p:cNvSpPr/>
            <p:nvPr/>
          </p:nvSpPr>
          <p:spPr>
            <a:xfrm>
              <a:off x="1967886" y="2876739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01" y="0"/>
                  </a:moveTo>
                  <a:cubicBezTo>
                    <a:pt x="174" y="0"/>
                    <a:pt x="149" y="5"/>
                    <a:pt x="127" y="16"/>
                  </a:cubicBezTo>
                  <a:cubicBezTo>
                    <a:pt x="1" y="111"/>
                    <a:pt x="1" y="333"/>
                    <a:pt x="127" y="586"/>
                  </a:cubicBezTo>
                  <a:cubicBezTo>
                    <a:pt x="225" y="757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6"/>
                    <a:pt x="729" y="523"/>
                    <a:pt x="602" y="301"/>
                  </a:cubicBezTo>
                  <a:cubicBezTo>
                    <a:pt x="498" y="118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118;p38">
              <a:extLst>
                <a:ext uri="{FF2B5EF4-FFF2-40B4-BE49-F238E27FC236}">
                  <a16:creationId xmlns:a16="http://schemas.microsoft.com/office/drawing/2014/main" id="{8F72AD83-03AC-1B4A-9319-E2805CEC7016}"/>
                </a:ext>
              </a:extLst>
            </p:cNvPr>
            <p:cNvSpPr/>
            <p:nvPr/>
          </p:nvSpPr>
          <p:spPr>
            <a:xfrm>
              <a:off x="2017549" y="2904837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79" y="0"/>
                  </a:moveTo>
                  <a:cubicBezTo>
                    <a:pt x="78" y="0"/>
                    <a:pt x="1" y="78"/>
                    <a:pt x="1" y="233"/>
                  </a:cubicBezTo>
                  <a:cubicBezTo>
                    <a:pt x="1" y="455"/>
                    <a:pt x="159" y="708"/>
                    <a:pt x="317" y="803"/>
                  </a:cubicBezTo>
                  <a:cubicBezTo>
                    <a:pt x="376" y="842"/>
                    <a:pt x="431" y="860"/>
                    <a:pt x="479" y="860"/>
                  </a:cubicBezTo>
                  <a:cubicBezTo>
                    <a:pt x="589" y="860"/>
                    <a:pt x="666" y="767"/>
                    <a:pt x="666" y="613"/>
                  </a:cubicBezTo>
                  <a:cubicBezTo>
                    <a:pt x="666" y="392"/>
                    <a:pt x="507" y="138"/>
                    <a:pt x="317" y="43"/>
                  </a:cubicBezTo>
                  <a:cubicBezTo>
                    <a:pt x="270" y="15"/>
                    <a:pt x="222" y="0"/>
                    <a:pt x="179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119;p38">
              <a:extLst>
                <a:ext uri="{FF2B5EF4-FFF2-40B4-BE49-F238E27FC236}">
                  <a16:creationId xmlns:a16="http://schemas.microsoft.com/office/drawing/2014/main" id="{B79E326F-AD0B-7345-8943-2F6E063AA1F8}"/>
                </a:ext>
              </a:extLst>
            </p:cNvPr>
            <p:cNvSpPr/>
            <p:nvPr/>
          </p:nvSpPr>
          <p:spPr>
            <a:xfrm>
              <a:off x="2064107" y="2932086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1" y="1"/>
                    <a:pt x="157" y="11"/>
                    <a:pt x="128" y="33"/>
                  </a:cubicBezTo>
                  <a:cubicBezTo>
                    <a:pt x="1" y="96"/>
                    <a:pt x="1" y="349"/>
                    <a:pt x="128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6" y="872"/>
                    <a:pt x="580" y="867"/>
                    <a:pt x="603" y="856"/>
                  </a:cubicBezTo>
                  <a:cubicBezTo>
                    <a:pt x="729" y="761"/>
                    <a:pt x="729" y="539"/>
                    <a:pt x="603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120;p38">
              <a:extLst>
                <a:ext uri="{FF2B5EF4-FFF2-40B4-BE49-F238E27FC236}">
                  <a16:creationId xmlns:a16="http://schemas.microsoft.com/office/drawing/2014/main" id="{F0B86799-AABA-454A-972A-CADA012C5491}"/>
                </a:ext>
              </a:extLst>
            </p:cNvPr>
            <p:cNvSpPr/>
            <p:nvPr/>
          </p:nvSpPr>
          <p:spPr>
            <a:xfrm>
              <a:off x="1636783" y="2776696"/>
              <a:ext cx="487376" cy="387986"/>
            </a:xfrm>
            <a:custGeom>
              <a:avLst/>
              <a:gdLst/>
              <a:ahLst/>
              <a:cxnLst/>
              <a:rect l="l" t="t" r="r" b="b"/>
              <a:pathLst>
                <a:path w="14917" h="11875" extrusionOk="0">
                  <a:moveTo>
                    <a:pt x="227" y="1"/>
                  </a:moveTo>
                  <a:cubicBezTo>
                    <a:pt x="94" y="1"/>
                    <a:pt x="1" y="123"/>
                    <a:pt x="1" y="323"/>
                  </a:cubicBezTo>
                  <a:lnTo>
                    <a:pt x="1" y="2952"/>
                  </a:lnTo>
                  <a:cubicBezTo>
                    <a:pt x="1" y="3205"/>
                    <a:pt x="191" y="3553"/>
                    <a:pt x="412" y="3680"/>
                  </a:cubicBezTo>
                  <a:lnTo>
                    <a:pt x="14505" y="11819"/>
                  </a:lnTo>
                  <a:cubicBezTo>
                    <a:pt x="14570" y="11856"/>
                    <a:pt x="14632" y="11874"/>
                    <a:pt x="14687" y="11874"/>
                  </a:cubicBezTo>
                  <a:cubicBezTo>
                    <a:pt x="14821" y="11874"/>
                    <a:pt x="14917" y="11768"/>
                    <a:pt x="14917" y="11566"/>
                  </a:cubicBezTo>
                  <a:lnTo>
                    <a:pt x="14917" y="8937"/>
                  </a:lnTo>
                  <a:cubicBezTo>
                    <a:pt x="14917" y="8652"/>
                    <a:pt x="14727" y="8335"/>
                    <a:pt x="14505" y="8177"/>
                  </a:cubicBezTo>
                  <a:lnTo>
                    <a:pt x="412" y="70"/>
                  </a:lnTo>
                  <a:cubicBezTo>
                    <a:pt x="346" y="23"/>
                    <a:pt x="283" y="1"/>
                    <a:pt x="22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121;p38">
              <a:extLst>
                <a:ext uri="{FF2B5EF4-FFF2-40B4-BE49-F238E27FC236}">
                  <a16:creationId xmlns:a16="http://schemas.microsoft.com/office/drawing/2014/main" id="{EC327863-117D-AC42-8F41-1F2BC1E00F07}"/>
                </a:ext>
              </a:extLst>
            </p:cNvPr>
            <p:cNvSpPr/>
            <p:nvPr/>
          </p:nvSpPr>
          <p:spPr>
            <a:xfrm>
              <a:off x="1660569" y="281413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122;p38">
              <a:extLst>
                <a:ext uri="{FF2B5EF4-FFF2-40B4-BE49-F238E27FC236}">
                  <a16:creationId xmlns:a16="http://schemas.microsoft.com/office/drawing/2014/main" id="{85F1F72B-E74A-5349-98C9-E60DFD7E1F63}"/>
                </a:ext>
              </a:extLst>
            </p:cNvPr>
            <p:cNvSpPr/>
            <p:nvPr/>
          </p:nvSpPr>
          <p:spPr>
            <a:xfrm>
              <a:off x="1660569" y="284001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123;p38">
              <a:extLst>
                <a:ext uri="{FF2B5EF4-FFF2-40B4-BE49-F238E27FC236}">
                  <a16:creationId xmlns:a16="http://schemas.microsoft.com/office/drawing/2014/main" id="{231F502F-1518-FF4D-983D-E3998835E618}"/>
                </a:ext>
              </a:extLst>
            </p:cNvPr>
            <p:cNvSpPr/>
            <p:nvPr/>
          </p:nvSpPr>
          <p:spPr>
            <a:xfrm>
              <a:off x="1660569" y="286690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124;p38">
              <a:extLst>
                <a:ext uri="{FF2B5EF4-FFF2-40B4-BE49-F238E27FC236}">
                  <a16:creationId xmlns:a16="http://schemas.microsoft.com/office/drawing/2014/main" id="{0A331ACA-D5E0-184C-8AB6-B247D1DF2B6C}"/>
                </a:ext>
              </a:extLst>
            </p:cNvPr>
            <p:cNvSpPr/>
            <p:nvPr/>
          </p:nvSpPr>
          <p:spPr>
            <a:xfrm>
              <a:off x="1967886" y="3015303"/>
              <a:ext cx="23818" cy="28066"/>
            </a:xfrm>
            <a:custGeom>
              <a:avLst/>
              <a:gdLst/>
              <a:ahLst/>
              <a:cxnLst/>
              <a:rect l="l" t="t" r="r" b="b"/>
              <a:pathLst>
                <a:path w="729" h="859" extrusionOk="0">
                  <a:moveTo>
                    <a:pt x="213" y="0"/>
                  </a:moveTo>
                  <a:cubicBezTo>
                    <a:pt x="182" y="0"/>
                    <a:pt x="153" y="6"/>
                    <a:pt x="127" y="19"/>
                  </a:cubicBezTo>
                  <a:cubicBezTo>
                    <a:pt x="1" y="82"/>
                    <a:pt x="1" y="336"/>
                    <a:pt x="127" y="557"/>
                  </a:cubicBezTo>
                  <a:cubicBezTo>
                    <a:pt x="232" y="740"/>
                    <a:pt x="401" y="859"/>
                    <a:pt x="528" y="859"/>
                  </a:cubicBezTo>
                  <a:cubicBezTo>
                    <a:pt x="555" y="859"/>
                    <a:pt x="580" y="853"/>
                    <a:pt x="602" y="842"/>
                  </a:cubicBezTo>
                  <a:cubicBezTo>
                    <a:pt x="729" y="779"/>
                    <a:pt x="729" y="526"/>
                    <a:pt x="602" y="304"/>
                  </a:cubicBezTo>
                  <a:cubicBezTo>
                    <a:pt x="501" y="101"/>
                    <a:pt x="339" y="0"/>
                    <a:pt x="2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125;p38">
              <a:extLst>
                <a:ext uri="{FF2B5EF4-FFF2-40B4-BE49-F238E27FC236}">
                  <a16:creationId xmlns:a16="http://schemas.microsoft.com/office/drawing/2014/main" id="{1CFC7338-C4BF-1F49-878F-E7EBE5D32780}"/>
                </a:ext>
              </a:extLst>
            </p:cNvPr>
            <p:cNvSpPr/>
            <p:nvPr/>
          </p:nvSpPr>
          <p:spPr>
            <a:xfrm>
              <a:off x="2016536" y="3042813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31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8" y="760"/>
                    <a:pt x="728" y="539"/>
                    <a:pt x="602" y="285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126;p38">
              <a:extLst>
                <a:ext uri="{FF2B5EF4-FFF2-40B4-BE49-F238E27FC236}">
                  <a16:creationId xmlns:a16="http://schemas.microsoft.com/office/drawing/2014/main" id="{D59A1C65-65C0-6144-BC2F-666B3D0967A4}"/>
                </a:ext>
              </a:extLst>
            </p:cNvPr>
            <p:cNvSpPr/>
            <p:nvPr/>
          </p:nvSpPr>
          <p:spPr>
            <a:xfrm>
              <a:off x="2065152" y="3070585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209" y="0"/>
                  </a:moveTo>
                  <a:cubicBezTo>
                    <a:pt x="87" y="0"/>
                    <a:pt x="1" y="95"/>
                    <a:pt x="1" y="259"/>
                  </a:cubicBezTo>
                  <a:cubicBezTo>
                    <a:pt x="1" y="449"/>
                    <a:pt x="159" y="734"/>
                    <a:pt x="349" y="829"/>
                  </a:cubicBezTo>
                  <a:cubicBezTo>
                    <a:pt x="406" y="857"/>
                    <a:pt x="457" y="872"/>
                    <a:pt x="501" y="872"/>
                  </a:cubicBezTo>
                  <a:cubicBezTo>
                    <a:pt x="603" y="872"/>
                    <a:pt x="666" y="794"/>
                    <a:pt x="666" y="639"/>
                  </a:cubicBezTo>
                  <a:cubicBezTo>
                    <a:pt x="666" y="417"/>
                    <a:pt x="539" y="164"/>
                    <a:pt x="349" y="37"/>
                  </a:cubicBezTo>
                  <a:cubicBezTo>
                    <a:pt x="299" y="12"/>
                    <a:pt x="252" y="0"/>
                    <a:pt x="209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127;p38">
              <a:extLst>
                <a:ext uri="{FF2B5EF4-FFF2-40B4-BE49-F238E27FC236}">
                  <a16:creationId xmlns:a16="http://schemas.microsoft.com/office/drawing/2014/main" id="{8D61124B-C2FA-854E-9409-AB387E10D05C}"/>
                </a:ext>
              </a:extLst>
            </p:cNvPr>
            <p:cNvSpPr/>
            <p:nvPr/>
          </p:nvSpPr>
          <p:spPr>
            <a:xfrm>
              <a:off x="1636783" y="2915325"/>
              <a:ext cx="487376" cy="387823"/>
            </a:xfrm>
            <a:custGeom>
              <a:avLst/>
              <a:gdLst/>
              <a:ahLst/>
              <a:cxnLst/>
              <a:rect l="l" t="t" r="r" b="b"/>
              <a:pathLst>
                <a:path w="14917" h="11870" extrusionOk="0">
                  <a:moveTo>
                    <a:pt x="224" y="1"/>
                  </a:moveTo>
                  <a:cubicBezTo>
                    <a:pt x="93" y="1"/>
                    <a:pt x="1" y="116"/>
                    <a:pt x="1" y="292"/>
                  </a:cubicBezTo>
                  <a:lnTo>
                    <a:pt x="1" y="2921"/>
                  </a:lnTo>
                  <a:cubicBezTo>
                    <a:pt x="1" y="3206"/>
                    <a:pt x="191" y="3554"/>
                    <a:pt x="412" y="3681"/>
                  </a:cubicBezTo>
                  <a:lnTo>
                    <a:pt x="14505" y="11820"/>
                  </a:lnTo>
                  <a:cubicBezTo>
                    <a:pt x="14564" y="11854"/>
                    <a:pt x="14621" y="11869"/>
                    <a:pt x="14673" y="11869"/>
                  </a:cubicBezTo>
                  <a:cubicBezTo>
                    <a:pt x="14815" y="11869"/>
                    <a:pt x="14917" y="11752"/>
                    <a:pt x="14917" y="11566"/>
                  </a:cubicBezTo>
                  <a:lnTo>
                    <a:pt x="14917" y="8938"/>
                  </a:lnTo>
                  <a:cubicBezTo>
                    <a:pt x="14917" y="8653"/>
                    <a:pt x="14727" y="8336"/>
                    <a:pt x="14505" y="8178"/>
                  </a:cubicBezTo>
                  <a:lnTo>
                    <a:pt x="412" y="71"/>
                  </a:lnTo>
                  <a:cubicBezTo>
                    <a:pt x="345" y="22"/>
                    <a:pt x="281" y="1"/>
                    <a:pt x="22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128;p38">
              <a:extLst>
                <a:ext uri="{FF2B5EF4-FFF2-40B4-BE49-F238E27FC236}">
                  <a16:creationId xmlns:a16="http://schemas.microsoft.com/office/drawing/2014/main" id="{C7FED351-0BFA-6748-8871-D45AC49E5022}"/>
                </a:ext>
              </a:extLst>
            </p:cNvPr>
            <p:cNvSpPr/>
            <p:nvPr/>
          </p:nvSpPr>
          <p:spPr>
            <a:xfrm>
              <a:off x="1660569" y="295175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129;p38">
              <a:extLst>
                <a:ext uri="{FF2B5EF4-FFF2-40B4-BE49-F238E27FC236}">
                  <a16:creationId xmlns:a16="http://schemas.microsoft.com/office/drawing/2014/main" id="{816E97A8-8DA6-7743-B7B4-7BECF79FFD66}"/>
                </a:ext>
              </a:extLst>
            </p:cNvPr>
            <p:cNvSpPr/>
            <p:nvPr/>
          </p:nvSpPr>
          <p:spPr>
            <a:xfrm>
              <a:off x="1660569" y="2978645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130;p38">
              <a:extLst>
                <a:ext uri="{FF2B5EF4-FFF2-40B4-BE49-F238E27FC236}">
                  <a16:creationId xmlns:a16="http://schemas.microsoft.com/office/drawing/2014/main" id="{9F10C597-644E-8F48-98A7-B2C69556CC4D}"/>
                </a:ext>
              </a:extLst>
            </p:cNvPr>
            <p:cNvSpPr/>
            <p:nvPr/>
          </p:nvSpPr>
          <p:spPr>
            <a:xfrm>
              <a:off x="1660569" y="300452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131;p38">
              <a:extLst>
                <a:ext uri="{FF2B5EF4-FFF2-40B4-BE49-F238E27FC236}">
                  <a16:creationId xmlns:a16="http://schemas.microsoft.com/office/drawing/2014/main" id="{E31C80CC-937E-5D4C-A394-BD404677C46A}"/>
                </a:ext>
              </a:extLst>
            </p:cNvPr>
            <p:cNvSpPr/>
            <p:nvPr/>
          </p:nvSpPr>
          <p:spPr>
            <a:xfrm>
              <a:off x="1968932" y="3153737"/>
              <a:ext cx="22773" cy="28131"/>
            </a:xfrm>
            <a:custGeom>
              <a:avLst/>
              <a:gdLst/>
              <a:ahLst/>
              <a:cxnLst/>
              <a:rect l="l" t="t" r="r" b="b"/>
              <a:pathLst>
                <a:path w="697" h="861" extrusionOk="0">
                  <a:moveTo>
                    <a:pt x="187" y="1"/>
                  </a:moveTo>
                  <a:cubicBezTo>
                    <a:pt x="77" y="1"/>
                    <a:pt x="0" y="93"/>
                    <a:pt x="0" y="247"/>
                  </a:cubicBezTo>
                  <a:cubicBezTo>
                    <a:pt x="0" y="437"/>
                    <a:pt x="159" y="722"/>
                    <a:pt x="349" y="817"/>
                  </a:cubicBezTo>
                  <a:cubicBezTo>
                    <a:pt x="406" y="846"/>
                    <a:pt x="460" y="860"/>
                    <a:pt x="508" y="860"/>
                  </a:cubicBezTo>
                  <a:cubicBezTo>
                    <a:pt x="619" y="860"/>
                    <a:pt x="697" y="783"/>
                    <a:pt x="697" y="627"/>
                  </a:cubicBezTo>
                  <a:cubicBezTo>
                    <a:pt x="697" y="406"/>
                    <a:pt x="539" y="152"/>
                    <a:pt x="349" y="57"/>
                  </a:cubicBezTo>
                  <a:cubicBezTo>
                    <a:pt x="291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132;p38">
              <a:extLst>
                <a:ext uri="{FF2B5EF4-FFF2-40B4-BE49-F238E27FC236}">
                  <a16:creationId xmlns:a16="http://schemas.microsoft.com/office/drawing/2014/main" id="{3B3F24B0-8EB3-1E4B-9CD7-B986490A026E}"/>
                </a:ext>
              </a:extLst>
            </p:cNvPr>
            <p:cNvSpPr/>
            <p:nvPr/>
          </p:nvSpPr>
          <p:spPr>
            <a:xfrm>
              <a:off x="2016536" y="318144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27" y="1"/>
                  </a:moveTo>
                  <a:cubicBezTo>
                    <a:pt x="190" y="1"/>
                    <a:pt x="156" y="11"/>
                    <a:pt x="127" y="33"/>
                  </a:cubicBezTo>
                  <a:cubicBezTo>
                    <a:pt x="0" y="96"/>
                    <a:pt x="0" y="349"/>
                    <a:pt x="127" y="571"/>
                  </a:cubicBezTo>
                  <a:cubicBezTo>
                    <a:pt x="231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8" y="761"/>
                    <a:pt x="728" y="508"/>
                    <a:pt x="602" y="286"/>
                  </a:cubicBezTo>
                  <a:cubicBezTo>
                    <a:pt x="504" y="115"/>
                    <a:pt x="350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133;p38">
              <a:extLst>
                <a:ext uri="{FF2B5EF4-FFF2-40B4-BE49-F238E27FC236}">
                  <a16:creationId xmlns:a16="http://schemas.microsoft.com/office/drawing/2014/main" id="{35862815-2526-4241-90B6-D0ADE14238C8}"/>
                </a:ext>
              </a:extLst>
            </p:cNvPr>
            <p:cNvSpPr/>
            <p:nvPr/>
          </p:nvSpPr>
          <p:spPr>
            <a:xfrm>
              <a:off x="2065152" y="3209051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0"/>
                  </a:moveTo>
                  <a:cubicBezTo>
                    <a:pt x="78" y="0"/>
                    <a:pt x="1" y="78"/>
                    <a:pt x="1" y="233"/>
                  </a:cubicBezTo>
                  <a:cubicBezTo>
                    <a:pt x="1" y="455"/>
                    <a:pt x="159" y="708"/>
                    <a:pt x="349" y="835"/>
                  </a:cubicBezTo>
                  <a:cubicBezTo>
                    <a:pt x="400" y="860"/>
                    <a:pt x="446" y="872"/>
                    <a:pt x="487" y="872"/>
                  </a:cubicBezTo>
                  <a:cubicBezTo>
                    <a:pt x="598" y="872"/>
                    <a:pt x="666" y="784"/>
                    <a:pt x="666" y="645"/>
                  </a:cubicBezTo>
                  <a:cubicBezTo>
                    <a:pt x="666" y="423"/>
                    <a:pt x="539" y="169"/>
                    <a:pt x="349" y="43"/>
                  </a:cubicBezTo>
                  <a:cubicBezTo>
                    <a:pt x="292" y="14"/>
                    <a:pt x="238" y="0"/>
                    <a:pt x="19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134;p38">
              <a:extLst>
                <a:ext uri="{FF2B5EF4-FFF2-40B4-BE49-F238E27FC236}">
                  <a16:creationId xmlns:a16="http://schemas.microsoft.com/office/drawing/2014/main" id="{4677D91D-399B-854D-9FDE-01903C9FF4B5}"/>
                </a:ext>
              </a:extLst>
            </p:cNvPr>
            <p:cNvSpPr/>
            <p:nvPr/>
          </p:nvSpPr>
          <p:spPr>
            <a:xfrm>
              <a:off x="1636783" y="3053595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44" y="1"/>
                  </a:moveTo>
                  <a:cubicBezTo>
                    <a:pt x="102" y="1"/>
                    <a:pt x="1" y="118"/>
                    <a:pt x="1" y="304"/>
                  </a:cubicBezTo>
                  <a:lnTo>
                    <a:pt x="1" y="2932"/>
                  </a:lnTo>
                  <a:cubicBezTo>
                    <a:pt x="1" y="3217"/>
                    <a:pt x="191" y="3534"/>
                    <a:pt x="412" y="3692"/>
                  </a:cubicBezTo>
                  <a:lnTo>
                    <a:pt x="14505" y="11800"/>
                  </a:lnTo>
                  <a:cubicBezTo>
                    <a:pt x="14571" y="11847"/>
                    <a:pt x="14634" y="11869"/>
                    <a:pt x="14690" y="11869"/>
                  </a:cubicBezTo>
                  <a:cubicBezTo>
                    <a:pt x="14823" y="11869"/>
                    <a:pt x="14917" y="11747"/>
                    <a:pt x="14917" y="11546"/>
                  </a:cubicBezTo>
                  <a:lnTo>
                    <a:pt x="14917" y="8949"/>
                  </a:lnTo>
                  <a:cubicBezTo>
                    <a:pt x="14917" y="8664"/>
                    <a:pt x="14727" y="8316"/>
                    <a:pt x="14505" y="8189"/>
                  </a:cubicBezTo>
                  <a:lnTo>
                    <a:pt x="412" y="50"/>
                  </a:lnTo>
                  <a:cubicBezTo>
                    <a:pt x="353" y="17"/>
                    <a:pt x="296" y="1"/>
                    <a:pt x="24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135;p38">
              <a:extLst>
                <a:ext uri="{FF2B5EF4-FFF2-40B4-BE49-F238E27FC236}">
                  <a16:creationId xmlns:a16="http://schemas.microsoft.com/office/drawing/2014/main" id="{AE33D7D7-8BD6-B440-BFB4-FC1636201F7E}"/>
                </a:ext>
              </a:extLst>
            </p:cNvPr>
            <p:cNvSpPr/>
            <p:nvPr/>
          </p:nvSpPr>
          <p:spPr>
            <a:xfrm>
              <a:off x="1660569" y="309041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136;p38">
              <a:extLst>
                <a:ext uri="{FF2B5EF4-FFF2-40B4-BE49-F238E27FC236}">
                  <a16:creationId xmlns:a16="http://schemas.microsoft.com/office/drawing/2014/main" id="{DD653976-CFB9-814F-AD51-24962CDB2593}"/>
                </a:ext>
              </a:extLst>
            </p:cNvPr>
            <p:cNvSpPr/>
            <p:nvPr/>
          </p:nvSpPr>
          <p:spPr>
            <a:xfrm>
              <a:off x="1660569" y="311730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137;p38">
              <a:extLst>
                <a:ext uri="{FF2B5EF4-FFF2-40B4-BE49-F238E27FC236}">
                  <a16:creationId xmlns:a16="http://schemas.microsoft.com/office/drawing/2014/main" id="{58562B57-0FBA-C647-A005-7E8002DCF819}"/>
                </a:ext>
              </a:extLst>
            </p:cNvPr>
            <p:cNvSpPr/>
            <p:nvPr/>
          </p:nvSpPr>
          <p:spPr>
            <a:xfrm>
              <a:off x="1660569" y="314318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138;p38">
              <a:extLst>
                <a:ext uri="{FF2B5EF4-FFF2-40B4-BE49-F238E27FC236}">
                  <a16:creationId xmlns:a16="http://schemas.microsoft.com/office/drawing/2014/main" id="{F136A2B2-6F90-ED4D-AD76-33A8F440750A}"/>
                </a:ext>
              </a:extLst>
            </p:cNvPr>
            <p:cNvSpPr/>
            <p:nvPr/>
          </p:nvSpPr>
          <p:spPr>
            <a:xfrm>
              <a:off x="1967886" y="3291647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01" y="0"/>
                  </a:moveTo>
                  <a:cubicBezTo>
                    <a:pt x="174" y="0"/>
                    <a:pt x="149" y="6"/>
                    <a:pt x="127" y="17"/>
                  </a:cubicBezTo>
                  <a:cubicBezTo>
                    <a:pt x="1" y="112"/>
                    <a:pt x="1" y="365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3"/>
                    <a:pt x="602" y="302"/>
                  </a:cubicBezTo>
                  <a:cubicBezTo>
                    <a:pt x="498" y="119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139;p38">
              <a:extLst>
                <a:ext uri="{FF2B5EF4-FFF2-40B4-BE49-F238E27FC236}">
                  <a16:creationId xmlns:a16="http://schemas.microsoft.com/office/drawing/2014/main" id="{45E469D0-5BE0-4E4A-A56B-504816A6AA47}"/>
                </a:ext>
              </a:extLst>
            </p:cNvPr>
            <p:cNvSpPr/>
            <p:nvPr/>
          </p:nvSpPr>
          <p:spPr>
            <a:xfrm>
              <a:off x="2017549" y="3319746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79" y="1"/>
                  </a:moveTo>
                  <a:cubicBezTo>
                    <a:pt x="78" y="1"/>
                    <a:pt x="1" y="78"/>
                    <a:pt x="1" y="233"/>
                  </a:cubicBezTo>
                  <a:cubicBezTo>
                    <a:pt x="1" y="455"/>
                    <a:pt x="159" y="708"/>
                    <a:pt x="317" y="835"/>
                  </a:cubicBezTo>
                  <a:cubicBezTo>
                    <a:pt x="367" y="860"/>
                    <a:pt x="415" y="872"/>
                    <a:pt x="458" y="872"/>
                  </a:cubicBezTo>
                  <a:cubicBezTo>
                    <a:pt x="579" y="872"/>
                    <a:pt x="666" y="777"/>
                    <a:pt x="666" y="613"/>
                  </a:cubicBezTo>
                  <a:cubicBezTo>
                    <a:pt x="666" y="423"/>
                    <a:pt x="507" y="170"/>
                    <a:pt x="317" y="43"/>
                  </a:cubicBezTo>
                  <a:cubicBezTo>
                    <a:pt x="270" y="15"/>
                    <a:pt x="222" y="1"/>
                    <a:pt x="179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140;p38">
              <a:extLst>
                <a:ext uri="{FF2B5EF4-FFF2-40B4-BE49-F238E27FC236}">
                  <a16:creationId xmlns:a16="http://schemas.microsoft.com/office/drawing/2014/main" id="{7E0BEF26-53C3-A94B-96D3-268331FACA30}"/>
                </a:ext>
              </a:extLst>
            </p:cNvPr>
            <p:cNvSpPr/>
            <p:nvPr/>
          </p:nvSpPr>
          <p:spPr>
            <a:xfrm>
              <a:off x="2064107" y="3347517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0"/>
                  </a:moveTo>
                  <a:cubicBezTo>
                    <a:pt x="175" y="0"/>
                    <a:pt x="150" y="6"/>
                    <a:pt x="128" y="17"/>
                  </a:cubicBezTo>
                  <a:cubicBezTo>
                    <a:pt x="1" y="80"/>
                    <a:pt x="1" y="333"/>
                    <a:pt x="128" y="555"/>
                  </a:cubicBezTo>
                  <a:cubicBezTo>
                    <a:pt x="229" y="758"/>
                    <a:pt x="391" y="859"/>
                    <a:pt x="517" y="859"/>
                  </a:cubicBezTo>
                  <a:cubicBezTo>
                    <a:pt x="548" y="859"/>
                    <a:pt x="577" y="853"/>
                    <a:pt x="603" y="840"/>
                  </a:cubicBezTo>
                  <a:cubicBezTo>
                    <a:pt x="729" y="777"/>
                    <a:pt x="729" y="523"/>
                    <a:pt x="603" y="302"/>
                  </a:cubicBezTo>
                  <a:cubicBezTo>
                    <a:pt x="498" y="119"/>
                    <a:pt x="329" y="0"/>
                    <a:pt x="201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141;p38">
              <a:extLst>
                <a:ext uri="{FF2B5EF4-FFF2-40B4-BE49-F238E27FC236}">
                  <a16:creationId xmlns:a16="http://schemas.microsoft.com/office/drawing/2014/main" id="{26CBA664-9410-664A-8954-CC01B070F836}"/>
                </a:ext>
              </a:extLst>
            </p:cNvPr>
            <p:cNvSpPr/>
            <p:nvPr/>
          </p:nvSpPr>
          <p:spPr>
            <a:xfrm>
              <a:off x="1636783" y="3192094"/>
              <a:ext cx="487376" cy="387496"/>
            </a:xfrm>
            <a:custGeom>
              <a:avLst/>
              <a:gdLst/>
              <a:ahLst/>
              <a:cxnLst/>
              <a:rect l="l" t="t" r="r" b="b"/>
              <a:pathLst>
                <a:path w="14917" h="11860" extrusionOk="0">
                  <a:moveTo>
                    <a:pt x="230" y="0"/>
                  </a:moveTo>
                  <a:cubicBezTo>
                    <a:pt x="96" y="0"/>
                    <a:pt x="1" y="107"/>
                    <a:pt x="1" y="308"/>
                  </a:cubicBezTo>
                  <a:lnTo>
                    <a:pt x="1" y="2937"/>
                  </a:lnTo>
                  <a:cubicBezTo>
                    <a:pt x="1" y="3190"/>
                    <a:pt x="191" y="3539"/>
                    <a:pt x="412" y="3665"/>
                  </a:cubicBezTo>
                  <a:lnTo>
                    <a:pt x="14505" y="11804"/>
                  </a:lnTo>
                  <a:cubicBezTo>
                    <a:pt x="14570" y="11841"/>
                    <a:pt x="14632" y="11859"/>
                    <a:pt x="14687" y="11859"/>
                  </a:cubicBezTo>
                  <a:cubicBezTo>
                    <a:pt x="14821" y="11859"/>
                    <a:pt x="14917" y="11753"/>
                    <a:pt x="14917" y="11551"/>
                  </a:cubicBezTo>
                  <a:lnTo>
                    <a:pt x="14917" y="8922"/>
                  </a:lnTo>
                  <a:cubicBezTo>
                    <a:pt x="14917" y="8669"/>
                    <a:pt x="14727" y="8321"/>
                    <a:pt x="14505" y="8194"/>
                  </a:cubicBezTo>
                  <a:lnTo>
                    <a:pt x="412" y="55"/>
                  </a:lnTo>
                  <a:cubicBezTo>
                    <a:pt x="348" y="18"/>
                    <a:pt x="286" y="0"/>
                    <a:pt x="23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142;p38">
              <a:extLst>
                <a:ext uri="{FF2B5EF4-FFF2-40B4-BE49-F238E27FC236}">
                  <a16:creationId xmlns:a16="http://schemas.microsoft.com/office/drawing/2014/main" id="{7FC31F92-8EB5-3246-8D11-539A6472E328}"/>
                </a:ext>
              </a:extLst>
            </p:cNvPr>
            <p:cNvSpPr/>
            <p:nvPr/>
          </p:nvSpPr>
          <p:spPr>
            <a:xfrm>
              <a:off x="1660569" y="3229047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143;p38">
              <a:extLst>
                <a:ext uri="{FF2B5EF4-FFF2-40B4-BE49-F238E27FC236}">
                  <a16:creationId xmlns:a16="http://schemas.microsoft.com/office/drawing/2014/main" id="{81A29845-35BB-5446-BCF9-B9919B1636DC}"/>
                </a:ext>
              </a:extLst>
            </p:cNvPr>
            <p:cNvSpPr/>
            <p:nvPr/>
          </p:nvSpPr>
          <p:spPr>
            <a:xfrm>
              <a:off x="1660569" y="325492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144;p38">
              <a:extLst>
                <a:ext uri="{FF2B5EF4-FFF2-40B4-BE49-F238E27FC236}">
                  <a16:creationId xmlns:a16="http://schemas.microsoft.com/office/drawing/2014/main" id="{FB8D74B7-E5F7-4844-92F2-059BA0B9E18D}"/>
                </a:ext>
              </a:extLst>
            </p:cNvPr>
            <p:cNvSpPr/>
            <p:nvPr/>
          </p:nvSpPr>
          <p:spPr>
            <a:xfrm>
              <a:off x="1660569" y="3281813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145;p38">
              <a:extLst>
                <a:ext uri="{FF2B5EF4-FFF2-40B4-BE49-F238E27FC236}">
                  <a16:creationId xmlns:a16="http://schemas.microsoft.com/office/drawing/2014/main" id="{318C0D0B-B100-3D4A-BE90-56839022D04A}"/>
                </a:ext>
              </a:extLst>
            </p:cNvPr>
            <p:cNvSpPr/>
            <p:nvPr/>
          </p:nvSpPr>
          <p:spPr>
            <a:xfrm>
              <a:off x="1967886" y="3430277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1" y="112"/>
                    <a:pt x="1" y="334"/>
                    <a:pt x="127" y="587"/>
                  </a:cubicBezTo>
                  <a:cubicBezTo>
                    <a:pt x="225" y="758"/>
                    <a:pt x="379" y="873"/>
                    <a:pt x="502" y="873"/>
                  </a:cubicBezTo>
                  <a:cubicBezTo>
                    <a:pt x="539" y="873"/>
                    <a:pt x="573" y="86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146;p38">
              <a:extLst>
                <a:ext uri="{FF2B5EF4-FFF2-40B4-BE49-F238E27FC236}">
                  <a16:creationId xmlns:a16="http://schemas.microsoft.com/office/drawing/2014/main" id="{4224F5AC-1F60-DA4C-A3BD-2CB35A9A8428}"/>
                </a:ext>
              </a:extLst>
            </p:cNvPr>
            <p:cNvSpPr/>
            <p:nvPr/>
          </p:nvSpPr>
          <p:spPr>
            <a:xfrm>
              <a:off x="2017549" y="3457950"/>
              <a:ext cx="21760" cy="28556"/>
            </a:xfrm>
            <a:custGeom>
              <a:avLst/>
              <a:gdLst/>
              <a:ahLst/>
              <a:cxnLst/>
              <a:rect l="l" t="t" r="r" b="b"/>
              <a:pathLst>
                <a:path w="666" h="874" extrusionOk="0">
                  <a:moveTo>
                    <a:pt x="177" y="0"/>
                  </a:moveTo>
                  <a:cubicBezTo>
                    <a:pt x="77" y="0"/>
                    <a:pt x="1" y="93"/>
                    <a:pt x="1" y="247"/>
                  </a:cubicBezTo>
                  <a:cubicBezTo>
                    <a:pt x="1" y="469"/>
                    <a:pt x="159" y="722"/>
                    <a:pt x="317" y="817"/>
                  </a:cubicBezTo>
                  <a:cubicBezTo>
                    <a:pt x="376" y="856"/>
                    <a:pt x="431" y="874"/>
                    <a:pt x="479" y="874"/>
                  </a:cubicBezTo>
                  <a:cubicBezTo>
                    <a:pt x="589" y="874"/>
                    <a:pt x="666" y="781"/>
                    <a:pt x="666" y="627"/>
                  </a:cubicBezTo>
                  <a:cubicBezTo>
                    <a:pt x="666" y="405"/>
                    <a:pt x="507" y="152"/>
                    <a:pt x="317" y="57"/>
                  </a:cubicBezTo>
                  <a:cubicBezTo>
                    <a:pt x="269" y="18"/>
                    <a:pt x="221" y="0"/>
                    <a:pt x="17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147;p38">
              <a:extLst>
                <a:ext uri="{FF2B5EF4-FFF2-40B4-BE49-F238E27FC236}">
                  <a16:creationId xmlns:a16="http://schemas.microsoft.com/office/drawing/2014/main" id="{1889B38E-11DE-414F-A427-6AF37D6F3D0E}"/>
                </a:ext>
              </a:extLst>
            </p:cNvPr>
            <p:cNvSpPr/>
            <p:nvPr/>
          </p:nvSpPr>
          <p:spPr>
            <a:xfrm>
              <a:off x="2064107" y="3485657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0"/>
                  </a:moveTo>
                  <a:cubicBezTo>
                    <a:pt x="191" y="0"/>
                    <a:pt x="157" y="11"/>
                    <a:pt x="128" y="32"/>
                  </a:cubicBezTo>
                  <a:cubicBezTo>
                    <a:pt x="1" y="96"/>
                    <a:pt x="1" y="349"/>
                    <a:pt x="128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6" y="872"/>
                    <a:pt x="580" y="867"/>
                    <a:pt x="603" y="856"/>
                  </a:cubicBezTo>
                  <a:cubicBezTo>
                    <a:pt x="729" y="761"/>
                    <a:pt x="729" y="539"/>
                    <a:pt x="603" y="286"/>
                  </a:cubicBezTo>
                  <a:cubicBezTo>
                    <a:pt x="505" y="115"/>
                    <a:pt x="351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148;p38">
              <a:extLst>
                <a:ext uri="{FF2B5EF4-FFF2-40B4-BE49-F238E27FC236}">
                  <a16:creationId xmlns:a16="http://schemas.microsoft.com/office/drawing/2014/main" id="{F3767AEF-9E7F-9E4D-BC7E-E851C8E420DD}"/>
                </a:ext>
              </a:extLst>
            </p:cNvPr>
            <p:cNvSpPr/>
            <p:nvPr/>
          </p:nvSpPr>
          <p:spPr>
            <a:xfrm>
              <a:off x="1636783" y="3330266"/>
              <a:ext cx="487376" cy="387953"/>
            </a:xfrm>
            <a:custGeom>
              <a:avLst/>
              <a:gdLst/>
              <a:ahLst/>
              <a:cxnLst/>
              <a:rect l="l" t="t" r="r" b="b"/>
              <a:pathLst>
                <a:path w="14917" h="11874" extrusionOk="0">
                  <a:moveTo>
                    <a:pt x="227" y="1"/>
                  </a:moveTo>
                  <a:cubicBezTo>
                    <a:pt x="94" y="1"/>
                    <a:pt x="1" y="123"/>
                    <a:pt x="1" y="323"/>
                  </a:cubicBezTo>
                  <a:lnTo>
                    <a:pt x="1" y="2952"/>
                  </a:lnTo>
                  <a:cubicBezTo>
                    <a:pt x="1" y="3205"/>
                    <a:pt x="191" y="3553"/>
                    <a:pt x="412" y="3680"/>
                  </a:cubicBezTo>
                  <a:lnTo>
                    <a:pt x="14505" y="11819"/>
                  </a:lnTo>
                  <a:cubicBezTo>
                    <a:pt x="14570" y="11856"/>
                    <a:pt x="14632" y="11874"/>
                    <a:pt x="14687" y="11874"/>
                  </a:cubicBezTo>
                  <a:cubicBezTo>
                    <a:pt x="14821" y="11874"/>
                    <a:pt x="14917" y="11767"/>
                    <a:pt x="14917" y="11566"/>
                  </a:cubicBezTo>
                  <a:lnTo>
                    <a:pt x="14917" y="8937"/>
                  </a:lnTo>
                  <a:cubicBezTo>
                    <a:pt x="14917" y="8652"/>
                    <a:pt x="14727" y="8335"/>
                    <a:pt x="14505" y="8177"/>
                  </a:cubicBezTo>
                  <a:lnTo>
                    <a:pt x="412" y="70"/>
                  </a:lnTo>
                  <a:cubicBezTo>
                    <a:pt x="346" y="23"/>
                    <a:pt x="283" y="1"/>
                    <a:pt x="22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149;p38">
              <a:extLst>
                <a:ext uri="{FF2B5EF4-FFF2-40B4-BE49-F238E27FC236}">
                  <a16:creationId xmlns:a16="http://schemas.microsoft.com/office/drawing/2014/main" id="{DFB0F3DA-4E03-4D49-9A47-141D174842D4}"/>
                </a:ext>
              </a:extLst>
            </p:cNvPr>
            <p:cNvSpPr/>
            <p:nvPr/>
          </p:nvSpPr>
          <p:spPr>
            <a:xfrm>
              <a:off x="1660569" y="336770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150;p38">
              <a:extLst>
                <a:ext uri="{FF2B5EF4-FFF2-40B4-BE49-F238E27FC236}">
                  <a16:creationId xmlns:a16="http://schemas.microsoft.com/office/drawing/2014/main" id="{211C6122-BF27-A948-AFB7-12403F8EECFC}"/>
                </a:ext>
              </a:extLst>
            </p:cNvPr>
            <p:cNvSpPr/>
            <p:nvPr/>
          </p:nvSpPr>
          <p:spPr>
            <a:xfrm>
              <a:off x="1660569" y="339358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151;p38">
              <a:extLst>
                <a:ext uri="{FF2B5EF4-FFF2-40B4-BE49-F238E27FC236}">
                  <a16:creationId xmlns:a16="http://schemas.microsoft.com/office/drawing/2014/main" id="{B6E53172-A2FB-894D-83BA-C88703286612}"/>
                </a:ext>
              </a:extLst>
            </p:cNvPr>
            <p:cNvSpPr/>
            <p:nvPr/>
          </p:nvSpPr>
          <p:spPr>
            <a:xfrm>
              <a:off x="1660569" y="342047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152;p38">
              <a:extLst>
                <a:ext uri="{FF2B5EF4-FFF2-40B4-BE49-F238E27FC236}">
                  <a16:creationId xmlns:a16="http://schemas.microsoft.com/office/drawing/2014/main" id="{90456426-E486-4E45-B831-A4E48226D3A5}"/>
                </a:ext>
              </a:extLst>
            </p:cNvPr>
            <p:cNvSpPr/>
            <p:nvPr/>
          </p:nvSpPr>
          <p:spPr>
            <a:xfrm>
              <a:off x="1967886" y="3568841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13" y="1"/>
                  </a:moveTo>
                  <a:cubicBezTo>
                    <a:pt x="182" y="1"/>
                    <a:pt x="153" y="7"/>
                    <a:pt x="127" y="20"/>
                  </a:cubicBezTo>
                  <a:cubicBezTo>
                    <a:pt x="1" y="83"/>
                    <a:pt x="1" y="337"/>
                    <a:pt x="127" y="558"/>
                  </a:cubicBezTo>
                  <a:cubicBezTo>
                    <a:pt x="232" y="741"/>
                    <a:pt x="401" y="860"/>
                    <a:pt x="528" y="860"/>
                  </a:cubicBezTo>
                  <a:cubicBezTo>
                    <a:pt x="555" y="860"/>
                    <a:pt x="580" y="854"/>
                    <a:pt x="602" y="843"/>
                  </a:cubicBezTo>
                  <a:cubicBezTo>
                    <a:pt x="729" y="780"/>
                    <a:pt x="729" y="527"/>
                    <a:pt x="602" y="305"/>
                  </a:cubicBezTo>
                  <a:cubicBezTo>
                    <a:pt x="501" y="102"/>
                    <a:pt x="33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153;p38">
              <a:extLst>
                <a:ext uri="{FF2B5EF4-FFF2-40B4-BE49-F238E27FC236}">
                  <a16:creationId xmlns:a16="http://schemas.microsoft.com/office/drawing/2014/main" id="{7336757B-A201-C947-870A-75A5703754C0}"/>
                </a:ext>
              </a:extLst>
            </p:cNvPr>
            <p:cNvSpPr/>
            <p:nvPr/>
          </p:nvSpPr>
          <p:spPr>
            <a:xfrm>
              <a:off x="2016536" y="3596384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31" y="753"/>
                    <a:pt x="401" y="872"/>
                    <a:pt x="528" y="872"/>
                  </a:cubicBezTo>
                  <a:cubicBezTo>
                    <a:pt x="555" y="872"/>
                    <a:pt x="580" y="866"/>
                    <a:pt x="602" y="855"/>
                  </a:cubicBezTo>
                  <a:cubicBezTo>
                    <a:pt x="728" y="760"/>
                    <a:pt x="728" y="539"/>
                    <a:pt x="602" y="285"/>
                  </a:cubicBezTo>
                  <a:cubicBezTo>
                    <a:pt x="504" y="114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154;p38">
              <a:extLst>
                <a:ext uri="{FF2B5EF4-FFF2-40B4-BE49-F238E27FC236}">
                  <a16:creationId xmlns:a16="http://schemas.microsoft.com/office/drawing/2014/main" id="{BC2F9BD6-B54F-BD42-9FEA-21AD8AA997AF}"/>
                </a:ext>
              </a:extLst>
            </p:cNvPr>
            <p:cNvSpPr/>
            <p:nvPr/>
          </p:nvSpPr>
          <p:spPr>
            <a:xfrm>
              <a:off x="2065152" y="3624123"/>
              <a:ext cx="21760" cy="28523"/>
            </a:xfrm>
            <a:custGeom>
              <a:avLst/>
              <a:gdLst/>
              <a:ahLst/>
              <a:cxnLst/>
              <a:rect l="l" t="t" r="r" b="b"/>
              <a:pathLst>
                <a:path w="666" h="873" extrusionOk="0">
                  <a:moveTo>
                    <a:pt x="205" y="1"/>
                  </a:moveTo>
                  <a:cubicBezTo>
                    <a:pt x="85" y="1"/>
                    <a:pt x="1" y="89"/>
                    <a:pt x="1" y="228"/>
                  </a:cubicBezTo>
                  <a:cubicBezTo>
                    <a:pt x="1" y="450"/>
                    <a:pt x="159" y="735"/>
                    <a:pt x="349" y="830"/>
                  </a:cubicBezTo>
                  <a:cubicBezTo>
                    <a:pt x="406" y="858"/>
                    <a:pt x="457" y="873"/>
                    <a:pt x="501" y="873"/>
                  </a:cubicBezTo>
                  <a:cubicBezTo>
                    <a:pt x="603" y="873"/>
                    <a:pt x="666" y="795"/>
                    <a:pt x="666" y="640"/>
                  </a:cubicBezTo>
                  <a:cubicBezTo>
                    <a:pt x="666" y="418"/>
                    <a:pt x="539" y="165"/>
                    <a:pt x="349" y="38"/>
                  </a:cubicBezTo>
                  <a:cubicBezTo>
                    <a:pt x="298" y="13"/>
                    <a:pt x="249" y="1"/>
                    <a:pt x="20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155;p38">
              <a:extLst>
                <a:ext uri="{FF2B5EF4-FFF2-40B4-BE49-F238E27FC236}">
                  <a16:creationId xmlns:a16="http://schemas.microsoft.com/office/drawing/2014/main" id="{AF95396E-DF30-364A-B344-A8C98570E172}"/>
                </a:ext>
              </a:extLst>
            </p:cNvPr>
            <p:cNvSpPr/>
            <p:nvPr/>
          </p:nvSpPr>
          <p:spPr>
            <a:xfrm>
              <a:off x="1636783" y="3468896"/>
              <a:ext cx="487376" cy="387823"/>
            </a:xfrm>
            <a:custGeom>
              <a:avLst/>
              <a:gdLst/>
              <a:ahLst/>
              <a:cxnLst/>
              <a:rect l="l" t="t" r="r" b="b"/>
              <a:pathLst>
                <a:path w="14917" h="11870" extrusionOk="0">
                  <a:moveTo>
                    <a:pt x="224" y="1"/>
                  </a:moveTo>
                  <a:cubicBezTo>
                    <a:pt x="93" y="1"/>
                    <a:pt x="1" y="116"/>
                    <a:pt x="1" y="292"/>
                  </a:cubicBezTo>
                  <a:lnTo>
                    <a:pt x="1" y="2921"/>
                  </a:lnTo>
                  <a:cubicBezTo>
                    <a:pt x="1" y="3206"/>
                    <a:pt x="191" y="3522"/>
                    <a:pt x="412" y="3681"/>
                  </a:cubicBezTo>
                  <a:lnTo>
                    <a:pt x="14505" y="11820"/>
                  </a:lnTo>
                  <a:cubicBezTo>
                    <a:pt x="14564" y="11853"/>
                    <a:pt x="14621" y="11869"/>
                    <a:pt x="14673" y="11869"/>
                  </a:cubicBezTo>
                  <a:cubicBezTo>
                    <a:pt x="14815" y="11869"/>
                    <a:pt x="14917" y="11752"/>
                    <a:pt x="14917" y="11566"/>
                  </a:cubicBezTo>
                  <a:lnTo>
                    <a:pt x="14917" y="8938"/>
                  </a:lnTo>
                  <a:cubicBezTo>
                    <a:pt x="14917" y="8653"/>
                    <a:pt x="14727" y="8336"/>
                    <a:pt x="14505" y="8178"/>
                  </a:cubicBezTo>
                  <a:lnTo>
                    <a:pt x="412" y="70"/>
                  </a:lnTo>
                  <a:cubicBezTo>
                    <a:pt x="345" y="22"/>
                    <a:pt x="281" y="1"/>
                    <a:pt x="22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156;p38">
              <a:extLst>
                <a:ext uri="{FF2B5EF4-FFF2-40B4-BE49-F238E27FC236}">
                  <a16:creationId xmlns:a16="http://schemas.microsoft.com/office/drawing/2014/main" id="{D21B8166-784F-E349-B59C-16BD8154D9B0}"/>
                </a:ext>
              </a:extLst>
            </p:cNvPr>
            <p:cNvSpPr/>
            <p:nvPr/>
          </p:nvSpPr>
          <p:spPr>
            <a:xfrm>
              <a:off x="1660569" y="350532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157;p38">
              <a:extLst>
                <a:ext uri="{FF2B5EF4-FFF2-40B4-BE49-F238E27FC236}">
                  <a16:creationId xmlns:a16="http://schemas.microsoft.com/office/drawing/2014/main" id="{962C284E-C48E-DC42-BD3F-C455510EADD3}"/>
                </a:ext>
              </a:extLst>
            </p:cNvPr>
            <p:cNvSpPr/>
            <p:nvPr/>
          </p:nvSpPr>
          <p:spPr>
            <a:xfrm>
              <a:off x="1660569" y="3532215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158;p38">
              <a:extLst>
                <a:ext uri="{FF2B5EF4-FFF2-40B4-BE49-F238E27FC236}">
                  <a16:creationId xmlns:a16="http://schemas.microsoft.com/office/drawing/2014/main" id="{C47C696C-C555-234E-97A3-1FA01C593989}"/>
                </a:ext>
              </a:extLst>
            </p:cNvPr>
            <p:cNvSpPr/>
            <p:nvPr/>
          </p:nvSpPr>
          <p:spPr>
            <a:xfrm>
              <a:off x="1660569" y="355809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159;p38">
              <a:extLst>
                <a:ext uri="{FF2B5EF4-FFF2-40B4-BE49-F238E27FC236}">
                  <a16:creationId xmlns:a16="http://schemas.microsoft.com/office/drawing/2014/main" id="{3D176507-98B3-8441-93E0-641426E9AB95}"/>
                </a:ext>
              </a:extLst>
            </p:cNvPr>
            <p:cNvSpPr/>
            <p:nvPr/>
          </p:nvSpPr>
          <p:spPr>
            <a:xfrm>
              <a:off x="1968932" y="3706915"/>
              <a:ext cx="22773" cy="28523"/>
            </a:xfrm>
            <a:custGeom>
              <a:avLst/>
              <a:gdLst/>
              <a:ahLst/>
              <a:cxnLst/>
              <a:rect l="l" t="t" r="r" b="b"/>
              <a:pathLst>
                <a:path w="697" h="873" extrusionOk="0">
                  <a:moveTo>
                    <a:pt x="208" y="1"/>
                  </a:moveTo>
                  <a:cubicBezTo>
                    <a:pt x="87" y="1"/>
                    <a:pt x="0" y="95"/>
                    <a:pt x="0" y="259"/>
                  </a:cubicBezTo>
                  <a:cubicBezTo>
                    <a:pt x="0" y="449"/>
                    <a:pt x="159" y="734"/>
                    <a:pt x="349" y="829"/>
                  </a:cubicBezTo>
                  <a:cubicBezTo>
                    <a:pt x="406" y="858"/>
                    <a:pt x="460" y="872"/>
                    <a:pt x="508" y="872"/>
                  </a:cubicBezTo>
                  <a:cubicBezTo>
                    <a:pt x="619" y="872"/>
                    <a:pt x="697" y="794"/>
                    <a:pt x="697" y="639"/>
                  </a:cubicBezTo>
                  <a:cubicBezTo>
                    <a:pt x="697" y="418"/>
                    <a:pt x="539" y="164"/>
                    <a:pt x="349" y="38"/>
                  </a:cubicBezTo>
                  <a:cubicBezTo>
                    <a:pt x="299" y="13"/>
                    <a:pt x="251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160;p38">
              <a:extLst>
                <a:ext uri="{FF2B5EF4-FFF2-40B4-BE49-F238E27FC236}">
                  <a16:creationId xmlns:a16="http://schemas.microsoft.com/office/drawing/2014/main" id="{78246B83-6380-E54A-9FE5-EA86896D370F}"/>
                </a:ext>
              </a:extLst>
            </p:cNvPr>
            <p:cNvSpPr/>
            <p:nvPr/>
          </p:nvSpPr>
          <p:spPr>
            <a:xfrm>
              <a:off x="2016536" y="3734490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65"/>
                    <a:pt x="127" y="587"/>
                  </a:cubicBezTo>
                  <a:cubicBezTo>
                    <a:pt x="224" y="758"/>
                    <a:pt x="378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8" y="777"/>
                    <a:pt x="728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161;p38">
              <a:extLst>
                <a:ext uri="{FF2B5EF4-FFF2-40B4-BE49-F238E27FC236}">
                  <a16:creationId xmlns:a16="http://schemas.microsoft.com/office/drawing/2014/main" id="{CE207496-F648-4D42-A9B1-297007CF12AB}"/>
                </a:ext>
              </a:extLst>
            </p:cNvPr>
            <p:cNvSpPr/>
            <p:nvPr/>
          </p:nvSpPr>
          <p:spPr>
            <a:xfrm>
              <a:off x="2065152" y="3762785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1" y="89"/>
                    <a:pt x="1" y="228"/>
                  </a:cubicBezTo>
                  <a:cubicBezTo>
                    <a:pt x="1" y="449"/>
                    <a:pt x="159" y="703"/>
                    <a:pt x="349" y="829"/>
                  </a:cubicBezTo>
                  <a:cubicBezTo>
                    <a:pt x="400" y="855"/>
                    <a:pt x="446" y="867"/>
                    <a:pt x="487" y="867"/>
                  </a:cubicBezTo>
                  <a:cubicBezTo>
                    <a:pt x="598" y="867"/>
                    <a:pt x="666" y="778"/>
                    <a:pt x="666" y="639"/>
                  </a:cubicBezTo>
                  <a:cubicBezTo>
                    <a:pt x="666" y="418"/>
                    <a:pt x="539" y="133"/>
                    <a:pt x="349" y="38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162;p38">
              <a:extLst>
                <a:ext uri="{FF2B5EF4-FFF2-40B4-BE49-F238E27FC236}">
                  <a16:creationId xmlns:a16="http://schemas.microsoft.com/office/drawing/2014/main" id="{6173BE5E-98CC-2049-BF27-9DA1ECA7F06A}"/>
                </a:ext>
              </a:extLst>
            </p:cNvPr>
            <p:cNvSpPr/>
            <p:nvPr/>
          </p:nvSpPr>
          <p:spPr>
            <a:xfrm>
              <a:off x="2192412" y="1943384"/>
              <a:ext cx="472902" cy="2077252"/>
            </a:xfrm>
            <a:custGeom>
              <a:avLst/>
              <a:gdLst/>
              <a:ahLst/>
              <a:cxnLst/>
              <a:rect l="l" t="t" r="r" b="b"/>
              <a:pathLst>
                <a:path w="14474" h="63578" extrusionOk="0">
                  <a:moveTo>
                    <a:pt x="14185" y="0"/>
                  </a:moveTo>
                  <a:cubicBezTo>
                    <a:pt x="14112" y="0"/>
                    <a:pt x="14028" y="26"/>
                    <a:pt x="13935" y="81"/>
                  </a:cubicBezTo>
                  <a:lnTo>
                    <a:pt x="539" y="7809"/>
                  </a:lnTo>
                  <a:cubicBezTo>
                    <a:pt x="254" y="7967"/>
                    <a:pt x="1" y="8410"/>
                    <a:pt x="1" y="8759"/>
                  </a:cubicBezTo>
                  <a:lnTo>
                    <a:pt x="1" y="63578"/>
                  </a:lnTo>
                  <a:lnTo>
                    <a:pt x="14474" y="55217"/>
                  </a:lnTo>
                  <a:lnTo>
                    <a:pt x="14474" y="398"/>
                  </a:lnTo>
                  <a:cubicBezTo>
                    <a:pt x="14474" y="152"/>
                    <a:pt x="14362" y="0"/>
                    <a:pt x="1418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163;p38">
              <a:extLst>
                <a:ext uri="{FF2B5EF4-FFF2-40B4-BE49-F238E27FC236}">
                  <a16:creationId xmlns:a16="http://schemas.microsoft.com/office/drawing/2014/main" id="{B1CF4683-C730-E443-AAF5-73E1AFDAB5E2}"/>
                </a:ext>
              </a:extLst>
            </p:cNvPr>
            <p:cNvSpPr/>
            <p:nvPr/>
          </p:nvSpPr>
          <p:spPr>
            <a:xfrm>
              <a:off x="2207931" y="1970273"/>
              <a:ext cx="441863" cy="360900"/>
            </a:xfrm>
            <a:custGeom>
              <a:avLst/>
              <a:gdLst/>
              <a:ahLst/>
              <a:cxnLst/>
              <a:rect l="l" t="t" r="r" b="b"/>
              <a:pathLst>
                <a:path w="13524" h="11046" extrusionOk="0">
                  <a:moveTo>
                    <a:pt x="13280" y="0"/>
                  </a:moveTo>
                  <a:cubicBezTo>
                    <a:pt x="13228" y="0"/>
                    <a:pt x="13171" y="16"/>
                    <a:pt x="13112" y="50"/>
                  </a:cubicBezTo>
                  <a:lnTo>
                    <a:pt x="444" y="7366"/>
                  </a:lnTo>
                  <a:cubicBezTo>
                    <a:pt x="191" y="7492"/>
                    <a:pt x="1" y="7841"/>
                    <a:pt x="1" y="8126"/>
                  </a:cubicBezTo>
                  <a:lnTo>
                    <a:pt x="1" y="10754"/>
                  </a:lnTo>
                  <a:cubicBezTo>
                    <a:pt x="1" y="10931"/>
                    <a:pt x="93" y="11046"/>
                    <a:pt x="235" y="11046"/>
                  </a:cubicBezTo>
                  <a:cubicBezTo>
                    <a:pt x="296" y="11046"/>
                    <a:pt x="367" y="11024"/>
                    <a:pt x="444" y="10976"/>
                  </a:cubicBezTo>
                  <a:lnTo>
                    <a:pt x="13112" y="3692"/>
                  </a:lnTo>
                  <a:cubicBezTo>
                    <a:pt x="13334" y="3534"/>
                    <a:pt x="13524" y="3217"/>
                    <a:pt x="13524" y="2932"/>
                  </a:cubicBezTo>
                  <a:lnTo>
                    <a:pt x="13524" y="303"/>
                  </a:lnTo>
                  <a:cubicBezTo>
                    <a:pt x="13524" y="118"/>
                    <a:pt x="13422" y="0"/>
                    <a:pt x="1328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164;p38">
              <a:extLst>
                <a:ext uri="{FF2B5EF4-FFF2-40B4-BE49-F238E27FC236}">
                  <a16:creationId xmlns:a16="http://schemas.microsoft.com/office/drawing/2014/main" id="{3272058C-5481-7548-ACB9-4BDA7B19CDCB}"/>
                </a:ext>
              </a:extLst>
            </p:cNvPr>
            <p:cNvSpPr/>
            <p:nvPr/>
          </p:nvSpPr>
          <p:spPr>
            <a:xfrm>
              <a:off x="2207931" y="2108739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4" y="1"/>
                  </a:moveTo>
                  <a:cubicBezTo>
                    <a:pt x="13239" y="1"/>
                    <a:pt x="13177" y="19"/>
                    <a:pt x="13112" y="56"/>
                  </a:cubicBezTo>
                  <a:lnTo>
                    <a:pt x="444" y="7371"/>
                  </a:lnTo>
                  <a:cubicBezTo>
                    <a:pt x="191" y="7498"/>
                    <a:pt x="1" y="7846"/>
                    <a:pt x="1" y="8100"/>
                  </a:cubicBezTo>
                  <a:lnTo>
                    <a:pt x="1" y="10728"/>
                  </a:lnTo>
                  <a:cubicBezTo>
                    <a:pt x="1" y="10928"/>
                    <a:pt x="95" y="11051"/>
                    <a:pt x="238" y="11051"/>
                  </a:cubicBezTo>
                  <a:cubicBezTo>
                    <a:pt x="299" y="11051"/>
                    <a:pt x="369" y="11029"/>
                    <a:pt x="444" y="10982"/>
                  </a:cubicBezTo>
                  <a:lnTo>
                    <a:pt x="13112" y="3666"/>
                  </a:lnTo>
                  <a:cubicBezTo>
                    <a:pt x="13334" y="3539"/>
                    <a:pt x="13524" y="3191"/>
                    <a:pt x="13524" y="2938"/>
                  </a:cubicBezTo>
                  <a:lnTo>
                    <a:pt x="13524" y="309"/>
                  </a:lnTo>
                  <a:cubicBezTo>
                    <a:pt x="13524" y="107"/>
                    <a:pt x="13428" y="1"/>
                    <a:pt x="1329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165;p38">
              <a:extLst>
                <a:ext uri="{FF2B5EF4-FFF2-40B4-BE49-F238E27FC236}">
                  <a16:creationId xmlns:a16="http://schemas.microsoft.com/office/drawing/2014/main" id="{B8A9BBFC-5F58-4A49-B4EB-A9AEC6AD6DCD}"/>
                </a:ext>
              </a:extLst>
            </p:cNvPr>
            <p:cNvSpPr/>
            <p:nvPr/>
          </p:nvSpPr>
          <p:spPr>
            <a:xfrm>
              <a:off x="2207931" y="2246944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7" y="0"/>
                  </a:moveTo>
                  <a:cubicBezTo>
                    <a:pt x="13241" y="0"/>
                    <a:pt x="13178" y="22"/>
                    <a:pt x="13112" y="69"/>
                  </a:cubicBezTo>
                  <a:lnTo>
                    <a:pt x="444" y="7385"/>
                  </a:lnTo>
                  <a:cubicBezTo>
                    <a:pt x="191" y="7512"/>
                    <a:pt x="1" y="7860"/>
                    <a:pt x="1" y="8113"/>
                  </a:cubicBezTo>
                  <a:lnTo>
                    <a:pt x="1" y="10742"/>
                  </a:lnTo>
                  <a:cubicBezTo>
                    <a:pt x="1" y="10944"/>
                    <a:pt x="96" y="11050"/>
                    <a:pt x="242" y="11050"/>
                  </a:cubicBezTo>
                  <a:cubicBezTo>
                    <a:pt x="302" y="11050"/>
                    <a:pt x="370" y="11032"/>
                    <a:pt x="444" y="10995"/>
                  </a:cubicBezTo>
                  <a:lnTo>
                    <a:pt x="13112" y="3680"/>
                  </a:lnTo>
                  <a:cubicBezTo>
                    <a:pt x="13334" y="3553"/>
                    <a:pt x="13524" y="3205"/>
                    <a:pt x="13524" y="2951"/>
                  </a:cubicBezTo>
                  <a:lnTo>
                    <a:pt x="13524" y="323"/>
                  </a:lnTo>
                  <a:cubicBezTo>
                    <a:pt x="13524" y="123"/>
                    <a:pt x="13430" y="0"/>
                    <a:pt x="1329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166;p38">
              <a:extLst>
                <a:ext uri="{FF2B5EF4-FFF2-40B4-BE49-F238E27FC236}">
                  <a16:creationId xmlns:a16="http://schemas.microsoft.com/office/drawing/2014/main" id="{3CE064AB-3575-F240-BD77-22DF43B6B3AF}"/>
                </a:ext>
              </a:extLst>
            </p:cNvPr>
            <p:cNvSpPr/>
            <p:nvPr/>
          </p:nvSpPr>
          <p:spPr>
            <a:xfrm>
              <a:off x="2207931" y="2385573"/>
              <a:ext cx="441863" cy="360900"/>
            </a:xfrm>
            <a:custGeom>
              <a:avLst/>
              <a:gdLst/>
              <a:ahLst/>
              <a:cxnLst/>
              <a:rect l="l" t="t" r="r" b="b"/>
              <a:pathLst>
                <a:path w="13524" h="11046" extrusionOk="0">
                  <a:moveTo>
                    <a:pt x="13300" y="0"/>
                  </a:moveTo>
                  <a:cubicBezTo>
                    <a:pt x="13243" y="0"/>
                    <a:pt x="13179" y="22"/>
                    <a:pt x="13112" y="70"/>
                  </a:cubicBezTo>
                  <a:lnTo>
                    <a:pt x="444" y="7354"/>
                  </a:lnTo>
                  <a:cubicBezTo>
                    <a:pt x="191" y="7512"/>
                    <a:pt x="1" y="7829"/>
                    <a:pt x="1" y="8114"/>
                  </a:cubicBezTo>
                  <a:lnTo>
                    <a:pt x="1" y="10742"/>
                  </a:lnTo>
                  <a:cubicBezTo>
                    <a:pt x="1" y="10928"/>
                    <a:pt x="103" y="11046"/>
                    <a:pt x="257" y="11046"/>
                  </a:cubicBezTo>
                  <a:cubicBezTo>
                    <a:pt x="313" y="11046"/>
                    <a:pt x="376" y="11030"/>
                    <a:pt x="444" y="10996"/>
                  </a:cubicBezTo>
                  <a:lnTo>
                    <a:pt x="13112" y="3680"/>
                  </a:lnTo>
                  <a:cubicBezTo>
                    <a:pt x="13334" y="3554"/>
                    <a:pt x="13524" y="3205"/>
                    <a:pt x="13524" y="2920"/>
                  </a:cubicBezTo>
                  <a:lnTo>
                    <a:pt x="13524" y="292"/>
                  </a:lnTo>
                  <a:cubicBezTo>
                    <a:pt x="13524" y="115"/>
                    <a:pt x="13431" y="0"/>
                    <a:pt x="1330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167;p38">
              <a:extLst>
                <a:ext uri="{FF2B5EF4-FFF2-40B4-BE49-F238E27FC236}">
                  <a16:creationId xmlns:a16="http://schemas.microsoft.com/office/drawing/2014/main" id="{A3C37C0A-9808-0344-94C0-49128804E2E6}"/>
                </a:ext>
              </a:extLst>
            </p:cNvPr>
            <p:cNvSpPr/>
            <p:nvPr/>
          </p:nvSpPr>
          <p:spPr>
            <a:xfrm>
              <a:off x="2207931" y="2523843"/>
              <a:ext cx="441863" cy="360900"/>
            </a:xfrm>
            <a:custGeom>
              <a:avLst/>
              <a:gdLst/>
              <a:ahLst/>
              <a:cxnLst/>
              <a:rect l="l" t="t" r="r" b="b"/>
              <a:pathLst>
                <a:path w="13524" h="11046" extrusionOk="0">
                  <a:moveTo>
                    <a:pt x="13280" y="0"/>
                  </a:moveTo>
                  <a:cubicBezTo>
                    <a:pt x="13228" y="0"/>
                    <a:pt x="13171" y="16"/>
                    <a:pt x="13112" y="50"/>
                  </a:cubicBezTo>
                  <a:lnTo>
                    <a:pt x="444" y="7366"/>
                  </a:lnTo>
                  <a:cubicBezTo>
                    <a:pt x="191" y="7492"/>
                    <a:pt x="1" y="7841"/>
                    <a:pt x="1" y="8126"/>
                  </a:cubicBezTo>
                  <a:lnTo>
                    <a:pt x="1" y="10754"/>
                  </a:lnTo>
                  <a:cubicBezTo>
                    <a:pt x="1" y="10931"/>
                    <a:pt x="93" y="11046"/>
                    <a:pt x="235" y="11046"/>
                  </a:cubicBezTo>
                  <a:cubicBezTo>
                    <a:pt x="296" y="11046"/>
                    <a:pt x="367" y="11024"/>
                    <a:pt x="444" y="10976"/>
                  </a:cubicBezTo>
                  <a:lnTo>
                    <a:pt x="13112" y="3692"/>
                  </a:lnTo>
                  <a:cubicBezTo>
                    <a:pt x="13334" y="3534"/>
                    <a:pt x="13524" y="3217"/>
                    <a:pt x="13524" y="2932"/>
                  </a:cubicBezTo>
                  <a:lnTo>
                    <a:pt x="13524" y="303"/>
                  </a:lnTo>
                  <a:cubicBezTo>
                    <a:pt x="13524" y="118"/>
                    <a:pt x="13422" y="0"/>
                    <a:pt x="1328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168;p38">
              <a:extLst>
                <a:ext uri="{FF2B5EF4-FFF2-40B4-BE49-F238E27FC236}">
                  <a16:creationId xmlns:a16="http://schemas.microsoft.com/office/drawing/2014/main" id="{BD35AF2B-4CBD-6B43-A7D3-E1C636444CC9}"/>
                </a:ext>
              </a:extLst>
            </p:cNvPr>
            <p:cNvSpPr/>
            <p:nvPr/>
          </p:nvSpPr>
          <p:spPr>
            <a:xfrm>
              <a:off x="2207931" y="2662310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4" y="1"/>
                  </a:moveTo>
                  <a:cubicBezTo>
                    <a:pt x="13239" y="1"/>
                    <a:pt x="13177" y="19"/>
                    <a:pt x="13112" y="56"/>
                  </a:cubicBezTo>
                  <a:lnTo>
                    <a:pt x="444" y="7371"/>
                  </a:lnTo>
                  <a:cubicBezTo>
                    <a:pt x="191" y="7498"/>
                    <a:pt x="1" y="7846"/>
                    <a:pt x="1" y="8100"/>
                  </a:cubicBezTo>
                  <a:lnTo>
                    <a:pt x="1" y="10728"/>
                  </a:lnTo>
                  <a:cubicBezTo>
                    <a:pt x="1" y="10928"/>
                    <a:pt x="95" y="11050"/>
                    <a:pt x="238" y="11050"/>
                  </a:cubicBezTo>
                  <a:cubicBezTo>
                    <a:pt x="299" y="11050"/>
                    <a:pt x="369" y="11028"/>
                    <a:pt x="444" y="10981"/>
                  </a:cubicBezTo>
                  <a:lnTo>
                    <a:pt x="13112" y="3666"/>
                  </a:lnTo>
                  <a:cubicBezTo>
                    <a:pt x="13334" y="3539"/>
                    <a:pt x="13524" y="3191"/>
                    <a:pt x="13524" y="2938"/>
                  </a:cubicBezTo>
                  <a:lnTo>
                    <a:pt x="13524" y="309"/>
                  </a:lnTo>
                  <a:cubicBezTo>
                    <a:pt x="13524" y="107"/>
                    <a:pt x="13428" y="1"/>
                    <a:pt x="1329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169;p38">
              <a:extLst>
                <a:ext uri="{FF2B5EF4-FFF2-40B4-BE49-F238E27FC236}">
                  <a16:creationId xmlns:a16="http://schemas.microsoft.com/office/drawing/2014/main" id="{80D63270-116F-A740-8E1A-15CF5A4C1718}"/>
                </a:ext>
              </a:extLst>
            </p:cNvPr>
            <p:cNvSpPr/>
            <p:nvPr/>
          </p:nvSpPr>
          <p:spPr>
            <a:xfrm>
              <a:off x="2207931" y="2800514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7" y="0"/>
                  </a:moveTo>
                  <a:cubicBezTo>
                    <a:pt x="13241" y="0"/>
                    <a:pt x="13178" y="22"/>
                    <a:pt x="13112" y="69"/>
                  </a:cubicBezTo>
                  <a:lnTo>
                    <a:pt x="444" y="7385"/>
                  </a:lnTo>
                  <a:cubicBezTo>
                    <a:pt x="191" y="7511"/>
                    <a:pt x="1" y="7860"/>
                    <a:pt x="1" y="8113"/>
                  </a:cubicBezTo>
                  <a:lnTo>
                    <a:pt x="1" y="10742"/>
                  </a:lnTo>
                  <a:cubicBezTo>
                    <a:pt x="1" y="10944"/>
                    <a:pt x="96" y="11050"/>
                    <a:pt x="242" y="11050"/>
                  </a:cubicBezTo>
                  <a:cubicBezTo>
                    <a:pt x="302" y="11050"/>
                    <a:pt x="370" y="11032"/>
                    <a:pt x="444" y="10995"/>
                  </a:cubicBezTo>
                  <a:lnTo>
                    <a:pt x="13112" y="3680"/>
                  </a:lnTo>
                  <a:cubicBezTo>
                    <a:pt x="13334" y="3553"/>
                    <a:pt x="13524" y="3204"/>
                    <a:pt x="13524" y="2951"/>
                  </a:cubicBezTo>
                  <a:lnTo>
                    <a:pt x="13524" y="323"/>
                  </a:lnTo>
                  <a:cubicBezTo>
                    <a:pt x="13524" y="122"/>
                    <a:pt x="13430" y="0"/>
                    <a:pt x="1329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170;p38">
              <a:extLst>
                <a:ext uri="{FF2B5EF4-FFF2-40B4-BE49-F238E27FC236}">
                  <a16:creationId xmlns:a16="http://schemas.microsoft.com/office/drawing/2014/main" id="{11DE7F7A-D510-0E47-8D98-DBC9C81D1F7B}"/>
                </a:ext>
              </a:extLst>
            </p:cNvPr>
            <p:cNvSpPr/>
            <p:nvPr/>
          </p:nvSpPr>
          <p:spPr>
            <a:xfrm>
              <a:off x="2207931" y="2939144"/>
              <a:ext cx="441863" cy="360900"/>
            </a:xfrm>
            <a:custGeom>
              <a:avLst/>
              <a:gdLst/>
              <a:ahLst/>
              <a:cxnLst/>
              <a:rect l="l" t="t" r="r" b="b"/>
              <a:pathLst>
                <a:path w="13524" h="11046" extrusionOk="0">
                  <a:moveTo>
                    <a:pt x="13300" y="0"/>
                  </a:moveTo>
                  <a:cubicBezTo>
                    <a:pt x="13243" y="0"/>
                    <a:pt x="13179" y="22"/>
                    <a:pt x="13112" y="70"/>
                  </a:cubicBezTo>
                  <a:lnTo>
                    <a:pt x="444" y="7354"/>
                  </a:lnTo>
                  <a:cubicBezTo>
                    <a:pt x="191" y="7512"/>
                    <a:pt x="1" y="7829"/>
                    <a:pt x="1" y="8114"/>
                  </a:cubicBezTo>
                  <a:lnTo>
                    <a:pt x="1" y="10742"/>
                  </a:lnTo>
                  <a:cubicBezTo>
                    <a:pt x="1" y="10928"/>
                    <a:pt x="103" y="11045"/>
                    <a:pt x="257" y="11045"/>
                  </a:cubicBezTo>
                  <a:cubicBezTo>
                    <a:pt x="313" y="11045"/>
                    <a:pt x="376" y="11030"/>
                    <a:pt x="444" y="10996"/>
                  </a:cubicBezTo>
                  <a:lnTo>
                    <a:pt x="13112" y="3680"/>
                  </a:lnTo>
                  <a:cubicBezTo>
                    <a:pt x="13334" y="3522"/>
                    <a:pt x="13524" y="3205"/>
                    <a:pt x="13524" y="2920"/>
                  </a:cubicBezTo>
                  <a:lnTo>
                    <a:pt x="13524" y="292"/>
                  </a:lnTo>
                  <a:cubicBezTo>
                    <a:pt x="13524" y="115"/>
                    <a:pt x="13431" y="0"/>
                    <a:pt x="1330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171;p38">
              <a:extLst>
                <a:ext uri="{FF2B5EF4-FFF2-40B4-BE49-F238E27FC236}">
                  <a16:creationId xmlns:a16="http://schemas.microsoft.com/office/drawing/2014/main" id="{A0CE6105-2EAD-AB45-9C4E-CE469494A5F0}"/>
                </a:ext>
              </a:extLst>
            </p:cNvPr>
            <p:cNvSpPr/>
            <p:nvPr/>
          </p:nvSpPr>
          <p:spPr>
            <a:xfrm>
              <a:off x="2207931" y="3077414"/>
              <a:ext cx="441863" cy="360900"/>
            </a:xfrm>
            <a:custGeom>
              <a:avLst/>
              <a:gdLst/>
              <a:ahLst/>
              <a:cxnLst/>
              <a:rect l="l" t="t" r="r" b="b"/>
              <a:pathLst>
                <a:path w="13524" h="11046" extrusionOk="0">
                  <a:moveTo>
                    <a:pt x="13280" y="0"/>
                  </a:moveTo>
                  <a:cubicBezTo>
                    <a:pt x="13228" y="0"/>
                    <a:pt x="13171" y="16"/>
                    <a:pt x="13112" y="50"/>
                  </a:cubicBezTo>
                  <a:lnTo>
                    <a:pt x="444" y="7365"/>
                  </a:lnTo>
                  <a:cubicBezTo>
                    <a:pt x="191" y="7492"/>
                    <a:pt x="1" y="7840"/>
                    <a:pt x="1" y="8125"/>
                  </a:cubicBezTo>
                  <a:lnTo>
                    <a:pt x="1" y="10754"/>
                  </a:lnTo>
                  <a:cubicBezTo>
                    <a:pt x="1" y="10930"/>
                    <a:pt x="93" y="11045"/>
                    <a:pt x="235" y="11045"/>
                  </a:cubicBezTo>
                  <a:cubicBezTo>
                    <a:pt x="296" y="11045"/>
                    <a:pt x="367" y="11024"/>
                    <a:pt x="444" y="10976"/>
                  </a:cubicBezTo>
                  <a:lnTo>
                    <a:pt x="13112" y="3692"/>
                  </a:lnTo>
                  <a:cubicBezTo>
                    <a:pt x="13334" y="3533"/>
                    <a:pt x="13524" y="3217"/>
                    <a:pt x="13524" y="2932"/>
                  </a:cubicBezTo>
                  <a:lnTo>
                    <a:pt x="13524" y="303"/>
                  </a:lnTo>
                  <a:cubicBezTo>
                    <a:pt x="13524" y="118"/>
                    <a:pt x="13422" y="0"/>
                    <a:pt x="1328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172;p38">
              <a:extLst>
                <a:ext uri="{FF2B5EF4-FFF2-40B4-BE49-F238E27FC236}">
                  <a16:creationId xmlns:a16="http://schemas.microsoft.com/office/drawing/2014/main" id="{B7B52D40-DCAE-2F47-A1F2-A66F675ECCB1}"/>
                </a:ext>
              </a:extLst>
            </p:cNvPr>
            <p:cNvSpPr/>
            <p:nvPr/>
          </p:nvSpPr>
          <p:spPr>
            <a:xfrm>
              <a:off x="2207931" y="3215880"/>
              <a:ext cx="441863" cy="360606"/>
            </a:xfrm>
            <a:custGeom>
              <a:avLst/>
              <a:gdLst/>
              <a:ahLst/>
              <a:cxnLst/>
              <a:rect l="l" t="t" r="r" b="b"/>
              <a:pathLst>
                <a:path w="13524" h="11037" extrusionOk="0">
                  <a:moveTo>
                    <a:pt x="13294" y="0"/>
                  </a:moveTo>
                  <a:cubicBezTo>
                    <a:pt x="13239" y="0"/>
                    <a:pt x="13177" y="19"/>
                    <a:pt x="13112" y="55"/>
                  </a:cubicBezTo>
                  <a:lnTo>
                    <a:pt x="444" y="7371"/>
                  </a:lnTo>
                  <a:cubicBezTo>
                    <a:pt x="191" y="7498"/>
                    <a:pt x="1" y="7846"/>
                    <a:pt x="1" y="8099"/>
                  </a:cubicBezTo>
                  <a:lnTo>
                    <a:pt x="1" y="10728"/>
                  </a:lnTo>
                  <a:cubicBezTo>
                    <a:pt x="1" y="10930"/>
                    <a:pt x="96" y="11036"/>
                    <a:pt x="242" y="11036"/>
                  </a:cubicBezTo>
                  <a:cubicBezTo>
                    <a:pt x="302" y="11036"/>
                    <a:pt x="370" y="11018"/>
                    <a:pt x="444" y="10981"/>
                  </a:cubicBezTo>
                  <a:lnTo>
                    <a:pt x="13112" y="3666"/>
                  </a:lnTo>
                  <a:cubicBezTo>
                    <a:pt x="13334" y="3539"/>
                    <a:pt x="13524" y="3191"/>
                    <a:pt x="13524" y="2937"/>
                  </a:cubicBezTo>
                  <a:lnTo>
                    <a:pt x="13524" y="309"/>
                  </a:lnTo>
                  <a:cubicBezTo>
                    <a:pt x="13524" y="107"/>
                    <a:pt x="13428" y="0"/>
                    <a:pt x="1329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173;p38">
              <a:extLst>
                <a:ext uri="{FF2B5EF4-FFF2-40B4-BE49-F238E27FC236}">
                  <a16:creationId xmlns:a16="http://schemas.microsoft.com/office/drawing/2014/main" id="{8BBF2E68-AD29-254A-B963-2596C014C53D}"/>
                </a:ext>
              </a:extLst>
            </p:cNvPr>
            <p:cNvSpPr/>
            <p:nvPr/>
          </p:nvSpPr>
          <p:spPr>
            <a:xfrm>
              <a:off x="2207931" y="3354084"/>
              <a:ext cx="441863" cy="361031"/>
            </a:xfrm>
            <a:custGeom>
              <a:avLst/>
              <a:gdLst/>
              <a:ahLst/>
              <a:cxnLst/>
              <a:rect l="l" t="t" r="r" b="b"/>
              <a:pathLst>
                <a:path w="13524" h="11050" extrusionOk="0">
                  <a:moveTo>
                    <a:pt x="13297" y="0"/>
                  </a:moveTo>
                  <a:cubicBezTo>
                    <a:pt x="13241" y="0"/>
                    <a:pt x="13178" y="22"/>
                    <a:pt x="13112" y="69"/>
                  </a:cubicBezTo>
                  <a:lnTo>
                    <a:pt x="444" y="7385"/>
                  </a:lnTo>
                  <a:cubicBezTo>
                    <a:pt x="191" y="7511"/>
                    <a:pt x="1" y="7860"/>
                    <a:pt x="1" y="8113"/>
                  </a:cubicBezTo>
                  <a:lnTo>
                    <a:pt x="1" y="10742"/>
                  </a:lnTo>
                  <a:cubicBezTo>
                    <a:pt x="1" y="10943"/>
                    <a:pt x="96" y="11050"/>
                    <a:pt x="242" y="11050"/>
                  </a:cubicBezTo>
                  <a:cubicBezTo>
                    <a:pt x="302" y="11050"/>
                    <a:pt x="370" y="11032"/>
                    <a:pt x="444" y="10995"/>
                  </a:cubicBezTo>
                  <a:lnTo>
                    <a:pt x="13112" y="3679"/>
                  </a:lnTo>
                  <a:cubicBezTo>
                    <a:pt x="13334" y="3553"/>
                    <a:pt x="13524" y="3204"/>
                    <a:pt x="13524" y="2951"/>
                  </a:cubicBezTo>
                  <a:lnTo>
                    <a:pt x="13524" y="322"/>
                  </a:lnTo>
                  <a:cubicBezTo>
                    <a:pt x="13524" y="122"/>
                    <a:pt x="13430" y="0"/>
                    <a:pt x="1329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174;p38">
              <a:extLst>
                <a:ext uri="{FF2B5EF4-FFF2-40B4-BE49-F238E27FC236}">
                  <a16:creationId xmlns:a16="http://schemas.microsoft.com/office/drawing/2014/main" id="{8D85A4D2-28DA-7C41-BC94-F706176392E1}"/>
                </a:ext>
              </a:extLst>
            </p:cNvPr>
            <p:cNvSpPr/>
            <p:nvPr/>
          </p:nvSpPr>
          <p:spPr>
            <a:xfrm>
              <a:off x="2207931" y="3492681"/>
              <a:ext cx="441863" cy="360933"/>
            </a:xfrm>
            <a:custGeom>
              <a:avLst/>
              <a:gdLst/>
              <a:ahLst/>
              <a:cxnLst/>
              <a:rect l="l" t="t" r="r" b="b"/>
              <a:pathLst>
                <a:path w="13524" h="11047" extrusionOk="0">
                  <a:moveTo>
                    <a:pt x="13300" y="1"/>
                  </a:moveTo>
                  <a:cubicBezTo>
                    <a:pt x="13243" y="1"/>
                    <a:pt x="13179" y="23"/>
                    <a:pt x="13112" y="71"/>
                  </a:cubicBezTo>
                  <a:lnTo>
                    <a:pt x="444" y="7355"/>
                  </a:lnTo>
                  <a:cubicBezTo>
                    <a:pt x="191" y="7513"/>
                    <a:pt x="1" y="7830"/>
                    <a:pt x="1" y="8115"/>
                  </a:cubicBezTo>
                  <a:lnTo>
                    <a:pt x="1" y="10743"/>
                  </a:lnTo>
                  <a:cubicBezTo>
                    <a:pt x="1" y="10929"/>
                    <a:pt x="103" y="11046"/>
                    <a:pt x="257" y="11046"/>
                  </a:cubicBezTo>
                  <a:cubicBezTo>
                    <a:pt x="313" y="11046"/>
                    <a:pt x="376" y="11030"/>
                    <a:pt x="444" y="10997"/>
                  </a:cubicBezTo>
                  <a:lnTo>
                    <a:pt x="13112" y="3681"/>
                  </a:lnTo>
                  <a:cubicBezTo>
                    <a:pt x="13334" y="3554"/>
                    <a:pt x="13524" y="3206"/>
                    <a:pt x="13524" y="2921"/>
                  </a:cubicBezTo>
                  <a:lnTo>
                    <a:pt x="13524" y="292"/>
                  </a:lnTo>
                  <a:cubicBezTo>
                    <a:pt x="13524" y="116"/>
                    <a:pt x="13431" y="1"/>
                    <a:pt x="1330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175;p38">
              <a:extLst>
                <a:ext uri="{FF2B5EF4-FFF2-40B4-BE49-F238E27FC236}">
                  <a16:creationId xmlns:a16="http://schemas.microsoft.com/office/drawing/2014/main" id="{4AC0A3B7-4918-6140-871A-C106D399DD76}"/>
                </a:ext>
              </a:extLst>
            </p:cNvPr>
            <p:cNvSpPr/>
            <p:nvPr/>
          </p:nvSpPr>
          <p:spPr>
            <a:xfrm>
              <a:off x="1596433" y="1509395"/>
              <a:ext cx="1091654" cy="634304"/>
            </a:xfrm>
            <a:custGeom>
              <a:avLst/>
              <a:gdLst/>
              <a:ahLst/>
              <a:cxnLst/>
              <a:rect l="l" t="t" r="r" b="b"/>
              <a:pathLst>
                <a:path w="33412" h="19414" extrusionOk="0">
                  <a:moveTo>
                    <a:pt x="16152" y="0"/>
                  </a:moveTo>
                  <a:lnTo>
                    <a:pt x="0" y="9374"/>
                  </a:lnTo>
                  <a:lnTo>
                    <a:pt x="17387" y="19413"/>
                  </a:lnTo>
                  <a:lnTo>
                    <a:pt x="33411" y="10134"/>
                  </a:lnTo>
                  <a:lnTo>
                    <a:pt x="16152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176;p38">
              <a:extLst>
                <a:ext uri="{FF2B5EF4-FFF2-40B4-BE49-F238E27FC236}">
                  <a16:creationId xmlns:a16="http://schemas.microsoft.com/office/drawing/2014/main" id="{2CD1EFC7-736D-7B4D-853E-2FF4EA78721C}"/>
                </a:ext>
              </a:extLst>
            </p:cNvPr>
            <p:cNvSpPr/>
            <p:nvPr/>
          </p:nvSpPr>
          <p:spPr>
            <a:xfrm>
              <a:off x="1770250" y="1630447"/>
              <a:ext cx="533967" cy="430460"/>
            </a:xfrm>
            <a:custGeom>
              <a:avLst/>
              <a:gdLst/>
              <a:ahLst/>
              <a:cxnLst/>
              <a:rect l="l" t="t" r="r" b="b"/>
              <a:pathLst>
                <a:path w="16343" h="13175" extrusionOk="0">
                  <a:moveTo>
                    <a:pt x="10230" y="0"/>
                  </a:moveTo>
                  <a:lnTo>
                    <a:pt x="1" y="5891"/>
                  </a:lnTo>
                  <a:lnTo>
                    <a:pt x="12510" y="13175"/>
                  </a:lnTo>
                  <a:lnTo>
                    <a:pt x="12510" y="11845"/>
                  </a:lnTo>
                  <a:lnTo>
                    <a:pt x="16342" y="3547"/>
                  </a:lnTo>
                  <a:lnTo>
                    <a:pt x="1023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177;p38">
              <a:extLst>
                <a:ext uri="{FF2B5EF4-FFF2-40B4-BE49-F238E27FC236}">
                  <a16:creationId xmlns:a16="http://schemas.microsoft.com/office/drawing/2014/main" id="{ADA11879-24BF-EB44-9EB7-1169B635F26E}"/>
                </a:ext>
              </a:extLst>
            </p:cNvPr>
            <p:cNvSpPr/>
            <p:nvPr/>
          </p:nvSpPr>
          <p:spPr>
            <a:xfrm>
              <a:off x="1770250" y="1780479"/>
              <a:ext cx="74526" cy="65214"/>
            </a:xfrm>
            <a:custGeom>
              <a:avLst/>
              <a:gdLst/>
              <a:ahLst/>
              <a:cxnLst/>
              <a:rect l="l" t="t" r="r" b="b"/>
              <a:pathLst>
                <a:path w="2281" h="1996" extrusionOk="0">
                  <a:moveTo>
                    <a:pt x="1" y="0"/>
                  </a:moveTo>
                  <a:lnTo>
                    <a:pt x="1" y="1299"/>
                  </a:lnTo>
                  <a:lnTo>
                    <a:pt x="2091" y="1996"/>
                  </a:lnTo>
                  <a:lnTo>
                    <a:pt x="2281" y="855"/>
                  </a:lnTo>
                  <a:lnTo>
                    <a:pt x="1711" y="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178;p38">
              <a:extLst>
                <a:ext uri="{FF2B5EF4-FFF2-40B4-BE49-F238E27FC236}">
                  <a16:creationId xmlns:a16="http://schemas.microsoft.com/office/drawing/2014/main" id="{29328686-832F-484A-B90F-E911FFBE592C}"/>
                </a:ext>
              </a:extLst>
            </p:cNvPr>
            <p:cNvSpPr/>
            <p:nvPr/>
          </p:nvSpPr>
          <p:spPr>
            <a:xfrm>
              <a:off x="2178983" y="1746336"/>
              <a:ext cx="335253" cy="314571"/>
            </a:xfrm>
            <a:custGeom>
              <a:avLst/>
              <a:gdLst/>
              <a:ahLst/>
              <a:cxnLst/>
              <a:rect l="l" t="t" r="r" b="b"/>
              <a:pathLst>
                <a:path w="10261" h="9628" extrusionOk="0">
                  <a:moveTo>
                    <a:pt x="3832" y="0"/>
                  </a:moveTo>
                  <a:lnTo>
                    <a:pt x="0" y="8298"/>
                  </a:lnTo>
                  <a:lnTo>
                    <a:pt x="0" y="9628"/>
                  </a:lnTo>
                  <a:lnTo>
                    <a:pt x="10261" y="3737"/>
                  </a:lnTo>
                  <a:lnTo>
                    <a:pt x="8677" y="2819"/>
                  </a:lnTo>
                  <a:lnTo>
                    <a:pt x="3832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179;p38">
              <a:extLst>
                <a:ext uri="{FF2B5EF4-FFF2-40B4-BE49-F238E27FC236}">
                  <a16:creationId xmlns:a16="http://schemas.microsoft.com/office/drawing/2014/main" id="{04A8233F-551D-E841-9367-4DA66C7B773F}"/>
                </a:ext>
              </a:extLst>
            </p:cNvPr>
            <p:cNvSpPr/>
            <p:nvPr/>
          </p:nvSpPr>
          <p:spPr>
            <a:xfrm>
              <a:off x="2352801" y="1821875"/>
              <a:ext cx="161435" cy="111773"/>
            </a:xfrm>
            <a:custGeom>
              <a:avLst/>
              <a:gdLst/>
              <a:ahLst/>
              <a:cxnLst/>
              <a:rect l="l" t="t" r="r" b="b"/>
              <a:pathLst>
                <a:path w="4941" h="3421" extrusionOk="0">
                  <a:moveTo>
                    <a:pt x="1172" y="0"/>
                  </a:moveTo>
                  <a:lnTo>
                    <a:pt x="1" y="3420"/>
                  </a:lnTo>
                  <a:lnTo>
                    <a:pt x="4941" y="1425"/>
                  </a:lnTo>
                  <a:lnTo>
                    <a:pt x="4941" y="95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180;p38">
              <a:extLst>
                <a:ext uri="{FF2B5EF4-FFF2-40B4-BE49-F238E27FC236}">
                  <a16:creationId xmlns:a16="http://schemas.microsoft.com/office/drawing/2014/main" id="{23F2E0FA-37F7-6842-8E25-95ED0C20DB3D}"/>
                </a:ext>
              </a:extLst>
            </p:cNvPr>
            <p:cNvSpPr/>
            <p:nvPr/>
          </p:nvSpPr>
          <p:spPr>
            <a:xfrm>
              <a:off x="1770250" y="1586992"/>
              <a:ext cx="743985" cy="430460"/>
            </a:xfrm>
            <a:custGeom>
              <a:avLst/>
              <a:gdLst/>
              <a:ahLst/>
              <a:cxnLst/>
              <a:rect l="l" t="t" r="r" b="b"/>
              <a:pathLst>
                <a:path w="22771" h="13175" extrusionOk="0">
                  <a:moveTo>
                    <a:pt x="10230" y="0"/>
                  </a:moveTo>
                  <a:lnTo>
                    <a:pt x="1" y="5922"/>
                  </a:lnTo>
                  <a:lnTo>
                    <a:pt x="12510" y="13175"/>
                  </a:lnTo>
                  <a:lnTo>
                    <a:pt x="22771" y="7284"/>
                  </a:lnTo>
                  <a:lnTo>
                    <a:pt x="102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181;p38">
              <a:extLst>
                <a:ext uri="{FF2B5EF4-FFF2-40B4-BE49-F238E27FC236}">
                  <a16:creationId xmlns:a16="http://schemas.microsoft.com/office/drawing/2014/main" id="{35351DB1-56F1-D341-90BA-E7CACA6D9252}"/>
                </a:ext>
              </a:extLst>
            </p:cNvPr>
            <p:cNvSpPr/>
            <p:nvPr/>
          </p:nvSpPr>
          <p:spPr>
            <a:xfrm>
              <a:off x="1959620" y="1695628"/>
              <a:ext cx="183162" cy="56948"/>
            </a:xfrm>
            <a:custGeom>
              <a:avLst/>
              <a:gdLst/>
              <a:ahLst/>
              <a:cxnLst/>
              <a:rect l="l" t="t" r="r" b="b"/>
              <a:pathLst>
                <a:path w="5606" h="1743" extrusionOk="0">
                  <a:moveTo>
                    <a:pt x="2803" y="1"/>
                  </a:moveTo>
                  <a:cubicBezTo>
                    <a:pt x="2106" y="1"/>
                    <a:pt x="1410" y="159"/>
                    <a:pt x="887" y="476"/>
                  </a:cubicBezTo>
                  <a:cubicBezTo>
                    <a:pt x="285" y="824"/>
                    <a:pt x="0" y="1299"/>
                    <a:pt x="95" y="1742"/>
                  </a:cubicBezTo>
                  <a:cubicBezTo>
                    <a:pt x="159" y="1394"/>
                    <a:pt x="412" y="1077"/>
                    <a:pt x="887" y="792"/>
                  </a:cubicBezTo>
                  <a:cubicBezTo>
                    <a:pt x="1410" y="491"/>
                    <a:pt x="2106" y="341"/>
                    <a:pt x="2803" y="341"/>
                  </a:cubicBezTo>
                  <a:cubicBezTo>
                    <a:pt x="3500" y="341"/>
                    <a:pt x="4196" y="491"/>
                    <a:pt x="4719" y="792"/>
                  </a:cubicBezTo>
                  <a:cubicBezTo>
                    <a:pt x="5194" y="1077"/>
                    <a:pt x="5447" y="1394"/>
                    <a:pt x="5511" y="1742"/>
                  </a:cubicBezTo>
                  <a:cubicBezTo>
                    <a:pt x="5606" y="1299"/>
                    <a:pt x="5321" y="824"/>
                    <a:pt x="4719" y="476"/>
                  </a:cubicBezTo>
                  <a:cubicBezTo>
                    <a:pt x="4196" y="159"/>
                    <a:pt x="3500" y="1"/>
                    <a:pt x="2803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182;p38">
              <a:extLst>
                <a:ext uri="{FF2B5EF4-FFF2-40B4-BE49-F238E27FC236}">
                  <a16:creationId xmlns:a16="http://schemas.microsoft.com/office/drawing/2014/main" id="{0492D94D-44A1-D246-BA2D-00DA71074CB6}"/>
                </a:ext>
              </a:extLst>
            </p:cNvPr>
            <p:cNvSpPr/>
            <p:nvPr/>
          </p:nvSpPr>
          <p:spPr>
            <a:xfrm>
              <a:off x="1962724" y="1706737"/>
              <a:ext cx="176954" cy="91614"/>
            </a:xfrm>
            <a:custGeom>
              <a:avLst/>
              <a:gdLst/>
              <a:ahLst/>
              <a:cxnLst/>
              <a:rect l="l" t="t" r="r" b="b"/>
              <a:pathLst>
                <a:path w="5416" h="2804" extrusionOk="0">
                  <a:moveTo>
                    <a:pt x="2708" y="1"/>
                  </a:moveTo>
                  <a:cubicBezTo>
                    <a:pt x="2011" y="1"/>
                    <a:pt x="1315" y="151"/>
                    <a:pt x="792" y="452"/>
                  </a:cubicBezTo>
                  <a:cubicBezTo>
                    <a:pt x="317" y="737"/>
                    <a:pt x="64" y="1054"/>
                    <a:pt x="0" y="1402"/>
                  </a:cubicBezTo>
                  <a:cubicBezTo>
                    <a:pt x="64" y="1751"/>
                    <a:pt x="317" y="2099"/>
                    <a:pt x="792" y="2352"/>
                  </a:cubicBezTo>
                  <a:cubicBezTo>
                    <a:pt x="1315" y="2653"/>
                    <a:pt x="2011" y="2804"/>
                    <a:pt x="2708" y="2804"/>
                  </a:cubicBezTo>
                  <a:cubicBezTo>
                    <a:pt x="3405" y="2804"/>
                    <a:pt x="4101" y="2653"/>
                    <a:pt x="4624" y="2352"/>
                  </a:cubicBezTo>
                  <a:cubicBezTo>
                    <a:pt x="5099" y="2099"/>
                    <a:pt x="5352" y="1751"/>
                    <a:pt x="5416" y="1402"/>
                  </a:cubicBezTo>
                  <a:cubicBezTo>
                    <a:pt x="5352" y="1054"/>
                    <a:pt x="5099" y="737"/>
                    <a:pt x="4624" y="452"/>
                  </a:cubicBezTo>
                  <a:cubicBezTo>
                    <a:pt x="4101" y="151"/>
                    <a:pt x="3405" y="1"/>
                    <a:pt x="2708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183;p38">
              <a:extLst>
                <a:ext uri="{FF2B5EF4-FFF2-40B4-BE49-F238E27FC236}">
                  <a16:creationId xmlns:a16="http://schemas.microsoft.com/office/drawing/2014/main" id="{C0EB7558-0739-524B-AC82-66292C107579}"/>
                </a:ext>
              </a:extLst>
            </p:cNvPr>
            <p:cNvSpPr/>
            <p:nvPr/>
          </p:nvSpPr>
          <p:spPr>
            <a:xfrm>
              <a:off x="1897543" y="1755648"/>
              <a:ext cx="141766" cy="82792"/>
            </a:xfrm>
            <a:custGeom>
              <a:avLst/>
              <a:gdLst/>
              <a:ahLst/>
              <a:cxnLst/>
              <a:rect l="l" t="t" r="r" b="b"/>
              <a:pathLst>
                <a:path w="4339" h="2534" extrusionOk="0">
                  <a:moveTo>
                    <a:pt x="348" y="0"/>
                  </a:moveTo>
                  <a:lnTo>
                    <a:pt x="0" y="222"/>
                  </a:lnTo>
                  <a:lnTo>
                    <a:pt x="3990" y="2534"/>
                  </a:lnTo>
                  <a:lnTo>
                    <a:pt x="4339" y="2312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184;p38">
              <a:extLst>
                <a:ext uri="{FF2B5EF4-FFF2-40B4-BE49-F238E27FC236}">
                  <a16:creationId xmlns:a16="http://schemas.microsoft.com/office/drawing/2014/main" id="{E3943A5A-C5FA-D74D-B4D8-233CBB474CE0}"/>
                </a:ext>
              </a:extLst>
            </p:cNvPr>
            <p:cNvSpPr/>
            <p:nvPr/>
          </p:nvSpPr>
          <p:spPr>
            <a:xfrm>
              <a:off x="1874770" y="1769109"/>
              <a:ext cx="141799" cy="81747"/>
            </a:xfrm>
            <a:custGeom>
              <a:avLst/>
              <a:gdLst/>
              <a:ahLst/>
              <a:cxnLst/>
              <a:rect l="l" t="t" r="r" b="b"/>
              <a:pathLst>
                <a:path w="4340" h="2502" extrusionOk="0">
                  <a:moveTo>
                    <a:pt x="349" y="0"/>
                  </a:moveTo>
                  <a:lnTo>
                    <a:pt x="0" y="222"/>
                  </a:lnTo>
                  <a:lnTo>
                    <a:pt x="3991" y="2502"/>
                  </a:lnTo>
                  <a:lnTo>
                    <a:pt x="4339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185;p38">
              <a:extLst>
                <a:ext uri="{FF2B5EF4-FFF2-40B4-BE49-F238E27FC236}">
                  <a16:creationId xmlns:a16="http://schemas.microsoft.com/office/drawing/2014/main" id="{61F94258-0575-6F44-A2C4-EE06A441383D}"/>
                </a:ext>
              </a:extLst>
            </p:cNvPr>
            <p:cNvSpPr/>
            <p:nvPr/>
          </p:nvSpPr>
          <p:spPr>
            <a:xfrm>
              <a:off x="1851997" y="1782537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1"/>
                  </a:moveTo>
                  <a:lnTo>
                    <a:pt x="1" y="191"/>
                  </a:lnTo>
                  <a:lnTo>
                    <a:pt x="3991" y="2503"/>
                  </a:lnTo>
                  <a:lnTo>
                    <a:pt x="4339" y="2281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186;p38">
              <a:extLst>
                <a:ext uri="{FF2B5EF4-FFF2-40B4-BE49-F238E27FC236}">
                  <a16:creationId xmlns:a16="http://schemas.microsoft.com/office/drawing/2014/main" id="{1C7D6CC2-BCBA-6748-BC0D-B5388C3C2A8D}"/>
                </a:ext>
              </a:extLst>
            </p:cNvPr>
            <p:cNvSpPr/>
            <p:nvPr/>
          </p:nvSpPr>
          <p:spPr>
            <a:xfrm>
              <a:off x="2105503" y="1630447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187;p38">
              <a:extLst>
                <a:ext uri="{FF2B5EF4-FFF2-40B4-BE49-F238E27FC236}">
                  <a16:creationId xmlns:a16="http://schemas.microsoft.com/office/drawing/2014/main" id="{2B793CCD-D198-5544-97EE-CCCFDDA071FC}"/>
                </a:ext>
              </a:extLst>
            </p:cNvPr>
            <p:cNvSpPr/>
            <p:nvPr/>
          </p:nvSpPr>
          <p:spPr>
            <a:xfrm>
              <a:off x="2082730" y="1643908"/>
              <a:ext cx="142844" cy="81747"/>
            </a:xfrm>
            <a:custGeom>
              <a:avLst/>
              <a:gdLst/>
              <a:ahLst/>
              <a:cxnLst/>
              <a:rect l="l" t="t" r="r" b="b"/>
              <a:pathLst>
                <a:path w="4372" h="2502" extrusionOk="0">
                  <a:moveTo>
                    <a:pt x="381" y="0"/>
                  </a:moveTo>
                  <a:lnTo>
                    <a:pt x="1" y="190"/>
                  </a:lnTo>
                  <a:lnTo>
                    <a:pt x="3991" y="2502"/>
                  </a:lnTo>
                  <a:lnTo>
                    <a:pt x="4371" y="228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188;p38">
              <a:extLst>
                <a:ext uri="{FF2B5EF4-FFF2-40B4-BE49-F238E27FC236}">
                  <a16:creationId xmlns:a16="http://schemas.microsoft.com/office/drawing/2014/main" id="{C4DC6DB4-3635-614B-90C7-A517F00F844C}"/>
                </a:ext>
              </a:extLst>
            </p:cNvPr>
            <p:cNvSpPr/>
            <p:nvPr/>
          </p:nvSpPr>
          <p:spPr>
            <a:xfrm>
              <a:off x="2059990" y="1656323"/>
              <a:ext cx="142811" cy="82792"/>
            </a:xfrm>
            <a:custGeom>
              <a:avLst/>
              <a:gdLst/>
              <a:ahLst/>
              <a:cxnLst/>
              <a:rect l="l" t="t" r="r" b="b"/>
              <a:pathLst>
                <a:path w="4371" h="2534" extrusionOk="0">
                  <a:moveTo>
                    <a:pt x="380" y="0"/>
                  </a:moveTo>
                  <a:lnTo>
                    <a:pt x="0" y="222"/>
                  </a:lnTo>
                  <a:lnTo>
                    <a:pt x="3990" y="2534"/>
                  </a:lnTo>
                  <a:lnTo>
                    <a:pt x="4370" y="2312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189;p38">
              <a:extLst>
                <a:ext uri="{FF2B5EF4-FFF2-40B4-BE49-F238E27FC236}">
                  <a16:creationId xmlns:a16="http://schemas.microsoft.com/office/drawing/2014/main" id="{AF738850-1110-304D-8B60-B9972C2FC56C}"/>
                </a:ext>
              </a:extLst>
            </p:cNvPr>
            <p:cNvSpPr/>
            <p:nvPr/>
          </p:nvSpPr>
          <p:spPr>
            <a:xfrm>
              <a:off x="2147945" y="1804264"/>
              <a:ext cx="182117" cy="56948"/>
            </a:xfrm>
            <a:custGeom>
              <a:avLst/>
              <a:gdLst/>
              <a:ahLst/>
              <a:cxnLst/>
              <a:rect l="l" t="t" r="r" b="b"/>
              <a:pathLst>
                <a:path w="5574" h="1743" extrusionOk="0">
                  <a:moveTo>
                    <a:pt x="2787" y="1"/>
                  </a:moveTo>
                  <a:cubicBezTo>
                    <a:pt x="2090" y="1"/>
                    <a:pt x="1393" y="159"/>
                    <a:pt x="855" y="476"/>
                  </a:cubicBezTo>
                  <a:cubicBezTo>
                    <a:pt x="253" y="824"/>
                    <a:pt x="0" y="1299"/>
                    <a:pt x="95" y="1743"/>
                  </a:cubicBezTo>
                  <a:cubicBezTo>
                    <a:pt x="158" y="1394"/>
                    <a:pt x="412" y="1078"/>
                    <a:pt x="855" y="793"/>
                  </a:cubicBezTo>
                  <a:cubicBezTo>
                    <a:pt x="1393" y="492"/>
                    <a:pt x="2090" y="341"/>
                    <a:pt x="2787" y="341"/>
                  </a:cubicBezTo>
                  <a:cubicBezTo>
                    <a:pt x="3484" y="341"/>
                    <a:pt x="4180" y="492"/>
                    <a:pt x="4719" y="793"/>
                  </a:cubicBezTo>
                  <a:cubicBezTo>
                    <a:pt x="5162" y="1078"/>
                    <a:pt x="5447" y="1394"/>
                    <a:pt x="5510" y="1743"/>
                  </a:cubicBezTo>
                  <a:cubicBezTo>
                    <a:pt x="5574" y="1299"/>
                    <a:pt x="5320" y="824"/>
                    <a:pt x="4719" y="476"/>
                  </a:cubicBezTo>
                  <a:cubicBezTo>
                    <a:pt x="4180" y="159"/>
                    <a:pt x="3484" y="1"/>
                    <a:pt x="2787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190;p38">
              <a:extLst>
                <a:ext uri="{FF2B5EF4-FFF2-40B4-BE49-F238E27FC236}">
                  <a16:creationId xmlns:a16="http://schemas.microsoft.com/office/drawing/2014/main" id="{21AAB5FC-5A5A-8F4A-AD9E-B2487EA60D1D}"/>
                </a:ext>
              </a:extLst>
            </p:cNvPr>
            <p:cNvSpPr/>
            <p:nvPr/>
          </p:nvSpPr>
          <p:spPr>
            <a:xfrm>
              <a:off x="2151048" y="1815406"/>
              <a:ext cx="176954" cy="91581"/>
            </a:xfrm>
            <a:custGeom>
              <a:avLst/>
              <a:gdLst/>
              <a:ahLst/>
              <a:cxnLst/>
              <a:rect l="l" t="t" r="r" b="b"/>
              <a:pathLst>
                <a:path w="5416" h="2803" extrusionOk="0">
                  <a:moveTo>
                    <a:pt x="2692" y="0"/>
                  </a:moveTo>
                  <a:cubicBezTo>
                    <a:pt x="1995" y="0"/>
                    <a:pt x="1298" y="151"/>
                    <a:pt x="760" y="452"/>
                  </a:cubicBezTo>
                  <a:cubicBezTo>
                    <a:pt x="317" y="737"/>
                    <a:pt x="63" y="1053"/>
                    <a:pt x="0" y="1402"/>
                  </a:cubicBezTo>
                  <a:cubicBezTo>
                    <a:pt x="63" y="1750"/>
                    <a:pt x="317" y="2098"/>
                    <a:pt x="760" y="2352"/>
                  </a:cubicBezTo>
                  <a:cubicBezTo>
                    <a:pt x="1298" y="2652"/>
                    <a:pt x="1995" y="2803"/>
                    <a:pt x="2692" y="2803"/>
                  </a:cubicBezTo>
                  <a:cubicBezTo>
                    <a:pt x="3389" y="2803"/>
                    <a:pt x="4085" y="2652"/>
                    <a:pt x="4624" y="2352"/>
                  </a:cubicBezTo>
                  <a:cubicBezTo>
                    <a:pt x="5067" y="2098"/>
                    <a:pt x="5352" y="1750"/>
                    <a:pt x="5415" y="1402"/>
                  </a:cubicBezTo>
                  <a:cubicBezTo>
                    <a:pt x="5352" y="1053"/>
                    <a:pt x="5067" y="737"/>
                    <a:pt x="4624" y="452"/>
                  </a:cubicBezTo>
                  <a:cubicBezTo>
                    <a:pt x="4085" y="151"/>
                    <a:pt x="3389" y="0"/>
                    <a:pt x="2692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191;p38">
              <a:extLst>
                <a:ext uri="{FF2B5EF4-FFF2-40B4-BE49-F238E27FC236}">
                  <a16:creationId xmlns:a16="http://schemas.microsoft.com/office/drawing/2014/main" id="{6DC9E4CE-8F50-DA4B-A89C-684DA293883A}"/>
                </a:ext>
              </a:extLst>
            </p:cNvPr>
            <p:cNvSpPr/>
            <p:nvPr/>
          </p:nvSpPr>
          <p:spPr>
            <a:xfrm>
              <a:off x="2084821" y="1864284"/>
              <a:ext cx="142811" cy="82825"/>
            </a:xfrm>
            <a:custGeom>
              <a:avLst/>
              <a:gdLst/>
              <a:ahLst/>
              <a:cxnLst/>
              <a:rect l="l" t="t" r="r" b="b"/>
              <a:pathLst>
                <a:path w="4371" h="2535" extrusionOk="0">
                  <a:moveTo>
                    <a:pt x="380" y="1"/>
                  </a:moveTo>
                  <a:lnTo>
                    <a:pt x="0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192;p38">
              <a:extLst>
                <a:ext uri="{FF2B5EF4-FFF2-40B4-BE49-F238E27FC236}">
                  <a16:creationId xmlns:a16="http://schemas.microsoft.com/office/drawing/2014/main" id="{49450547-BC72-694A-B865-BCD6DEA61273}"/>
                </a:ext>
              </a:extLst>
            </p:cNvPr>
            <p:cNvSpPr/>
            <p:nvPr/>
          </p:nvSpPr>
          <p:spPr>
            <a:xfrm>
              <a:off x="2062049" y="1877745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1" y="0"/>
                  </a:moveTo>
                  <a:lnTo>
                    <a:pt x="0" y="222"/>
                  </a:lnTo>
                  <a:lnTo>
                    <a:pt x="3991" y="2502"/>
                  </a:lnTo>
                  <a:lnTo>
                    <a:pt x="4371" y="228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93;p38">
              <a:extLst>
                <a:ext uri="{FF2B5EF4-FFF2-40B4-BE49-F238E27FC236}">
                  <a16:creationId xmlns:a16="http://schemas.microsoft.com/office/drawing/2014/main" id="{CC957CBE-7A68-E94A-A913-197968811EAB}"/>
                </a:ext>
              </a:extLst>
            </p:cNvPr>
            <p:cNvSpPr/>
            <p:nvPr/>
          </p:nvSpPr>
          <p:spPr>
            <a:xfrm>
              <a:off x="2039276" y="1891173"/>
              <a:ext cx="142844" cy="81779"/>
            </a:xfrm>
            <a:custGeom>
              <a:avLst/>
              <a:gdLst/>
              <a:ahLst/>
              <a:cxnLst/>
              <a:rect l="l" t="t" r="r" b="b"/>
              <a:pathLst>
                <a:path w="4372" h="2503" extrusionOk="0">
                  <a:moveTo>
                    <a:pt x="381" y="1"/>
                  </a:moveTo>
                  <a:lnTo>
                    <a:pt x="1" y="191"/>
                  </a:lnTo>
                  <a:lnTo>
                    <a:pt x="3991" y="2503"/>
                  </a:lnTo>
                  <a:lnTo>
                    <a:pt x="4371" y="2281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194;p38">
              <a:extLst>
                <a:ext uri="{FF2B5EF4-FFF2-40B4-BE49-F238E27FC236}">
                  <a16:creationId xmlns:a16="http://schemas.microsoft.com/office/drawing/2014/main" id="{90F92B71-609E-D74D-BBF0-7D02C1BE2264}"/>
                </a:ext>
              </a:extLst>
            </p:cNvPr>
            <p:cNvSpPr/>
            <p:nvPr/>
          </p:nvSpPr>
          <p:spPr>
            <a:xfrm>
              <a:off x="2293827" y="1739083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1"/>
                  </a:moveTo>
                  <a:lnTo>
                    <a:pt x="0" y="191"/>
                  </a:lnTo>
                  <a:lnTo>
                    <a:pt x="3991" y="2502"/>
                  </a:lnTo>
                  <a:lnTo>
                    <a:pt x="4371" y="2281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195;p38">
              <a:extLst>
                <a:ext uri="{FF2B5EF4-FFF2-40B4-BE49-F238E27FC236}">
                  <a16:creationId xmlns:a16="http://schemas.microsoft.com/office/drawing/2014/main" id="{9B9BBBED-B717-5A46-8198-97CCCB58B7D3}"/>
                </a:ext>
              </a:extLst>
            </p:cNvPr>
            <p:cNvSpPr/>
            <p:nvPr/>
          </p:nvSpPr>
          <p:spPr>
            <a:xfrm>
              <a:off x="2271055" y="1752544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1" y="0"/>
                  </a:moveTo>
                  <a:lnTo>
                    <a:pt x="1" y="190"/>
                  </a:lnTo>
                  <a:lnTo>
                    <a:pt x="3991" y="2502"/>
                  </a:lnTo>
                  <a:lnTo>
                    <a:pt x="4371" y="2281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196;p38">
              <a:extLst>
                <a:ext uri="{FF2B5EF4-FFF2-40B4-BE49-F238E27FC236}">
                  <a16:creationId xmlns:a16="http://schemas.microsoft.com/office/drawing/2014/main" id="{87F7F783-FA32-8A45-A873-0FE1DC960C3E}"/>
                </a:ext>
              </a:extLst>
            </p:cNvPr>
            <p:cNvSpPr/>
            <p:nvPr/>
          </p:nvSpPr>
          <p:spPr>
            <a:xfrm>
              <a:off x="2248282" y="1764959"/>
              <a:ext cx="142844" cy="82792"/>
            </a:xfrm>
            <a:custGeom>
              <a:avLst/>
              <a:gdLst/>
              <a:ahLst/>
              <a:cxnLst/>
              <a:rect l="l" t="t" r="r" b="b"/>
              <a:pathLst>
                <a:path w="4372" h="2534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197;p38">
              <a:extLst>
                <a:ext uri="{FF2B5EF4-FFF2-40B4-BE49-F238E27FC236}">
                  <a16:creationId xmlns:a16="http://schemas.microsoft.com/office/drawing/2014/main" id="{B26BAB6E-B8C8-3141-BCF0-3C5C839C9F0B}"/>
                </a:ext>
              </a:extLst>
            </p:cNvPr>
            <p:cNvSpPr/>
            <p:nvPr/>
          </p:nvSpPr>
          <p:spPr>
            <a:xfrm>
              <a:off x="1025285" y="1818771"/>
              <a:ext cx="523577" cy="2196703"/>
            </a:xfrm>
            <a:custGeom>
              <a:avLst/>
              <a:gdLst/>
              <a:ahLst/>
              <a:cxnLst/>
              <a:rect l="l" t="t" r="r" b="b"/>
              <a:pathLst>
                <a:path w="16025" h="67234" extrusionOk="0">
                  <a:moveTo>
                    <a:pt x="16025" y="0"/>
                  </a:moveTo>
                  <a:lnTo>
                    <a:pt x="0" y="9247"/>
                  </a:lnTo>
                  <a:lnTo>
                    <a:pt x="0" y="67233"/>
                  </a:lnTo>
                  <a:lnTo>
                    <a:pt x="16025" y="57954"/>
                  </a:lnTo>
                  <a:lnTo>
                    <a:pt x="16025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198;p38">
              <a:extLst>
                <a:ext uri="{FF2B5EF4-FFF2-40B4-BE49-F238E27FC236}">
                  <a16:creationId xmlns:a16="http://schemas.microsoft.com/office/drawing/2014/main" id="{02E192D1-4B8E-724A-A2CA-001AF60581C2}"/>
                </a:ext>
              </a:extLst>
            </p:cNvPr>
            <p:cNvSpPr/>
            <p:nvPr/>
          </p:nvSpPr>
          <p:spPr>
            <a:xfrm>
              <a:off x="457208" y="1792894"/>
              <a:ext cx="568109" cy="2222579"/>
            </a:xfrm>
            <a:custGeom>
              <a:avLst/>
              <a:gdLst/>
              <a:ahLst/>
              <a:cxnLst/>
              <a:rect l="l" t="t" r="r" b="b"/>
              <a:pathLst>
                <a:path w="17388" h="68026" extrusionOk="0">
                  <a:moveTo>
                    <a:pt x="1" y="0"/>
                  </a:moveTo>
                  <a:lnTo>
                    <a:pt x="1" y="57986"/>
                  </a:lnTo>
                  <a:lnTo>
                    <a:pt x="17387" y="68025"/>
                  </a:lnTo>
                  <a:lnTo>
                    <a:pt x="17387" y="100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199;p38">
              <a:extLst>
                <a:ext uri="{FF2B5EF4-FFF2-40B4-BE49-F238E27FC236}">
                  <a16:creationId xmlns:a16="http://schemas.microsoft.com/office/drawing/2014/main" id="{5ED24FF8-870A-C34E-8BDE-0F4711CD90DE}"/>
                </a:ext>
              </a:extLst>
            </p:cNvPr>
            <p:cNvSpPr/>
            <p:nvPr/>
          </p:nvSpPr>
          <p:spPr>
            <a:xfrm>
              <a:off x="482039" y="1897838"/>
              <a:ext cx="519460" cy="2103129"/>
            </a:xfrm>
            <a:custGeom>
              <a:avLst/>
              <a:gdLst/>
              <a:ahLst/>
              <a:cxnLst/>
              <a:rect l="l" t="t" r="r" b="b"/>
              <a:pathLst>
                <a:path w="15899" h="64370" extrusionOk="0">
                  <a:moveTo>
                    <a:pt x="303" y="1"/>
                  </a:moveTo>
                  <a:cubicBezTo>
                    <a:pt x="128" y="1"/>
                    <a:pt x="1" y="152"/>
                    <a:pt x="1" y="399"/>
                  </a:cubicBezTo>
                  <a:lnTo>
                    <a:pt x="1" y="55186"/>
                  </a:lnTo>
                  <a:lnTo>
                    <a:pt x="15899" y="64370"/>
                  </a:lnTo>
                  <a:lnTo>
                    <a:pt x="15899" y="9551"/>
                  </a:lnTo>
                  <a:cubicBezTo>
                    <a:pt x="15899" y="9203"/>
                    <a:pt x="15645" y="8791"/>
                    <a:pt x="15329" y="8601"/>
                  </a:cubicBezTo>
                  <a:lnTo>
                    <a:pt x="539" y="82"/>
                  </a:lnTo>
                  <a:cubicBezTo>
                    <a:pt x="456" y="26"/>
                    <a:pt x="375" y="1"/>
                    <a:pt x="303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200;p38">
              <a:extLst>
                <a:ext uri="{FF2B5EF4-FFF2-40B4-BE49-F238E27FC236}">
                  <a16:creationId xmlns:a16="http://schemas.microsoft.com/office/drawing/2014/main" id="{043CE189-FB5A-2947-9E1E-2C794EBD4E1E}"/>
                </a:ext>
              </a:extLst>
            </p:cNvPr>
            <p:cNvSpPr/>
            <p:nvPr/>
          </p:nvSpPr>
          <p:spPr>
            <a:xfrm>
              <a:off x="497559" y="1924564"/>
              <a:ext cx="488421" cy="387496"/>
            </a:xfrm>
            <a:custGeom>
              <a:avLst/>
              <a:gdLst/>
              <a:ahLst/>
              <a:cxnLst/>
              <a:rect l="l" t="t" r="r" b="b"/>
              <a:pathLst>
                <a:path w="14949" h="11860" extrusionOk="0">
                  <a:moveTo>
                    <a:pt x="242" y="1"/>
                  </a:moveTo>
                  <a:cubicBezTo>
                    <a:pt x="96" y="1"/>
                    <a:pt x="1" y="107"/>
                    <a:pt x="1" y="309"/>
                  </a:cubicBezTo>
                  <a:lnTo>
                    <a:pt x="1" y="2938"/>
                  </a:lnTo>
                  <a:cubicBezTo>
                    <a:pt x="1" y="3223"/>
                    <a:pt x="191" y="3539"/>
                    <a:pt x="444" y="3698"/>
                  </a:cubicBezTo>
                  <a:lnTo>
                    <a:pt x="14505" y="11805"/>
                  </a:lnTo>
                  <a:cubicBezTo>
                    <a:pt x="14579" y="11842"/>
                    <a:pt x="14648" y="11860"/>
                    <a:pt x="14708" y="11860"/>
                  </a:cubicBezTo>
                  <a:cubicBezTo>
                    <a:pt x="14853" y="11860"/>
                    <a:pt x="14949" y="11753"/>
                    <a:pt x="14949" y="11552"/>
                  </a:cubicBezTo>
                  <a:lnTo>
                    <a:pt x="14949" y="8923"/>
                  </a:lnTo>
                  <a:cubicBezTo>
                    <a:pt x="14949" y="8670"/>
                    <a:pt x="14759" y="8321"/>
                    <a:pt x="14505" y="8195"/>
                  </a:cubicBezTo>
                  <a:lnTo>
                    <a:pt x="444" y="56"/>
                  </a:lnTo>
                  <a:cubicBezTo>
                    <a:pt x="370" y="19"/>
                    <a:pt x="302" y="1"/>
                    <a:pt x="242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201;p38">
              <a:extLst>
                <a:ext uri="{FF2B5EF4-FFF2-40B4-BE49-F238E27FC236}">
                  <a16:creationId xmlns:a16="http://schemas.microsoft.com/office/drawing/2014/main" id="{87DCB68E-B3DF-C74E-A705-C170B455BDAA}"/>
                </a:ext>
              </a:extLst>
            </p:cNvPr>
            <p:cNvSpPr/>
            <p:nvPr/>
          </p:nvSpPr>
          <p:spPr>
            <a:xfrm>
              <a:off x="521377" y="1961550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202;p38">
              <a:extLst>
                <a:ext uri="{FF2B5EF4-FFF2-40B4-BE49-F238E27FC236}">
                  <a16:creationId xmlns:a16="http://schemas.microsoft.com/office/drawing/2014/main" id="{C5E10BE3-263C-5140-BCB3-8C6DFF253434}"/>
                </a:ext>
              </a:extLst>
            </p:cNvPr>
            <p:cNvSpPr/>
            <p:nvPr/>
          </p:nvSpPr>
          <p:spPr>
            <a:xfrm>
              <a:off x="521377" y="198742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203;p38">
              <a:extLst>
                <a:ext uri="{FF2B5EF4-FFF2-40B4-BE49-F238E27FC236}">
                  <a16:creationId xmlns:a16="http://schemas.microsoft.com/office/drawing/2014/main" id="{F9AB8091-6873-0640-931C-446C112F26ED}"/>
                </a:ext>
              </a:extLst>
            </p:cNvPr>
            <p:cNvSpPr/>
            <p:nvPr/>
          </p:nvSpPr>
          <p:spPr>
            <a:xfrm>
              <a:off x="521377" y="201431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204;p38">
              <a:extLst>
                <a:ext uri="{FF2B5EF4-FFF2-40B4-BE49-F238E27FC236}">
                  <a16:creationId xmlns:a16="http://schemas.microsoft.com/office/drawing/2014/main" id="{DB0AFD5E-C864-3F47-A0E2-6CA5F2609BB6}"/>
                </a:ext>
              </a:extLst>
            </p:cNvPr>
            <p:cNvSpPr/>
            <p:nvPr/>
          </p:nvSpPr>
          <p:spPr>
            <a:xfrm>
              <a:off x="829707" y="2162780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1" y="112"/>
                    <a:pt x="1" y="334"/>
                    <a:pt x="127" y="555"/>
                  </a:cubicBezTo>
                  <a:cubicBezTo>
                    <a:pt x="225" y="752"/>
                    <a:pt x="381" y="872"/>
                    <a:pt x="505" y="872"/>
                  </a:cubicBezTo>
                  <a:cubicBezTo>
                    <a:pt x="540" y="872"/>
                    <a:pt x="574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205;p38">
              <a:extLst>
                <a:ext uri="{FF2B5EF4-FFF2-40B4-BE49-F238E27FC236}">
                  <a16:creationId xmlns:a16="http://schemas.microsoft.com/office/drawing/2014/main" id="{3B688829-253D-9F4F-ABF1-343BECCC8D6F}"/>
                </a:ext>
              </a:extLst>
            </p:cNvPr>
            <p:cNvSpPr/>
            <p:nvPr/>
          </p:nvSpPr>
          <p:spPr>
            <a:xfrm>
              <a:off x="877311" y="2190715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80"/>
                    <a:pt x="0" y="334"/>
                    <a:pt x="127" y="555"/>
                  </a:cubicBezTo>
                  <a:cubicBezTo>
                    <a:pt x="228" y="758"/>
                    <a:pt x="391" y="859"/>
                    <a:pt x="516" y="859"/>
                  </a:cubicBezTo>
                  <a:cubicBezTo>
                    <a:pt x="548" y="859"/>
                    <a:pt x="577" y="853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206;p38">
              <a:extLst>
                <a:ext uri="{FF2B5EF4-FFF2-40B4-BE49-F238E27FC236}">
                  <a16:creationId xmlns:a16="http://schemas.microsoft.com/office/drawing/2014/main" id="{823497D6-6090-B844-B18C-7E47267305C3}"/>
                </a:ext>
              </a:extLst>
            </p:cNvPr>
            <p:cNvSpPr/>
            <p:nvPr/>
          </p:nvSpPr>
          <p:spPr>
            <a:xfrm>
              <a:off x="926973" y="2218356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63" y="1"/>
                  </a:moveTo>
                  <a:cubicBezTo>
                    <a:pt x="62" y="1"/>
                    <a:pt x="1" y="94"/>
                    <a:pt x="1" y="248"/>
                  </a:cubicBezTo>
                  <a:cubicBezTo>
                    <a:pt x="1" y="469"/>
                    <a:pt x="127" y="723"/>
                    <a:pt x="317" y="818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6" y="782"/>
                    <a:pt x="666" y="628"/>
                  </a:cubicBezTo>
                  <a:cubicBezTo>
                    <a:pt x="666" y="406"/>
                    <a:pt x="507" y="153"/>
                    <a:pt x="317" y="58"/>
                  </a:cubicBezTo>
                  <a:cubicBezTo>
                    <a:pt x="259" y="19"/>
                    <a:pt x="207" y="1"/>
                    <a:pt x="163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207;p38">
              <a:extLst>
                <a:ext uri="{FF2B5EF4-FFF2-40B4-BE49-F238E27FC236}">
                  <a16:creationId xmlns:a16="http://schemas.microsoft.com/office/drawing/2014/main" id="{6A4894D4-E868-CD49-B9D5-6D742EB35767}"/>
                </a:ext>
              </a:extLst>
            </p:cNvPr>
            <p:cNvSpPr/>
            <p:nvPr/>
          </p:nvSpPr>
          <p:spPr>
            <a:xfrm>
              <a:off x="497559" y="2063227"/>
              <a:ext cx="488421" cy="387496"/>
            </a:xfrm>
            <a:custGeom>
              <a:avLst/>
              <a:gdLst/>
              <a:ahLst/>
              <a:cxnLst/>
              <a:rect l="l" t="t" r="r" b="b"/>
              <a:pathLst>
                <a:path w="14949" h="11860" extrusionOk="0">
                  <a:moveTo>
                    <a:pt x="242" y="0"/>
                  </a:moveTo>
                  <a:cubicBezTo>
                    <a:pt x="96" y="0"/>
                    <a:pt x="1" y="107"/>
                    <a:pt x="1" y="309"/>
                  </a:cubicBezTo>
                  <a:lnTo>
                    <a:pt x="1" y="2937"/>
                  </a:lnTo>
                  <a:cubicBezTo>
                    <a:pt x="1" y="3191"/>
                    <a:pt x="191" y="3539"/>
                    <a:pt x="444" y="3666"/>
                  </a:cubicBezTo>
                  <a:lnTo>
                    <a:pt x="14505" y="11805"/>
                  </a:lnTo>
                  <a:cubicBezTo>
                    <a:pt x="14579" y="11841"/>
                    <a:pt x="14648" y="11860"/>
                    <a:pt x="14708" y="11860"/>
                  </a:cubicBezTo>
                  <a:cubicBezTo>
                    <a:pt x="14853" y="11860"/>
                    <a:pt x="14949" y="11753"/>
                    <a:pt x="14949" y="11551"/>
                  </a:cubicBezTo>
                  <a:lnTo>
                    <a:pt x="14949" y="8923"/>
                  </a:lnTo>
                  <a:cubicBezTo>
                    <a:pt x="14949" y="8669"/>
                    <a:pt x="14759" y="8321"/>
                    <a:pt x="14505" y="8194"/>
                  </a:cubicBezTo>
                  <a:lnTo>
                    <a:pt x="444" y="55"/>
                  </a:lnTo>
                  <a:cubicBezTo>
                    <a:pt x="370" y="18"/>
                    <a:pt x="302" y="0"/>
                    <a:pt x="242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208;p38">
              <a:extLst>
                <a:ext uri="{FF2B5EF4-FFF2-40B4-BE49-F238E27FC236}">
                  <a16:creationId xmlns:a16="http://schemas.microsoft.com/office/drawing/2014/main" id="{0AA8E306-ECBB-6A4B-8B22-429D623F4D86}"/>
                </a:ext>
              </a:extLst>
            </p:cNvPr>
            <p:cNvSpPr/>
            <p:nvPr/>
          </p:nvSpPr>
          <p:spPr>
            <a:xfrm>
              <a:off x="521377" y="2100212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209;p38">
              <a:extLst>
                <a:ext uri="{FF2B5EF4-FFF2-40B4-BE49-F238E27FC236}">
                  <a16:creationId xmlns:a16="http://schemas.microsoft.com/office/drawing/2014/main" id="{39870C64-AF12-CB49-8B7B-24C94F40B92C}"/>
                </a:ext>
              </a:extLst>
            </p:cNvPr>
            <p:cNvSpPr/>
            <p:nvPr/>
          </p:nvSpPr>
          <p:spPr>
            <a:xfrm>
              <a:off x="521377" y="2126056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210;p38">
              <a:extLst>
                <a:ext uri="{FF2B5EF4-FFF2-40B4-BE49-F238E27FC236}">
                  <a16:creationId xmlns:a16="http://schemas.microsoft.com/office/drawing/2014/main" id="{B219125C-CF70-5B45-923D-C8401D143A89}"/>
                </a:ext>
              </a:extLst>
            </p:cNvPr>
            <p:cNvSpPr/>
            <p:nvPr/>
          </p:nvSpPr>
          <p:spPr>
            <a:xfrm>
              <a:off x="521377" y="215297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211;p38">
              <a:extLst>
                <a:ext uri="{FF2B5EF4-FFF2-40B4-BE49-F238E27FC236}">
                  <a16:creationId xmlns:a16="http://schemas.microsoft.com/office/drawing/2014/main" id="{76504FD0-22CB-EC45-8DDB-F74A9624D90E}"/>
                </a:ext>
              </a:extLst>
            </p:cNvPr>
            <p:cNvSpPr/>
            <p:nvPr/>
          </p:nvSpPr>
          <p:spPr>
            <a:xfrm>
              <a:off x="830753" y="2301148"/>
              <a:ext cx="21760" cy="28556"/>
            </a:xfrm>
            <a:custGeom>
              <a:avLst/>
              <a:gdLst/>
              <a:ahLst/>
              <a:cxnLst/>
              <a:rect l="l" t="t" r="r" b="b"/>
              <a:pathLst>
                <a:path w="666" h="874" extrusionOk="0">
                  <a:moveTo>
                    <a:pt x="162" y="0"/>
                  </a:moveTo>
                  <a:cubicBezTo>
                    <a:pt x="61" y="0"/>
                    <a:pt x="0" y="93"/>
                    <a:pt x="0" y="247"/>
                  </a:cubicBezTo>
                  <a:cubicBezTo>
                    <a:pt x="0" y="469"/>
                    <a:pt x="127" y="722"/>
                    <a:pt x="317" y="817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5" y="781"/>
                    <a:pt x="665" y="627"/>
                  </a:cubicBezTo>
                  <a:cubicBezTo>
                    <a:pt x="665" y="406"/>
                    <a:pt x="507" y="152"/>
                    <a:pt x="317" y="57"/>
                  </a:cubicBezTo>
                  <a:cubicBezTo>
                    <a:pt x="259" y="18"/>
                    <a:pt x="207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212;p38">
              <a:extLst>
                <a:ext uri="{FF2B5EF4-FFF2-40B4-BE49-F238E27FC236}">
                  <a16:creationId xmlns:a16="http://schemas.microsoft.com/office/drawing/2014/main" id="{1C59F700-8A5B-ED43-B93F-C22835E21151}"/>
                </a:ext>
              </a:extLst>
            </p:cNvPr>
            <p:cNvSpPr/>
            <p:nvPr/>
          </p:nvSpPr>
          <p:spPr>
            <a:xfrm>
              <a:off x="878357" y="2329083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87" y="1"/>
                  </a:moveTo>
                  <a:cubicBezTo>
                    <a:pt x="76" y="1"/>
                    <a:pt x="0" y="93"/>
                    <a:pt x="0" y="247"/>
                  </a:cubicBezTo>
                  <a:cubicBezTo>
                    <a:pt x="0" y="469"/>
                    <a:pt x="158" y="722"/>
                    <a:pt x="348" y="817"/>
                  </a:cubicBezTo>
                  <a:cubicBezTo>
                    <a:pt x="407" y="856"/>
                    <a:pt x="459" y="874"/>
                    <a:pt x="503" y="874"/>
                  </a:cubicBezTo>
                  <a:cubicBezTo>
                    <a:pt x="604" y="874"/>
                    <a:pt x="665" y="781"/>
                    <a:pt x="665" y="627"/>
                  </a:cubicBezTo>
                  <a:cubicBezTo>
                    <a:pt x="665" y="406"/>
                    <a:pt x="538" y="152"/>
                    <a:pt x="348" y="57"/>
                  </a:cubicBezTo>
                  <a:cubicBezTo>
                    <a:pt x="290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213;p38">
              <a:extLst>
                <a:ext uri="{FF2B5EF4-FFF2-40B4-BE49-F238E27FC236}">
                  <a16:creationId xmlns:a16="http://schemas.microsoft.com/office/drawing/2014/main" id="{3A61C021-80AA-6B4C-A1AA-6F15F82B933C}"/>
                </a:ext>
              </a:extLst>
            </p:cNvPr>
            <p:cNvSpPr/>
            <p:nvPr/>
          </p:nvSpPr>
          <p:spPr>
            <a:xfrm>
              <a:off x="924915" y="2356789"/>
              <a:ext cx="24864" cy="28523"/>
            </a:xfrm>
            <a:custGeom>
              <a:avLst/>
              <a:gdLst/>
              <a:ahLst/>
              <a:cxnLst/>
              <a:rect l="l" t="t" r="r" b="b"/>
              <a:pathLst>
                <a:path w="761" h="873" extrusionOk="0">
                  <a:moveTo>
                    <a:pt x="255" y="1"/>
                  </a:moveTo>
                  <a:cubicBezTo>
                    <a:pt x="220" y="1"/>
                    <a:pt x="188" y="11"/>
                    <a:pt x="159" y="33"/>
                  </a:cubicBezTo>
                  <a:cubicBezTo>
                    <a:pt x="0" y="96"/>
                    <a:pt x="0" y="349"/>
                    <a:pt x="159" y="571"/>
                  </a:cubicBezTo>
                  <a:cubicBezTo>
                    <a:pt x="263" y="754"/>
                    <a:pt x="411" y="872"/>
                    <a:pt x="548" y="872"/>
                  </a:cubicBezTo>
                  <a:cubicBezTo>
                    <a:pt x="577" y="872"/>
                    <a:pt x="606" y="867"/>
                    <a:pt x="634" y="856"/>
                  </a:cubicBezTo>
                  <a:cubicBezTo>
                    <a:pt x="760" y="761"/>
                    <a:pt x="760" y="508"/>
                    <a:pt x="634" y="286"/>
                  </a:cubicBezTo>
                  <a:cubicBezTo>
                    <a:pt x="512" y="115"/>
                    <a:pt x="371" y="1"/>
                    <a:pt x="25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214;p38">
              <a:extLst>
                <a:ext uri="{FF2B5EF4-FFF2-40B4-BE49-F238E27FC236}">
                  <a16:creationId xmlns:a16="http://schemas.microsoft.com/office/drawing/2014/main" id="{6F56EB92-FFCB-FD4B-A6C0-9291E186491D}"/>
                </a:ext>
              </a:extLst>
            </p:cNvPr>
            <p:cNvSpPr/>
            <p:nvPr/>
          </p:nvSpPr>
          <p:spPr>
            <a:xfrm>
              <a:off x="497559" y="2201399"/>
              <a:ext cx="488421" cy="387790"/>
            </a:xfrm>
            <a:custGeom>
              <a:avLst/>
              <a:gdLst/>
              <a:ahLst/>
              <a:cxnLst/>
              <a:rect l="l" t="t" r="r" b="b"/>
              <a:pathLst>
                <a:path w="14949" h="11869" extrusionOk="0">
                  <a:moveTo>
                    <a:pt x="235" y="0"/>
                  </a:moveTo>
                  <a:cubicBezTo>
                    <a:pt x="93" y="0"/>
                    <a:pt x="1" y="115"/>
                    <a:pt x="1" y="292"/>
                  </a:cubicBezTo>
                  <a:lnTo>
                    <a:pt x="1" y="2920"/>
                  </a:lnTo>
                  <a:cubicBezTo>
                    <a:pt x="1" y="3205"/>
                    <a:pt x="191" y="3554"/>
                    <a:pt x="444" y="3680"/>
                  </a:cubicBezTo>
                  <a:lnTo>
                    <a:pt x="14505" y="11819"/>
                  </a:lnTo>
                  <a:cubicBezTo>
                    <a:pt x="14573" y="11853"/>
                    <a:pt x="14637" y="11869"/>
                    <a:pt x="14693" y="11869"/>
                  </a:cubicBezTo>
                  <a:cubicBezTo>
                    <a:pt x="14847" y="11869"/>
                    <a:pt x="14949" y="11751"/>
                    <a:pt x="14949" y="11566"/>
                  </a:cubicBezTo>
                  <a:lnTo>
                    <a:pt x="14949" y="8937"/>
                  </a:lnTo>
                  <a:cubicBezTo>
                    <a:pt x="14949" y="8652"/>
                    <a:pt x="14759" y="8336"/>
                    <a:pt x="14505" y="8177"/>
                  </a:cubicBezTo>
                  <a:lnTo>
                    <a:pt x="444" y="70"/>
                  </a:lnTo>
                  <a:cubicBezTo>
                    <a:pt x="367" y="22"/>
                    <a:pt x="296" y="0"/>
                    <a:pt x="235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215;p38">
              <a:extLst>
                <a:ext uri="{FF2B5EF4-FFF2-40B4-BE49-F238E27FC236}">
                  <a16:creationId xmlns:a16="http://schemas.microsoft.com/office/drawing/2014/main" id="{B47D0826-90C5-AA44-8B20-F56ECB29B6BA}"/>
                </a:ext>
              </a:extLst>
            </p:cNvPr>
            <p:cNvSpPr/>
            <p:nvPr/>
          </p:nvSpPr>
          <p:spPr>
            <a:xfrm>
              <a:off x="521377" y="223782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216;p38">
              <a:extLst>
                <a:ext uri="{FF2B5EF4-FFF2-40B4-BE49-F238E27FC236}">
                  <a16:creationId xmlns:a16="http://schemas.microsoft.com/office/drawing/2014/main" id="{A1C87BDA-F6B9-3747-A735-AC5B6D8E5D88}"/>
                </a:ext>
              </a:extLst>
            </p:cNvPr>
            <p:cNvSpPr/>
            <p:nvPr/>
          </p:nvSpPr>
          <p:spPr>
            <a:xfrm>
              <a:off x="521377" y="226471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217;p38">
              <a:extLst>
                <a:ext uri="{FF2B5EF4-FFF2-40B4-BE49-F238E27FC236}">
                  <a16:creationId xmlns:a16="http://schemas.microsoft.com/office/drawing/2014/main" id="{51B74786-027D-B74A-B931-53D6C64FB630}"/>
                </a:ext>
              </a:extLst>
            </p:cNvPr>
            <p:cNvSpPr/>
            <p:nvPr/>
          </p:nvSpPr>
          <p:spPr>
            <a:xfrm>
              <a:off x="521377" y="2290594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218;p38">
              <a:extLst>
                <a:ext uri="{FF2B5EF4-FFF2-40B4-BE49-F238E27FC236}">
                  <a16:creationId xmlns:a16="http://schemas.microsoft.com/office/drawing/2014/main" id="{E7EE59F7-5DBA-034C-BBB4-10315AB5E253}"/>
                </a:ext>
              </a:extLst>
            </p:cNvPr>
            <p:cNvSpPr/>
            <p:nvPr/>
          </p:nvSpPr>
          <p:spPr>
            <a:xfrm>
              <a:off x="830753" y="2439810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62" y="0"/>
                  </a:moveTo>
                  <a:cubicBezTo>
                    <a:pt x="61" y="0"/>
                    <a:pt x="0" y="93"/>
                    <a:pt x="0" y="247"/>
                  </a:cubicBezTo>
                  <a:cubicBezTo>
                    <a:pt x="0" y="437"/>
                    <a:pt x="127" y="722"/>
                    <a:pt x="317" y="817"/>
                  </a:cubicBezTo>
                  <a:cubicBezTo>
                    <a:pt x="374" y="845"/>
                    <a:pt x="428" y="860"/>
                    <a:pt x="476" y="860"/>
                  </a:cubicBezTo>
                  <a:cubicBezTo>
                    <a:pt x="588" y="860"/>
                    <a:pt x="665" y="782"/>
                    <a:pt x="665" y="627"/>
                  </a:cubicBezTo>
                  <a:cubicBezTo>
                    <a:pt x="665" y="405"/>
                    <a:pt x="507" y="152"/>
                    <a:pt x="317" y="57"/>
                  </a:cubicBezTo>
                  <a:cubicBezTo>
                    <a:pt x="259" y="18"/>
                    <a:pt x="207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219;p38">
              <a:extLst>
                <a:ext uri="{FF2B5EF4-FFF2-40B4-BE49-F238E27FC236}">
                  <a16:creationId xmlns:a16="http://schemas.microsoft.com/office/drawing/2014/main" id="{8E3033E9-2387-FC44-BA1F-9CABFD7B2A2F}"/>
                </a:ext>
              </a:extLst>
            </p:cNvPr>
            <p:cNvSpPr/>
            <p:nvPr/>
          </p:nvSpPr>
          <p:spPr>
            <a:xfrm>
              <a:off x="877311" y="2467516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6"/>
                    <a:pt x="0" y="349"/>
                    <a:pt x="127" y="571"/>
                  </a:cubicBezTo>
                  <a:cubicBezTo>
                    <a:pt x="232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07"/>
                    <a:pt x="602" y="286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220;p38">
              <a:extLst>
                <a:ext uri="{FF2B5EF4-FFF2-40B4-BE49-F238E27FC236}">
                  <a16:creationId xmlns:a16="http://schemas.microsoft.com/office/drawing/2014/main" id="{82DE581B-E5CD-B24F-8D83-8B203014CB30}"/>
                </a:ext>
              </a:extLst>
            </p:cNvPr>
            <p:cNvSpPr/>
            <p:nvPr/>
          </p:nvSpPr>
          <p:spPr>
            <a:xfrm>
              <a:off x="924915" y="2494928"/>
              <a:ext cx="24864" cy="28490"/>
            </a:xfrm>
            <a:custGeom>
              <a:avLst/>
              <a:gdLst/>
              <a:ahLst/>
              <a:cxnLst/>
              <a:rect l="l" t="t" r="r" b="b"/>
              <a:pathLst>
                <a:path w="761" h="872" extrusionOk="0">
                  <a:moveTo>
                    <a:pt x="230" y="0"/>
                  </a:moveTo>
                  <a:cubicBezTo>
                    <a:pt x="205" y="0"/>
                    <a:pt x="181" y="6"/>
                    <a:pt x="159" y="17"/>
                  </a:cubicBezTo>
                  <a:cubicBezTo>
                    <a:pt x="0" y="112"/>
                    <a:pt x="0" y="333"/>
                    <a:pt x="159" y="587"/>
                  </a:cubicBezTo>
                  <a:cubicBezTo>
                    <a:pt x="256" y="757"/>
                    <a:pt x="391" y="872"/>
                    <a:pt x="521" y="872"/>
                  </a:cubicBezTo>
                  <a:cubicBezTo>
                    <a:pt x="559" y="872"/>
                    <a:pt x="597" y="862"/>
                    <a:pt x="634" y="840"/>
                  </a:cubicBezTo>
                  <a:cubicBezTo>
                    <a:pt x="760" y="777"/>
                    <a:pt x="760" y="523"/>
                    <a:pt x="634" y="302"/>
                  </a:cubicBezTo>
                  <a:cubicBezTo>
                    <a:pt x="503" y="119"/>
                    <a:pt x="350" y="0"/>
                    <a:pt x="23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221;p38">
              <a:extLst>
                <a:ext uri="{FF2B5EF4-FFF2-40B4-BE49-F238E27FC236}">
                  <a16:creationId xmlns:a16="http://schemas.microsoft.com/office/drawing/2014/main" id="{C44049D6-F58A-BD49-A916-01D67B6AECF0}"/>
                </a:ext>
              </a:extLst>
            </p:cNvPr>
            <p:cNvSpPr/>
            <p:nvPr/>
          </p:nvSpPr>
          <p:spPr>
            <a:xfrm>
              <a:off x="497559" y="2339669"/>
              <a:ext cx="488421" cy="387790"/>
            </a:xfrm>
            <a:custGeom>
              <a:avLst/>
              <a:gdLst/>
              <a:ahLst/>
              <a:cxnLst/>
              <a:rect l="l" t="t" r="r" b="b"/>
              <a:pathLst>
                <a:path w="14949" h="11869" extrusionOk="0">
                  <a:moveTo>
                    <a:pt x="257" y="0"/>
                  </a:moveTo>
                  <a:cubicBezTo>
                    <a:pt x="103" y="0"/>
                    <a:pt x="1" y="118"/>
                    <a:pt x="1" y="303"/>
                  </a:cubicBezTo>
                  <a:lnTo>
                    <a:pt x="1" y="2932"/>
                  </a:lnTo>
                  <a:cubicBezTo>
                    <a:pt x="1" y="3217"/>
                    <a:pt x="191" y="3534"/>
                    <a:pt x="444" y="3692"/>
                  </a:cubicBezTo>
                  <a:lnTo>
                    <a:pt x="14505" y="11799"/>
                  </a:lnTo>
                  <a:cubicBezTo>
                    <a:pt x="14581" y="11846"/>
                    <a:pt x="14650" y="11868"/>
                    <a:pt x="14711" y="11868"/>
                  </a:cubicBezTo>
                  <a:cubicBezTo>
                    <a:pt x="14855" y="11868"/>
                    <a:pt x="14949" y="11746"/>
                    <a:pt x="14949" y="11546"/>
                  </a:cubicBezTo>
                  <a:lnTo>
                    <a:pt x="14949" y="8949"/>
                  </a:lnTo>
                  <a:cubicBezTo>
                    <a:pt x="14949" y="8664"/>
                    <a:pt x="14759" y="8316"/>
                    <a:pt x="14505" y="8189"/>
                  </a:cubicBezTo>
                  <a:lnTo>
                    <a:pt x="444" y="50"/>
                  </a:lnTo>
                  <a:cubicBezTo>
                    <a:pt x="376" y="16"/>
                    <a:pt x="313" y="0"/>
                    <a:pt x="25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222;p38">
              <a:extLst>
                <a:ext uri="{FF2B5EF4-FFF2-40B4-BE49-F238E27FC236}">
                  <a16:creationId xmlns:a16="http://schemas.microsoft.com/office/drawing/2014/main" id="{09224FCC-FA28-8648-B602-D47153E769A2}"/>
                </a:ext>
              </a:extLst>
            </p:cNvPr>
            <p:cNvSpPr/>
            <p:nvPr/>
          </p:nvSpPr>
          <p:spPr>
            <a:xfrm>
              <a:off x="521377" y="237645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223;p38">
              <a:extLst>
                <a:ext uri="{FF2B5EF4-FFF2-40B4-BE49-F238E27FC236}">
                  <a16:creationId xmlns:a16="http://schemas.microsoft.com/office/drawing/2014/main" id="{F0EEE21C-7379-A543-A044-33BECB8FD25C}"/>
                </a:ext>
              </a:extLst>
            </p:cNvPr>
            <p:cNvSpPr/>
            <p:nvPr/>
          </p:nvSpPr>
          <p:spPr>
            <a:xfrm>
              <a:off x="521377" y="2403380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224;p38">
              <a:extLst>
                <a:ext uri="{FF2B5EF4-FFF2-40B4-BE49-F238E27FC236}">
                  <a16:creationId xmlns:a16="http://schemas.microsoft.com/office/drawing/2014/main" id="{F9BC0E5A-948D-F447-81FA-977DE294018D}"/>
                </a:ext>
              </a:extLst>
            </p:cNvPr>
            <p:cNvSpPr/>
            <p:nvPr/>
          </p:nvSpPr>
          <p:spPr>
            <a:xfrm>
              <a:off x="521377" y="2429224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225;p38">
              <a:extLst>
                <a:ext uri="{FF2B5EF4-FFF2-40B4-BE49-F238E27FC236}">
                  <a16:creationId xmlns:a16="http://schemas.microsoft.com/office/drawing/2014/main" id="{0517D652-9B6B-BA40-A011-D8EFDCC5CB99}"/>
                </a:ext>
              </a:extLst>
            </p:cNvPr>
            <p:cNvSpPr/>
            <p:nvPr/>
          </p:nvSpPr>
          <p:spPr>
            <a:xfrm>
              <a:off x="830753" y="2578047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179" y="1"/>
                  </a:moveTo>
                  <a:cubicBezTo>
                    <a:pt x="68" y="1"/>
                    <a:pt x="0" y="89"/>
                    <a:pt x="0" y="228"/>
                  </a:cubicBezTo>
                  <a:cubicBezTo>
                    <a:pt x="0" y="449"/>
                    <a:pt x="127" y="703"/>
                    <a:pt x="317" y="830"/>
                  </a:cubicBezTo>
                  <a:cubicBezTo>
                    <a:pt x="368" y="855"/>
                    <a:pt x="417" y="867"/>
                    <a:pt x="460" y="867"/>
                  </a:cubicBezTo>
                  <a:cubicBezTo>
                    <a:pt x="581" y="867"/>
                    <a:pt x="665" y="779"/>
                    <a:pt x="665" y="639"/>
                  </a:cubicBezTo>
                  <a:cubicBezTo>
                    <a:pt x="665" y="418"/>
                    <a:pt x="507" y="164"/>
                    <a:pt x="317" y="38"/>
                  </a:cubicBezTo>
                  <a:cubicBezTo>
                    <a:pt x="266" y="12"/>
                    <a:pt x="220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226;p38">
              <a:extLst>
                <a:ext uri="{FF2B5EF4-FFF2-40B4-BE49-F238E27FC236}">
                  <a16:creationId xmlns:a16="http://schemas.microsoft.com/office/drawing/2014/main" id="{B977F545-C3E6-5446-9414-AA9624583346}"/>
                </a:ext>
              </a:extLst>
            </p:cNvPr>
            <p:cNvSpPr/>
            <p:nvPr/>
          </p:nvSpPr>
          <p:spPr>
            <a:xfrm>
              <a:off x="877311" y="260562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227;p38">
              <a:extLst>
                <a:ext uri="{FF2B5EF4-FFF2-40B4-BE49-F238E27FC236}">
                  <a16:creationId xmlns:a16="http://schemas.microsoft.com/office/drawing/2014/main" id="{F5ED3010-0C27-8E4D-B100-F62674D564A8}"/>
                </a:ext>
              </a:extLst>
            </p:cNvPr>
            <p:cNvSpPr/>
            <p:nvPr/>
          </p:nvSpPr>
          <p:spPr>
            <a:xfrm>
              <a:off x="926973" y="2633754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65" y="0"/>
                  </a:moveTo>
                  <a:cubicBezTo>
                    <a:pt x="63" y="0"/>
                    <a:pt x="1" y="78"/>
                    <a:pt x="1" y="233"/>
                  </a:cubicBezTo>
                  <a:cubicBezTo>
                    <a:pt x="1" y="455"/>
                    <a:pt x="127" y="708"/>
                    <a:pt x="317" y="803"/>
                  </a:cubicBezTo>
                  <a:cubicBezTo>
                    <a:pt x="375" y="842"/>
                    <a:pt x="430" y="860"/>
                    <a:pt x="479" y="860"/>
                  </a:cubicBezTo>
                  <a:cubicBezTo>
                    <a:pt x="589" y="860"/>
                    <a:pt x="666" y="767"/>
                    <a:pt x="666" y="613"/>
                  </a:cubicBezTo>
                  <a:cubicBezTo>
                    <a:pt x="666" y="423"/>
                    <a:pt x="507" y="138"/>
                    <a:pt x="317" y="43"/>
                  </a:cubicBezTo>
                  <a:cubicBezTo>
                    <a:pt x="260" y="14"/>
                    <a:pt x="209" y="0"/>
                    <a:pt x="16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228;p38">
              <a:extLst>
                <a:ext uri="{FF2B5EF4-FFF2-40B4-BE49-F238E27FC236}">
                  <a16:creationId xmlns:a16="http://schemas.microsoft.com/office/drawing/2014/main" id="{9C028E0C-171D-E940-A451-7D40DF98DDC0}"/>
                </a:ext>
              </a:extLst>
            </p:cNvPr>
            <p:cNvSpPr/>
            <p:nvPr/>
          </p:nvSpPr>
          <p:spPr>
            <a:xfrm>
              <a:off x="497559" y="2478135"/>
              <a:ext cx="488421" cy="387496"/>
            </a:xfrm>
            <a:custGeom>
              <a:avLst/>
              <a:gdLst/>
              <a:ahLst/>
              <a:cxnLst/>
              <a:rect l="l" t="t" r="r" b="b"/>
              <a:pathLst>
                <a:path w="14949" h="11860" extrusionOk="0">
                  <a:moveTo>
                    <a:pt x="242" y="1"/>
                  </a:moveTo>
                  <a:cubicBezTo>
                    <a:pt x="96" y="1"/>
                    <a:pt x="1" y="107"/>
                    <a:pt x="1" y="309"/>
                  </a:cubicBezTo>
                  <a:lnTo>
                    <a:pt x="1" y="2937"/>
                  </a:lnTo>
                  <a:cubicBezTo>
                    <a:pt x="1" y="3191"/>
                    <a:pt x="191" y="3539"/>
                    <a:pt x="444" y="3666"/>
                  </a:cubicBezTo>
                  <a:lnTo>
                    <a:pt x="14505" y="11805"/>
                  </a:lnTo>
                  <a:cubicBezTo>
                    <a:pt x="14579" y="11842"/>
                    <a:pt x="14648" y="11860"/>
                    <a:pt x="14708" y="11860"/>
                  </a:cubicBezTo>
                  <a:cubicBezTo>
                    <a:pt x="14853" y="11860"/>
                    <a:pt x="14949" y="11753"/>
                    <a:pt x="14949" y="11551"/>
                  </a:cubicBezTo>
                  <a:lnTo>
                    <a:pt x="14949" y="8923"/>
                  </a:lnTo>
                  <a:cubicBezTo>
                    <a:pt x="14949" y="8670"/>
                    <a:pt x="14759" y="8321"/>
                    <a:pt x="14505" y="8194"/>
                  </a:cubicBezTo>
                  <a:lnTo>
                    <a:pt x="444" y="56"/>
                  </a:lnTo>
                  <a:cubicBezTo>
                    <a:pt x="370" y="19"/>
                    <a:pt x="302" y="1"/>
                    <a:pt x="242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229;p38">
              <a:extLst>
                <a:ext uri="{FF2B5EF4-FFF2-40B4-BE49-F238E27FC236}">
                  <a16:creationId xmlns:a16="http://schemas.microsoft.com/office/drawing/2014/main" id="{1BA8199E-9D0B-6A4B-A5B6-8BB8CAD3B7C7}"/>
                </a:ext>
              </a:extLst>
            </p:cNvPr>
            <p:cNvSpPr/>
            <p:nvPr/>
          </p:nvSpPr>
          <p:spPr>
            <a:xfrm>
              <a:off x="521377" y="2515120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230;p38">
              <a:extLst>
                <a:ext uri="{FF2B5EF4-FFF2-40B4-BE49-F238E27FC236}">
                  <a16:creationId xmlns:a16="http://schemas.microsoft.com/office/drawing/2014/main" id="{E067035A-673C-AA40-9AEA-A9517EF73897}"/>
                </a:ext>
              </a:extLst>
            </p:cNvPr>
            <p:cNvSpPr/>
            <p:nvPr/>
          </p:nvSpPr>
          <p:spPr>
            <a:xfrm>
              <a:off x="521377" y="2540997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231;p38">
              <a:extLst>
                <a:ext uri="{FF2B5EF4-FFF2-40B4-BE49-F238E27FC236}">
                  <a16:creationId xmlns:a16="http://schemas.microsoft.com/office/drawing/2014/main" id="{6C7E9F58-6B2F-E44D-8AE8-16AF5FF4E9AE}"/>
                </a:ext>
              </a:extLst>
            </p:cNvPr>
            <p:cNvSpPr/>
            <p:nvPr/>
          </p:nvSpPr>
          <p:spPr>
            <a:xfrm>
              <a:off x="521377" y="256788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232;p38">
              <a:extLst>
                <a:ext uri="{FF2B5EF4-FFF2-40B4-BE49-F238E27FC236}">
                  <a16:creationId xmlns:a16="http://schemas.microsoft.com/office/drawing/2014/main" id="{E25A825D-18A3-434A-BA02-3E621B7684FF}"/>
                </a:ext>
              </a:extLst>
            </p:cNvPr>
            <p:cNvSpPr/>
            <p:nvPr/>
          </p:nvSpPr>
          <p:spPr>
            <a:xfrm>
              <a:off x="830753" y="2716513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1"/>
                  </a:moveTo>
                  <a:cubicBezTo>
                    <a:pt x="62" y="1"/>
                    <a:pt x="0" y="78"/>
                    <a:pt x="0" y="233"/>
                  </a:cubicBezTo>
                  <a:cubicBezTo>
                    <a:pt x="0" y="455"/>
                    <a:pt x="127" y="708"/>
                    <a:pt x="317" y="835"/>
                  </a:cubicBezTo>
                  <a:cubicBezTo>
                    <a:pt x="367" y="860"/>
                    <a:pt x="414" y="872"/>
                    <a:pt x="457" y="872"/>
                  </a:cubicBezTo>
                  <a:cubicBezTo>
                    <a:pt x="579" y="872"/>
                    <a:pt x="665" y="777"/>
                    <a:pt x="665" y="613"/>
                  </a:cubicBezTo>
                  <a:cubicBezTo>
                    <a:pt x="665" y="423"/>
                    <a:pt x="507" y="138"/>
                    <a:pt x="317" y="43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233;p38">
              <a:extLst>
                <a:ext uri="{FF2B5EF4-FFF2-40B4-BE49-F238E27FC236}">
                  <a16:creationId xmlns:a16="http://schemas.microsoft.com/office/drawing/2014/main" id="{A54AFC60-44A3-6040-8330-1FF430D9384B}"/>
                </a:ext>
              </a:extLst>
            </p:cNvPr>
            <p:cNvSpPr/>
            <p:nvPr/>
          </p:nvSpPr>
          <p:spPr>
            <a:xfrm>
              <a:off x="878357" y="2744448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89" y="1"/>
                  </a:moveTo>
                  <a:cubicBezTo>
                    <a:pt x="78" y="1"/>
                    <a:pt x="0" y="78"/>
                    <a:pt x="0" y="233"/>
                  </a:cubicBezTo>
                  <a:cubicBezTo>
                    <a:pt x="0" y="455"/>
                    <a:pt x="158" y="709"/>
                    <a:pt x="348" y="804"/>
                  </a:cubicBezTo>
                  <a:cubicBezTo>
                    <a:pt x="407" y="842"/>
                    <a:pt x="459" y="860"/>
                    <a:pt x="503" y="860"/>
                  </a:cubicBezTo>
                  <a:cubicBezTo>
                    <a:pt x="604" y="860"/>
                    <a:pt x="665" y="767"/>
                    <a:pt x="665" y="614"/>
                  </a:cubicBezTo>
                  <a:cubicBezTo>
                    <a:pt x="665" y="392"/>
                    <a:pt x="538" y="138"/>
                    <a:pt x="348" y="43"/>
                  </a:cubicBezTo>
                  <a:cubicBezTo>
                    <a:pt x="291" y="15"/>
                    <a:pt x="237" y="1"/>
                    <a:pt x="189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234;p38">
              <a:extLst>
                <a:ext uri="{FF2B5EF4-FFF2-40B4-BE49-F238E27FC236}">
                  <a16:creationId xmlns:a16="http://schemas.microsoft.com/office/drawing/2014/main" id="{FE9FBDF7-8DCE-BF43-95E4-959440740565}"/>
                </a:ext>
              </a:extLst>
            </p:cNvPr>
            <p:cNvSpPr/>
            <p:nvPr/>
          </p:nvSpPr>
          <p:spPr>
            <a:xfrm>
              <a:off x="924915" y="2771730"/>
              <a:ext cx="24864" cy="28490"/>
            </a:xfrm>
            <a:custGeom>
              <a:avLst/>
              <a:gdLst/>
              <a:ahLst/>
              <a:cxnLst/>
              <a:rect l="l" t="t" r="r" b="b"/>
              <a:pathLst>
                <a:path w="761" h="872" extrusionOk="0">
                  <a:moveTo>
                    <a:pt x="253" y="0"/>
                  </a:moveTo>
                  <a:cubicBezTo>
                    <a:pt x="219" y="0"/>
                    <a:pt x="187" y="10"/>
                    <a:pt x="159" y="32"/>
                  </a:cubicBezTo>
                  <a:cubicBezTo>
                    <a:pt x="0" y="95"/>
                    <a:pt x="0" y="349"/>
                    <a:pt x="159" y="570"/>
                  </a:cubicBezTo>
                  <a:cubicBezTo>
                    <a:pt x="263" y="753"/>
                    <a:pt x="411" y="872"/>
                    <a:pt x="548" y="872"/>
                  </a:cubicBezTo>
                  <a:cubicBezTo>
                    <a:pt x="577" y="872"/>
                    <a:pt x="606" y="866"/>
                    <a:pt x="634" y="855"/>
                  </a:cubicBezTo>
                  <a:cubicBezTo>
                    <a:pt x="760" y="760"/>
                    <a:pt x="760" y="539"/>
                    <a:pt x="634" y="317"/>
                  </a:cubicBezTo>
                  <a:cubicBezTo>
                    <a:pt x="511" y="121"/>
                    <a:pt x="369" y="0"/>
                    <a:pt x="25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235;p38">
              <a:extLst>
                <a:ext uri="{FF2B5EF4-FFF2-40B4-BE49-F238E27FC236}">
                  <a16:creationId xmlns:a16="http://schemas.microsoft.com/office/drawing/2014/main" id="{55448120-9E76-C34D-8FEE-388885E1DFC8}"/>
                </a:ext>
              </a:extLst>
            </p:cNvPr>
            <p:cNvSpPr/>
            <p:nvPr/>
          </p:nvSpPr>
          <p:spPr>
            <a:xfrm>
              <a:off x="497559" y="2616339"/>
              <a:ext cx="488421" cy="387953"/>
            </a:xfrm>
            <a:custGeom>
              <a:avLst/>
              <a:gdLst/>
              <a:ahLst/>
              <a:cxnLst/>
              <a:rect l="l" t="t" r="r" b="b"/>
              <a:pathLst>
                <a:path w="14949" h="11874" extrusionOk="0">
                  <a:moveTo>
                    <a:pt x="238" y="0"/>
                  </a:moveTo>
                  <a:cubicBezTo>
                    <a:pt x="95" y="0"/>
                    <a:pt x="1" y="122"/>
                    <a:pt x="1" y="323"/>
                  </a:cubicBezTo>
                  <a:lnTo>
                    <a:pt x="1" y="2951"/>
                  </a:lnTo>
                  <a:cubicBezTo>
                    <a:pt x="1" y="3204"/>
                    <a:pt x="191" y="3553"/>
                    <a:pt x="444" y="3679"/>
                  </a:cubicBezTo>
                  <a:lnTo>
                    <a:pt x="14505" y="11818"/>
                  </a:lnTo>
                  <a:cubicBezTo>
                    <a:pt x="14579" y="11855"/>
                    <a:pt x="14648" y="11873"/>
                    <a:pt x="14708" y="11873"/>
                  </a:cubicBezTo>
                  <a:cubicBezTo>
                    <a:pt x="14853" y="11873"/>
                    <a:pt x="14949" y="11767"/>
                    <a:pt x="14949" y="11565"/>
                  </a:cubicBezTo>
                  <a:lnTo>
                    <a:pt x="14949" y="8936"/>
                  </a:lnTo>
                  <a:cubicBezTo>
                    <a:pt x="14949" y="8651"/>
                    <a:pt x="14759" y="8335"/>
                    <a:pt x="14505" y="8176"/>
                  </a:cubicBezTo>
                  <a:lnTo>
                    <a:pt x="444" y="69"/>
                  </a:lnTo>
                  <a:cubicBezTo>
                    <a:pt x="369" y="22"/>
                    <a:pt x="299" y="0"/>
                    <a:pt x="238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236;p38">
              <a:extLst>
                <a:ext uri="{FF2B5EF4-FFF2-40B4-BE49-F238E27FC236}">
                  <a16:creationId xmlns:a16="http://schemas.microsoft.com/office/drawing/2014/main" id="{791DB1B8-9A22-A746-84FF-9C52CA2D62DA}"/>
                </a:ext>
              </a:extLst>
            </p:cNvPr>
            <p:cNvSpPr/>
            <p:nvPr/>
          </p:nvSpPr>
          <p:spPr>
            <a:xfrm>
              <a:off x="521377" y="2653749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237;p38">
              <a:extLst>
                <a:ext uri="{FF2B5EF4-FFF2-40B4-BE49-F238E27FC236}">
                  <a16:creationId xmlns:a16="http://schemas.microsoft.com/office/drawing/2014/main" id="{A9E108EB-4095-F342-8479-9406915C9584}"/>
                </a:ext>
              </a:extLst>
            </p:cNvPr>
            <p:cNvSpPr/>
            <p:nvPr/>
          </p:nvSpPr>
          <p:spPr>
            <a:xfrm>
              <a:off x="521377" y="267962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238;p38">
              <a:extLst>
                <a:ext uri="{FF2B5EF4-FFF2-40B4-BE49-F238E27FC236}">
                  <a16:creationId xmlns:a16="http://schemas.microsoft.com/office/drawing/2014/main" id="{BA7D3B07-B4C8-E24F-9A5D-722013BE9630}"/>
                </a:ext>
              </a:extLst>
            </p:cNvPr>
            <p:cNvSpPr/>
            <p:nvPr/>
          </p:nvSpPr>
          <p:spPr>
            <a:xfrm>
              <a:off x="521377" y="270654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239;p38">
              <a:extLst>
                <a:ext uri="{FF2B5EF4-FFF2-40B4-BE49-F238E27FC236}">
                  <a16:creationId xmlns:a16="http://schemas.microsoft.com/office/drawing/2014/main" id="{743C8246-05F7-DD42-BD30-621B8114A073}"/>
                </a:ext>
              </a:extLst>
            </p:cNvPr>
            <p:cNvSpPr/>
            <p:nvPr/>
          </p:nvSpPr>
          <p:spPr>
            <a:xfrm>
              <a:off x="830753" y="2854718"/>
              <a:ext cx="21760" cy="28556"/>
            </a:xfrm>
            <a:custGeom>
              <a:avLst/>
              <a:gdLst/>
              <a:ahLst/>
              <a:cxnLst/>
              <a:rect l="l" t="t" r="r" b="b"/>
              <a:pathLst>
                <a:path w="666" h="874" extrusionOk="0">
                  <a:moveTo>
                    <a:pt x="162" y="0"/>
                  </a:moveTo>
                  <a:cubicBezTo>
                    <a:pt x="61" y="0"/>
                    <a:pt x="0" y="93"/>
                    <a:pt x="0" y="247"/>
                  </a:cubicBezTo>
                  <a:cubicBezTo>
                    <a:pt x="0" y="469"/>
                    <a:pt x="127" y="722"/>
                    <a:pt x="317" y="817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5" y="781"/>
                    <a:pt x="665" y="627"/>
                  </a:cubicBezTo>
                  <a:cubicBezTo>
                    <a:pt x="665" y="405"/>
                    <a:pt x="507" y="152"/>
                    <a:pt x="317" y="57"/>
                  </a:cubicBezTo>
                  <a:cubicBezTo>
                    <a:pt x="259" y="18"/>
                    <a:pt x="207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240;p38">
              <a:extLst>
                <a:ext uri="{FF2B5EF4-FFF2-40B4-BE49-F238E27FC236}">
                  <a16:creationId xmlns:a16="http://schemas.microsoft.com/office/drawing/2014/main" id="{3A6570AF-66E9-AC42-BCB5-44881B74E955}"/>
                </a:ext>
              </a:extLst>
            </p:cNvPr>
            <p:cNvSpPr/>
            <p:nvPr/>
          </p:nvSpPr>
          <p:spPr>
            <a:xfrm>
              <a:off x="878357" y="2882653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87" y="0"/>
                  </a:moveTo>
                  <a:cubicBezTo>
                    <a:pt x="76" y="0"/>
                    <a:pt x="0" y="93"/>
                    <a:pt x="0" y="247"/>
                  </a:cubicBezTo>
                  <a:cubicBezTo>
                    <a:pt x="0" y="437"/>
                    <a:pt x="158" y="722"/>
                    <a:pt x="348" y="817"/>
                  </a:cubicBezTo>
                  <a:cubicBezTo>
                    <a:pt x="405" y="846"/>
                    <a:pt x="457" y="860"/>
                    <a:pt x="501" y="860"/>
                  </a:cubicBezTo>
                  <a:cubicBezTo>
                    <a:pt x="603" y="860"/>
                    <a:pt x="665" y="782"/>
                    <a:pt x="665" y="627"/>
                  </a:cubicBezTo>
                  <a:cubicBezTo>
                    <a:pt x="665" y="405"/>
                    <a:pt x="538" y="152"/>
                    <a:pt x="348" y="57"/>
                  </a:cubicBezTo>
                  <a:cubicBezTo>
                    <a:pt x="290" y="18"/>
                    <a:pt x="235" y="0"/>
                    <a:pt x="18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241;p38">
              <a:extLst>
                <a:ext uri="{FF2B5EF4-FFF2-40B4-BE49-F238E27FC236}">
                  <a16:creationId xmlns:a16="http://schemas.microsoft.com/office/drawing/2014/main" id="{09A30924-140A-AC4E-A6D6-A2723C768C19}"/>
                </a:ext>
              </a:extLst>
            </p:cNvPr>
            <p:cNvSpPr/>
            <p:nvPr/>
          </p:nvSpPr>
          <p:spPr>
            <a:xfrm>
              <a:off x="924915" y="2910359"/>
              <a:ext cx="24864" cy="28523"/>
            </a:xfrm>
            <a:custGeom>
              <a:avLst/>
              <a:gdLst/>
              <a:ahLst/>
              <a:cxnLst/>
              <a:rect l="l" t="t" r="r" b="b"/>
              <a:pathLst>
                <a:path w="761" h="873" extrusionOk="0">
                  <a:moveTo>
                    <a:pt x="255" y="1"/>
                  </a:moveTo>
                  <a:cubicBezTo>
                    <a:pt x="220" y="1"/>
                    <a:pt x="188" y="11"/>
                    <a:pt x="159" y="32"/>
                  </a:cubicBezTo>
                  <a:cubicBezTo>
                    <a:pt x="0" y="96"/>
                    <a:pt x="0" y="349"/>
                    <a:pt x="159" y="571"/>
                  </a:cubicBezTo>
                  <a:cubicBezTo>
                    <a:pt x="263" y="754"/>
                    <a:pt x="411" y="872"/>
                    <a:pt x="548" y="872"/>
                  </a:cubicBezTo>
                  <a:cubicBezTo>
                    <a:pt x="577" y="872"/>
                    <a:pt x="606" y="867"/>
                    <a:pt x="634" y="856"/>
                  </a:cubicBezTo>
                  <a:cubicBezTo>
                    <a:pt x="760" y="761"/>
                    <a:pt x="760" y="508"/>
                    <a:pt x="634" y="286"/>
                  </a:cubicBezTo>
                  <a:cubicBezTo>
                    <a:pt x="512" y="115"/>
                    <a:pt x="371" y="1"/>
                    <a:pt x="25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242;p38">
              <a:extLst>
                <a:ext uri="{FF2B5EF4-FFF2-40B4-BE49-F238E27FC236}">
                  <a16:creationId xmlns:a16="http://schemas.microsoft.com/office/drawing/2014/main" id="{EA3FFBDF-224A-6A4C-9738-FB50BAE72575}"/>
                </a:ext>
              </a:extLst>
            </p:cNvPr>
            <p:cNvSpPr/>
            <p:nvPr/>
          </p:nvSpPr>
          <p:spPr>
            <a:xfrm>
              <a:off x="497559" y="2754936"/>
              <a:ext cx="488421" cy="387823"/>
            </a:xfrm>
            <a:custGeom>
              <a:avLst/>
              <a:gdLst/>
              <a:ahLst/>
              <a:cxnLst/>
              <a:rect l="l" t="t" r="r" b="b"/>
              <a:pathLst>
                <a:path w="14949" h="11870" extrusionOk="0">
                  <a:moveTo>
                    <a:pt x="235" y="1"/>
                  </a:moveTo>
                  <a:cubicBezTo>
                    <a:pt x="93" y="1"/>
                    <a:pt x="1" y="116"/>
                    <a:pt x="1" y="293"/>
                  </a:cubicBezTo>
                  <a:lnTo>
                    <a:pt x="1" y="2921"/>
                  </a:lnTo>
                  <a:cubicBezTo>
                    <a:pt x="1" y="3206"/>
                    <a:pt x="191" y="3554"/>
                    <a:pt x="444" y="3681"/>
                  </a:cubicBezTo>
                  <a:lnTo>
                    <a:pt x="14505" y="11820"/>
                  </a:lnTo>
                  <a:cubicBezTo>
                    <a:pt x="14573" y="11854"/>
                    <a:pt x="14637" y="11870"/>
                    <a:pt x="14693" y="11870"/>
                  </a:cubicBezTo>
                  <a:cubicBezTo>
                    <a:pt x="14847" y="11870"/>
                    <a:pt x="14949" y="11752"/>
                    <a:pt x="14949" y="11567"/>
                  </a:cubicBezTo>
                  <a:lnTo>
                    <a:pt x="14949" y="8938"/>
                  </a:lnTo>
                  <a:cubicBezTo>
                    <a:pt x="14949" y="8653"/>
                    <a:pt x="14759" y="8336"/>
                    <a:pt x="14505" y="8178"/>
                  </a:cubicBezTo>
                  <a:lnTo>
                    <a:pt x="444" y="71"/>
                  </a:lnTo>
                  <a:cubicBezTo>
                    <a:pt x="367" y="23"/>
                    <a:pt x="296" y="1"/>
                    <a:pt x="235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243;p38">
              <a:extLst>
                <a:ext uri="{FF2B5EF4-FFF2-40B4-BE49-F238E27FC236}">
                  <a16:creationId xmlns:a16="http://schemas.microsoft.com/office/drawing/2014/main" id="{1C62B126-68CF-7749-9F81-7404C3D240C2}"/>
                </a:ext>
              </a:extLst>
            </p:cNvPr>
            <p:cNvSpPr/>
            <p:nvPr/>
          </p:nvSpPr>
          <p:spPr>
            <a:xfrm>
              <a:off x="521377" y="2791366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244;p38">
              <a:extLst>
                <a:ext uri="{FF2B5EF4-FFF2-40B4-BE49-F238E27FC236}">
                  <a16:creationId xmlns:a16="http://schemas.microsoft.com/office/drawing/2014/main" id="{B4FAE8A8-3134-7848-AFBD-0542FF7FDC66}"/>
                </a:ext>
              </a:extLst>
            </p:cNvPr>
            <p:cNvSpPr/>
            <p:nvPr/>
          </p:nvSpPr>
          <p:spPr>
            <a:xfrm>
              <a:off x="521377" y="281828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245;p38">
              <a:extLst>
                <a:ext uri="{FF2B5EF4-FFF2-40B4-BE49-F238E27FC236}">
                  <a16:creationId xmlns:a16="http://schemas.microsoft.com/office/drawing/2014/main" id="{F5032B65-EBC8-CF44-9812-15F64D57C545}"/>
                </a:ext>
              </a:extLst>
            </p:cNvPr>
            <p:cNvSpPr/>
            <p:nvPr/>
          </p:nvSpPr>
          <p:spPr>
            <a:xfrm>
              <a:off x="521377" y="2844165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246;p38">
              <a:extLst>
                <a:ext uri="{FF2B5EF4-FFF2-40B4-BE49-F238E27FC236}">
                  <a16:creationId xmlns:a16="http://schemas.microsoft.com/office/drawing/2014/main" id="{8D1C5CA4-E19A-CD41-BCD6-88FC1C048DC9}"/>
                </a:ext>
              </a:extLst>
            </p:cNvPr>
            <p:cNvSpPr/>
            <p:nvPr/>
          </p:nvSpPr>
          <p:spPr>
            <a:xfrm>
              <a:off x="830753" y="2993347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62" y="1"/>
                  </a:moveTo>
                  <a:cubicBezTo>
                    <a:pt x="61" y="1"/>
                    <a:pt x="0" y="94"/>
                    <a:pt x="0" y="248"/>
                  </a:cubicBezTo>
                  <a:cubicBezTo>
                    <a:pt x="0" y="438"/>
                    <a:pt x="127" y="723"/>
                    <a:pt x="317" y="818"/>
                  </a:cubicBezTo>
                  <a:cubicBezTo>
                    <a:pt x="374" y="846"/>
                    <a:pt x="428" y="860"/>
                    <a:pt x="476" y="860"/>
                  </a:cubicBezTo>
                  <a:cubicBezTo>
                    <a:pt x="588" y="860"/>
                    <a:pt x="665" y="783"/>
                    <a:pt x="665" y="628"/>
                  </a:cubicBezTo>
                  <a:cubicBezTo>
                    <a:pt x="665" y="406"/>
                    <a:pt x="507" y="153"/>
                    <a:pt x="317" y="58"/>
                  </a:cubicBezTo>
                  <a:cubicBezTo>
                    <a:pt x="259" y="19"/>
                    <a:pt x="207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247;p38">
              <a:extLst>
                <a:ext uri="{FF2B5EF4-FFF2-40B4-BE49-F238E27FC236}">
                  <a16:creationId xmlns:a16="http://schemas.microsoft.com/office/drawing/2014/main" id="{1D916A12-9838-FA46-B6C4-5B19E597CDCA}"/>
                </a:ext>
              </a:extLst>
            </p:cNvPr>
            <p:cNvSpPr/>
            <p:nvPr/>
          </p:nvSpPr>
          <p:spPr>
            <a:xfrm>
              <a:off x="877311" y="3020563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01" y="0"/>
                  </a:moveTo>
                  <a:cubicBezTo>
                    <a:pt x="174" y="0"/>
                    <a:pt x="149" y="5"/>
                    <a:pt x="127" y="16"/>
                  </a:cubicBezTo>
                  <a:cubicBezTo>
                    <a:pt x="0" y="111"/>
                    <a:pt x="0" y="365"/>
                    <a:pt x="127" y="586"/>
                  </a:cubicBezTo>
                  <a:cubicBezTo>
                    <a:pt x="225" y="757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6"/>
                    <a:pt x="729" y="523"/>
                    <a:pt x="602" y="301"/>
                  </a:cubicBezTo>
                  <a:cubicBezTo>
                    <a:pt x="498" y="118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248;p38">
              <a:extLst>
                <a:ext uri="{FF2B5EF4-FFF2-40B4-BE49-F238E27FC236}">
                  <a16:creationId xmlns:a16="http://schemas.microsoft.com/office/drawing/2014/main" id="{8E65E646-9237-814D-9D57-19D5F2039252}"/>
                </a:ext>
              </a:extLst>
            </p:cNvPr>
            <p:cNvSpPr/>
            <p:nvPr/>
          </p:nvSpPr>
          <p:spPr>
            <a:xfrm>
              <a:off x="924915" y="3048498"/>
              <a:ext cx="24864" cy="28490"/>
            </a:xfrm>
            <a:custGeom>
              <a:avLst/>
              <a:gdLst/>
              <a:ahLst/>
              <a:cxnLst/>
              <a:rect l="l" t="t" r="r" b="b"/>
              <a:pathLst>
                <a:path w="761" h="872" extrusionOk="0">
                  <a:moveTo>
                    <a:pt x="230" y="0"/>
                  </a:moveTo>
                  <a:cubicBezTo>
                    <a:pt x="205" y="0"/>
                    <a:pt x="181" y="5"/>
                    <a:pt x="159" y="16"/>
                  </a:cubicBezTo>
                  <a:cubicBezTo>
                    <a:pt x="0" y="111"/>
                    <a:pt x="0" y="333"/>
                    <a:pt x="159" y="586"/>
                  </a:cubicBezTo>
                  <a:cubicBezTo>
                    <a:pt x="256" y="757"/>
                    <a:pt x="391" y="872"/>
                    <a:pt x="521" y="872"/>
                  </a:cubicBezTo>
                  <a:cubicBezTo>
                    <a:pt x="559" y="872"/>
                    <a:pt x="597" y="862"/>
                    <a:pt x="634" y="840"/>
                  </a:cubicBezTo>
                  <a:cubicBezTo>
                    <a:pt x="760" y="777"/>
                    <a:pt x="760" y="523"/>
                    <a:pt x="634" y="301"/>
                  </a:cubicBezTo>
                  <a:cubicBezTo>
                    <a:pt x="503" y="118"/>
                    <a:pt x="350" y="0"/>
                    <a:pt x="23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249;p38">
              <a:extLst>
                <a:ext uri="{FF2B5EF4-FFF2-40B4-BE49-F238E27FC236}">
                  <a16:creationId xmlns:a16="http://schemas.microsoft.com/office/drawing/2014/main" id="{45229F77-AA4E-4E4F-AF44-11AA4C7D8A6A}"/>
                </a:ext>
              </a:extLst>
            </p:cNvPr>
            <p:cNvSpPr/>
            <p:nvPr/>
          </p:nvSpPr>
          <p:spPr>
            <a:xfrm>
              <a:off x="497559" y="2893239"/>
              <a:ext cx="488421" cy="387757"/>
            </a:xfrm>
            <a:custGeom>
              <a:avLst/>
              <a:gdLst/>
              <a:ahLst/>
              <a:cxnLst/>
              <a:rect l="l" t="t" r="r" b="b"/>
              <a:pathLst>
                <a:path w="14949" h="11868" extrusionOk="0">
                  <a:moveTo>
                    <a:pt x="257" y="0"/>
                  </a:moveTo>
                  <a:cubicBezTo>
                    <a:pt x="103" y="0"/>
                    <a:pt x="1" y="118"/>
                    <a:pt x="1" y="303"/>
                  </a:cubicBezTo>
                  <a:lnTo>
                    <a:pt x="1" y="2932"/>
                  </a:lnTo>
                  <a:cubicBezTo>
                    <a:pt x="1" y="3217"/>
                    <a:pt x="191" y="3533"/>
                    <a:pt x="444" y="3692"/>
                  </a:cubicBezTo>
                  <a:lnTo>
                    <a:pt x="14505" y="11799"/>
                  </a:lnTo>
                  <a:cubicBezTo>
                    <a:pt x="14581" y="11846"/>
                    <a:pt x="14650" y="11868"/>
                    <a:pt x="14711" y="11868"/>
                  </a:cubicBezTo>
                  <a:cubicBezTo>
                    <a:pt x="14855" y="11868"/>
                    <a:pt x="14949" y="11746"/>
                    <a:pt x="14949" y="11546"/>
                  </a:cubicBezTo>
                  <a:lnTo>
                    <a:pt x="14949" y="8949"/>
                  </a:lnTo>
                  <a:cubicBezTo>
                    <a:pt x="14949" y="8664"/>
                    <a:pt x="14759" y="8315"/>
                    <a:pt x="14505" y="8189"/>
                  </a:cubicBezTo>
                  <a:lnTo>
                    <a:pt x="444" y="50"/>
                  </a:lnTo>
                  <a:cubicBezTo>
                    <a:pt x="376" y="16"/>
                    <a:pt x="313" y="0"/>
                    <a:pt x="25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250;p38">
              <a:extLst>
                <a:ext uri="{FF2B5EF4-FFF2-40B4-BE49-F238E27FC236}">
                  <a16:creationId xmlns:a16="http://schemas.microsoft.com/office/drawing/2014/main" id="{D7C9E53A-F723-AA45-AA12-44716142D5D1}"/>
                </a:ext>
              </a:extLst>
            </p:cNvPr>
            <p:cNvSpPr/>
            <p:nvPr/>
          </p:nvSpPr>
          <p:spPr>
            <a:xfrm>
              <a:off x="521377" y="293002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251;p38">
              <a:extLst>
                <a:ext uri="{FF2B5EF4-FFF2-40B4-BE49-F238E27FC236}">
                  <a16:creationId xmlns:a16="http://schemas.microsoft.com/office/drawing/2014/main" id="{7E2D83E1-5AFE-F94E-9BF1-51C894A145FC}"/>
                </a:ext>
              </a:extLst>
            </p:cNvPr>
            <p:cNvSpPr/>
            <p:nvPr/>
          </p:nvSpPr>
          <p:spPr>
            <a:xfrm>
              <a:off x="521377" y="2956917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252;p38">
              <a:extLst>
                <a:ext uri="{FF2B5EF4-FFF2-40B4-BE49-F238E27FC236}">
                  <a16:creationId xmlns:a16="http://schemas.microsoft.com/office/drawing/2014/main" id="{712B49B3-E492-B549-9605-000E23B8BB6E}"/>
                </a:ext>
              </a:extLst>
            </p:cNvPr>
            <p:cNvSpPr/>
            <p:nvPr/>
          </p:nvSpPr>
          <p:spPr>
            <a:xfrm>
              <a:off x="521377" y="2982794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253;p38">
              <a:extLst>
                <a:ext uri="{FF2B5EF4-FFF2-40B4-BE49-F238E27FC236}">
                  <a16:creationId xmlns:a16="http://schemas.microsoft.com/office/drawing/2014/main" id="{E7F5A9DD-331E-9C48-BEF1-5DDE1AB2B6BE}"/>
                </a:ext>
              </a:extLst>
            </p:cNvPr>
            <p:cNvSpPr/>
            <p:nvPr/>
          </p:nvSpPr>
          <p:spPr>
            <a:xfrm>
              <a:off x="830753" y="3131617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179" y="0"/>
                  </a:moveTo>
                  <a:cubicBezTo>
                    <a:pt x="68" y="0"/>
                    <a:pt x="0" y="89"/>
                    <a:pt x="0" y="228"/>
                  </a:cubicBezTo>
                  <a:cubicBezTo>
                    <a:pt x="0" y="449"/>
                    <a:pt x="127" y="703"/>
                    <a:pt x="317" y="829"/>
                  </a:cubicBezTo>
                  <a:cubicBezTo>
                    <a:pt x="368" y="855"/>
                    <a:pt x="417" y="867"/>
                    <a:pt x="460" y="867"/>
                  </a:cubicBezTo>
                  <a:cubicBezTo>
                    <a:pt x="581" y="867"/>
                    <a:pt x="665" y="778"/>
                    <a:pt x="665" y="639"/>
                  </a:cubicBezTo>
                  <a:cubicBezTo>
                    <a:pt x="665" y="418"/>
                    <a:pt x="507" y="164"/>
                    <a:pt x="317" y="38"/>
                  </a:cubicBezTo>
                  <a:cubicBezTo>
                    <a:pt x="266" y="12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254;p38">
              <a:extLst>
                <a:ext uri="{FF2B5EF4-FFF2-40B4-BE49-F238E27FC236}">
                  <a16:creationId xmlns:a16="http://schemas.microsoft.com/office/drawing/2014/main" id="{C380F275-0BB6-4143-AAC3-D207A60EB1AF}"/>
                </a:ext>
              </a:extLst>
            </p:cNvPr>
            <p:cNvSpPr/>
            <p:nvPr/>
          </p:nvSpPr>
          <p:spPr>
            <a:xfrm>
              <a:off x="877311" y="315919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255;p38">
              <a:extLst>
                <a:ext uri="{FF2B5EF4-FFF2-40B4-BE49-F238E27FC236}">
                  <a16:creationId xmlns:a16="http://schemas.microsoft.com/office/drawing/2014/main" id="{44C4514C-A1B6-CD48-91A4-0F4A684084E7}"/>
                </a:ext>
              </a:extLst>
            </p:cNvPr>
            <p:cNvSpPr/>
            <p:nvPr/>
          </p:nvSpPr>
          <p:spPr>
            <a:xfrm>
              <a:off x="926973" y="3187324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65" y="0"/>
                  </a:moveTo>
                  <a:cubicBezTo>
                    <a:pt x="63" y="0"/>
                    <a:pt x="1" y="78"/>
                    <a:pt x="1" y="233"/>
                  </a:cubicBezTo>
                  <a:cubicBezTo>
                    <a:pt x="1" y="454"/>
                    <a:pt x="127" y="708"/>
                    <a:pt x="317" y="803"/>
                  </a:cubicBezTo>
                  <a:cubicBezTo>
                    <a:pt x="375" y="842"/>
                    <a:pt x="430" y="860"/>
                    <a:pt x="479" y="860"/>
                  </a:cubicBezTo>
                  <a:cubicBezTo>
                    <a:pt x="589" y="860"/>
                    <a:pt x="666" y="767"/>
                    <a:pt x="666" y="613"/>
                  </a:cubicBezTo>
                  <a:cubicBezTo>
                    <a:pt x="666" y="423"/>
                    <a:pt x="507" y="138"/>
                    <a:pt x="317" y="43"/>
                  </a:cubicBezTo>
                  <a:cubicBezTo>
                    <a:pt x="260" y="14"/>
                    <a:pt x="209" y="0"/>
                    <a:pt x="16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256;p38">
              <a:extLst>
                <a:ext uri="{FF2B5EF4-FFF2-40B4-BE49-F238E27FC236}">
                  <a16:creationId xmlns:a16="http://schemas.microsoft.com/office/drawing/2014/main" id="{DE8DCFF2-47FB-4F40-9159-252E93BEE5FC}"/>
                </a:ext>
              </a:extLst>
            </p:cNvPr>
            <p:cNvSpPr/>
            <p:nvPr/>
          </p:nvSpPr>
          <p:spPr>
            <a:xfrm>
              <a:off x="497559" y="3031705"/>
              <a:ext cx="488421" cy="387496"/>
            </a:xfrm>
            <a:custGeom>
              <a:avLst/>
              <a:gdLst/>
              <a:ahLst/>
              <a:cxnLst/>
              <a:rect l="l" t="t" r="r" b="b"/>
              <a:pathLst>
                <a:path w="14949" h="11860" extrusionOk="0">
                  <a:moveTo>
                    <a:pt x="242" y="0"/>
                  </a:moveTo>
                  <a:cubicBezTo>
                    <a:pt x="96" y="0"/>
                    <a:pt x="1" y="107"/>
                    <a:pt x="1" y="309"/>
                  </a:cubicBezTo>
                  <a:lnTo>
                    <a:pt x="1" y="2937"/>
                  </a:lnTo>
                  <a:cubicBezTo>
                    <a:pt x="1" y="3191"/>
                    <a:pt x="191" y="3539"/>
                    <a:pt x="444" y="3666"/>
                  </a:cubicBezTo>
                  <a:lnTo>
                    <a:pt x="14505" y="11805"/>
                  </a:lnTo>
                  <a:cubicBezTo>
                    <a:pt x="14579" y="11842"/>
                    <a:pt x="14648" y="11860"/>
                    <a:pt x="14708" y="11860"/>
                  </a:cubicBezTo>
                  <a:cubicBezTo>
                    <a:pt x="14853" y="11860"/>
                    <a:pt x="14949" y="11753"/>
                    <a:pt x="14949" y="11551"/>
                  </a:cubicBezTo>
                  <a:lnTo>
                    <a:pt x="14949" y="8923"/>
                  </a:lnTo>
                  <a:cubicBezTo>
                    <a:pt x="14949" y="8669"/>
                    <a:pt x="14759" y="8321"/>
                    <a:pt x="14505" y="8194"/>
                  </a:cubicBezTo>
                  <a:lnTo>
                    <a:pt x="444" y="55"/>
                  </a:lnTo>
                  <a:cubicBezTo>
                    <a:pt x="370" y="18"/>
                    <a:pt x="302" y="0"/>
                    <a:pt x="242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257;p38">
              <a:extLst>
                <a:ext uri="{FF2B5EF4-FFF2-40B4-BE49-F238E27FC236}">
                  <a16:creationId xmlns:a16="http://schemas.microsoft.com/office/drawing/2014/main" id="{EB49B20A-8674-164F-B2CD-694E8E0D3E1E}"/>
                </a:ext>
              </a:extLst>
            </p:cNvPr>
            <p:cNvSpPr/>
            <p:nvPr/>
          </p:nvSpPr>
          <p:spPr>
            <a:xfrm>
              <a:off x="521377" y="3068690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258;p38">
              <a:extLst>
                <a:ext uri="{FF2B5EF4-FFF2-40B4-BE49-F238E27FC236}">
                  <a16:creationId xmlns:a16="http://schemas.microsoft.com/office/drawing/2014/main" id="{981CE8E1-2B36-1543-AB1C-B2BB48DED005}"/>
                </a:ext>
              </a:extLst>
            </p:cNvPr>
            <p:cNvSpPr/>
            <p:nvPr/>
          </p:nvSpPr>
          <p:spPr>
            <a:xfrm>
              <a:off x="521377" y="3094534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259;p38">
              <a:extLst>
                <a:ext uri="{FF2B5EF4-FFF2-40B4-BE49-F238E27FC236}">
                  <a16:creationId xmlns:a16="http://schemas.microsoft.com/office/drawing/2014/main" id="{9FE2018B-F319-AC4F-B584-9F29385A0F38}"/>
                </a:ext>
              </a:extLst>
            </p:cNvPr>
            <p:cNvSpPr/>
            <p:nvPr/>
          </p:nvSpPr>
          <p:spPr>
            <a:xfrm>
              <a:off x="521377" y="312145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260;p38">
              <a:extLst>
                <a:ext uri="{FF2B5EF4-FFF2-40B4-BE49-F238E27FC236}">
                  <a16:creationId xmlns:a16="http://schemas.microsoft.com/office/drawing/2014/main" id="{A0F55470-EB4C-F749-AC3E-934706BE6AC4}"/>
                </a:ext>
              </a:extLst>
            </p:cNvPr>
            <p:cNvSpPr/>
            <p:nvPr/>
          </p:nvSpPr>
          <p:spPr>
            <a:xfrm>
              <a:off x="830753" y="3270083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1"/>
                  </a:moveTo>
                  <a:cubicBezTo>
                    <a:pt x="62" y="1"/>
                    <a:pt x="0" y="78"/>
                    <a:pt x="0" y="233"/>
                  </a:cubicBezTo>
                  <a:cubicBezTo>
                    <a:pt x="0" y="455"/>
                    <a:pt x="127" y="708"/>
                    <a:pt x="317" y="835"/>
                  </a:cubicBezTo>
                  <a:cubicBezTo>
                    <a:pt x="367" y="860"/>
                    <a:pt x="414" y="872"/>
                    <a:pt x="457" y="872"/>
                  </a:cubicBezTo>
                  <a:cubicBezTo>
                    <a:pt x="579" y="872"/>
                    <a:pt x="665" y="777"/>
                    <a:pt x="665" y="613"/>
                  </a:cubicBezTo>
                  <a:cubicBezTo>
                    <a:pt x="665" y="423"/>
                    <a:pt x="507" y="138"/>
                    <a:pt x="317" y="43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261;p38">
              <a:extLst>
                <a:ext uri="{FF2B5EF4-FFF2-40B4-BE49-F238E27FC236}">
                  <a16:creationId xmlns:a16="http://schemas.microsoft.com/office/drawing/2014/main" id="{35A52193-18C9-4340-8AC8-188F243A5F11}"/>
                </a:ext>
              </a:extLst>
            </p:cNvPr>
            <p:cNvSpPr/>
            <p:nvPr/>
          </p:nvSpPr>
          <p:spPr>
            <a:xfrm>
              <a:off x="878357" y="3297561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87" y="1"/>
                  </a:moveTo>
                  <a:cubicBezTo>
                    <a:pt x="76" y="1"/>
                    <a:pt x="0" y="93"/>
                    <a:pt x="0" y="247"/>
                  </a:cubicBezTo>
                  <a:cubicBezTo>
                    <a:pt x="0" y="469"/>
                    <a:pt x="158" y="722"/>
                    <a:pt x="348" y="817"/>
                  </a:cubicBezTo>
                  <a:cubicBezTo>
                    <a:pt x="407" y="856"/>
                    <a:pt x="459" y="874"/>
                    <a:pt x="503" y="874"/>
                  </a:cubicBezTo>
                  <a:cubicBezTo>
                    <a:pt x="604" y="874"/>
                    <a:pt x="665" y="781"/>
                    <a:pt x="665" y="627"/>
                  </a:cubicBezTo>
                  <a:cubicBezTo>
                    <a:pt x="665" y="406"/>
                    <a:pt x="538" y="152"/>
                    <a:pt x="348" y="57"/>
                  </a:cubicBezTo>
                  <a:cubicBezTo>
                    <a:pt x="290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262;p38">
              <a:extLst>
                <a:ext uri="{FF2B5EF4-FFF2-40B4-BE49-F238E27FC236}">
                  <a16:creationId xmlns:a16="http://schemas.microsoft.com/office/drawing/2014/main" id="{FEB96FF6-2CED-C144-88AD-5AE3895D5525}"/>
                </a:ext>
              </a:extLst>
            </p:cNvPr>
            <p:cNvSpPr/>
            <p:nvPr/>
          </p:nvSpPr>
          <p:spPr>
            <a:xfrm>
              <a:off x="924915" y="3325267"/>
              <a:ext cx="24864" cy="28523"/>
            </a:xfrm>
            <a:custGeom>
              <a:avLst/>
              <a:gdLst/>
              <a:ahLst/>
              <a:cxnLst/>
              <a:rect l="l" t="t" r="r" b="b"/>
              <a:pathLst>
                <a:path w="761" h="873" extrusionOk="0">
                  <a:moveTo>
                    <a:pt x="255" y="1"/>
                  </a:moveTo>
                  <a:cubicBezTo>
                    <a:pt x="220" y="1"/>
                    <a:pt x="188" y="11"/>
                    <a:pt x="159" y="33"/>
                  </a:cubicBezTo>
                  <a:cubicBezTo>
                    <a:pt x="0" y="96"/>
                    <a:pt x="0" y="349"/>
                    <a:pt x="159" y="571"/>
                  </a:cubicBezTo>
                  <a:cubicBezTo>
                    <a:pt x="263" y="754"/>
                    <a:pt x="411" y="872"/>
                    <a:pt x="548" y="872"/>
                  </a:cubicBezTo>
                  <a:cubicBezTo>
                    <a:pt x="577" y="872"/>
                    <a:pt x="606" y="867"/>
                    <a:pt x="634" y="856"/>
                  </a:cubicBezTo>
                  <a:cubicBezTo>
                    <a:pt x="760" y="761"/>
                    <a:pt x="760" y="539"/>
                    <a:pt x="634" y="286"/>
                  </a:cubicBezTo>
                  <a:cubicBezTo>
                    <a:pt x="512" y="115"/>
                    <a:pt x="371" y="1"/>
                    <a:pt x="25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263;p38">
              <a:extLst>
                <a:ext uri="{FF2B5EF4-FFF2-40B4-BE49-F238E27FC236}">
                  <a16:creationId xmlns:a16="http://schemas.microsoft.com/office/drawing/2014/main" id="{7E6DFA09-8D8D-294A-B348-7B83B6D58BF8}"/>
                </a:ext>
              </a:extLst>
            </p:cNvPr>
            <p:cNvSpPr/>
            <p:nvPr/>
          </p:nvSpPr>
          <p:spPr>
            <a:xfrm>
              <a:off x="497559" y="3169909"/>
              <a:ext cx="488421" cy="387953"/>
            </a:xfrm>
            <a:custGeom>
              <a:avLst/>
              <a:gdLst/>
              <a:ahLst/>
              <a:cxnLst/>
              <a:rect l="l" t="t" r="r" b="b"/>
              <a:pathLst>
                <a:path w="14949" h="11874" extrusionOk="0">
                  <a:moveTo>
                    <a:pt x="238" y="0"/>
                  </a:moveTo>
                  <a:cubicBezTo>
                    <a:pt x="95" y="0"/>
                    <a:pt x="1" y="122"/>
                    <a:pt x="1" y="322"/>
                  </a:cubicBezTo>
                  <a:lnTo>
                    <a:pt x="1" y="2919"/>
                  </a:lnTo>
                  <a:cubicBezTo>
                    <a:pt x="1" y="3204"/>
                    <a:pt x="191" y="3553"/>
                    <a:pt x="444" y="3679"/>
                  </a:cubicBezTo>
                  <a:lnTo>
                    <a:pt x="14505" y="11818"/>
                  </a:lnTo>
                  <a:cubicBezTo>
                    <a:pt x="14579" y="11855"/>
                    <a:pt x="14648" y="11873"/>
                    <a:pt x="14708" y="11873"/>
                  </a:cubicBezTo>
                  <a:cubicBezTo>
                    <a:pt x="14853" y="11873"/>
                    <a:pt x="14949" y="11767"/>
                    <a:pt x="14949" y="11565"/>
                  </a:cubicBezTo>
                  <a:lnTo>
                    <a:pt x="14949" y="8936"/>
                  </a:lnTo>
                  <a:cubicBezTo>
                    <a:pt x="14949" y="8651"/>
                    <a:pt x="14759" y="8335"/>
                    <a:pt x="14505" y="8176"/>
                  </a:cubicBezTo>
                  <a:lnTo>
                    <a:pt x="444" y="69"/>
                  </a:lnTo>
                  <a:cubicBezTo>
                    <a:pt x="369" y="22"/>
                    <a:pt x="299" y="0"/>
                    <a:pt x="238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264;p38">
              <a:extLst>
                <a:ext uri="{FF2B5EF4-FFF2-40B4-BE49-F238E27FC236}">
                  <a16:creationId xmlns:a16="http://schemas.microsoft.com/office/drawing/2014/main" id="{5720B704-C6C5-4241-8988-38770BE1489F}"/>
                </a:ext>
              </a:extLst>
            </p:cNvPr>
            <p:cNvSpPr/>
            <p:nvPr/>
          </p:nvSpPr>
          <p:spPr>
            <a:xfrm>
              <a:off x="521377" y="3207320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265;p38">
              <a:extLst>
                <a:ext uri="{FF2B5EF4-FFF2-40B4-BE49-F238E27FC236}">
                  <a16:creationId xmlns:a16="http://schemas.microsoft.com/office/drawing/2014/main" id="{7DF36862-EC2D-3F4E-9789-EFFB3624C05B}"/>
                </a:ext>
              </a:extLst>
            </p:cNvPr>
            <p:cNvSpPr/>
            <p:nvPr/>
          </p:nvSpPr>
          <p:spPr>
            <a:xfrm>
              <a:off x="521377" y="323319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266;p38">
              <a:extLst>
                <a:ext uri="{FF2B5EF4-FFF2-40B4-BE49-F238E27FC236}">
                  <a16:creationId xmlns:a16="http://schemas.microsoft.com/office/drawing/2014/main" id="{F65720A6-6549-6C4A-9A7D-16DB446B20EF}"/>
                </a:ext>
              </a:extLst>
            </p:cNvPr>
            <p:cNvSpPr/>
            <p:nvPr/>
          </p:nvSpPr>
          <p:spPr>
            <a:xfrm>
              <a:off x="521377" y="3260086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267;p38">
              <a:extLst>
                <a:ext uri="{FF2B5EF4-FFF2-40B4-BE49-F238E27FC236}">
                  <a16:creationId xmlns:a16="http://schemas.microsoft.com/office/drawing/2014/main" id="{A25049BA-122C-6248-9F57-3DDB2544E95B}"/>
                </a:ext>
              </a:extLst>
            </p:cNvPr>
            <p:cNvSpPr/>
            <p:nvPr/>
          </p:nvSpPr>
          <p:spPr>
            <a:xfrm>
              <a:off x="830753" y="3408288"/>
              <a:ext cx="21760" cy="28556"/>
            </a:xfrm>
            <a:custGeom>
              <a:avLst/>
              <a:gdLst/>
              <a:ahLst/>
              <a:cxnLst/>
              <a:rect l="l" t="t" r="r" b="b"/>
              <a:pathLst>
                <a:path w="666" h="874" extrusionOk="0">
                  <a:moveTo>
                    <a:pt x="162" y="0"/>
                  </a:moveTo>
                  <a:cubicBezTo>
                    <a:pt x="61" y="0"/>
                    <a:pt x="0" y="93"/>
                    <a:pt x="0" y="247"/>
                  </a:cubicBezTo>
                  <a:cubicBezTo>
                    <a:pt x="0" y="469"/>
                    <a:pt x="127" y="722"/>
                    <a:pt x="317" y="817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5" y="781"/>
                    <a:pt x="665" y="627"/>
                  </a:cubicBezTo>
                  <a:cubicBezTo>
                    <a:pt x="665" y="405"/>
                    <a:pt x="507" y="152"/>
                    <a:pt x="317" y="57"/>
                  </a:cubicBezTo>
                  <a:cubicBezTo>
                    <a:pt x="259" y="18"/>
                    <a:pt x="207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268;p38">
              <a:extLst>
                <a:ext uri="{FF2B5EF4-FFF2-40B4-BE49-F238E27FC236}">
                  <a16:creationId xmlns:a16="http://schemas.microsoft.com/office/drawing/2014/main" id="{E1AF5025-F63C-464D-858E-62933BACC17C}"/>
                </a:ext>
              </a:extLst>
            </p:cNvPr>
            <p:cNvSpPr/>
            <p:nvPr/>
          </p:nvSpPr>
          <p:spPr>
            <a:xfrm>
              <a:off x="878357" y="3436223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87" y="0"/>
                  </a:moveTo>
                  <a:cubicBezTo>
                    <a:pt x="76" y="0"/>
                    <a:pt x="0" y="93"/>
                    <a:pt x="0" y="247"/>
                  </a:cubicBezTo>
                  <a:cubicBezTo>
                    <a:pt x="0" y="437"/>
                    <a:pt x="158" y="722"/>
                    <a:pt x="348" y="817"/>
                  </a:cubicBezTo>
                  <a:cubicBezTo>
                    <a:pt x="405" y="846"/>
                    <a:pt x="457" y="860"/>
                    <a:pt x="501" y="860"/>
                  </a:cubicBezTo>
                  <a:cubicBezTo>
                    <a:pt x="603" y="860"/>
                    <a:pt x="665" y="782"/>
                    <a:pt x="665" y="627"/>
                  </a:cubicBezTo>
                  <a:cubicBezTo>
                    <a:pt x="665" y="405"/>
                    <a:pt x="538" y="152"/>
                    <a:pt x="348" y="57"/>
                  </a:cubicBezTo>
                  <a:cubicBezTo>
                    <a:pt x="290" y="18"/>
                    <a:pt x="235" y="0"/>
                    <a:pt x="18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269;p38">
              <a:extLst>
                <a:ext uri="{FF2B5EF4-FFF2-40B4-BE49-F238E27FC236}">
                  <a16:creationId xmlns:a16="http://schemas.microsoft.com/office/drawing/2014/main" id="{D35821FF-FD5D-2241-919D-4A17BDBB109B}"/>
                </a:ext>
              </a:extLst>
            </p:cNvPr>
            <p:cNvSpPr/>
            <p:nvPr/>
          </p:nvSpPr>
          <p:spPr>
            <a:xfrm>
              <a:off x="924915" y="3463929"/>
              <a:ext cx="24864" cy="28523"/>
            </a:xfrm>
            <a:custGeom>
              <a:avLst/>
              <a:gdLst/>
              <a:ahLst/>
              <a:cxnLst/>
              <a:rect l="l" t="t" r="r" b="b"/>
              <a:pathLst>
                <a:path w="761" h="873" extrusionOk="0">
                  <a:moveTo>
                    <a:pt x="255" y="0"/>
                  </a:moveTo>
                  <a:cubicBezTo>
                    <a:pt x="220" y="0"/>
                    <a:pt x="188" y="11"/>
                    <a:pt x="159" y="32"/>
                  </a:cubicBezTo>
                  <a:cubicBezTo>
                    <a:pt x="0" y="96"/>
                    <a:pt x="0" y="349"/>
                    <a:pt x="159" y="571"/>
                  </a:cubicBezTo>
                  <a:cubicBezTo>
                    <a:pt x="263" y="754"/>
                    <a:pt x="411" y="872"/>
                    <a:pt x="548" y="872"/>
                  </a:cubicBezTo>
                  <a:cubicBezTo>
                    <a:pt x="577" y="872"/>
                    <a:pt x="606" y="867"/>
                    <a:pt x="634" y="856"/>
                  </a:cubicBezTo>
                  <a:cubicBezTo>
                    <a:pt x="760" y="761"/>
                    <a:pt x="760" y="507"/>
                    <a:pt x="634" y="286"/>
                  </a:cubicBezTo>
                  <a:cubicBezTo>
                    <a:pt x="512" y="115"/>
                    <a:pt x="371" y="0"/>
                    <a:pt x="25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270;p38">
              <a:extLst>
                <a:ext uri="{FF2B5EF4-FFF2-40B4-BE49-F238E27FC236}">
                  <a16:creationId xmlns:a16="http://schemas.microsoft.com/office/drawing/2014/main" id="{35ED3C24-3C91-E246-85E3-FB0B0A2B178F}"/>
                </a:ext>
              </a:extLst>
            </p:cNvPr>
            <p:cNvSpPr/>
            <p:nvPr/>
          </p:nvSpPr>
          <p:spPr>
            <a:xfrm>
              <a:off x="497559" y="3308506"/>
              <a:ext cx="488421" cy="387463"/>
            </a:xfrm>
            <a:custGeom>
              <a:avLst/>
              <a:gdLst/>
              <a:ahLst/>
              <a:cxnLst/>
              <a:rect l="l" t="t" r="r" b="b"/>
              <a:pathLst>
                <a:path w="14949" h="11859" extrusionOk="0">
                  <a:moveTo>
                    <a:pt x="235" y="1"/>
                  </a:moveTo>
                  <a:cubicBezTo>
                    <a:pt x="93" y="1"/>
                    <a:pt x="1" y="116"/>
                    <a:pt x="1" y="292"/>
                  </a:cubicBezTo>
                  <a:lnTo>
                    <a:pt x="1" y="2921"/>
                  </a:lnTo>
                  <a:cubicBezTo>
                    <a:pt x="1" y="3206"/>
                    <a:pt x="191" y="3523"/>
                    <a:pt x="444" y="3681"/>
                  </a:cubicBezTo>
                  <a:lnTo>
                    <a:pt x="14505" y="11788"/>
                  </a:lnTo>
                  <a:cubicBezTo>
                    <a:pt x="14582" y="11836"/>
                    <a:pt x="14653" y="11858"/>
                    <a:pt x="14715" y="11858"/>
                  </a:cubicBezTo>
                  <a:cubicBezTo>
                    <a:pt x="14856" y="11858"/>
                    <a:pt x="14949" y="11743"/>
                    <a:pt x="14949" y="11566"/>
                  </a:cubicBezTo>
                  <a:lnTo>
                    <a:pt x="14949" y="8938"/>
                  </a:lnTo>
                  <a:cubicBezTo>
                    <a:pt x="14949" y="8653"/>
                    <a:pt x="14759" y="8336"/>
                    <a:pt x="14505" y="8178"/>
                  </a:cubicBezTo>
                  <a:lnTo>
                    <a:pt x="444" y="71"/>
                  </a:lnTo>
                  <a:cubicBezTo>
                    <a:pt x="367" y="23"/>
                    <a:pt x="296" y="1"/>
                    <a:pt x="235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271;p38">
              <a:extLst>
                <a:ext uri="{FF2B5EF4-FFF2-40B4-BE49-F238E27FC236}">
                  <a16:creationId xmlns:a16="http://schemas.microsoft.com/office/drawing/2014/main" id="{B02A4577-8A9F-AA42-988E-67712C1E685D}"/>
                </a:ext>
              </a:extLst>
            </p:cNvPr>
            <p:cNvSpPr/>
            <p:nvPr/>
          </p:nvSpPr>
          <p:spPr>
            <a:xfrm>
              <a:off x="521377" y="334493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272;p38">
              <a:extLst>
                <a:ext uri="{FF2B5EF4-FFF2-40B4-BE49-F238E27FC236}">
                  <a16:creationId xmlns:a16="http://schemas.microsoft.com/office/drawing/2014/main" id="{C8CF4178-C4CD-5443-A5C0-067320DEF8B3}"/>
                </a:ext>
              </a:extLst>
            </p:cNvPr>
            <p:cNvSpPr/>
            <p:nvPr/>
          </p:nvSpPr>
          <p:spPr>
            <a:xfrm>
              <a:off x="521377" y="337185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273;p38">
              <a:extLst>
                <a:ext uri="{FF2B5EF4-FFF2-40B4-BE49-F238E27FC236}">
                  <a16:creationId xmlns:a16="http://schemas.microsoft.com/office/drawing/2014/main" id="{57310904-B762-FC4D-8F03-536EC91323BD}"/>
                </a:ext>
              </a:extLst>
            </p:cNvPr>
            <p:cNvSpPr/>
            <p:nvPr/>
          </p:nvSpPr>
          <p:spPr>
            <a:xfrm>
              <a:off x="521377" y="3397702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274;p38">
              <a:extLst>
                <a:ext uri="{FF2B5EF4-FFF2-40B4-BE49-F238E27FC236}">
                  <a16:creationId xmlns:a16="http://schemas.microsoft.com/office/drawing/2014/main" id="{7B1508DE-55D0-9540-A6C2-25A58B7A100B}"/>
                </a:ext>
              </a:extLst>
            </p:cNvPr>
            <p:cNvSpPr/>
            <p:nvPr/>
          </p:nvSpPr>
          <p:spPr>
            <a:xfrm>
              <a:off x="830753" y="3546917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62" y="1"/>
                  </a:moveTo>
                  <a:cubicBezTo>
                    <a:pt x="61" y="1"/>
                    <a:pt x="0" y="94"/>
                    <a:pt x="0" y="248"/>
                  </a:cubicBezTo>
                  <a:cubicBezTo>
                    <a:pt x="0" y="438"/>
                    <a:pt x="127" y="723"/>
                    <a:pt x="317" y="818"/>
                  </a:cubicBezTo>
                  <a:cubicBezTo>
                    <a:pt x="374" y="846"/>
                    <a:pt x="428" y="860"/>
                    <a:pt x="476" y="860"/>
                  </a:cubicBezTo>
                  <a:cubicBezTo>
                    <a:pt x="588" y="860"/>
                    <a:pt x="665" y="783"/>
                    <a:pt x="665" y="628"/>
                  </a:cubicBezTo>
                  <a:cubicBezTo>
                    <a:pt x="665" y="406"/>
                    <a:pt x="507" y="153"/>
                    <a:pt x="317" y="58"/>
                  </a:cubicBezTo>
                  <a:cubicBezTo>
                    <a:pt x="259" y="19"/>
                    <a:pt x="207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275;p38">
              <a:extLst>
                <a:ext uri="{FF2B5EF4-FFF2-40B4-BE49-F238E27FC236}">
                  <a16:creationId xmlns:a16="http://schemas.microsoft.com/office/drawing/2014/main" id="{41F72F79-DD19-6F48-9277-A70E4CA6A5A1}"/>
                </a:ext>
              </a:extLst>
            </p:cNvPr>
            <p:cNvSpPr/>
            <p:nvPr/>
          </p:nvSpPr>
          <p:spPr>
            <a:xfrm>
              <a:off x="877311" y="3574101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66"/>
                    <a:pt x="127" y="587"/>
                  </a:cubicBezTo>
                  <a:cubicBezTo>
                    <a:pt x="225" y="758"/>
                    <a:pt x="379" y="873"/>
                    <a:pt x="502" y="873"/>
                  </a:cubicBezTo>
                  <a:cubicBezTo>
                    <a:pt x="539" y="873"/>
                    <a:pt x="573" y="86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276;p38">
              <a:extLst>
                <a:ext uri="{FF2B5EF4-FFF2-40B4-BE49-F238E27FC236}">
                  <a16:creationId xmlns:a16="http://schemas.microsoft.com/office/drawing/2014/main" id="{5C5A11E4-B833-0A42-8B36-9513B956EA5E}"/>
                </a:ext>
              </a:extLst>
            </p:cNvPr>
            <p:cNvSpPr/>
            <p:nvPr/>
          </p:nvSpPr>
          <p:spPr>
            <a:xfrm>
              <a:off x="926973" y="3602232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0"/>
                  </a:moveTo>
                  <a:cubicBezTo>
                    <a:pt x="63" y="0"/>
                    <a:pt x="1" y="78"/>
                    <a:pt x="1" y="233"/>
                  </a:cubicBezTo>
                  <a:cubicBezTo>
                    <a:pt x="1" y="455"/>
                    <a:pt x="127" y="708"/>
                    <a:pt x="317" y="835"/>
                  </a:cubicBezTo>
                  <a:cubicBezTo>
                    <a:pt x="368" y="860"/>
                    <a:pt x="417" y="872"/>
                    <a:pt x="461" y="872"/>
                  </a:cubicBezTo>
                  <a:cubicBezTo>
                    <a:pt x="581" y="872"/>
                    <a:pt x="666" y="784"/>
                    <a:pt x="666" y="645"/>
                  </a:cubicBezTo>
                  <a:cubicBezTo>
                    <a:pt x="666" y="423"/>
                    <a:pt x="507" y="170"/>
                    <a:pt x="317" y="43"/>
                  </a:cubicBezTo>
                  <a:cubicBezTo>
                    <a:pt x="260" y="14"/>
                    <a:pt x="209" y="0"/>
                    <a:pt x="16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277;p38">
              <a:extLst>
                <a:ext uri="{FF2B5EF4-FFF2-40B4-BE49-F238E27FC236}">
                  <a16:creationId xmlns:a16="http://schemas.microsoft.com/office/drawing/2014/main" id="{CE846814-BBFF-DE4C-9BD8-F715964D1DD5}"/>
                </a:ext>
              </a:extLst>
            </p:cNvPr>
            <p:cNvSpPr/>
            <p:nvPr/>
          </p:nvSpPr>
          <p:spPr>
            <a:xfrm>
              <a:off x="497559" y="3446776"/>
              <a:ext cx="488421" cy="387790"/>
            </a:xfrm>
            <a:custGeom>
              <a:avLst/>
              <a:gdLst/>
              <a:ahLst/>
              <a:cxnLst/>
              <a:rect l="l" t="t" r="r" b="b"/>
              <a:pathLst>
                <a:path w="14949" h="11869" extrusionOk="0">
                  <a:moveTo>
                    <a:pt x="257" y="1"/>
                  </a:moveTo>
                  <a:cubicBezTo>
                    <a:pt x="103" y="1"/>
                    <a:pt x="1" y="119"/>
                    <a:pt x="1" y="304"/>
                  </a:cubicBezTo>
                  <a:lnTo>
                    <a:pt x="1" y="2933"/>
                  </a:lnTo>
                  <a:cubicBezTo>
                    <a:pt x="1" y="3218"/>
                    <a:pt x="191" y="3534"/>
                    <a:pt x="444" y="3693"/>
                  </a:cubicBezTo>
                  <a:lnTo>
                    <a:pt x="14505" y="11800"/>
                  </a:lnTo>
                  <a:cubicBezTo>
                    <a:pt x="14581" y="11847"/>
                    <a:pt x="14650" y="11869"/>
                    <a:pt x="14711" y="11869"/>
                  </a:cubicBezTo>
                  <a:cubicBezTo>
                    <a:pt x="14855" y="11869"/>
                    <a:pt x="14949" y="11747"/>
                    <a:pt x="14949" y="11546"/>
                  </a:cubicBezTo>
                  <a:lnTo>
                    <a:pt x="14949" y="8950"/>
                  </a:lnTo>
                  <a:cubicBezTo>
                    <a:pt x="14949" y="8665"/>
                    <a:pt x="14759" y="8316"/>
                    <a:pt x="14505" y="8190"/>
                  </a:cubicBezTo>
                  <a:lnTo>
                    <a:pt x="444" y="51"/>
                  </a:lnTo>
                  <a:cubicBezTo>
                    <a:pt x="376" y="17"/>
                    <a:pt x="313" y="1"/>
                    <a:pt x="25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278;p38">
              <a:extLst>
                <a:ext uri="{FF2B5EF4-FFF2-40B4-BE49-F238E27FC236}">
                  <a16:creationId xmlns:a16="http://schemas.microsoft.com/office/drawing/2014/main" id="{8759BD08-8121-954A-B434-201D306B2B90}"/>
                </a:ext>
              </a:extLst>
            </p:cNvPr>
            <p:cNvSpPr/>
            <p:nvPr/>
          </p:nvSpPr>
          <p:spPr>
            <a:xfrm>
              <a:off x="521377" y="348359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279;p38">
              <a:extLst>
                <a:ext uri="{FF2B5EF4-FFF2-40B4-BE49-F238E27FC236}">
                  <a16:creationId xmlns:a16="http://schemas.microsoft.com/office/drawing/2014/main" id="{89C8D9C7-96A3-F14C-A46D-F05CE39C5317}"/>
                </a:ext>
              </a:extLst>
            </p:cNvPr>
            <p:cNvSpPr/>
            <p:nvPr/>
          </p:nvSpPr>
          <p:spPr>
            <a:xfrm>
              <a:off x="521377" y="3510488"/>
              <a:ext cx="164539" cy="101448"/>
            </a:xfrm>
            <a:custGeom>
              <a:avLst/>
              <a:gdLst/>
              <a:ahLst/>
              <a:cxnLst/>
              <a:rect l="l" t="t" r="r" b="b"/>
              <a:pathLst>
                <a:path w="5036" h="3105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04"/>
                  </a:lnTo>
                  <a:lnTo>
                    <a:pt x="5036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280;p38">
              <a:extLst>
                <a:ext uri="{FF2B5EF4-FFF2-40B4-BE49-F238E27FC236}">
                  <a16:creationId xmlns:a16="http://schemas.microsoft.com/office/drawing/2014/main" id="{91EB6BA1-AB14-E345-9C51-FEED7E74DA5E}"/>
                </a:ext>
              </a:extLst>
            </p:cNvPr>
            <p:cNvSpPr/>
            <p:nvPr/>
          </p:nvSpPr>
          <p:spPr>
            <a:xfrm>
              <a:off x="521377" y="3536364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281;p38">
              <a:extLst>
                <a:ext uri="{FF2B5EF4-FFF2-40B4-BE49-F238E27FC236}">
                  <a16:creationId xmlns:a16="http://schemas.microsoft.com/office/drawing/2014/main" id="{2D468D7F-32DC-2F41-A1B0-2BD1ADA452DC}"/>
                </a:ext>
              </a:extLst>
            </p:cNvPr>
            <p:cNvSpPr/>
            <p:nvPr/>
          </p:nvSpPr>
          <p:spPr>
            <a:xfrm>
              <a:off x="829707" y="3684828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1" y="112"/>
                    <a:pt x="1" y="365"/>
                    <a:pt x="127" y="587"/>
                  </a:cubicBezTo>
                  <a:cubicBezTo>
                    <a:pt x="225" y="758"/>
                    <a:pt x="379" y="872"/>
                    <a:pt x="503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282;p38">
              <a:extLst>
                <a:ext uri="{FF2B5EF4-FFF2-40B4-BE49-F238E27FC236}">
                  <a16:creationId xmlns:a16="http://schemas.microsoft.com/office/drawing/2014/main" id="{81104BC8-FFE1-EE43-8D2F-215A7726C1E4}"/>
                </a:ext>
              </a:extLst>
            </p:cNvPr>
            <p:cNvSpPr/>
            <p:nvPr/>
          </p:nvSpPr>
          <p:spPr>
            <a:xfrm>
              <a:off x="877311" y="3712763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55"/>
                  </a:cubicBezTo>
                  <a:cubicBezTo>
                    <a:pt x="225" y="752"/>
                    <a:pt x="380" y="872"/>
                    <a:pt x="504" y="872"/>
                  </a:cubicBezTo>
                  <a:cubicBezTo>
                    <a:pt x="540" y="872"/>
                    <a:pt x="574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283;p38">
              <a:extLst>
                <a:ext uri="{FF2B5EF4-FFF2-40B4-BE49-F238E27FC236}">
                  <a16:creationId xmlns:a16="http://schemas.microsoft.com/office/drawing/2014/main" id="{58C2CD63-8BDD-BD43-883D-40E06280072C}"/>
                </a:ext>
              </a:extLst>
            </p:cNvPr>
            <p:cNvSpPr/>
            <p:nvPr/>
          </p:nvSpPr>
          <p:spPr>
            <a:xfrm>
              <a:off x="926973" y="3740404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63" y="1"/>
                  </a:moveTo>
                  <a:cubicBezTo>
                    <a:pt x="62" y="1"/>
                    <a:pt x="1" y="94"/>
                    <a:pt x="1" y="248"/>
                  </a:cubicBezTo>
                  <a:cubicBezTo>
                    <a:pt x="1" y="469"/>
                    <a:pt x="127" y="723"/>
                    <a:pt x="317" y="818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6" y="782"/>
                    <a:pt x="666" y="628"/>
                  </a:cubicBezTo>
                  <a:cubicBezTo>
                    <a:pt x="666" y="438"/>
                    <a:pt x="507" y="153"/>
                    <a:pt x="317" y="58"/>
                  </a:cubicBezTo>
                  <a:cubicBezTo>
                    <a:pt x="259" y="19"/>
                    <a:pt x="207" y="1"/>
                    <a:pt x="163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284;p38">
              <a:extLst>
                <a:ext uri="{FF2B5EF4-FFF2-40B4-BE49-F238E27FC236}">
                  <a16:creationId xmlns:a16="http://schemas.microsoft.com/office/drawing/2014/main" id="{C951FDB6-CB91-0149-959C-E10AEF3948B9}"/>
                </a:ext>
              </a:extLst>
            </p:cNvPr>
            <p:cNvSpPr/>
            <p:nvPr/>
          </p:nvSpPr>
          <p:spPr>
            <a:xfrm>
              <a:off x="1053220" y="1921657"/>
              <a:ext cx="473915" cy="2076207"/>
            </a:xfrm>
            <a:custGeom>
              <a:avLst/>
              <a:gdLst/>
              <a:ahLst/>
              <a:cxnLst/>
              <a:rect l="l" t="t" r="r" b="b"/>
              <a:pathLst>
                <a:path w="14505" h="63546" extrusionOk="0">
                  <a:moveTo>
                    <a:pt x="14191" y="0"/>
                  </a:moveTo>
                  <a:cubicBezTo>
                    <a:pt x="14114" y="0"/>
                    <a:pt x="14027" y="26"/>
                    <a:pt x="13935" y="81"/>
                  </a:cubicBezTo>
                  <a:lnTo>
                    <a:pt x="539" y="7809"/>
                  </a:lnTo>
                  <a:cubicBezTo>
                    <a:pt x="254" y="7967"/>
                    <a:pt x="0" y="8379"/>
                    <a:pt x="0" y="8727"/>
                  </a:cubicBezTo>
                  <a:lnTo>
                    <a:pt x="0" y="63546"/>
                  </a:lnTo>
                  <a:lnTo>
                    <a:pt x="14505" y="55185"/>
                  </a:lnTo>
                  <a:lnTo>
                    <a:pt x="14505" y="398"/>
                  </a:lnTo>
                  <a:cubicBezTo>
                    <a:pt x="14505" y="151"/>
                    <a:pt x="14378" y="0"/>
                    <a:pt x="14191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285;p38">
              <a:extLst>
                <a:ext uri="{FF2B5EF4-FFF2-40B4-BE49-F238E27FC236}">
                  <a16:creationId xmlns:a16="http://schemas.microsoft.com/office/drawing/2014/main" id="{FAF8030A-F80F-774B-9AC8-CC46098CCDB8}"/>
                </a:ext>
              </a:extLst>
            </p:cNvPr>
            <p:cNvSpPr/>
            <p:nvPr/>
          </p:nvSpPr>
          <p:spPr>
            <a:xfrm>
              <a:off x="1068739" y="1948383"/>
              <a:ext cx="442876" cy="361031"/>
            </a:xfrm>
            <a:custGeom>
              <a:avLst/>
              <a:gdLst/>
              <a:ahLst/>
              <a:cxnLst/>
              <a:rect l="l" t="t" r="r" b="b"/>
              <a:pathLst>
                <a:path w="13555" h="11050" extrusionOk="0">
                  <a:moveTo>
                    <a:pt x="13300" y="0"/>
                  </a:moveTo>
                  <a:cubicBezTo>
                    <a:pt x="13241" y="0"/>
                    <a:pt x="13176" y="18"/>
                    <a:pt x="13111" y="55"/>
                  </a:cubicBezTo>
                  <a:lnTo>
                    <a:pt x="444" y="7371"/>
                  </a:lnTo>
                  <a:cubicBezTo>
                    <a:pt x="190" y="7497"/>
                    <a:pt x="0" y="7846"/>
                    <a:pt x="0" y="8099"/>
                  </a:cubicBezTo>
                  <a:lnTo>
                    <a:pt x="0" y="10728"/>
                  </a:lnTo>
                  <a:cubicBezTo>
                    <a:pt x="0" y="10928"/>
                    <a:pt x="94" y="11050"/>
                    <a:pt x="238" y="11050"/>
                  </a:cubicBezTo>
                  <a:cubicBezTo>
                    <a:pt x="298" y="11050"/>
                    <a:pt x="368" y="11028"/>
                    <a:pt x="444" y="10981"/>
                  </a:cubicBezTo>
                  <a:lnTo>
                    <a:pt x="13111" y="3665"/>
                  </a:lnTo>
                  <a:cubicBezTo>
                    <a:pt x="13333" y="3539"/>
                    <a:pt x="13555" y="3190"/>
                    <a:pt x="13555" y="2937"/>
                  </a:cubicBezTo>
                  <a:lnTo>
                    <a:pt x="13555" y="308"/>
                  </a:lnTo>
                  <a:cubicBezTo>
                    <a:pt x="13555" y="107"/>
                    <a:pt x="13443" y="0"/>
                    <a:pt x="1330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286;p38">
              <a:extLst>
                <a:ext uri="{FF2B5EF4-FFF2-40B4-BE49-F238E27FC236}">
                  <a16:creationId xmlns:a16="http://schemas.microsoft.com/office/drawing/2014/main" id="{C0AF2DE0-27C9-6D4C-818C-072275B97393}"/>
                </a:ext>
              </a:extLst>
            </p:cNvPr>
            <p:cNvSpPr/>
            <p:nvPr/>
          </p:nvSpPr>
          <p:spPr>
            <a:xfrm>
              <a:off x="1068739" y="208655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03" y="1"/>
                  </a:moveTo>
                  <a:cubicBezTo>
                    <a:pt x="13243" y="1"/>
                    <a:pt x="13177" y="23"/>
                    <a:pt x="13111" y="70"/>
                  </a:cubicBezTo>
                  <a:lnTo>
                    <a:pt x="444" y="7385"/>
                  </a:lnTo>
                  <a:cubicBezTo>
                    <a:pt x="190" y="7512"/>
                    <a:pt x="0" y="7860"/>
                    <a:pt x="0" y="8114"/>
                  </a:cubicBezTo>
                  <a:lnTo>
                    <a:pt x="0" y="10742"/>
                  </a:lnTo>
                  <a:cubicBezTo>
                    <a:pt x="0" y="10944"/>
                    <a:pt x="95" y="11051"/>
                    <a:pt x="241" y="11051"/>
                  </a:cubicBezTo>
                  <a:cubicBezTo>
                    <a:pt x="301" y="11051"/>
                    <a:pt x="370" y="11032"/>
                    <a:pt x="444" y="10995"/>
                  </a:cubicBezTo>
                  <a:lnTo>
                    <a:pt x="13111" y="3680"/>
                  </a:lnTo>
                  <a:cubicBezTo>
                    <a:pt x="13333" y="3553"/>
                    <a:pt x="13555" y="3205"/>
                    <a:pt x="13555" y="2952"/>
                  </a:cubicBezTo>
                  <a:lnTo>
                    <a:pt x="13555" y="323"/>
                  </a:lnTo>
                  <a:cubicBezTo>
                    <a:pt x="13555" y="123"/>
                    <a:pt x="13445" y="1"/>
                    <a:pt x="13303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287;p38">
              <a:extLst>
                <a:ext uri="{FF2B5EF4-FFF2-40B4-BE49-F238E27FC236}">
                  <a16:creationId xmlns:a16="http://schemas.microsoft.com/office/drawing/2014/main" id="{2A7E0362-8845-1348-A706-E6E42967BB5F}"/>
                </a:ext>
              </a:extLst>
            </p:cNvPr>
            <p:cNvSpPr/>
            <p:nvPr/>
          </p:nvSpPr>
          <p:spPr>
            <a:xfrm>
              <a:off x="1068739" y="2225184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307" y="1"/>
                  </a:moveTo>
                  <a:cubicBezTo>
                    <a:pt x="13246" y="1"/>
                    <a:pt x="13178" y="22"/>
                    <a:pt x="13111" y="70"/>
                  </a:cubicBezTo>
                  <a:lnTo>
                    <a:pt x="444" y="7354"/>
                  </a:lnTo>
                  <a:cubicBezTo>
                    <a:pt x="190" y="7513"/>
                    <a:pt x="0" y="7829"/>
                    <a:pt x="0" y="8114"/>
                  </a:cubicBezTo>
                  <a:lnTo>
                    <a:pt x="0" y="10743"/>
                  </a:lnTo>
                  <a:cubicBezTo>
                    <a:pt x="0" y="10928"/>
                    <a:pt x="102" y="11046"/>
                    <a:pt x="256" y="11046"/>
                  </a:cubicBezTo>
                  <a:cubicBezTo>
                    <a:pt x="312" y="11046"/>
                    <a:pt x="376" y="11030"/>
                    <a:pt x="444" y="10996"/>
                  </a:cubicBezTo>
                  <a:lnTo>
                    <a:pt x="13111" y="3681"/>
                  </a:lnTo>
                  <a:cubicBezTo>
                    <a:pt x="13333" y="3554"/>
                    <a:pt x="13555" y="3206"/>
                    <a:pt x="13555" y="2921"/>
                  </a:cubicBezTo>
                  <a:lnTo>
                    <a:pt x="13555" y="292"/>
                  </a:lnTo>
                  <a:cubicBezTo>
                    <a:pt x="13555" y="116"/>
                    <a:pt x="13447" y="1"/>
                    <a:pt x="1330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4288;p38">
              <a:extLst>
                <a:ext uri="{FF2B5EF4-FFF2-40B4-BE49-F238E27FC236}">
                  <a16:creationId xmlns:a16="http://schemas.microsoft.com/office/drawing/2014/main" id="{5B3FE9A3-19DE-A44E-9550-9FEA7FBF0933}"/>
                </a:ext>
              </a:extLst>
            </p:cNvPr>
            <p:cNvSpPr/>
            <p:nvPr/>
          </p:nvSpPr>
          <p:spPr>
            <a:xfrm>
              <a:off x="1068739" y="2363454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285" y="1"/>
                  </a:moveTo>
                  <a:cubicBezTo>
                    <a:pt x="13230" y="1"/>
                    <a:pt x="13171" y="16"/>
                    <a:pt x="13111" y="50"/>
                  </a:cubicBezTo>
                  <a:lnTo>
                    <a:pt x="444" y="7366"/>
                  </a:lnTo>
                  <a:cubicBezTo>
                    <a:pt x="190" y="7493"/>
                    <a:pt x="0" y="7841"/>
                    <a:pt x="0" y="8126"/>
                  </a:cubicBezTo>
                  <a:lnTo>
                    <a:pt x="0" y="10754"/>
                  </a:lnTo>
                  <a:cubicBezTo>
                    <a:pt x="0" y="10931"/>
                    <a:pt x="92" y="11046"/>
                    <a:pt x="234" y="11046"/>
                  </a:cubicBezTo>
                  <a:cubicBezTo>
                    <a:pt x="296" y="11046"/>
                    <a:pt x="367" y="11024"/>
                    <a:pt x="444" y="10976"/>
                  </a:cubicBezTo>
                  <a:lnTo>
                    <a:pt x="13111" y="3692"/>
                  </a:lnTo>
                  <a:cubicBezTo>
                    <a:pt x="13333" y="3534"/>
                    <a:pt x="13555" y="3217"/>
                    <a:pt x="13555" y="2932"/>
                  </a:cubicBezTo>
                  <a:lnTo>
                    <a:pt x="13555" y="304"/>
                  </a:lnTo>
                  <a:cubicBezTo>
                    <a:pt x="13555" y="118"/>
                    <a:pt x="13436" y="1"/>
                    <a:pt x="13285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4289;p38">
              <a:extLst>
                <a:ext uri="{FF2B5EF4-FFF2-40B4-BE49-F238E27FC236}">
                  <a16:creationId xmlns:a16="http://schemas.microsoft.com/office/drawing/2014/main" id="{6A9E8087-DBB1-C646-B5E1-4FB62D4F9D03}"/>
                </a:ext>
              </a:extLst>
            </p:cNvPr>
            <p:cNvSpPr/>
            <p:nvPr/>
          </p:nvSpPr>
          <p:spPr>
            <a:xfrm>
              <a:off x="1068739" y="2501920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00" y="1"/>
                  </a:moveTo>
                  <a:cubicBezTo>
                    <a:pt x="13241" y="1"/>
                    <a:pt x="13176" y="19"/>
                    <a:pt x="13111" y="56"/>
                  </a:cubicBezTo>
                  <a:lnTo>
                    <a:pt x="444" y="7371"/>
                  </a:lnTo>
                  <a:cubicBezTo>
                    <a:pt x="190" y="7498"/>
                    <a:pt x="0" y="7847"/>
                    <a:pt x="0" y="8100"/>
                  </a:cubicBezTo>
                  <a:lnTo>
                    <a:pt x="0" y="10728"/>
                  </a:lnTo>
                  <a:cubicBezTo>
                    <a:pt x="0" y="10929"/>
                    <a:pt x="94" y="11051"/>
                    <a:pt x="238" y="11051"/>
                  </a:cubicBezTo>
                  <a:cubicBezTo>
                    <a:pt x="298" y="11051"/>
                    <a:pt x="368" y="11029"/>
                    <a:pt x="444" y="10982"/>
                  </a:cubicBezTo>
                  <a:lnTo>
                    <a:pt x="13111" y="3666"/>
                  </a:lnTo>
                  <a:cubicBezTo>
                    <a:pt x="13333" y="3540"/>
                    <a:pt x="13555" y="3191"/>
                    <a:pt x="13555" y="2938"/>
                  </a:cubicBezTo>
                  <a:lnTo>
                    <a:pt x="13555" y="309"/>
                  </a:lnTo>
                  <a:cubicBezTo>
                    <a:pt x="13555" y="107"/>
                    <a:pt x="13443" y="1"/>
                    <a:pt x="1330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4290;p38">
              <a:extLst>
                <a:ext uri="{FF2B5EF4-FFF2-40B4-BE49-F238E27FC236}">
                  <a16:creationId xmlns:a16="http://schemas.microsoft.com/office/drawing/2014/main" id="{4EB5672F-94A5-3E46-81B7-2A4BA23AB9D3}"/>
                </a:ext>
              </a:extLst>
            </p:cNvPr>
            <p:cNvSpPr/>
            <p:nvPr/>
          </p:nvSpPr>
          <p:spPr>
            <a:xfrm>
              <a:off x="1068739" y="264012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03" y="1"/>
                  </a:moveTo>
                  <a:cubicBezTo>
                    <a:pt x="13243" y="1"/>
                    <a:pt x="13177" y="22"/>
                    <a:pt x="13111" y="70"/>
                  </a:cubicBezTo>
                  <a:lnTo>
                    <a:pt x="444" y="7385"/>
                  </a:lnTo>
                  <a:cubicBezTo>
                    <a:pt x="190" y="7512"/>
                    <a:pt x="0" y="7860"/>
                    <a:pt x="0" y="8113"/>
                  </a:cubicBezTo>
                  <a:lnTo>
                    <a:pt x="0" y="10742"/>
                  </a:lnTo>
                  <a:cubicBezTo>
                    <a:pt x="0" y="10944"/>
                    <a:pt x="95" y="11050"/>
                    <a:pt x="241" y="11050"/>
                  </a:cubicBezTo>
                  <a:cubicBezTo>
                    <a:pt x="301" y="11050"/>
                    <a:pt x="370" y="11032"/>
                    <a:pt x="444" y="10995"/>
                  </a:cubicBezTo>
                  <a:lnTo>
                    <a:pt x="13111" y="3680"/>
                  </a:lnTo>
                  <a:cubicBezTo>
                    <a:pt x="13333" y="3553"/>
                    <a:pt x="13555" y="3205"/>
                    <a:pt x="13555" y="2951"/>
                  </a:cubicBezTo>
                  <a:lnTo>
                    <a:pt x="13555" y="323"/>
                  </a:lnTo>
                  <a:cubicBezTo>
                    <a:pt x="13555" y="123"/>
                    <a:pt x="13445" y="1"/>
                    <a:pt x="13303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291;p38">
              <a:extLst>
                <a:ext uri="{FF2B5EF4-FFF2-40B4-BE49-F238E27FC236}">
                  <a16:creationId xmlns:a16="http://schemas.microsoft.com/office/drawing/2014/main" id="{ACE2413A-FEFF-0940-AF37-A9F29F354883}"/>
                </a:ext>
              </a:extLst>
            </p:cNvPr>
            <p:cNvSpPr/>
            <p:nvPr/>
          </p:nvSpPr>
          <p:spPr>
            <a:xfrm>
              <a:off x="1068739" y="2778754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307" y="0"/>
                  </a:moveTo>
                  <a:cubicBezTo>
                    <a:pt x="13246" y="0"/>
                    <a:pt x="13178" y="22"/>
                    <a:pt x="13111" y="70"/>
                  </a:cubicBezTo>
                  <a:lnTo>
                    <a:pt x="444" y="7354"/>
                  </a:lnTo>
                  <a:cubicBezTo>
                    <a:pt x="190" y="7512"/>
                    <a:pt x="0" y="7829"/>
                    <a:pt x="0" y="8114"/>
                  </a:cubicBezTo>
                  <a:lnTo>
                    <a:pt x="0" y="10743"/>
                  </a:lnTo>
                  <a:cubicBezTo>
                    <a:pt x="0" y="10928"/>
                    <a:pt x="102" y="11046"/>
                    <a:pt x="256" y="11046"/>
                  </a:cubicBezTo>
                  <a:cubicBezTo>
                    <a:pt x="312" y="11046"/>
                    <a:pt x="376" y="11030"/>
                    <a:pt x="444" y="10996"/>
                  </a:cubicBezTo>
                  <a:lnTo>
                    <a:pt x="13111" y="3680"/>
                  </a:lnTo>
                  <a:cubicBezTo>
                    <a:pt x="13333" y="3554"/>
                    <a:pt x="13555" y="3205"/>
                    <a:pt x="13555" y="2920"/>
                  </a:cubicBezTo>
                  <a:lnTo>
                    <a:pt x="13555" y="292"/>
                  </a:lnTo>
                  <a:cubicBezTo>
                    <a:pt x="13555" y="115"/>
                    <a:pt x="13447" y="0"/>
                    <a:pt x="1330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4292;p38">
              <a:extLst>
                <a:ext uri="{FF2B5EF4-FFF2-40B4-BE49-F238E27FC236}">
                  <a16:creationId xmlns:a16="http://schemas.microsoft.com/office/drawing/2014/main" id="{54D86065-B014-A041-9F8B-E2A9CD3503D0}"/>
                </a:ext>
              </a:extLst>
            </p:cNvPr>
            <p:cNvSpPr/>
            <p:nvPr/>
          </p:nvSpPr>
          <p:spPr>
            <a:xfrm>
              <a:off x="1068739" y="2917024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285" y="0"/>
                  </a:moveTo>
                  <a:cubicBezTo>
                    <a:pt x="13230" y="0"/>
                    <a:pt x="13171" y="16"/>
                    <a:pt x="13111" y="50"/>
                  </a:cubicBezTo>
                  <a:lnTo>
                    <a:pt x="444" y="7366"/>
                  </a:lnTo>
                  <a:cubicBezTo>
                    <a:pt x="190" y="7492"/>
                    <a:pt x="0" y="7841"/>
                    <a:pt x="0" y="8126"/>
                  </a:cubicBezTo>
                  <a:lnTo>
                    <a:pt x="0" y="10754"/>
                  </a:lnTo>
                  <a:cubicBezTo>
                    <a:pt x="0" y="10931"/>
                    <a:pt x="92" y="11046"/>
                    <a:pt x="234" y="11046"/>
                  </a:cubicBezTo>
                  <a:cubicBezTo>
                    <a:pt x="296" y="11046"/>
                    <a:pt x="367" y="11024"/>
                    <a:pt x="444" y="10976"/>
                  </a:cubicBezTo>
                  <a:lnTo>
                    <a:pt x="13111" y="3692"/>
                  </a:lnTo>
                  <a:cubicBezTo>
                    <a:pt x="13333" y="3534"/>
                    <a:pt x="13555" y="3217"/>
                    <a:pt x="13555" y="2932"/>
                  </a:cubicBezTo>
                  <a:lnTo>
                    <a:pt x="13555" y="304"/>
                  </a:lnTo>
                  <a:cubicBezTo>
                    <a:pt x="13555" y="118"/>
                    <a:pt x="13436" y="0"/>
                    <a:pt x="13285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4293;p38">
              <a:extLst>
                <a:ext uri="{FF2B5EF4-FFF2-40B4-BE49-F238E27FC236}">
                  <a16:creationId xmlns:a16="http://schemas.microsoft.com/office/drawing/2014/main" id="{FB1CD1BE-9593-8847-BFE4-CBEA074D02D5}"/>
                </a:ext>
              </a:extLst>
            </p:cNvPr>
            <p:cNvSpPr/>
            <p:nvPr/>
          </p:nvSpPr>
          <p:spPr>
            <a:xfrm>
              <a:off x="1068739" y="3055490"/>
              <a:ext cx="442876" cy="360606"/>
            </a:xfrm>
            <a:custGeom>
              <a:avLst/>
              <a:gdLst/>
              <a:ahLst/>
              <a:cxnLst/>
              <a:rect l="l" t="t" r="r" b="b"/>
              <a:pathLst>
                <a:path w="13555" h="11037" extrusionOk="0">
                  <a:moveTo>
                    <a:pt x="13300" y="1"/>
                  </a:moveTo>
                  <a:cubicBezTo>
                    <a:pt x="13241" y="1"/>
                    <a:pt x="13176" y="19"/>
                    <a:pt x="13111" y="56"/>
                  </a:cubicBezTo>
                  <a:lnTo>
                    <a:pt x="444" y="7371"/>
                  </a:lnTo>
                  <a:cubicBezTo>
                    <a:pt x="190" y="7498"/>
                    <a:pt x="0" y="7846"/>
                    <a:pt x="0" y="8100"/>
                  </a:cubicBezTo>
                  <a:lnTo>
                    <a:pt x="0" y="10728"/>
                  </a:lnTo>
                  <a:cubicBezTo>
                    <a:pt x="0" y="10930"/>
                    <a:pt x="95" y="11037"/>
                    <a:pt x="241" y="11037"/>
                  </a:cubicBezTo>
                  <a:cubicBezTo>
                    <a:pt x="301" y="11037"/>
                    <a:pt x="370" y="11019"/>
                    <a:pt x="444" y="10982"/>
                  </a:cubicBezTo>
                  <a:lnTo>
                    <a:pt x="13111" y="3666"/>
                  </a:lnTo>
                  <a:cubicBezTo>
                    <a:pt x="13333" y="3539"/>
                    <a:pt x="13555" y="3191"/>
                    <a:pt x="13555" y="2938"/>
                  </a:cubicBezTo>
                  <a:lnTo>
                    <a:pt x="13555" y="309"/>
                  </a:lnTo>
                  <a:cubicBezTo>
                    <a:pt x="13555" y="107"/>
                    <a:pt x="13443" y="1"/>
                    <a:pt x="1330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294;p38">
              <a:extLst>
                <a:ext uri="{FF2B5EF4-FFF2-40B4-BE49-F238E27FC236}">
                  <a16:creationId xmlns:a16="http://schemas.microsoft.com/office/drawing/2014/main" id="{67EAA705-E9A3-EB4D-8020-30AA86ADAA11}"/>
                </a:ext>
              </a:extLst>
            </p:cNvPr>
            <p:cNvSpPr/>
            <p:nvPr/>
          </p:nvSpPr>
          <p:spPr>
            <a:xfrm>
              <a:off x="1068739" y="319369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03" y="0"/>
                  </a:moveTo>
                  <a:cubicBezTo>
                    <a:pt x="13243" y="0"/>
                    <a:pt x="13177" y="22"/>
                    <a:pt x="13111" y="69"/>
                  </a:cubicBezTo>
                  <a:lnTo>
                    <a:pt x="444" y="7385"/>
                  </a:lnTo>
                  <a:cubicBezTo>
                    <a:pt x="190" y="7512"/>
                    <a:pt x="0" y="7828"/>
                    <a:pt x="0" y="8113"/>
                  </a:cubicBezTo>
                  <a:lnTo>
                    <a:pt x="0" y="10742"/>
                  </a:lnTo>
                  <a:cubicBezTo>
                    <a:pt x="0" y="10944"/>
                    <a:pt x="95" y="11050"/>
                    <a:pt x="241" y="11050"/>
                  </a:cubicBezTo>
                  <a:cubicBezTo>
                    <a:pt x="301" y="11050"/>
                    <a:pt x="370" y="11032"/>
                    <a:pt x="444" y="10995"/>
                  </a:cubicBezTo>
                  <a:lnTo>
                    <a:pt x="13111" y="3680"/>
                  </a:lnTo>
                  <a:cubicBezTo>
                    <a:pt x="13333" y="3553"/>
                    <a:pt x="13555" y="3205"/>
                    <a:pt x="13555" y="2951"/>
                  </a:cubicBezTo>
                  <a:lnTo>
                    <a:pt x="13555" y="323"/>
                  </a:lnTo>
                  <a:cubicBezTo>
                    <a:pt x="13555" y="123"/>
                    <a:pt x="13445" y="0"/>
                    <a:pt x="13303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295;p38">
              <a:extLst>
                <a:ext uri="{FF2B5EF4-FFF2-40B4-BE49-F238E27FC236}">
                  <a16:creationId xmlns:a16="http://schemas.microsoft.com/office/drawing/2014/main" id="{CC5B0E41-FCC0-2B43-9F8F-4D3564D7F5D4}"/>
                </a:ext>
              </a:extLst>
            </p:cNvPr>
            <p:cNvSpPr/>
            <p:nvPr/>
          </p:nvSpPr>
          <p:spPr>
            <a:xfrm>
              <a:off x="1068739" y="3332324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307" y="0"/>
                  </a:moveTo>
                  <a:cubicBezTo>
                    <a:pt x="13246" y="0"/>
                    <a:pt x="13178" y="22"/>
                    <a:pt x="13111" y="70"/>
                  </a:cubicBezTo>
                  <a:lnTo>
                    <a:pt x="444" y="7354"/>
                  </a:lnTo>
                  <a:cubicBezTo>
                    <a:pt x="190" y="7512"/>
                    <a:pt x="0" y="7829"/>
                    <a:pt x="0" y="8114"/>
                  </a:cubicBezTo>
                  <a:lnTo>
                    <a:pt x="0" y="10742"/>
                  </a:lnTo>
                  <a:cubicBezTo>
                    <a:pt x="0" y="10928"/>
                    <a:pt x="102" y="11046"/>
                    <a:pt x="256" y="11046"/>
                  </a:cubicBezTo>
                  <a:cubicBezTo>
                    <a:pt x="312" y="11046"/>
                    <a:pt x="376" y="11030"/>
                    <a:pt x="444" y="10996"/>
                  </a:cubicBezTo>
                  <a:lnTo>
                    <a:pt x="13111" y="3680"/>
                  </a:lnTo>
                  <a:cubicBezTo>
                    <a:pt x="13333" y="3554"/>
                    <a:pt x="13555" y="3205"/>
                    <a:pt x="13555" y="2920"/>
                  </a:cubicBezTo>
                  <a:lnTo>
                    <a:pt x="13555" y="292"/>
                  </a:lnTo>
                  <a:cubicBezTo>
                    <a:pt x="13555" y="115"/>
                    <a:pt x="13447" y="0"/>
                    <a:pt x="1330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296;p38">
              <a:extLst>
                <a:ext uri="{FF2B5EF4-FFF2-40B4-BE49-F238E27FC236}">
                  <a16:creationId xmlns:a16="http://schemas.microsoft.com/office/drawing/2014/main" id="{CECFE477-3CD6-E54C-BA83-1CA7E117FB0E}"/>
                </a:ext>
              </a:extLst>
            </p:cNvPr>
            <p:cNvSpPr/>
            <p:nvPr/>
          </p:nvSpPr>
          <p:spPr>
            <a:xfrm>
              <a:off x="1068739" y="3470595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285" y="0"/>
                  </a:moveTo>
                  <a:cubicBezTo>
                    <a:pt x="13230" y="0"/>
                    <a:pt x="13171" y="16"/>
                    <a:pt x="13111" y="50"/>
                  </a:cubicBezTo>
                  <a:lnTo>
                    <a:pt x="444" y="7366"/>
                  </a:lnTo>
                  <a:cubicBezTo>
                    <a:pt x="190" y="7492"/>
                    <a:pt x="0" y="7841"/>
                    <a:pt x="0" y="8126"/>
                  </a:cubicBezTo>
                  <a:lnTo>
                    <a:pt x="0" y="10754"/>
                  </a:lnTo>
                  <a:cubicBezTo>
                    <a:pt x="0" y="10931"/>
                    <a:pt x="92" y="11046"/>
                    <a:pt x="234" y="11046"/>
                  </a:cubicBezTo>
                  <a:cubicBezTo>
                    <a:pt x="296" y="11046"/>
                    <a:pt x="367" y="11024"/>
                    <a:pt x="444" y="10976"/>
                  </a:cubicBezTo>
                  <a:lnTo>
                    <a:pt x="13111" y="3692"/>
                  </a:lnTo>
                  <a:cubicBezTo>
                    <a:pt x="13333" y="3534"/>
                    <a:pt x="13555" y="3217"/>
                    <a:pt x="13555" y="2932"/>
                  </a:cubicBezTo>
                  <a:lnTo>
                    <a:pt x="13555" y="303"/>
                  </a:lnTo>
                  <a:cubicBezTo>
                    <a:pt x="13555" y="118"/>
                    <a:pt x="13436" y="0"/>
                    <a:pt x="13285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297;p38">
              <a:extLst>
                <a:ext uri="{FF2B5EF4-FFF2-40B4-BE49-F238E27FC236}">
                  <a16:creationId xmlns:a16="http://schemas.microsoft.com/office/drawing/2014/main" id="{A8F351E2-E684-EF47-A753-923EDC9077A6}"/>
                </a:ext>
              </a:extLst>
            </p:cNvPr>
            <p:cNvSpPr/>
            <p:nvPr/>
          </p:nvSpPr>
          <p:spPr>
            <a:xfrm>
              <a:off x="457208" y="1487668"/>
              <a:ext cx="1091654" cy="633258"/>
            </a:xfrm>
            <a:custGeom>
              <a:avLst/>
              <a:gdLst/>
              <a:ahLst/>
              <a:cxnLst/>
              <a:rect l="l" t="t" r="r" b="b"/>
              <a:pathLst>
                <a:path w="33412" h="19382" extrusionOk="0">
                  <a:moveTo>
                    <a:pt x="16184" y="0"/>
                  </a:moveTo>
                  <a:lnTo>
                    <a:pt x="1" y="9342"/>
                  </a:lnTo>
                  <a:lnTo>
                    <a:pt x="17387" y="19381"/>
                  </a:lnTo>
                  <a:lnTo>
                    <a:pt x="33412" y="10134"/>
                  </a:lnTo>
                  <a:lnTo>
                    <a:pt x="16184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298;p38">
              <a:extLst>
                <a:ext uri="{FF2B5EF4-FFF2-40B4-BE49-F238E27FC236}">
                  <a16:creationId xmlns:a16="http://schemas.microsoft.com/office/drawing/2014/main" id="{5BC20F35-AFF7-2043-A9D1-BEFD6238ECFA}"/>
                </a:ext>
              </a:extLst>
            </p:cNvPr>
            <p:cNvSpPr/>
            <p:nvPr/>
          </p:nvSpPr>
          <p:spPr>
            <a:xfrm>
              <a:off x="631058" y="1608719"/>
              <a:ext cx="533934" cy="429415"/>
            </a:xfrm>
            <a:custGeom>
              <a:avLst/>
              <a:gdLst/>
              <a:ahLst/>
              <a:cxnLst/>
              <a:rect l="l" t="t" r="r" b="b"/>
              <a:pathLst>
                <a:path w="16342" h="13143" extrusionOk="0">
                  <a:moveTo>
                    <a:pt x="10229" y="0"/>
                  </a:moveTo>
                  <a:lnTo>
                    <a:pt x="0" y="5891"/>
                  </a:lnTo>
                  <a:lnTo>
                    <a:pt x="12509" y="13143"/>
                  </a:lnTo>
                  <a:lnTo>
                    <a:pt x="12509" y="11845"/>
                  </a:lnTo>
                  <a:lnTo>
                    <a:pt x="16341" y="3547"/>
                  </a:lnTo>
                  <a:lnTo>
                    <a:pt x="10229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299;p38">
              <a:extLst>
                <a:ext uri="{FF2B5EF4-FFF2-40B4-BE49-F238E27FC236}">
                  <a16:creationId xmlns:a16="http://schemas.microsoft.com/office/drawing/2014/main" id="{A22F4920-F33C-1045-85F6-E04DCA81BFA7}"/>
                </a:ext>
              </a:extLst>
            </p:cNvPr>
            <p:cNvSpPr/>
            <p:nvPr/>
          </p:nvSpPr>
          <p:spPr>
            <a:xfrm>
              <a:off x="631058" y="1758752"/>
              <a:ext cx="74526" cy="64169"/>
            </a:xfrm>
            <a:custGeom>
              <a:avLst/>
              <a:gdLst/>
              <a:ahLst/>
              <a:cxnLst/>
              <a:rect l="l" t="t" r="r" b="b"/>
              <a:pathLst>
                <a:path w="2281" h="1964" extrusionOk="0">
                  <a:moveTo>
                    <a:pt x="0" y="0"/>
                  </a:moveTo>
                  <a:lnTo>
                    <a:pt x="0" y="1299"/>
                  </a:lnTo>
                  <a:lnTo>
                    <a:pt x="2090" y="1964"/>
                  </a:lnTo>
                  <a:lnTo>
                    <a:pt x="2280" y="855"/>
                  </a:lnTo>
                  <a:lnTo>
                    <a:pt x="1710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4300;p38">
              <a:extLst>
                <a:ext uri="{FF2B5EF4-FFF2-40B4-BE49-F238E27FC236}">
                  <a16:creationId xmlns:a16="http://schemas.microsoft.com/office/drawing/2014/main" id="{9793CCF9-F3E0-224B-821F-CA82C2C6A2F7}"/>
                </a:ext>
              </a:extLst>
            </p:cNvPr>
            <p:cNvSpPr/>
            <p:nvPr/>
          </p:nvSpPr>
          <p:spPr>
            <a:xfrm>
              <a:off x="1039759" y="1724609"/>
              <a:ext cx="335285" cy="313525"/>
            </a:xfrm>
            <a:custGeom>
              <a:avLst/>
              <a:gdLst/>
              <a:ahLst/>
              <a:cxnLst/>
              <a:rect l="l" t="t" r="r" b="b"/>
              <a:pathLst>
                <a:path w="10262" h="9596" extrusionOk="0">
                  <a:moveTo>
                    <a:pt x="3832" y="0"/>
                  </a:moveTo>
                  <a:lnTo>
                    <a:pt x="0" y="8298"/>
                  </a:lnTo>
                  <a:lnTo>
                    <a:pt x="0" y="9596"/>
                  </a:lnTo>
                  <a:lnTo>
                    <a:pt x="10261" y="3706"/>
                  </a:lnTo>
                  <a:lnTo>
                    <a:pt x="8678" y="2819"/>
                  </a:lnTo>
                  <a:lnTo>
                    <a:pt x="3832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301;p38">
              <a:extLst>
                <a:ext uri="{FF2B5EF4-FFF2-40B4-BE49-F238E27FC236}">
                  <a16:creationId xmlns:a16="http://schemas.microsoft.com/office/drawing/2014/main" id="{2EAA80EA-F993-7145-9925-A378F84F4A2E}"/>
                </a:ext>
              </a:extLst>
            </p:cNvPr>
            <p:cNvSpPr/>
            <p:nvPr/>
          </p:nvSpPr>
          <p:spPr>
            <a:xfrm>
              <a:off x="1213576" y="1800148"/>
              <a:ext cx="161467" cy="111773"/>
            </a:xfrm>
            <a:custGeom>
              <a:avLst/>
              <a:gdLst/>
              <a:ahLst/>
              <a:cxnLst/>
              <a:rect l="l" t="t" r="r" b="b"/>
              <a:pathLst>
                <a:path w="4942" h="3421" extrusionOk="0">
                  <a:moveTo>
                    <a:pt x="1204" y="0"/>
                  </a:moveTo>
                  <a:lnTo>
                    <a:pt x="1" y="3420"/>
                  </a:lnTo>
                  <a:lnTo>
                    <a:pt x="4941" y="1394"/>
                  </a:lnTo>
                  <a:lnTo>
                    <a:pt x="4941" y="95"/>
                  </a:lnTo>
                  <a:lnTo>
                    <a:pt x="1204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4302;p38">
              <a:extLst>
                <a:ext uri="{FF2B5EF4-FFF2-40B4-BE49-F238E27FC236}">
                  <a16:creationId xmlns:a16="http://schemas.microsoft.com/office/drawing/2014/main" id="{087395F8-B92C-2F4D-AE1A-564DBFD768D5}"/>
                </a:ext>
              </a:extLst>
            </p:cNvPr>
            <p:cNvSpPr/>
            <p:nvPr/>
          </p:nvSpPr>
          <p:spPr>
            <a:xfrm>
              <a:off x="631058" y="1565265"/>
              <a:ext cx="743985" cy="430460"/>
            </a:xfrm>
            <a:custGeom>
              <a:avLst/>
              <a:gdLst/>
              <a:ahLst/>
              <a:cxnLst/>
              <a:rect l="l" t="t" r="r" b="b"/>
              <a:pathLst>
                <a:path w="22771" h="13175" extrusionOk="0">
                  <a:moveTo>
                    <a:pt x="10229" y="0"/>
                  </a:moveTo>
                  <a:lnTo>
                    <a:pt x="0" y="5922"/>
                  </a:lnTo>
                  <a:lnTo>
                    <a:pt x="12509" y="13175"/>
                  </a:lnTo>
                  <a:lnTo>
                    <a:pt x="22770" y="7284"/>
                  </a:lnTo>
                  <a:lnTo>
                    <a:pt x="1022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4303;p38">
              <a:extLst>
                <a:ext uri="{FF2B5EF4-FFF2-40B4-BE49-F238E27FC236}">
                  <a16:creationId xmlns:a16="http://schemas.microsoft.com/office/drawing/2014/main" id="{A58D5A81-68E1-824E-BEFB-CE98A5576A63}"/>
                </a:ext>
              </a:extLst>
            </p:cNvPr>
            <p:cNvSpPr/>
            <p:nvPr/>
          </p:nvSpPr>
          <p:spPr>
            <a:xfrm>
              <a:off x="821441" y="1673901"/>
              <a:ext cx="182149" cy="56948"/>
            </a:xfrm>
            <a:custGeom>
              <a:avLst/>
              <a:gdLst/>
              <a:ahLst/>
              <a:cxnLst/>
              <a:rect l="l" t="t" r="r" b="b"/>
              <a:pathLst>
                <a:path w="5575" h="1743" extrusionOk="0">
                  <a:moveTo>
                    <a:pt x="2771" y="1"/>
                  </a:moveTo>
                  <a:cubicBezTo>
                    <a:pt x="2075" y="1"/>
                    <a:pt x="1378" y="159"/>
                    <a:pt x="855" y="476"/>
                  </a:cubicBezTo>
                  <a:cubicBezTo>
                    <a:pt x="254" y="824"/>
                    <a:pt x="0" y="1299"/>
                    <a:pt x="64" y="1742"/>
                  </a:cubicBezTo>
                  <a:cubicBezTo>
                    <a:pt x="127" y="1394"/>
                    <a:pt x="380" y="1046"/>
                    <a:pt x="855" y="792"/>
                  </a:cubicBezTo>
                  <a:cubicBezTo>
                    <a:pt x="1394" y="491"/>
                    <a:pt x="2090" y="341"/>
                    <a:pt x="2783" y="341"/>
                  </a:cubicBezTo>
                  <a:cubicBezTo>
                    <a:pt x="3476" y="341"/>
                    <a:pt x="4165" y="491"/>
                    <a:pt x="4687" y="792"/>
                  </a:cubicBezTo>
                  <a:cubicBezTo>
                    <a:pt x="5162" y="1046"/>
                    <a:pt x="5416" y="1394"/>
                    <a:pt x="5479" y="1742"/>
                  </a:cubicBezTo>
                  <a:cubicBezTo>
                    <a:pt x="5574" y="1299"/>
                    <a:pt x="5321" y="824"/>
                    <a:pt x="4687" y="476"/>
                  </a:cubicBezTo>
                  <a:cubicBezTo>
                    <a:pt x="4165" y="159"/>
                    <a:pt x="3468" y="1"/>
                    <a:pt x="2771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304;p38">
              <a:extLst>
                <a:ext uri="{FF2B5EF4-FFF2-40B4-BE49-F238E27FC236}">
                  <a16:creationId xmlns:a16="http://schemas.microsoft.com/office/drawing/2014/main" id="{DEAD1BE8-8951-3E49-86FE-C72190A3C356}"/>
                </a:ext>
              </a:extLst>
            </p:cNvPr>
            <p:cNvSpPr/>
            <p:nvPr/>
          </p:nvSpPr>
          <p:spPr>
            <a:xfrm>
              <a:off x="823499" y="1685010"/>
              <a:ext cx="176987" cy="91614"/>
            </a:xfrm>
            <a:custGeom>
              <a:avLst/>
              <a:gdLst/>
              <a:ahLst/>
              <a:cxnLst/>
              <a:rect l="l" t="t" r="r" b="b"/>
              <a:pathLst>
                <a:path w="5417" h="2804" extrusionOk="0">
                  <a:moveTo>
                    <a:pt x="2708" y="1"/>
                  </a:moveTo>
                  <a:cubicBezTo>
                    <a:pt x="2012" y="1"/>
                    <a:pt x="1315" y="151"/>
                    <a:pt x="792" y="452"/>
                  </a:cubicBezTo>
                  <a:cubicBezTo>
                    <a:pt x="317" y="706"/>
                    <a:pt x="64" y="1054"/>
                    <a:pt x="1" y="1402"/>
                  </a:cubicBezTo>
                  <a:cubicBezTo>
                    <a:pt x="64" y="1751"/>
                    <a:pt x="317" y="2067"/>
                    <a:pt x="792" y="2352"/>
                  </a:cubicBezTo>
                  <a:cubicBezTo>
                    <a:pt x="1331" y="2653"/>
                    <a:pt x="2027" y="2804"/>
                    <a:pt x="2720" y="2804"/>
                  </a:cubicBezTo>
                  <a:cubicBezTo>
                    <a:pt x="3413" y="2804"/>
                    <a:pt x="4102" y="2653"/>
                    <a:pt x="4624" y="2352"/>
                  </a:cubicBezTo>
                  <a:cubicBezTo>
                    <a:pt x="5099" y="2067"/>
                    <a:pt x="5353" y="1751"/>
                    <a:pt x="5416" y="1402"/>
                  </a:cubicBezTo>
                  <a:cubicBezTo>
                    <a:pt x="5353" y="1054"/>
                    <a:pt x="5099" y="706"/>
                    <a:pt x="4624" y="452"/>
                  </a:cubicBezTo>
                  <a:cubicBezTo>
                    <a:pt x="4102" y="151"/>
                    <a:pt x="3405" y="1"/>
                    <a:pt x="2708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305;p38">
              <a:extLst>
                <a:ext uri="{FF2B5EF4-FFF2-40B4-BE49-F238E27FC236}">
                  <a16:creationId xmlns:a16="http://schemas.microsoft.com/office/drawing/2014/main" id="{7098E687-E922-F845-9A87-59EC9643D325}"/>
                </a:ext>
              </a:extLst>
            </p:cNvPr>
            <p:cNvSpPr/>
            <p:nvPr/>
          </p:nvSpPr>
          <p:spPr>
            <a:xfrm>
              <a:off x="758318" y="1733920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1" y="0"/>
                  </a:moveTo>
                  <a:lnTo>
                    <a:pt x="0" y="222"/>
                  </a:lnTo>
                  <a:lnTo>
                    <a:pt x="3991" y="2502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306;p38">
              <a:extLst>
                <a:ext uri="{FF2B5EF4-FFF2-40B4-BE49-F238E27FC236}">
                  <a16:creationId xmlns:a16="http://schemas.microsoft.com/office/drawing/2014/main" id="{C6C53A90-7934-EB48-8FAC-02F792690109}"/>
                </a:ext>
              </a:extLst>
            </p:cNvPr>
            <p:cNvSpPr/>
            <p:nvPr/>
          </p:nvSpPr>
          <p:spPr>
            <a:xfrm>
              <a:off x="735545" y="1747349"/>
              <a:ext cx="142844" cy="81779"/>
            </a:xfrm>
            <a:custGeom>
              <a:avLst/>
              <a:gdLst/>
              <a:ahLst/>
              <a:cxnLst/>
              <a:rect l="l" t="t" r="r" b="b"/>
              <a:pathLst>
                <a:path w="4372" h="2503" extrusionOk="0">
                  <a:moveTo>
                    <a:pt x="381" y="1"/>
                  </a:moveTo>
                  <a:lnTo>
                    <a:pt x="1" y="191"/>
                  </a:lnTo>
                  <a:lnTo>
                    <a:pt x="3991" y="2503"/>
                  </a:lnTo>
                  <a:lnTo>
                    <a:pt x="4371" y="2281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307;p38">
              <a:extLst>
                <a:ext uri="{FF2B5EF4-FFF2-40B4-BE49-F238E27FC236}">
                  <a16:creationId xmlns:a16="http://schemas.microsoft.com/office/drawing/2014/main" id="{227E7E7B-E052-3847-87CE-04C8D1E1B0E7}"/>
                </a:ext>
              </a:extLst>
            </p:cNvPr>
            <p:cNvSpPr/>
            <p:nvPr/>
          </p:nvSpPr>
          <p:spPr>
            <a:xfrm>
              <a:off x="712805" y="1759797"/>
              <a:ext cx="142811" cy="82792"/>
            </a:xfrm>
            <a:custGeom>
              <a:avLst/>
              <a:gdLst/>
              <a:ahLst/>
              <a:cxnLst/>
              <a:rect l="l" t="t" r="r" b="b"/>
              <a:pathLst>
                <a:path w="4371" h="2534" extrusionOk="0">
                  <a:moveTo>
                    <a:pt x="380" y="0"/>
                  </a:moveTo>
                  <a:lnTo>
                    <a:pt x="0" y="222"/>
                  </a:lnTo>
                  <a:lnTo>
                    <a:pt x="3990" y="2534"/>
                  </a:lnTo>
                  <a:lnTo>
                    <a:pt x="4370" y="2312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308;p38">
              <a:extLst>
                <a:ext uri="{FF2B5EF4-FFF2-40B4-BE49-F238E27FC236}">
                  <a16:creationId xmlns:a16="http://schemas.microsoft.com/office/drawing/2014/main" id="{6B291F47-B261-FE4E-B7CE-EC7790C5C376}"/>
                </a:ext>
              </a:extLst>
            </p:cNvPr>
            <p:cNvSpPr/>
            <p:nvPr/>
          </p:nvSpPr>
          <p:spPr>
            <a:xfrm>
              <a:off x="967324" y="1608719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0"/>
                  </a:moveTo>
                  <a:lnTo>
                    <a:pt x="1" y="190"/>
                  </a:lnTo>
                  <a:lnTo>
                    <a:pt x="3991" y="2502"/>
                  </a:lnTo>
                  <a:lnTo>
                    <a:pt x="4339" y="228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4309;p38">
              <a:extLst>
                <a:ext uri="{FF2B5EF4-FFF2-40B4-BE49-F238E27FC236}">
                  <a16:creationId xmlns:a16="http://schemas.microsoft.com/office/drawing/2014/main" id="{24074E03-541D-EB4C-9C48-6D6814D8716D}"/>
                </a:ext>
              </a:extLst>
            </p:cNvPr>
            <p:cNvSpPr/>
            <p:nvPr/>
          </p:nvSpPr>
          <p:spPr>
            <a:xfrm>
              <a:off x="944551" y="1621135"/>
              <a:ext cx="141799" cy="82792"/>
            </a:xfrm>
            <a:custGeom>
              <a:avLst/>
              <a:gdLst/>
              <a:ahLst/>
              <a:cxnLst/>
              <a:rect l="l" t="t" r="r" b="b"/>
              <a:pathLst>
                <a:path w="4340" h="2534" extrusionOk="0">
                  <a:moveTo>
                    <a:pt x="349" y="0"/>
                  </a:moveTo>
                  <a:lnTo>
                    <a:pt x="1" y="222"/>
                  </a:lnTo>
                  <a:lnTo>
                    <a:pt x="3960" y="2534"/>
                  </a:lnTo>
                  <a:lnTo>
                    <a:pt x="4340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4310;p38">
              <a:extLst>
                <a:ext uri="{FF2B5EF4-FFF2-40B4-BE49-F238E27FC236}">
                  <a16:creationId xmlns:a16="http://schemas.microsoft.com/office/drawing/2014/main" id="{C89BC4C0-8A3B-1D4C-A838-0D079D9F3B3E}"/>
                </a:ext>
              </a:extLst>
            </p:cNvPr>
            <p:cNvSpPr/>
            <p:nvPr/>
          </p:nvSpPr>
          <p:spPr>
            <a:xfrm>
              <a:off x="921811" y="1634596"/>
              <a:ext cx="141766" cy="82792"/>
            </a:xfrm>
            <a:custGeom>
              <a:avLst/>
              <a:gdLst/>
              <a:ahLst/>
              <a:cxnLst/>
              <a:rect l="l" t="t" r="r" b="b"/>
              <a:pathLst>
                <a:path w="4339" h="2534" extrusionOk="0">
                  <a:moveTo>
                    <a:pt x="349" y="0"/>
                  </a:moveTo>
                  <a:lnTo>
                    <a:pt x="0" y="222"/>
                  </a:lnTo>
                  <a:lnTo>
                    <a:pt x="3959" y="2534"/>
                  </a:lnTo>
                  <a:lnTo>
                    <a:pt x="4339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311;p38">
              <a:extLst>
                <a:ext uri="{FF2B5EF4-FFF2-40B4-BE49-F238E27FC236}">
                  <a16:creationId xmlns:a16="http://schemas.microsoft.com/office/drawing/2014/main" id="{22E3D87B-1F0E-7C4A-A6B0-3F99F9FDD886}"/>
                </a:ext>
              </a:extLst>
            </p:cNvPr>
            <p:cNvSpPr/>
            <p:nvPr/>
          </p:nvSpPr>
          <p:spPr>
            <a:xfrm>
              <a:off x="1008720" y="1782537"/>
              <a:ext cx="182149" cy="56948"/>
            </a:xfrm>
            <a:custGeom>
              <a:avLst/>
              <a:gdLst/>
              <a:ahLst/>
              <a:cxnLst/>
              <a:rect l="l" t="t" r="r" b="b"/>
              <a:pathLst>
                <a:path w="5575" h="1743" extrusionOk="0">
                  <a:moveTo>
                    <a:pt x="2803" y="1"/>
                  </a:moveTo>
                  <a:cubicBezTo>
                    <a:pt x="2106" y="1"/>
                    <a:pt x="1410" y="159"/>
                    <a:pt x="887" y="476"/>
                  </a:cubicBezTo>
                  <a:cubicBezTo>
                    <a:pt x="285" y="824"/>
                    <a:pt x="0" y="1267"/>
                    <a:pt x="95" y="1743"/>
                  </a:cubicBezTo>
                  <a:cubicBezTo>
                    <a:pt x="159" y="1394"/>
                    <a:pt x="412" y="1046"/>
                    <a:pt x="887" y="792"/>
                  </a:cubicBezTo>
                  <a:cubicBezTo>
                    <a:pt x="1410" y="492"/>
                    <a:pt x="2106" y="341"/>
                    <a:pt x="2803" y="341"/>
                  </a:cubicBezTo>
                  <a:cubicBezTo>
                    <a:pt x="3500" y="341"/>
                    <a:pt x="4197" y="492"/>
                    <a:pt x="4719" y="792"/>
                  </a:cubicBezTo>
                  <a:cubicBezTo>
                    <a:pt x="5194" y="1046"/>
                    <a:pt x="5447" y="1394"/>
                    <a:pt x="5511" y="1743"/>
                  </a:cubicBezTo>
                  <a:cubicBezTo>
                    <a:pt x="5574" y="1267"/>
                    <a:pt x="5321" y="824"/>
                    <a:pt x="4719" y="476"/>
                  </a:cubicBezTo>
                  <a:cubicBezTo>
                    <a:pt x="4197" y="159"/>
                    <a:pt x="3500" y="1"/>
                    <a:pt x="2803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4312;p38">
              <a:extLst>
                <a:ext uri="{FF2B5EF4-FFF2-40B4-BE49-F238E27FC236}">
                  <a16:creationId xmlns:a16="http://schemas.microsoft.com/office/drawing/2014/main" id="{2A8626BD-057C-FB49-891A-73D6AD28A6C1}"/>
                </a:ext>
              </a:extLst>
            </p:cNvPr>
            <p:cNvSpPr/>
            <p:nvPr/>
          </p:nvSpPr>
          <p:spPr>
            <a:xfrm>
              <a:off x="1011824" y="1793678"/>
              <a:ext cx="176954" cy="91581"/>
            </a:xfrm>
            <a:custGeom>
              <a:avLst/>
              <a:gdLst/>
              <a:ahLst/>
              <a:cxnLst/>
              <a:rect l="l" t="t" r="r" b="b"/>
              <a:pathLst>
                <a:path w="5416" h="2803" extrusionOk="0">
                  <a:moveTo>
                    <a:pt x="2708" y="0"/>
                  </a:moveTo>
                  <a:cubicBezTo>
                    <a:pt x="2011" y="0"/>
                    <a:pt x="1315" y="151"/>
                    <a:pt x="792" y="451"/>
                  </a:cubicBezTo>
                  <a:cubicBezTo>
                    <a:pt x="317" y="705"/>
                    <a:pt x="64" y="1053"/>
                    <a:pt x="0" y="1402"/>
                  </a:cubicBezTo>
                  <a:cubicBezTo>
                    <a:pt x="64" y="1750"/>
                    <a:pt x="317" y="2067"/>
                    <a:pt x="792" y="2352"/>
                  </a:cubicBezTo>
                  <a:cubicBezTo>
                    <a:pt x="1315" y="2652"/>
                    <a:pt x="2011" y="2803"/>
                    <a:pt x="2708" y="2803"/>
                  </a:cubicBezTo>
                  <a:cubicBezTo>
                    <a:pt x="3405" y="2803"/>
                    <a:pt x="4102" y="2652"/>
                    <a:pt x="4624" y="2352"/>
                  </a:cubicBezTo>
                  <a:cubicBezTo>
                    <a:pt x="5099" y="2067"/>
                    <a:pt x="5352" y="1750"/>
                    <a:pt x="5416" y="1402"/>
                  </a:cubicBezTo>
                  <a:cubicBezTo>
                    <a:pt x="5352" y="1053"/>
                    <a:pt x="5099" y="705"/>
                    <a:pt x="4624" y="451"/>
                  </a:cubicBezTo>
                  <a:cubicBezTo>
                    <a:pt x="4102" y="151"/>
                    <a:pt x="3405" y="0"/>
                    <a:pt x="2708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4313;p38">
              <a:extLst>
                <a:ext uri="{FF2B5EF4-FFF2-40B4-BE49-F238E27FC236}">
                  <a16:creationId xmlns:a16="http://schemas.microsoft.com/office/drawing/2014/main" id="{5F62D5AC-FE80-FF4F-A43D-1EFCF1285416}"/>
                </a:ext>
              </a:extLst>
            </p:cNvPr>
            <p:cNvSpPr/>
            <p:nvPr/>
          </p:nvSpPr>
          <p:spPr>
            <a:xfrm>
              <a:off x="946642" y="1842557"/>
              <a:ext cx="141766" cy="81779"/>
            </a:xfrm>
            <a:custGeom>
              <a:avLst/>
              <a:gdLst/>
              <a:ahLst/>
              <a:cxnLst/>
              <a:rect l="l" t="t" r="r" b="b"/>
              <a:pathLst>
                <a:path w="4339" h="2503" extrusionOk="0">
                  <a:moveTo>
                    <a:pt x="349" y="1"/>
                  </a:moveTo>
                  <a:lnTo>
                    <a:pt x="0" y="191"/>
                  </a:lnTo>
                  <a:lnTo>
                    <a:pt x="3991" y="2502"/>
                  </a:lnTo>
                  <a:lnTo>
                    <a:pt x="4339" y="2281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4314;p38">
              <a:extLst>
                <a:ext uri="{FF2B5EF4-FFF2-40B4-BE49-F238E27FC236}">
                  <a16:creationId xmlns:a16="http://schemas.microsoft.com/office/drawing/2014/main" id="{3174214D-7D0A-8944-873D-DA66D045D1D0}"/>
                </a:ext>
              </a:extLst>
            </p:cNvPr>
            <p:cNvSpPr/>
            <p:nvPr/>
          </p:nvSpPr>
          <p:spPr>
            <a:xfrm>
              <a:off x="923869" y="1856018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0"/>
                  </a:moveTo>
                  <a:lnTo>
                    <a:pt x="1" y="190"/>
                  </a:lnTo>
                  <a:lnTo>
                    <a:pt x="3991" y="2502"/>
                  </a:lnTo>
                  <a:lnTo>
                    <a:pt x="4339" y="228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315;p38">
              <a:extLst>
                <a:ext uri="{FF2B5EF4-FFF2-40B4-BE49-F238E27FC236}">
                  <a16:creationId xmlns:a16="http://schemas.microsoft.com/office/drawing/2014/main" id="{4044704C-C551-2A44-AE9B-BBA3E04B08E2}"/>
                </a:ext>
              </a:extLst>
            </p:cNvPr>
            <p:cNvSpPr/>
            <p:nvPr/>
          </p:nvSpPr>
          <p:spPr>
            <a:xfrm>
              <a:off x="901097" y="1868433"/>
              <a:ext cx="141799" cy="82792"/>
            </a:xfrm>
            <a:custGeom>
              <a:avLst/>
              <a:gdLst/>
              <a:ahLst/>
              <a:cxnLst/>
              <a:rect l="l" t="t" r="r" b="b"/>
              <a:pathLst>
                <a:path w="4340" h="2534" extrusionOk="0">
                  <a:moveTo>
                    <a:pt x="349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39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316;p38">
              <a:extLst>
                <a:ext uri="{FF2B5EF4-FFF2-40B4-BE49-F238E27FC236}">
                  <a16:creationId xmlns:a16="http://schemas.microsoft.com/office/drawing/2014/main" id="{2F397245-BF55-1341-9B8F-88E6BF9D92F3}"/>
                </a:ext>
              </a:extLst>
            </p:cNvPr>
            <p:cNvSpPr/>
            <p:nvPr/>
          </p:nvSpPr>
          <p:spPr>
            <a:xfrm>
              <a:off x="1154603" y="1717355"/>
              <a:ext cx="142844" cy="81779"/>
            </a:xfrm>
            <a:custGeom>
              <a:avLst/>
              <a:gdLst/>
              <a:ahLst/>
              <a:cxnLst/>
              <a:rect l="l" t="t" r="r" b="b"/>
              <a:pathLst>
                <a:path w="4372" h="2503" extrusionOk="0">
                  <a:moveTo>
                    <a:pt x="381" y="1"/>
                  </a:moveTo>
                  <a:lnTo>
                    <a:pt x="1" y="191"/>
                  </a:lnTo>
                  <a:lnTo>
                    <a:pt x="3991" y="2502"/>
                  </a:lnTo>
                  <a:lnTo>
                    <a:pt x="4371" y="2281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317;p38">
              <a:extLst>
                <a:ext uri="{FF2B5EF4-FFF2-40B4-BE49-F238E27FC236}">
                  <a16:creationId xmlns:a16="http://schemas.microsoft.com/office/drawing/2014/main" id="{0C4F3E4C-464D-614D-A704-01582EE7D2EC}"/>
                </a:ext>
              </a:extLst>
            </p:cNvPr>
            <p:cNvSpPr/>
            <p:nvPr/>
          </p:nvSpPr>
          <p:spPr>
            <a:xfrm>
              <a:off x="1131862" y="1729771"/>
              <a:ext cx="142811" cy="82825"/>
            </a:xfrm>
            <a:custGeom>
              <a:avLst/>
              <a:gdLst/>
              <a:ahLst/>
              <a:cxnLst/>
              <a:rect l="l" t="t" r="r" b="b"/>
              <a:pathLst>
                <a:path w="4371" h="2535" extrusionOk="0">
                  <a:moveTo>
                    <a:pt x="380" y="1"/>
                  </a:moveTo>
                  <a:lnTo>
                    <a:pt x="0" y="222"/>
                  </a:lnTo>
                  <a:lnTo>
                    <a:pt x="3990" y="2534"/>
                  </a:lnTo>
                  <a:lnTo>
                    <a:pt x="4370" y="2312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318;p38">
              <a:extLst>
                <a:ext uri="{FF2B5EF4-FFF2-40B4-BE49-F238E27FC236}">
                  <a16:creationId xmlns:a16="http://schemas.microsoft.com/office/drawing/2014/main" id="{DBFCCDF3-840A-E947-ACEC-FF3C33769B7F}"/>
                </a:ext>
              </a:extLst>
            </p:cNvPr>
            <p:cNvSpPr/>
            <p:nvPr/>
          </p:nvSpPr>
          <p:spPr>
            <a:xfrm>
              <a:off x="1109090" y="1743232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0"/>
                  </a:moveTo>
                  <a:lnTo>
                    <a:pt x="0" y="222"/>
                  </a:lnTo>
                  <a:lnTo>
                    <a:pt x="3991" y="2502"/>
                  </a:lnTo>
                  <a:lnTo>
                    <a:pt x="4371" y="2312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319;p38">
              <a:extLst>
                <a:ext uri="{FF2B5EF4-FFF2-40B4-BE49-F238E27FC236}">
                  <a16:creationId xmlns:a16="http://schemas.microsoft.com/office/drawing/2014/main" id="{CA37536A-9C1B-ED49-A46B-3838D7A245EC}"/>
                </a:ext>
              </a:extLst>
            </p:cNvPr>
            <p:cNvSpPr/>
            <p:nvPr/>
          </p:nvSpPr>
          <p:spPr>
            <a:xfrm>
              <a:off x="1615056" y="2159186"/>
              <a:ext cx="522564" cy="2196703"/>
            </a:xfrm>
            <a:custGeom>
              <a:avLst/>
              <a:gdLst/>
              <a:ahLst/>
              <a:cxnLst/>
              <a:rect l="l" t="t" r="r" b="b"/>
              <a:pathLst>
                <a:path w="15994" h="67234" extrusionOk="0">
                  <a:moveTo>
                    <a:pt x="15993" y="0"/>
                  </a:moveTo>
                  <a:lnTo>
                    <a:pt x="0" y="9248"/>
                  </a:lnTo>
                  <a:lnTo>
                    <a:pt x="0" y="67233"/>
                  </a:lnTo>
                  <a:lnTo>
                    <a:pt x="15993" y="57954"/>
                  </a:lnTo>
                  <a:lnTo>
                    <a:pt x="15993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320;p38">
              <a:extLst>
                <a:ext uri="{FF2B5EF4-FFF2-40B4-BE49-F238E27FC236}">
                  <a16:creationId xmlns:a16="http://schemas.microsoft.com/office/drawing/2014/main" id="{DC09CD7C-EDF7-104C-9B48-00C8351839B4}"/>
                </a:ext>
              </a:extLst>
            </p:cNvPr>
            <p:cNvSpPr/>
            <p:nvPr/>
          </p:nvSpPr>
          <p:spPr>
            <a:xfrm>
              <a:off x="1047012" y="2133309"/>
              <a:ext cx="568077" cy="2222579"/>
            </a:xfrm>
            <a:custGeom>
              <a:avLst/>
              <a:gdLst/>
              <a:ahLst/>
              <a:cxnLst/>
              <a:rect l="l" t="t" r="r" b="b"/>
              <a:pathLst>
                <a:path w="17387" h="68026" extrusionOk="0">
                  <a:moveTo>
                    <a:pt x="0" y="0"/>
                  </a:moveTo>
                  <a:lnTo>
                    <a:pt x="0" y="57986"/>
                  </a:lnTo>
                  <a:lnTo>
                    <a:pt x="17386" y="68025"/>
                  </a:lnTo>
                  <a:lnTo>
                    <a:pt x="17386" y="10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321;p38">
              <a:extLst>
                <a:ext uri="{FF2B5EF4-FFF2-40B4-BE49-F238E27FC236}">
                  <a16:creationId xmlns:a16="http://schemas.microsoft.com/office/drawing/2014/main" id="{443FC4B3-B82B-0142-BCE2-6BE9A785987F}"/>
                </a:ext>
              </a:extLst>
            </p:cNvPr>
            <p:cNvSpPr/>
            <p:nvPr/>
          </p:nvSpPr>
          <p:spPr>
            <a:xfrm>
              <a:off x="1071843" y="2238253"/>
              <a:ext cx="518415" cy="2103129"/>
            </a:xfrm>
            <a:custGeom>
              <a:avLst/>
              <a:gdLst/>
              <a:ahLst/>
              <a:cxnLst/>
              <a:rect l="l" t="t" r="r" b="b"/>
              <a:pathLst>
                <a:path w="15867" h="64370" extrusionOk="0">
                  <a:moveTo>
                    <a:pt x="289" y="1"/>
                  </a:moveTo>
                  <a:cubicBezTo>
                    <a:pt x="111" y="1"/>
                    <a:pt x="0" y="152"/>
                    <a:pt x="0" y="399"/>
                  </a:cubicBezTo>
                  <a:lnTo>
                    <a:pt x="0" y="55186"/>
                  </a:lnTo>
                  <a:lnTo>
                    <a:pt x="15866" y="64370"/>
                  </a:lnTo>
                  <a:lnTo>
                    <a:pt x="15866" y="9551"/>
                  </a:lnTo>
                  <a:cubicBezTo>
                    <a:pt x="15866" y="9203"/>
                    <a:pt x="15613" y="8791"/>
                    <a:pt x="15328" y="8601"/>
                  </a:cubicBezTo>
                  <a:lnTo>
                    <a:pt x="539" y="82"/>
                  </a:lnTo>
                  <a:cubicBezTo>
                    <a:pt x="446" y="27"/>
                    <a:pt x="362" y="1"/>
                    <a:pt x="289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322;p38">
              <a:extLst>
                <a:ext uri="{FF2B5EF4-FFF2-40B4-BE49-F238E27FC236}">
                  <a16:creationId xmlns:a16="http://schemas.microsoft.com/office/drawing/2014/main" id="{3E223D10-5F59-EB4E-99A0-AA3CB2116766}"/>
                </a:ext>
              </a:extLst>
            </p:cNvPr>
            <p:cNvSpPr/>
            <p:nvPr/>
          </p:nvSpPr>
          <p:spPr>
            <a:xfrm>
              <a:off x="1087363" y="2264979"/>
              <a:ext cx="487376" cy="387496"/>
            </a:xfrm>
            <a:custGeom>
              <a:avLst/>
              <a:gdLst/>
              <a:ahLst/>
              <a:cxnLst/>
              <a:rect l="l" t="t" r="r" b="b"/>
              <a:pathLst>
                <a:path w="14917" h="11860" extrusionOk="0">
                  <a:moveTo>
                    <a:pt x="230" y="1"/>
                  </a:moveTo>
                  <a:cubicBezTo>
                    <a:pt x="96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191"/>
                    <a:pt x="190" y="3539"/>
                    <a:pt x="412" y="3666"/>
                  </a:cubicBezTo>
                  <a:lnTo>
                    <a:pt x="14505" y="11805"/>
                  </a:lnTo>
                  <a:cubicBezTo>
                    <a:pt x="14569" y="11842"/>
                    <a:pt x="14631" y="11860"/>
                    <a:pt x="14687" y="11860"/>
                  </a:cubicBezTo>
                  <a:cubicBezTo>
                    <a:pt x="14821" y="11860"/>
                    <a:pt x="14916" y="11753"/>
                    <a:pt x="14916" y="11552"/>
                  </a:cubicBezTo>
                  <a:lnTo>
                    <a:pt x="14916" y="8923"/>
                  </a:lnTo>
                  <a:cubicBezTo>
                    <a:pt x="14916" y="8670"/>
                    <a:pt x="14726" y="8321"/>
                    <a:pt x="14505" y="8195"/>
                  </a:cubicBezTo>
                  <a:lnTo>
                    <a:pt x="412" y="56"/>
                  </a:lnTo>
                  <a:cubicBezTo>
                    <a:pt x="347" y="19"/>
                    <a:pt x="285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323;p38">
              <a:extLst>
                <a:ext uri="{FF2B5EF4-FFF2-40B4-BE49-F238E27FC236}">
                  <a16:creationId xmlns:a16="http://schemas.microsoft.com/office/drawing/2014/main" id="{7688F422-76EB-A948-89E9-A65C33C1B886}"/>
                </a:ext>
              </a:extLst>
            </p:cNvPr>
            <p:cNvSpPr/>
            <p:nvPr/>
          </p:nvSpPr>
          <p:spPr>
            <a:xfrm>
              <a:off x="1111148" y="230196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324;p38">
              <a:extLst>
                <a:ext uri="{FF2B5EF4-FFF2-40B4-BE49-F238E27FC236}">
                  <a16:creationId xmlns:a16="http://schemas.microsoft.com/office/drawing/2014/main" id="{194185FD-5E03-A548-A442-1A2D3BA7F07C}"/>
                </a:ext>
              </a:extLst>
            </p:cNvPr>
            <p:cNvSpPr/>
            <p:nvPr/>
          </p:nvSpPr>
          <p:spPr>
            <a:xfrm>
              <a:off x="1111148" y="232784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325;p38">
              <a:extLst>
                <a:ext uri="{FF2B5EF4-FFF2-40B4-BE49-F238E27FC236}">
                  <a16:creationId xmlns:a16="http://schemas.microsoft.com/office/drawing/2014/main" id="{210E33BD-B05B-8145-9933-3548C33AF3E4}"/>
                </a:ext>
              </a:extLst>
            </p:cNvPr>
            <p:cNvSpPr/>
            <p:nvPr/>
          </p:nvSpPr>
          <p:spPr>
            <a:xfrm>
              <a:off x="1111148" y="235473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326;p38">
              <a:extLst>
                <a:ext uri="{FF2B5EF4-FFF2-40B4-BE49-F238E27FC236}">
                  <a16:creationId xmlns:a16="http://schemas.microsoft.com/office/drawing/2014/main" id="{0A8BC8E2-3E15-6947-AB7A-8607529C2995}"/>
                </a:ext>
              </a:extLst>
            </p:cNvPr>
            <p:cNvSpPr/>
            <p:nvPr/>
          </p:nvSpPr>
          <p:spPr>
            <a:xfrm>
              <a:off x="1418466" y="2503194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80"/>
                    <a:pt x="0" y="334"/>
                    <a:pt x="127" y="555"/>
                  </a:cubicBezTo>
                  <a:cubicBezTo>
                    <a:pt x="228" y="758"/>
                    <a:pt x="391" y="859"/>
                    <a:pt x="516" y="859"/>
                  </a:cubicBezTo>
                  <a:cubicBezTo>
                    <a:pt x="548" y="859"/>
                    <a:pt x="577" y="853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327;p38">
              <a:extLst>
                <a:ext uri="{FF2B5EF4-FFF2-40B4-BE49-F238E27FC236}">
                  <a16:creationId xmlns:a16="http://schemas.microsoft.com/office/drawing/2014/main" id="{1A6841B3-8997-F54B-B187-01C9BF4C77DA}"/>
                </a:ext>
              </a:extLst>
            </p:cNvPr>
            <p:cNvSpPr/>
            <p:nvPr/>
          </p:nvSpPr>
          <p:spPr>
            <a:xfrm>
              <a:off x="1468128" y="2530835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62" y="1"/>
                  </a:moveTo>
                  <a:cubicBezTo>
                    <a:pt x="62" y="1"/>
                    <a:pt x="0" y="94"/>
                    <a:pt x="0" y="248"/>
                  </a:cubicBezTo>
                  <a:cubicBezTo>
                    <a:pt x="0" y="469"/>
                    <a:pt x="127" y="723"/>
                    <a:pt x="317" y="818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6" y="782"/>
                    <a:pt x="666" y="628"/>
                  </a:cubicBezTo>
                  <a:cubicBezTo>
                    <a:pt x="666" y="406"/>
                    <a:pt x="507" y="153"/>
                    <a:pt x="317" y="58"/>
                  </a:cubicBezTo>
                  <a:cubicBezTo>
                    <a:pt x="259" y="19"/>
                    <a:pt x="207" y="1"/>
                    <a:pt x="162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328;p38">
              <a:extLst>
                <a:ext uri="{FF2B5EF4-FFF2-40B4-BE49-F238E27FC236}">
                  <a16:creationId xmlns:a16="http://schemas.microsoft.com/office/drawing/2014/main" id="{98FEC829-55A8-8447-8942-B929F4A5FC0A}"/>
                </a:ext>
              </a:extLst>
            </p:cNvPr>
            <p:cNvSpPr/>
            <p:nvPr/>
          </p:nvSpPr>
          <p:spPr>
            <a:xfrm>
              <a:off x="1514686" y="2558574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1" y="95"/>
                    <a:pt x="1" y="349"/>
                    <a:pt x="127" y="570"/>
                  </a:cubicBezTo>
                  <a:cubicBezTo>
                    <a:pt x="232" y="753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5"/>
                  </a:cubicBezTo>
                  <a:cubicBezTo>
                    <a:pt x="729" y="760"/>
                    <a:pt x="729" y="539"/>
                    <a:pt x="602" y="285"/>
                  </a:cubicBezTo>
                  <a:cubicBezTo>
                    <a:pt x="505" y="115"/>
                    <a:pt x="351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329;p38">
              <a:extLst>
                <a:ext uri="{FF2B5EF4-FFF2-40B4-BE49-F238E27FC236}">
                  <a16:creationId xmlns:a16="http://schemas.microsoft.com/office/drawing/2014/main" id="{6786A149-D813-3C4C-9EEA-9AA0478A844F}"/>
                </a:ext>
              </a:extLst>
            </p:cNvPr>
            <p:cNvSpPr/>
            <p:nvPr/>
          </p:nvSpPr>
          <p:spPr>
            <a:xfrm>
              <a:off x="1087363" y="2403184"/>
              <a:ext cx="487376" cy="387953"/>
            </a:xfrm>
            <a:custGeom>
              <a:avLst/>
              <a:gdLst/>
              <a:ahLst/>
              <a:cxnLst/>
              <a:rect l="l" t="t" r="r" b="b"/>
              <a:pathLst>
                <a:path w="14917" h="11874" extrusionOk="0">
                  <a:moveTo>
                    <a:pt x="227" y="0"/>
                  </a:moveTo>
                  <a:cubicBezTo>
                    <a:pt x="94" y="0"/>
                    <a:pt x="0" y="123"/>
                    <a:pt x="0" y="323"/>
                  </a:cubicBezTo>
                  <a:lnTo>
                    <a:pt x="0" y="2951"/>
                  </a:lnTo>
                  <a:cubicBezTo>
                    <a:pt x="0" y="3205"/>
                    <a:pt x="190" y="3553"/>
                    <a:pt x="412" y="3680"/>
                  </a:cubicBezTo>
                  <a:lnTo>
                    <a:pt x="14505" y="11819"/>
                  </a:lnTo>
                  <a:cubicBezTo>
                    <a:pt x="14569" y="11856"/>
                    <a:pt x="14631" y="11874"/>
                    <a:pt x="14687" y="11874"/>
                  </a:cubicBezTo>
                  <a:cubicBezTo>
                    <a:pt x="14821" y="11874"/>
                    <a:pt x="14916" y="11767"/>
                    <a:pt x="14916" y="11565"/>
                  </a:cubicBezTo>
                  <a:lnTo>
                    <a:pt x="14916" y="8937"/>
                  </a:lnTo>
                  <a:cubicBezTo>
                    <a:pt x="14916" y="8652"/>
                    <a:pt x="14726" y="8335"/>
                    <a:pt x="14505" y="8177"/>
                  </a:cubicBezTo>
                  <a:lnTo>
                    <a:pt x="412" y="69"/>
                  </a:lnTo>
                  <a:cubicBezTo>
                    <a:pt x="346" y="22"/>
                    <a:pt x="283" y="0"/>
                    <a:pt x="22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330;p38">
              <a:extLst>
                <a:ext uri="{FF2B5EF4-FFF2-40B4-BE49-F238E27FC236}">
                  <a16:creationId xmlns:a16="http://schemas.microsoft.com/office/drawing/2014/main" id="{D7FA497C-2993-B641-9F93-549935FAB38F}"/>
                </a:ext>
              </a:extLst>
            </p:cNvPr>
            <p:cNvSpPr/>
            <p:nvPr/>
          </p:nvSpPr>
          <p:spPr>
            <a:xfrm>
              <a:off x="1111148" y="243958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331;p38">
              <a:extLst>
                <a:ext uri="{FF2B5EF4-FFF2-40B4-BE49-F238E27FC236}">
                  <a16:creationId xmlns:a16="http://schemas.microsoft.com/office/drawing/2014/main" id="{821CDFCB-12E7-5D40-8461-58403C419D79}"/>
                </a:ext>
              </a:extLst>
            </p:cNvPr>
            <p:cNvSpPr/>
            <p:nvPr/>
          </p:nvSpPr>
          <p:spPr>
            <a:xfrm>
              <a:off x="1111148" y="2466471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332;p38">
              <a:extLst>
                <a:ext uri="{FF2B5EF4-FFF2-40B4-BE49-F238E27FC236}">
                  <a16:creationId xmlns:a16="http://schemas.microsoft.com/office/drawing/2014/main" id="{94E828FA-4F47-814C-8F5F-35597E391D23}"/>
                </a:ext>
              </a:extLst>
            </p:cNvPr>
            <p:cNvSpPr/>
            <p:nvPr/>
          </p:nvSpPr>
          <p:spPr>
            <a:xfrm>
              <a:off x="1111148" y="249234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333;p38">
              <a:extLst>
                <a:ext uri="{FF2B5EF4-FFF2-40B4-BE49-F238E27FC236}">
                  <a16:creationId xmlns:a16="http://schemas.microsoft.com/office/drawing/2014/main" id="{9B6F40BE-1E7B-FE4A-9C1D-60FF7E23981C}"/>
                </a:ext>
              </a:extLst>
            </p:cNvPr>
            <p:cNvSpPr/>
            <p:nvPr/>
          </p:nvSpPr>
          <p:spPr>
            <a:xfrm>
              <a:off x="1419511" y="2641562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87" y="1"/>
                  </a:moveTo>
                  <a:cubicBezTo>
                    <a:pt x="76" y="1"/>
                    <a:pt x="0" y="93"/>
                    <a:pt x="0" y="247"/>
                  </a:cubicBezTo>
                  <a:cubicBezTo>
                    <a:pt x="0" y="469"/>
                    <a:pt x="158" y="722"/>
                    <a:pt x="348" y="817"/>
                  </a:cubicBezTo>
                  <a:cubicBezTo>
                    <a:pt x="405" y="846"/>
                    <a:pt x="457" y="860"/>
                    <a:pt x="501" y="860"/>
                  </a:cubicBezTo>
                  <a:cubicBezTo>
                    <a:pt x="603" y="860"/>
                    <a:pt x="665" y="782"/>
                    <a:pt x="665" y="627"/>
                  </a:cubicBezTo>
                  <a:cubicBezTo>
                    <a:pt x="665" y="406"/>
                    <a:pt x="538" y="152"/>
                    <a:pt x="348" y="57"/>
                  </a:cubicBezTo>
                  <a:cubicBezTo>
                    <a:pt x="290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334;p38">
              <a:extLst>
                <a:ext uri="{FF2B5EF4-FFF2-40B4-BE49-F238E27FC236}">
                  <a16:creationId xmlns:a16="http://schemas.microsoft.com/office/drawing/2014/main" id="{8225D967-DB0D-4245-B5F8-C1158391F37F}"/>
                </a:ext>
              </a:extLst>
            </p:cNvPr>
            <p:cNvSpPr/>
            <p:nvPr/>
          </p:nvSpPr>
          <p:spPr>
            <a:xfrm>
              <a:off x="1467082" y="2669269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1" y="1"/>
                    <a:pt x="157" y="11"/>
                    <a:pt x="127" y="33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39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335;p38">
              <a:extLst>
                <a:ext uri="{FF2B5EF4-FFF2-40B4-BE49-F238E27FC236}">
                  <a16:creationId xmlns:a16="http://schemas.microsoft.com/office/drawing/2014/main" id="{CD61C726-F7C6-944A-BA14-DE3D8D8A6D3F}"/>
                </a:ext>
              </a:extLst>
            </p:cNvPr>
            <p:cNvSpPr/>
            <p:nvPr/>
          </p:nvSpPr>
          <p:spPr>
            <a:xfrm>
              <a:off x="1514686" y="2696681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1" y="112"/>
                    <a:pt x="1" y="365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336;p38">
              <a:extLst>
                <a:ext uri="{FF2B5EF4-FFF2-40B4-BE49-F238E27FC236}">
                  <a16:creationId xmlns:a16="http://schemas.microsoft.com/office/drawing/2014/main" id="{31BBA513-8EC9-9341-AA1E-F60044155C43}"/>
                </a:ext>
              </a:extLst>
            </p:cNvPr>
            <p:cNvSpPr/>
            <p:nvPr/>
          </p:nvSpPr>
          <p:spPr>
            <a:xfrm>
              <a:off x="1087363" y="2541813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23" y="0"/>
                  </a:moveTo>
                  <a:cubicBezTo>
                    <a:pt x="92" y="0"/>
                    <a:pt x="0" y="115"/>
                    <a:pt x="0" y="292"/>
                  </a:cubicBezTo>
                  <a:lnTo>
                    <a:pt x="0" y="2920"/>
                  </a:lnTo>
                  <a:cubicBezTo>
                    <a:pt x="0" y="3205"/>
                    <a:pt x="190" y="3554"/>
                    <a:pt x="412" y="3680"/>
                  </a:cubicBezTo>
                  <a:lnTo>
                    <a:pt x="14505" y="11819"/>
                  </a:lnTo>
                  <a:cubicBezTo>
                    <a:pt x="14564" y="11853"/>
                    <a:pt x="14621" y="11869"/>
                    <a:pt x="14673" y="11869"/>
                  </a:cubicBezTo>
                  <a:cubicBezTo>
                    <a:pt x="14815" y="11869"/>
                    <a:pt x="14916" y="11751"/>
                    <a:pt x="14916" y="11566"/>
                  </a:cubicBezTo>
                  <a:lnTo>
                    <a:pt x="14916" y="8937"/>
                  </a:lnTo>
                  <a:cubicBezTo>
                    <a:pt x="14916" y="8652"/>
                    <a:pt x="14726" y="8336"/>
                    <a:pt x="14505" y="8177"/>
                  </a:cubicBezTo>
                  <a:lnTo>
                    <a:pt x="412" y="70"/>
                  </a:lnTo>
                  <a:cubicBezTo>
                    <a:pt x="345" y="22"/>
                    <a:pt x="280" y="0"/>
                    <a:pt x="223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337;p38">
              <a:extLst>
                <a:ext uri="{FF2B5EF4-FFF2-40B4-BE49-F238E27FC236}">
                  <a16:creationId xmlns:a16="http://schemas.microsoft.com/office/drawing/2014/main" id="{3DCE71E8-0ADF-C846-88E1-891631AB49F3}"/>
                </a:ext>
              </a:extLst>
            </p:cNvPr>
            <p:cNvSpPr/>
            <p:nvPr/>
          </p:nvSpPr>
          <p:spPr>
            <a:xfrm>
              <a:off x="1111148" y="257824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338;p38">
              <a:extLst>
                <a:ext uri="{FF2B5EF4-FFF2-40B4-BE49-F238E27FC236}">
                  <a16:creationId xmlns:a16="http://schemas.microsoft.com/office/drawing/2014/main" id="{1191A656-5BF9-654F-9345-DD00DAA6ED75}"/>
                </a:ext>
              </a:extLst>
            </p:cNvPr>
            <p:cNvSpPr/>
            <p:nvPr/>
          </p:nvSpPr>
          <p:spPr>
            <a:xfrm>
              <a:off x="1111148" y="260513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339;p38">
              <a:extLst>
                <a:ext uri="{FF2B5EF4-FFF2-40B4-BE49-F238E27FC236}">
                  <a16:creationId xmlns:a16="http://schemas.microsoft.com/office/drawing/2014/main" id="{D940ABD7-9F57-7248-A00D-E7DA1472C9B2}"/>
                </a:ext>
              </a:extLst>
            </p:cNvPr>
            <p:cNvSpPr/>
            <p:nvPr/>
          </p:nvSpPr>
          <p:spPr>
            <a:xfrm>
              <a:off x="1111148" y="263100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340;p38">
              <a:extLst>
                <a:ext uri="{FF2B5EF4-FFF2-40B4-BE49-F238E27FC236}">
                  <a16:creationId xmlns:a16="http://schemas.microsoft.com/office/drawing/2014/main" id="{E890610D-2938-1443-BD75-BEA38884CEDB}"/>
                </a:ext>
              </a:extLst>
            </p:cNvPr>
            <p:cNvSpPr/>
            <p:nvPr/>
          </p:nvSpPr>
          <p:spPr>
            <a:xfrm>
              <a:off x="1419511" y="2779833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208" y="1"/>
                  </a:moveTo>
                  <a:cubicBezTo>
                    <a:pt x="86" y="1"/>
                    <a:pt x="0" y="95"/>
                    <a:pt x="0" y="259"/>
                  </a:cubicBezTo>
                  <a:cubicBezTo>
                    <a:pt x="0" y="449"/>
                    <a:pt x="158" y="734"/>
                    <a:pt x="348" y="829"/>
                  </a:cubicBezTo>
                  <a:cubicBezTo>
                    <a:pt x="405" y="857"/>
                    <a:pt x="457" y="872"/>
                    <a:pt x="501" y="872"/>
                  </a:cubicBezTo>
                  <a:cubicBezTo>
                    <a:pt x="603" y="872"/>
                    <a:pt x="665" y="794"/>
                    <a:pt x="665" y="639"/>
                  </a:cubicBezTo>
                  <a:cubicBezTo>
                    <a:pt x="665" y="417"/>
                    <a:pt x="538" y="164"/>
                    <a:pt x="348" y="37"/>
                  </a:cubicBezTo>
                  <a:cubicBezTo>
                    <a:pt x="299" y="12"/>
                    <a:pt x="251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341;p38">
              <a:extLst>
                <a:ext uri="{FF2B5EF4-FFF2-40B4-BE49-F238E27FC236}">
                  <a16:creationId xmlns:a16="http://schemas.microsoft.com/office/drawing/2014/main" id="{4A08F734-E749-4344-B76D-20FB9DFDDAAD}"/>
                </a:ext>
              </a:extLst>
            </p:cNvPr>
            <p:cNvSpPr/>
            <p:nvPr/>
          </p:nvSpPr>
          <p:spPr>
            <a:xfrm>
              <a:off x="1467082" y="2807408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01" y="0"/>
                  </a:moveTo>
                  <a:cubicBezTo>
                    <a:pt x="174" y="0"/>
                    <a:pt x="150" y="6"/>
                    <a:pt x="127" y="17"/>
                  </a:cubicBezTo>
                  <a:cubicBezTo>
                    <a:pt x="1" y="112"/>
                    <a:pt x="1" y="365"/>
                    <a:pt x="127" y="587"/>
                  </a:cubicBezTo>
                  <a:cubicBezTo>
                    <a:pt x="225" y="757"/>
                    <a:pt x="379" y="872"/>
                    <a:pt x="503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3"/>
                    <a:pt x="602" y="302"/>
                  </a:cubicBezTo>
                  <a:cubicBezTo>
                    <a:pt x="498" y="119"/>
                    <a:pt x="329" y="0"/>
                    <a:pt x="201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342;p38">
              <a:extLst>
                <a:ext uri="{FF2B5EF4-FFF2-40B4-BE49-F238E27FC236}">
                  <a16:creationId xmlns:a16="http://schemas.microsoft.com/office/drawing/2014/main" id="{1B15922A-641A-4D42-9505-1867F61FF911}"/>
                </a:ext>
              </a:extLst>
            </p:cNvPr>
            <p:cNvSpPr/>
            <p:nvPr/>
          </p:nvSpPr>
          <p:spPr>
            <a:xfrm>
              <a:off x="1515732" y="2835506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1"/>
                  </a:moveTo>
                  <a:cubicBezTo>
                    <a:pt x="78" y="1"/>
                    <a:pt x="0" y="78"/>
                    <a:pt x="0" y="233"/>
                  </a:cubicBezTo>
                  <a:cubicBezTo>
                    <a:pt x="0" y="455"/>
                    <a:pt x="159" y="708"/>
                    <a:pt x="349" y="835"/>
                  </a:cubicBezTo>
                  <a:cubicBezTo>
                    <a:pt x="398" y="860"/>
                    <a:pt x="444" y="872"/>
                    <a:pt x="483" y="872"/>
                  </a:cubicBezTo>
                  <a:cubicBezTo>
                    <a:pt x="596" y="872"/>
                    <a:pt x="665" y="77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5"/>
                    <a:pt x="237" y="1"/>
                    <a:pt x="190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343;p38">
              <a:extLst>
                <a:ext uri="{FF2B5EF4-FFF2-40B4-BE49-F238E27FC236}">
                  <a16:creationId xmlns:a16="http://schemas.microsoft.com/office/drawing/2014/main" id="{F4E33228-93B9-564E-92FA-22FDB7E01C8A}"/>
                </a:ext>
              </a:extLst>
            </p:cNvPr>
            <p:cNvSpPr/>
            <p:nvPr/>
          </p:nvSpPr>
          <p:spPr>
            <a:xfrm>
              <a:off x="1087363" y="2679887"/>
              <a:ext cx="487376" cy="387986"/>
            </a:xfrm>
            <a:custGeom>
              <a:avLst/>
              <a:gdLst/>
              <a:ahLst/>
              <a:cxnLst/>
              <a:rect l="l" t="t" r="r" b="b"/>
              <a:pathLst>
                <a:path w="14917" h="11875" extrusionOk="0">
                  <a:moveTo>
                    <a:pt x="230" y="1"/>
                  </a:moveTo>
                  <a:cubicBezTo>
                    <a:pt x="96" y="1"/>
                    <a:pt x="0" y="108"/>
                    <a:pt x="0" y="309"/>
                  </a:cubicBezTo>
                  <a:lnTo>
                    <a:pt x="0" y="2938"/>
                  </a:lnTo>
                  <a:cubicBezTo>
                    <a:pt x="0" y="3223"/>
                    <a:pt x="190" y="3540"/>
                    <a:pt x="412" y="3698"/>
                  </a:cubicBezTo>
                  <a:lnTo>
                    <a:pt x="14505" y="11805"/>
                  </a:lnTo>
                  <a:cubicBezTo>
                    <a:pt x="14571" y="11852"/>
                    <a:pt x="14634" y="11874"/>
                    <a:pt x="14690" y="11874"/>
                  </a:cubicBezTo>
                  <a:cubicBezTo>
                    <a:pt x="14823" y="11874"/>
                    <a:pt x="14916" y="11752"/>
                    <a:pt x="14916" y="11552"/>
                  </a:cubicBezTo>
                  <a:lnTo>
                    <a:pt x="14916" y="8923"/>
                  </a:lnTo>
                  <a:cubicBezTo>
                    <a:pt x="14916" y="8670"/>
                    <a:pt x="14726" y="8322"/>
                    <a:pt x="14505" y="8195"/>
                  </a:cubicBezTo>
                  <a:lnTo>
                    <a:pt x="412" y="56"/>
                  </a:lnTo>
                  <a:cubicBezTo>
                    <a:pt x="347" y="19"/>
                    <a:pt x="285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344;p38">
              <a:extLst>
                <a:ext uri="{FF2B5EF4-FFF2-40B4-BE49-F238E27FC236}">
                  <a16:creationId xmlns:a16="http://schemas.microsoft.com/office/drawing/2014/main" id="{07CF4CE6-EA95-BA49-A70D-0BD063B86A4D}"/>
                </a:ext>
              </a:extLst>
            </p:cNvPr>
            <p:cNvSpPr/>
            <p:nvPr/>
          </p:nvSpPr>
          <p:spPr>
            <a:xfrm>
              <a:off x="1111148" y="271687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345;p38">
              <a:extLst>
                <a:ext uri="{FF2B5EF4-FFF2-40B4-BE49-F238E27FC236}">
                  <a16:creationId xmlns:a16="http://schemas.microsoft.com/office/drawing/2014/main" id="{CD0B76B5-3E7F-D54C-860F-9A65220F81DC}"/>
                </a:ext>
              </a:extLst>
            </p:cNvPr>
            <p:cNvSpPr/>
            <p:nvPr/>
          </p:nvSpPr>
          <p:spPr>
            <a:xfrm>
              <a:off x="1111148" y="274274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346;p38">
              <a:extLst>
                <a:ext uri="{FF2B5EF4-FFF2-40B4-BE49-F238E27FC236}">
                  <a16:creationId xmlns:a16="http://schemas.microsoft.com/office/drawing/2014/main" id="{31889968-62F3-D247-BEE6-CE23B47D8F0B}"/>
                </a:ext>
              </a:extLst>
            </p:cNvPr>
            <p:cNvSpPr/>
            <p:nvPr/>
          </p:nvSpPr>
          <p:spPr>
            <a:xfrm>
              <a:off x="1111148" y="2769639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347;p38">
              <a:extLst>
                <a:ext uri="{FF2B5EF4-FFF2-40B4-BE49-F238E27FC236}">
                  <a16:creationId xmlns:a16="http://schemas.microsoft.com/office/drawing/2014/main" id="{A65624EF-EC75-1B44-9FCC-9B8DB4CB18E8}"/>
                </a:ext>
              </a:extLst>
            </p:cNvPr>
            <p:cNvSpPr/>
            <p:nvPr/>
          </p:nvSpPr>
          <p:spPr>
            <a:xfrm>
              <a:off x="1418466" y="291810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348;p38">
              <a:extLst>
                <a:ext uri="{FF2B5EF4-FFF2-40B4-BE49-F238E27FC236}">
                  <a16:creationId xmlns:a16="http://schemas.microsoft.com/office/drawing/2014/main" id="{7786DBF1-0889-C747-869C-662B8E3E942D}"/>
                </a:ext>
              </a:extLst>
            </p:cNvPr>
            <p:cNvSpPr/>
            <p:nvPr/>
          </p:nvSpPr>
          <p:spPr>
            <a:xfrm>
              <a:off x="1468128" y="2946234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0"/>
                  </a:moveTo>
                  <a:cubicBezTo>
                    <a:pt x="63" y="0"/>
                    <a:pt x="0" y="78"/>
                    <a:pt x="0" y="233"/>
                  </a:cubicBezTo>
                  <a:cubicBezTo>
                    <a:pt x="0" y="455"/>
                    <a:pt x="127" y="708"/>
                    <a:pt x="317" y="835"/>
                  </a:cubicBezTo>
                  <a:cubicBezTo>
                    <a:pt x="367" y="859"/>
                    <a:pt x="414" y="871"/>
                    <a:pt x="457" y="871"/>
                  </a:cubicBezTo>
                  <a:cubicBezTo>
                    <a:pt x="579" y="871"/>
                    <a:pt x="666" y="777"/>
                    <a:pt x="666" y="613"/>
                  </a:cubicBezTo>
                  <a:cubicBezTo>
                    <a:pt x="666" y="423"/>
                    <a:pt x="507" y="138"/>
                    <a:pt x="317" y="43"/>
                  </a:cubicBezTo>
                  <a:cubicBezTo>
                    <a:pt x="260" y="14"/>
                    <a:pt x="209" y="0"/>
                    <a:pt x="16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349;p38">
              <a:extLst>
                <a:ext uri="{FF2B5EF4-FFF2-40B4-BE49-F238E27FC236}">
                  <a16:creationId xmlns:a16="http://schemas.microsoft.com/office/drawing/2014/main" id="{7DB0873B-BAC7-BA46-A729-726715DF6B89}"/>
                </a:ext>
              </a:extLst>
            </p:cNvPr>
            <p:cNvSpPr/>
            <p:nvPr/>
          </p:nvSpPr>
          <p:spPr>
            <a:xfrm>
              <a:off x="1514686" y="2973907"/>
              <a:ext cx="23818" cy="28066"/>
            </a:xfrm>
            <a:custGeom>
              <a:avLst/>
              <a:gdLst/>
              <a:ahLst/>
              <a:cxnLst/>
              <a:rect l="l" t="t" r="r" b="b"/>
              <a:pathLst>
                <a:path w="729" h="859" extrusionOk="0">
                  <a:moveTo>
                    <a:pt x="213" y="0"/>
                  </a:moveTo>
                  <a:cubicBezTo>
                    <a:pt x="182" y="0"/>
                    <a:pt x="153" y="7"/>
                    <a:pt x="127" y="19"/>
                  </a:cubicBezTo>
                  <a:cubicBezTo>
                    <a:pt x="1" y="83"/>
                    <a:pt x="1" y="336"/>
                    <a:pt x="127" y="558"/>
                  </a:cubicBezTo>
                  <a:cubicBezTo>
                    <a:pt x="232" y="741"/>
                    <a:pt x="401" y="859"/>
                    <a:pt x="528" y="859"/>
                  </a:cubicBezTo>
                  <a:cubicBezTo>
                    <a:pt x="555" y="859"/>
                    <a:pt x="580" y="854"/>
                    <a:pt x="602" y="843"/>
                  </a:cubicBezTo>
                  <a:cubicBezTo>
                    <a:pt x="729" y="779"/>
                    <a:pt x="729" y="526"/>
                    <a:pt x="602" y="304"/>
                  </a:cubicBezTo>
                  <a:cubicBezTo>
                    <a:pt x="501" y="102"/>
                    <a:pt x="339" y="0"/>
                    <a:pt x="21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50;p38">
              <a:extLst>
                <a:ext uri="{FF2B5EF4-FFF2-40B4-BE49-F238E27FC236}">
                  <a16:creationId xmlns:a16="http://schemas.microsoft.com/office/drawing/2014/main" id="{7E2EACD0-65E8-E04C-8490-450833655DA4}"/>
                </a:ext>
              </a:extLst>
            </p:cNvPr>
            <p:cNvSpPr/>
            <p:nvPr/>
          </p:nvSpPr>
          <p:spPr>
            <a:xfrm>
              <a:off x="1087363" y="2818549"/>
              <a:ext cx="487376" cy="387496"/>
            </a:xfrm>
            <a:custGeom>
              <a:avLst/>
              <a:gdLst/>
              <a:ahLst/>
              <a:cxnLst/>
              <a:rect l="l" t="t" r="r" b="b"/>
              <a:pathLst>
                <a:path w="14917" h="11860" extrusionOk="0">
                  <a:moveTo>
                    <a:pt x="230" y="1"/>
                  </a:moveTo>
                  <a:cubicBezTo>
                    <a:pt x="96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191"/>
                    <a:pt x="190" y="3539"/>
                    <a:pt x="412" y="3666"/>
                  </a:cubicBezTo>
                  <a:lnTo>
                    <a:pt x="14505" y="11805"/>
                  </a:lnTo>
                  <a:cubicBezTo>
                    <a:pt x="14569" y="11842"/>
                    <a:pt x="14631" y="11860"/>
                    <a:pt x="14687" y="11860"/>
                  </a:cubicBezTo>
                  <a:cubicBezTo>
                    <a:pt x="14821" y="11860"/>
                    <a:pt x="14916" y="11753"/>
                    <a:pt x="14916" y="11551"/>
                  </a:cubicBezTo>
                  <a:lnTo>
                    <a:pt x="14916" y="8923"/>
                  </a:lnTo>
                  <a:cubicBezTo>
                    <a:pt x="14916" y="8670"/>
                    <a:pt x="14726" y="8321"/>
                    <a:pt x="14505" y="8195"/>
                  </a:cubicBezTo>
                  <a:lnTo>
                    <a:pt x="412" y="56"/>
                  </a:lnTo>
                  <a:cubicBezTo>
                    <a:pt x="347" y="19"/>
                    <a:pt x="285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51;p38">
              <a:extLst>
                <a:ext uri="{FF2B5EF4-FFF2-40B4-BE49-F238E27FC236}">
                  <a16:creationId xmlns:a16="http://schemas.microsoft.com/office/drawing/2014/main" id="{40E7A728-2336-3F4B-B8A1-FB75BE6BF45A}"/>
                </a:ext>
              </a:extLst>
            </p:cNvPr>
            <p:cNvSpPr/>
            <p:nvPr/>
          </p:nvSpPr>
          <p:spPr>
            <a:xfrm>
              <a:off x="1111148" y="285553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52;p38">
              <a:extLst>
                <a:ext uri="{FF2B5EF4-FFF2-40B4-BE49-F238E27FC236}">
                  <a16:creationId xmlns:a16="http://schemas.microsoft.com/office/drawing/2014/main" id="{5D30D944-DA36-8547-A3EC-458FFFBE3761}"/>
                </a:ext>
              </a:extLst>
            </p:cNvPr>
            <p:cNvSpPr/>
            <p:nvPr/>
          </p:nvSpPr>
          <p:spPr>
            <a:xfrm>
              <a:off x="1111148" y="288141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53;p38">
              <a:extLst>
                <a:ext uri="{FF2B5EF4-FFF2-40B4-BE49-F238E27FC236}">
                  <a16:creationId xmlns:a16="http://schemas.microsoft.com/office/drawing/2014/main" id="{CDEEDF50-8A9A-7845-8832-8FCF575A8139}"/>
                </a:ext>
              </a:extLst>
            </p:cNvPr>
            <p:cNvSpPr/>
            <p:nvPr/>
          </p:nvSpPr>
          <p:spPr>
            <a:xfrm>
              <a:off x="1111148" y="290830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54;p38">
              <a:extLst>
                <a:ext uri="{FF2B5EF4-FFF2-40B4-BE49-F238E27FC236}">
                  <a16:creationId xmlns:a16="http://schemas.microsoft.com/office/drawing/2014/main" id="{F712F79E-7630-AF43-902D-59E5B6252672}"/>
                </a:ext>
              </a:extLst>
            </p:cNvPr>
            <p:cNvSpPr/>
            <p:nvPr/>
          </p:nvSpPr>
          <p:spPr>
            <a:xfrm>
              <a:off x="1418466" y="3056765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80"/>
                    <a:pt x="0" y="333"/>
                    <a:pt x="127" y="555"/>
                  </a:cubicBezTo>
                  <a:cubicBezTo>
                    <a:pt x="228" y="758"/>
                    <a:pt x="391" y="859"/>
                    <a:pt x="516" y="859"/>
                  </a:cubicBezTo>
                  <a:cubicBezTo>
                    <a:pt x="548" y="859"/>
                    <a:pt x="577" y="853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5;p38">
              <a:extLst>
                <a:ext uri="{FF2B5EF4-FFF2-40B4-BE49-F238E27FC236}">
                  <a16:creationId xmlns:a16="http://schemas.microsoft.com/office/drawing/2014/main" id="{06E398DD-404E-554A-AAFF-D072FA254948}"/>
                </a:ext>
              </a:extLst>
            </p:cNvPr>
            <p:cNvSpPr/>
            <p:nvPr/>
          </p:nvSpPr>
          <p:spPr>
            <a:xfrm>
              <a:off x="1468128" y="3084406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62" y="1"/>
                  </a:moveTo>
                  <a:cubicBezTo>
                    <a:pt x="62" y="1"/>
                    <a:pt x="0" y="94"/>
                    <a:pt x="0" y="248"/>
                  </a:cubicBezTo>
                  <a:cubicBezTo>
                    <a:pt x="0" y="469"/>
                    <a:pt x="127" y="723"/>
                    <a:pt x="317" y="818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6" y="781"/>
                    <a:pt x="666" y="628"/>
                  </a:cubicBezTo>
                  <a:cubicBezTo>
                    <a:pt x="666" y="406"/>
                    <a:pt x="507" y="153"/>
                    <a:pt x="317" y="58"/>
                  </a:cubicBezTo>
                  <a:cubicBezTo>
                    <a:pt x="259" y="19"/>
                    <a:pt x="207" y="1"/>
                    <a:pt x="162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56;p38">
              <a:extLst>
                <a:ext uri="{FF2B5EF4-FFF2-40B4-BE49-F238E27FC236}">
                  <a16:creationId xmlns:a16="http://schemas.microsoft.com/office/drawing/2014/main" id="{293665FB-DFBE-AB46-AB3C-55FA890AE870}"/>
                </a:ext>
              </a:extLst>
            </p:cNvPr>
            <p:cNvSpPr/>
            <p:nvPr/>
          </p:nvSpPr>
          <p:spPr>
            <a:xfrm>
              <a:off x="1514686" y="3112145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1" y="95"/>
                    <a:pt x="1" y="349"/>
                    <a:pt x="127" y="570"/>
                  </a:cubicBezTo>
                  <a:cubicBezTo>
                    <a:pt x="232" y="753"/>
                    <a:pt x="401" y="872"/>
                    <a:pt x="528" y="872"/>
                  </a:cubicBezTo>
                  <a:cubicBezTo>
                    <a:pt x="555" y="872"/>
                    <a:pt x="580" y="866"/>
                    <a:pt x="602" y="855"/>
                  </a:cubicBezTo>
                  <a:cubicBezTo>
                    <a:pt x="729" y="760"/>
                    <a:pt x="729" y="539"/>
                    <a:pt x="602" y="285"/>
                  </a:cubicBezTo>
                  <a:cubicBezTo>
                    <a:pt x="505" y="114"/>
                    <a:pt x="351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57;p38">
              <a:extLst>
                <a:ext uri="{FF2B5EF4-FFF2-40B4-BE49-F238E27FC236}">
                  <a16:creationId xmlns:a16="http://schemas.microsoft.com/office/drawing/2014/main" id="{A5D30F8F-DE1D-2548-98FF-D9370D97CCB7}"/>
                </a:ext>
              </a:extLst>
            </p:cNvPr>
            <p:cNvSpPr/>
            <p:nvPr/>
          </p:nvSpPr>
          <p:spPr>
            <a:xfrm>
              <a:off x="1087363" y="2956754"/>
              <a:ext cx="487376" cy="387953"/>
            </a:xfrm>
            <a:custGeom>
              <a:avLst/>
              <a:gdLst/>
              <a:ahLst/>
              <a:cxnLst/>
              <a:rect l="l" t="t" r="r" b="b"/>
              <a:pathLst>
                <a:path w="14917" h="11874" extrusionOk="0">
                  <a:moveTo>
                    <a:pt x="227" y="0"/>
                  </a:moveTo>
                  <a:cubicBezTo>
                    <a:pt x="94" y="0"/>
                    <a:pt x="0" y="122"/>
                    <a:pt x="0" y="323"/>
                  </a:cubicBezTo>
                  <a:lnTo>
                    <a:pt x="0" y="2919"/>
                  </a:lnTo>
                  <a:cubicBezTo>
                    <a:pt x="0" y="3204"/>
                    <a:pt x="190" y="3553"/>
                    <a:pt x="412" y="3680"/>
                  </a:cubicBezTo>
                  <a:lnTo>
                    <a:pt x="14505" y="11818"/>
                  </a:lnTo>
                  <a:cubicBezTo>
                    <a:pt x="14569" y="11855"/>
                    <a:pt x="14631" y="11873"/>
                    <a:pt x="14687" y="11873"/>
                  </a:cubicBezTo>
                  <a:cubicBezTo>
                    <a:pt x="14821" y="11873"/>
                    <a:pt x="14916" y="11767"/>
                    <a:pt x="14916" y="11565"/>
                  </a:cubicBezTo>
                  <a:lnTo>
                    <a:pt x="14916" y="8937"/>
                  </a:lnTo>
                  <a:cubicBezTo>
                    <a:pt x="14916" y="8652"/>
                    <a:pt x="14726" y="8335"/>
                    <a:pt x="14505" y="8177"/>
                  </a:cubicBezTo>
                  <a:lnTo>
                    <a:pt x="412" y="69"/>
                  </a:lnTo>
                  <a:cubicBezTo>
                    <a:pt x="346" y="22"/>
                    <a:pt x="283" y="0"/>
                    <a:pt x="22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58;p38">
              <a:extLst>
                <a:ext uri="{FF2B5EF4-FFF2-40B4-BE49-F238E27FC236}">
                  <a16:creationId xmlns:a16="http://schemas.microsoft.com/office/drawing/2014/main" id="{F099F6D5-420F-E749-BB08-25A0F12006B9}"/>
                </a:ext>
              </a:extLst>
            </p:cNvPr>
            <p:cNvSpPr/>
            <p:nvPr/>
          </p:nvSpPr>
          <p:spPr>
            <a:xfrm>
              <a:off x="1111148" y="299315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59;p38">
              <a:extLst>
                <a:ext uri="{FF2B5EF4-FFF2-40B4-BE49-F238E27FC236}">
                  <a16:creationId xmlns:a16="http://schemas.microsoft.com/office/drawing/2014/main" id="{3C370E5C-2277-844C-BDB1-0AFBA5D039E6}"/>
                </a:ext>
              </a:extLst>
            </p:cNvPr>
            <p:cNvSpPr/>
            <p:nvPr/>
          </p:nvSpPr>
          <p:spPr>
            <a:xfrm>
              <a:off x="1111148" y="302004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360;p38">
              <a:extLst>
                <a:ext uri="{FF2B5EF4-FFF2-40B4-BE49-F238E27FC236}">
                  <a16:creationId xmlns:a16="http://schemas.microsoft.com/office/drawing/2014/main" id="{6D4A29C9-38F9-1341-A701-E46100A09947}"/>
                </a:ext>
              </a:extLst>
            </p:cNvPr>
            <p:cNvSpPr/>
            <p:nvPr/>
          </p:nvSpPr>
          <p:spPr>
            <a:xfrm>
              <a:off x="1111148" y="304591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361;p38">
              <a:extLst>
                <a:ext uri="{FF2B5EF4-FFF2-40B4-BE49-F238E27FC236}">
                  <a16:creationId xmlns:a16="http://schemas.microsoft.com/office/drawing/2014/main" id="{FC4AF67A-04E3-9A4E-B122-D384322A2384}"/>
                </a:ext>
              </a:extLst>
            </p:cNvPr>
            <p:cNvSpPr/>
            <p:nvPr/>
          </p:nvSpPr>
          <p:spPr>
            <a:xfrm>
              <a:off x="1419511" y="3195133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87" y="0"/>
                  </a:moveTo>
                  <a:cubicBezTo>
                    <a:pt x="76" y="0"/>
                    <a:pt x="0" y="93"/>
                    <a:pt x="0" y="247"/>
                  </a:cubicBezTo>
                  <a:cubicBezTo>
                    <a:pt x="0" y="437"/>
                    <a:pt x="158" y="722"/>
                    <a:pt x="348" y="817"/>
                  </a:cubicBezTo>
                  <a:cubicBezTo>
                    <a:pt x="405" y="846"/>
                    <a:pt x="457" y="860"/>
                    <a:pt x="501" y="860"/>
                  </a:cubicBezTo>
                  <a:cubicBezTo>
                    <a:pt x="603" y="860"/>
                    <a:pt x="665" y="782"/>
                    <a:pt x="665" y="627"/>
                  </a:cubicBezTo>
                  <a:cubicBezTo>
                    <a:pt x="665" y="405"/>
                    <a:pt x="538" y="152"/>
                    <a:pt x="348" y="57"/>
                  </a:cubicBezTo>
                  <a:cubicBezTo>
                    <a:pt x="290" y="18"/>
                    <a:pt x="235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362;p38">
              <a:extLst>
                <a:ext uri="{FF2B5EF4-FFF2-40B4-BE49-F238E27FC236}">
                  <a16:creationId xmlns:a16="http://schemas.microsoft.com/office/drawing/2014/main" id="{CD2E545D-7515-C14C-9BA5-E15753776F4A}"/>
                </a:ext>
              </a:extLst>
            </p:cNvPr>
            <p:cNvSpPr/>
            <p:nvPr/>
          </p:nvSpPr>
          <p:spPr>
            <a:xfrm>
              <a:off x="1467082" y="3222839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1" y="1"/>
                    <a:pt x="157" y="11"/>
                    <a:pt x="127" y="33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39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363;p38">
              <a:extLst>
                <a:ext uri="{FF2B5EF4-FFF2-40B4-BE49-F238E27FC236}">
                  <a16:creationId xmlns:a16="http://schemas.microsoft.com/office/drawing/2014/main" id="{7B806824-E546-C94A-8960-80940837E2BD}"/>
                </a:ext>
              </a:extLst>
            </p:cNvPr>
            <p:cNvSpPr/>
            <p:nvPr/>
          </p:nvSpPr>
          <p:spPr>
            <a:xfrm>
              <a:off x="1515732" y="3250611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0" y="88"/>
                    <a:pt x="0" y="228"/>
                  </a:cubicBezTo>
                  <a:cubicBezTo>
                    <a:pt x="0" y="449"/>
                    <a:pt x="159" y="703"/>
                    <a:pt x="349" y="829"/>
                  </a:cubicBezTo>
                  <a:cubicBezTo>
                    <a:pt x="400" y="855"/>
                    <a:pt x="446" y="867"/>
                    <a:pt x="486" y="867"/>
                  </a:cubicBezTo>
                  <a:cubicBezTo>
                    <a:pt x="597" y="867"/>
                    <a:pt x="665" y="778"/>
                    <a:pt x="665" y="639"/>
                  </a:cubicBezTo>
                  <a:cubicBezTo>
                    <a:pt x="665" y="418"/>
                    <a:pt x="539" y="164"/>
                    <a:pt x="349" y="38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364;p38">
              <a:extLst>
                <a:ext uri="{FF2B5EF4-FFF2-40B4-BE49-F238E27FC236}">
                  <a16:creationId xmlns:a16="http://schemas.microsoft.com/office/drawing/2014/main" id="{CF76D491-3FF0-244F-9AFE-3FB0A2130D44}"/>
                </a:ext>
              </a:extLst>
            </p:cNvPr>
            <p:cNvSpPr/>
            <p:nvPr/>
          </p:nvSpPr>
          <p:spPr>
            <a:xfrm>
              <a:off x="1087363" y="3094991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44" y="1"/>
                  </a:moveTo>
                  <a:cubicBezTo>
                    <a:pt x="102" y="1"/>
                    <a:pt x="0" y="118"/>
                    <a:pt x="0" y="304"/>
                  </a:cubicBezTo>
                  <a:lnTo>
                    <a:pt x="0" y="2932"/>
                  </a:lnTo>
                  <a:cubicBezTo>
                    <a:pt x="0" y="3217"/>
                    <a:pt x="190" y="3534"/>
                    <a:pt x="412" y="3692"/>
                  </a:cubicBezTo>
                  <a:lnTo>
                    <a:pt x="14505" y="11799"/>
                  </a:lnTo>
                  <a:cubicBezTo>
                    <a:pt x="14571" y="11846"/>
                    <a:pt x="14634" y="11868"/>
                    <a:pt x="14690" y="11868"/>
                  </a:cubicBezTo>
                  <a:cubicBezTo>
                    <a:pt x="14823" y="11868"/>
                    <a:pt x="14916" y="11746"/>
                    <a:pt x="14916" y="11546"/>
                  </a:cubicBezTo>
                  <a:lnTo>
                    <a:pt x="14916" y="8949"/>
                  </a:lnTo>
                  <a:cubicBezTo>
                    <a:pt x="14916" y="8664"/>
                    <a:pt x="14726" y="8316"/>
                    <a:pt x="14505" y="8189"/>
                  </a:cubicBezTo>
                  <a:lnTo>
                    <a:pt x="412" y="50"/>
                  </a:lnTo>
                  <a:cubicBezTo>
                    <a:pt x="353" y="16"/>
                    <a:pt x="295" y="1"/>
                    <a:pt x="24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365;p38">
              <a:extLst>
                <a:ext uri="{FF2B5EF4-FFF2-40B4-BE49-F238E27FC236}">
                  <a16:creationId xmlns:a16="http://schemas.microsoft.com/office/drawing/2014/main" id="{FE2047C4-8589-F64A-B464-98C4AE8F646E}"/>
                </a:ext>
              </a:extLst>
            </p:cNvPr>
            <p:cNvSpPr/>
            <p:nvPr/>
          </p:nvSpPr>
          <p:spPr>
            <a:xfrm>
              <a:off x="1111148" y="3131781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366;p38">
              <a:extLst>
                <a:ext uri="{FF2B5EF4-FFF2-40B4-BE49-F238E27FC236}">
                  <a16:creationId xmlns:a16="http://schemas.microsoft.com/office/drawing/2014/main" id="{026C0467-B10A-7848-BCFB-2A0B1188F4E5}"/>
                </a:ext>
              </a:extLst>
            </p:cNvPr>
            <p:cNvSpPr/>
            <p:nvPr/>
          </p:nvSpPr>
          <p:spPr>
            <a:xfrm>
              <a:off x="1111148" y="315870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367;p38">
              <a:extLst>
                <a:ext uri="{FF2B5EF4-FFF2-40B4-BE49-F238E27FC236}">
                  <a16:creationId xmlns:a16="http://schemas.microsoft.com/office/drawing/2014/main" id="{9301B2DB-222F-6640-87F0-471818773CFC}"/>
                </a:ext>
              </a:extLst>
            </p:cNvPr>
            <p:cNvSpPr/>
            <p:nvPr/>
          </p:nvSpPr>
          <p:spPr>
            <a:xfrm>
              <a:off x="1111148" y="318457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368;p38">
              <a:extLst>
                <a:ext uri="{FF2B5EF4-FFF2-40B4-BE49-F238E27FC236}">
                  <a16:creationId xmlns:a16="http://schemas.microsoft.com/office/drawing/2014/main" id="{96E863C4-0470-AE48-AEC6-FA59A015F67A}"/>
                </a:ext>
              </a:extLst>
            </p:cNvPr>
            <p:cNvSpPr/>
            <p:nvPr/>
          </p:nvSpPr>
          <p:spPr>
            <a:xfrm>
              <a:off x="1418466" y="3333566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58" y="753"/>
                    <a:pt x="410" y="872"/>
                    <a:pt x="531" y="872"/>
                  </a:cubicBezTo>
                  <a:cubicBezTo>
                    <a:pt x="556" y="872"/>
                    <a:pt x="580" y="867"/>
                    <a:pt x="602" y="855"/>
                  </a:cubicBezTo>
                  <a:cubicBezTo>
                    <a:pt x="729" y="760"/>
                    <a:pt x="729" y="507"/>
                    <a:pt x="602" y="285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369;p38">
              <a:extLst>
                <a:ext uri="{FF2B5EF4-FFF2-40B4-BE49-F238E27FC236}">
                  <a16:creationId xmlns:a16="http://schemas.microsoft.com/office/drawing/2014/main" id="{52FAD2BF-63A3-DD42-93DE-83D4125D1AF2}"/>
                </a:ext>
              </a:extLst>
            </p:cNvPr>
            <p:cNvSpPr/>
            <p:nvPr/>
          </p:nvSpPr>
          <p:spPr>
            <a:xfrm>
              <a:off x="1467082" y="3360978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01" y="0"/>
                  </a:moveTo>
                  <a:cubicBezTo>
                    <a:pt x="174" y="0"/>
                    <a:pt x="150" y="5"/>
                    <a:pt x="127" y="16"/>
                  </a:cubicBezTo>
                  <a:cubicBezTo>
                    <a:pt x="1" y="111"/>
                    <a:pt x="1" y="365"/>
                    <a:pt x="127" y="587"/>
                  </a:cubicBezTo>
                  <a:cubicBezTo>
                    <a:pt x="225" y="757"/>
                    <a:pt x="379" y="872"/>
                    <a:pt x="503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3"/>
                    <a:pt x="602" y="301"/>
                  </a:cubicBezTo>
                  <a:cubicBezTo>
                    <a:pt x="498" y="118"/>
                    <a:pt x="329" y="0"/>
                    <a:pt x="201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370;p38">
              <a:extLst>
                <a:ext uri="{FF2B5EF4-FFF2-40B4-BE49-F238E27FC236}">
                  <a16:creationId xmlns:a16="http://schemas.microsoft.com/office/drawing/2014/main" id="{EB678C79-7E0B-2B43-8A9B-1946C7D28D61}"/>
                </a:ext>
              </a:extLst>
            </p:cNvPr>
            <p:cNvSpPr/>
            <p:nvPr/>
          </p:nvSpPr>
          <p:spPr>
            <a:xfrm>
              <a:off x="1515732" y="3389077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0"/>
                  </a:moveTo>
                  <a:cubicBezTo>
                    <a:pt x="78" y="0"/>
                    <a:pt x="0" y="78"/>
                    <a:pt x="0" y="233"/>
                  </a:cubicBezTo>
                  <a:cubicBezTo>
                    <a:pt x="0" y="455"/>
                    <a:pt x="159" y="708"/>
                    <a:pt x="349" y="835"/>
                  </a:cubicBezTo>
                  <a:cubicBezTo>
                    <a:pt x="398" y="860"/>
                    <a:pt x="444" y="872"/>
                    <a:pt x="483" y="872"/>
                  </a:cubicBezTo>
                  <a:cubicBezTo>
                    <a:pt x="596" y="872"/>
                    <a:pt x="665" y="77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5"/>
                    <a:pt x="237" y="0"/>
                    <a:pt x="19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371;p38">
              <a:extLst>
                <a:ext uri="{FF2B5EF4-FFF2-40B4-BE49-F238E27FC236}">
                  <a16:creationId xmlns:a16="http://schemas.microsoft.com/office/drawing/2014/main" id="{A306D7B5-2AA5-534A-8204-8342DB4C15A7}"/>
                </a:ext>
              </a:extLst>
            </p:cNvPr>
            <p:cNvSpPr/>
            <p:nvPr/>
          </p:nvSpPr>
          <p:spPr>
            <a:xfrm>
              <a:off x="1087363" y="3233458"/>
              <a:ext cx="487376" cy="387529"/>
            </a:xfrm>
            <a:custGeom>
              <a:avLst/>
              <a:gdLst/>
              <a:ahLst/>
              <a:cxnLst/>
              <a:rect l="l" t="t" r="r" b="b"/>
              <a:pathLst>
                <a:path w="14917" h="11861" extrusionOk="0">
                  <a:moveTo>
                    <a:pt x="230" y="1"/>
                  </a:moveTo>
                  <a:cubicBezTo>
                    <a:pt x="96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223"/>
                    <a:pt x="190" y="3539"/>
                    <a:pt x="412" y="3698"/>
                  </a:cubicBezTo>
                  <a:lnTo>
                    <a:pt x="14505" y="11805"/>
                  </a:lnTo>
                  <a:cubicBezTo>
                    <a:pt x="14569" y="11842"/>
                    <a:pt x="14631" y="11860"/>
                    <a:pt x="14687" y="11860"/>
                  </a:cubicBezTo>
                  <a:cubicBezTo>
                    <a:pt x="14821" y="11860"/>
                    <a:pt x="14916" y="11754"/>
                    <a:pt x="14916" y="11552"/>
                  </a:cubicBezTo>
                  <a:lnTo>
                    <a:pt x="14916" y="8923"/>
                  </a:lnTo>
                  <a:cubicBezTo>
                    <a:pt x="14916" y="8670"/>
                    <a:pt x="14726" y="8321"/>
                    <a:pt x="14505" y="8195"/>
                  </a:cubicBezTo>
                  <a:lnTo>
                    <a:pt x="412" y="56"/>
                  </a:lnTo>
                  <a:cubicBezTo>
                    <a:pt x="347" y="19"/>
                    <a:pt x="285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372;p38">
              <a:extLst>
                <a:ext uri="{FF2B5EF4-FFF2-40B4-BE49-F238E27FC236}">
                  <a16:creationId xmlns:a16="http://schemas.microsoft.com/office/drawing/2014/main" id="{67A1FFF0-7FDD-F34D-881A-12DD47445479}"/>
                </a:ext>
              </a:extLst>
            </p:cNvPr>
            <p:cNvSpPr/>
            <p:nvPr/>
          </p:nvSpPr>
          <p:spPr>
            <a:xfrm>
              <a:off x="1111148" y="327044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373;p38">
              <a:extLst>
                <a:ext uri="{FF2B5EF4-FFF2-40B4-BE49-F238E27FC236}">
                  <a16:creationId xmlns:a16="http://schemas.microsoft.com/office/drawing/2014/main" id="{B0D64912-D64C-CC4B-A5AB-AA68C599B1DF}"/>
                </a:ext>
              </a:extLst>
            </p:cNvPr>
            <p:cNvSpPr/>
            <p:nvPr/>
          </p:nvSpPr>
          <p:spPr>
            <a:xfrm>
              <a:off x="1111148" y="329631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374;p38">
              <a:extLst>
                <a:ext uri="{FF2B5EF4-FFF2-40B4-BE49-F238E27FC236}">
                  <a16:creationId xmlns:a16="http://schemas.microsoft.com/office/drawing/2014/main" id="{C5C61CA8-F0FB-0E48-ADCA-C2C380245D33}"/>
                </a:ext>
              </a:extLst>
            </p:cNvPr>
            <p:cNvSpPr/>
            <p:nvPr/>
          </p:nvSpPr>
          <p:spPr>
            <a:xfrm>
              <a:off x="1111148" y="332320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375;p38">
              <a:extLst>
                <a:ext uri="{FF2B5EF4-FFF2-40B4-BE49-F238E27FC236}">
                  <a16:creationId xmlns:a16="http://schemas.microsoft.com/office/drawing/2014/main" id="{A4BE2B87-F9C5-954D-9C75-0CF8D25909E4}"/>
                </a:ext>
              </a:extLst>
            </p:cNvPr>
            <p:cNvSpPr/>
            <p:nvPr/>
          </p:nvSpPr>
          <p:spPr>
            <a:xfrm>
              <a:off x="1418466" y="347167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49" y="758"/>
                    <a:pt x="390" y="872"/>
                    <a:pt x="506" y="872"/>
                  </a:cubicBezTo>
                  <a:cubicBezTo>
                    <a:pt x="541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376;p38">
              <a:extLst>
                <a:ext uri="{FF2B5EF4-FFF2-40B4-BE49-F238E27FC236}">
                  <a16:creationId xmlns:a16="http://schemas.microsoft.com/office/drawing/2014/main" id="{F8304DFD-A67D-5747-8CE9-B0FFC7B5A27F}"/>
                </a:ext>
              </a:extLst>
            </p:cNvPr>
            <p:cNvSpPr/>
            <p:nvPr/>
          </p:nvSpPr>
          <p:spPr>
            <a:xfrm>
              <a:off x="1468128" y="3499804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65" y="0"/>
                  </a:moveTo>
                  <a:cubicBezTo>
                    <a:pt x="63" y="0"/>
                    <a:pt x="0" y="78"/>
                    <a:pt x="0" y="233"/>
                  </a:cubicBezTo>
                  <a:cubicBezTo>
                    <a:pt x="0" y="454"/>
                    <a:pt x="127" y="708"/>
                    <a:pt x="317" y="803"/>
                  </a:cubicBezTo>
                  <a:cubicBezTo>
                    <a:pt x="375" y="842"/>
                    <a:pt x="430" y="860"/>
                    <a:pt x="479" y="860"/>
                  </a:cubicBezTo>
                  <a:cubicBezTo>
                    <a:pt x="589" y="860"/>
                    <a:pt x="666" y="767"/>
                    <a:pt x="666" y="613"/>
                  </a:cubicBezTo>
                  <a:cubicBezTo>
                    <a:pt x="666" y="391"/>
                    <a:pt x="507" y="138"/>
                    <a:pt x="317" y="43"/>
                  </a:cubicBezTo>
                  <a:cubicBezTo>
                    <a:pt x="260" y="14"/>
                    <a:pt x="209" y="0"/>
                    <a:pt x="16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377;p38">
              <a:extLst>
                <a:ext uri="{FF2B5EF4-FFF2-40B4-BE49-F238E27FC236}">
                  <a16:creationId xmlns:a16="http://schemas.microsoft.com/office/drawing/2014/main" id="{04B549BA-D48F-8742-8D9D-C0D018079E29}"/>
                </a:ext>
              </a:extLst>
            </p:cNvPr>
            <p:cNvSpPr/>
            <p:nvPr/>
          </p:nvSpPr>
          <p:spPr>
            <a:xfrm>
              <a:off x="1514686" y="3527477"/>
              <a:ext cx="23818" cy="28066"/>
            </a:xfrm>
            <a:custGeom>
              <a:avLst/>
              <a:gdLst/>
              <a:ahLst/>
              <a:cxnLst/>
              <a:rect l="l" t="t" r="r" b="b"/>
              <a:pathLst>
                <a:path w="729" h="859" extrusionOk="0">
                  <a:moveTo>
                    <a:pt x="213" y="0"/>
                  </a:moveTo>
                  <a:cubicBezTo>
                    <a:pt x="182" y="0"/>
                    <a:pt x="153" y="6"/>
                    <a:pt x="127" y="19"/>
                  </a:cubicBezTo>
                  <a:cubicBezTo>
                    <a:pt x="1" y="82"/>
                    <a:pt x="1" y="336"/>
                    <a:pt x="127" y="558"/>
                  </a:cubicBezTo>
                  <a:cubicBezTo>
                    <a:pt x="232" y="741"/>
                    <a:pt x="401" y="859"/>
                    <a:pt x="528" y="859"/>
                  </a:cubicBezTo>
                  <a:cubicBezTo>
                    <a:pt x="555" y="859"/>
                    <a:pt x="580" y="854"/>
                    <a:pt x="602" y="843"/>
                  </a:cubicBezTo>
                  <a:cubicBezTo>
                    <a:pt x="729" y="779"/>
                    <a:pt x="729" y="526"/>
                    <a:pt x="602" y="304"/>
                  </a:cubicBezTo>
                  <a:cubicBezTo>
                    <a:pt x="501" y="101"/>
                    <a:pt x="339" y="0"/>
                    <a:pt x="21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378;p38">
              <a:extLst>
                <a:ext uri="{FF2B5EF4-FFF2-40B4-BE49-F238E27FC236}">
                  <a16:creationId xmlns:a16="http://schemas.microsoft.com/office/drawing/2014/main" id="{F2465CEB-16FC-CC48-9B2E-FC5C259E9E66}"/>
                </a:ext>
              </a:extLst>
            </p:cNvPr>
            <p:cNvSpPr/>
            <p:nvPr/>
          </p:nvSpPr>
          <p:spPr>
            <a:xfrm>
              <a:off x="1087363" y="3371662"/>
              <a:ext cx="487376" cy="387953"/>
            </a:xfrm>
            <a:custGeom>
              <a:avLst/>
              <a:gdLst/>
              <a:ahLst/>
              <a:cxnLst/>
              <a:rect l="l" t="t" r="r" b="b"/>
              <a:pathLst>
                <a:path w="14917" h="11874" extrusionOk="0">
                  <a:moveTo>
                    <a:pt x="227" y="1"/>
                  </a:moveTo>
                  <a:cubicBezTo>
                    <a:pt x="94" y="1"/>
                    <a:pt x="0" y="123"/>
                    <a:pt x="0" y="323"/>
                  </a:cubicBezTo>
                  <a:lnTo>
                    <a:pt x="0" y="2951"/>
                  </a:lnTo>
                  <a:cubicBezTo>
                    <a:pt x="0" y="3205"/>
                    <a:pt x="190" y="3553"/>
                    <a:pt x="412" y="3680"/>
                  </a:cubicBezTo>
                  <a:lnTo>
                    <a:pt x="14505" y="11819"/>
                  </a:lnTo>
                  <a:cubicBezTo>
                    <a:pt x="14569" y="11856"/>
                    <a:pt x="14631" y="11874"/>
                    <a:pt x="14687" y="11874"/>
                  </a:cubicBezTo>
                  <a:cubicBezTo>
                    <a:pt x="14821" y="11874"/>
                    <a:pt x="14916" y="11767"/>
                    <a:pt x="14916" y="11565"/>
                  </a:cubicBezTo>
                  <a:lnTo>
                    <a:pt x="14916" y="8937"/>
                  </a:lnTo>
                  <a:cubicBezTo>
                    <a:pt x="14916" y="8652"/>
                    <a:pt x="14726" y="8335"/>
                    <a:pt x="14505" y="8177"/>
                  </a:cubicBezTo>
                  <a:lnTo>
                    <a:pt x="412" y="69"/>
                  </a:lnTo>
                  <a:cubicBezTo>
                    <a:pt x="346" y="22"/>
                    <a:pt x="283" y="1"/>
                    <a:pt x="22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379;p38">
              <a:extLst>
                <a:ext uri="{FF2B5EF4-FFF2-40B4-BE49-F238E27FC236}">
                  <a16:creationId xmlns:a16="http://schemas.microsoft.com/office/drawing/2014/main" id="{97152B1D-6EEF-094F-9C2F-591190023927}"/>
                </a:ext>
              </a:extLst>
            </p:cNvPr>
            <p:cNvSpPr/>
            <p:nvPr/>
          </p:nvSpPr>
          <p:spPr>
            <a:xfrm>
              <a:off x="1111148" y="340910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380;p38">
              <a:extLst>
                <a:ext uri="{FF2B5EF4-FFF2-40B4-BE49-F238E27FC236}">
                  <a16:creationId xmlns:a16="http://schemas.microsoft.com/office/drawing/2014/main" id="{EBDE6E8D-0355-574C-9276-D06774D772B6}"/>
                </a:ext>
              </a:extLst>
            </p:cNvPr>
            <p:cNvSpPr/>
            <p:nvPr/>
          </p:nvSpPr>
          <p:spPr>
            <a:xfrm>
              <a:off x="1111148" y="3434949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381;p38">
              <a:extLst>
                <a:ext uri="{FF2B5EF4-FFF2-40B4-BE49-F238E27FC236}">
                  <a16:creationId xmlns:a16="http://schemas.microsoft.com/office/drawing/2014/main" id="{DC93B109-644A-EF4F-BE42-57A2B3254293}"/>
                </a:ext>
              </a:extLst>
            </p:cNvPr>
            <p:cNvSpPr/>
            <p:nvPr/>
          </p:nvSpPr>
          <p:spPr>
            <a:xfrm>
              <a:off x="1111148" y="346187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382;p38">
              <a:extLst>
                <a:ext uri="{FF2B5EF4-FFF2-40B4-BE49-F238E27FC236}">
                  <a16:creationId xmlns:a16="http://schemas.microsoft.com/office/drawing/2014/main" id="{E916522F-13DD-B240-8A08-9499929D06F3}"/>
                </a:ext>
              </a:extLst>
            </p:cNvPr>
            <p:cNvSpPr/>
            <p:nvPr/>
          </p:nvSpPr>
          <p:spPr>
            <a:xfrm>
              <a:off x="1418466" y="3610335"/>
              <a:ext cx="23818" cy="28000"/>
            </a:xfrm>
            <a:custGeom>
              <a:avLst/>
              <a:gdLst/>
              <a:ahLst/>
              <a:cxnLst/>
              <a:rect l="l" t="t" r="r" b="b"/>
              <a:pathLst>
                <a:path w="729" h="857" extrusionOk="0">
                  <a:moveTo>
                    <a:pt x="201" y="0"/>
                  </a:moveTo>
                  <a:cubicBezTo>
                    <a:pt x="174" y="0"/>
                    <a:pt x="149" y="6"/>
                    <a:pt x="127" y="17"/>
                  </a:cubicBezTo>
                  <a:cubicBezTo>
                    <a:pt x="0" y="80"/>
                    <a:pt x="0" y="333"/>
                    <a:pt x="127" y="555"/>
                  </a:cubicBezTo>
                  <a:cubicBezTo>
                    <a:pt x="258" y="738"/>
                    <a:pt x="410" y="856"/>
                    <a:pt x="531" y="856"/>
                  </a:cubicBezTo>
                  <a:cubicBezTo>
                    <a:pt x="556" y="856"/>
                    <a:pt x="580" y="851"/>
                    <a:pt x="602" y="840"/>
                  </a:cubicBezTo>
                  <a:cubicBezTo>
                    <a:pt x="729" y="777"/>
                    <a:pt x="729" y="523"/>
                    <a:pt x="602" y="302"/>
                  </a:cubicBezTo>
                  <a:cubicBezTo>
                    <a:pt x="497" y="119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383;p38">
              <a:extLst>
                <a:ext uri="{FF2B5EF4-FFF2-40B4-BE49-F238E27FC236}">
                  <a16:creationId xmlns:a16="http://schemas.microsoft.com/office/drawing/2014/main" id="{497D700F-D2D5-224F-B895-3E0A7710D652}"/>
                </a:ext>
              </a:extLst>
            </p:cNvPr>
            <p:cNvSpPr/>
            <p:nvPr/>
          </p:nvSpPr>
          <p:spPr>
            <a:xfrm>
              <a:off x="1467082" y="3637747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1" y="1"/>
                    <a:pt x="157" y="11"/>
                    <a:pt x="127" y="33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39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384;p38">
              <a:extLst>
                <a:ext uri="{FF2B5EF4-FFF2-40B4-BE49-F238E27FC236}">
                  <a16:creationId xmlns:a16="http://schemas.microsoft.com/office/drawing/2014/main" id="{CBDF26B5-05D9-FC46-BC03-5F9C22C3705A}"/>
                </a:ext>
              </a:extLst>
            </p:cNvPr>
            <p:cNvSpPr/>
            <p:nvPr/>
          </p:nvSpPr>
          <p:spPr>
            <a:xfrm>
              <a:off x="1514686" y="3665682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27" y="1"/>
                  </a:moveTo>
                  <a:cubicBezTo>
                    <a:pt x="190" y="1"/>
                    <a:pt x="156" y="11"/>
                    <a:pt x="127" y="33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39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385;p38">
              <a:extLst>
                <a:ext uri="{FF2B5EF4-FFF2-40B4-BE49-F238E27FC236}">
                  <a16:creationId xmlns:a16="http://schemas.microsoft.com/office/drawing/2014/main" id="{40E06494-D8BF-8948-9C67-22BAC1468335}"/>
                </a:ext>
              </a:extLst>
            </p:cNvPr>
            <p:cNvSpPr/>
            <p:nvPr/>
          </p:nvSpPr>
          <p:spPr>
            <a:xfrm>
              <a:off x="1087363" y="3510324"/>
              <a:ext cx="487376" cy="387757"/>
            </a:xfrm>
            <a:custGeom>
              <a:avLst/>
              <a:gdLst/>
              <a:ahLst/>
              <a:cxnLst/>
              <a:rect l="l" t="t" r="r" b="b"/>
              <a:pathLst>
                <a:path w="14917" h="11868" extrusionOk="0">
                  <a:moveTo>
                    <a:pt x="227" y="0"/>
                  </a:moveTo>
                  <a:cubicBezTo>
                    <a:pt x="94" y="0"/>
                    <a:pt x="0" y="122"/>
                    <a:pt x="0" y="322"/>
                  </a:cubicBezTo>
                  <a:lnTo>
                    <a:pt x="0" y="2919"/>
                  </a:lnTo>
                  <a:cubicBezTo>
                    <a:pt x="0" y="3204"/>
                    <a:pt x="190" y="3553"/>
                    <a:pt x="412" y="3679"/>
                  </a:cubicBezTo>
                  <a:lnTo>
                    <a:pt x="14505" y="11818"/>
                  </a:lnTo>
                  <a:cubicBezTo>
                    <a:pt x="14564" y="11852"/>
                    <a:pt x="14621" y="11868"/>
                    <a:pt x="14673" y="11868"/>
                  </a:cubicBezTo>
                  <a:cubicBezTo>
                    <a:pt x="14815" y="11868"/>
                    <a:pt x="14916" y="11750"/>
                    <a:pt x="14916" y="11565"/>
                  </a:cubicBezTo>
                  <a:lnTo>
                    <a:pt x="14916" y="8936"/>
                  </a:lnTo>
                  <a:cubicBezTo>
                    <a:pt x="14916" y="8651"/>
                    <a:pt x="14726" y="8335"/>
                    <a:pt x="14505" y="8176"/>
                  </a:cubicBezTo>
                  <a:lnTo>
                    <a:pt x="412" y="69"/>
                  </a:lnTo>
                  <a:cubicBezTo>
                    <a:pt x="346" y="22"/>
                    <a:pt x="283" y="0"/>
                    <a:pt x="22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386;p38">
              <a:extLst>
                <a:ext uri="{FF2B5EF4-FFF2-40B4-BE49-F238E27FC236}">
                  <a16:creationId xmlns:a16="http://schemas.microsoft.com/office/drawing/2014/main" id="{6C9A7265-C776-744A-A638-4E92486F853D}"/>
                </a:ext>
              </a:extLst>
            </p:cNvPr>
            <p:cNvSpPr/>
            <p:nvPr/>
          </p:nvSpPr>
          <p:spPr>
            <a:xfrm>
              <a:off x="1111148" y="354672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387;p38">
              <a:extLst>
                <a:ext uri="{FF2B5EF4-FFF2-40B4-BE49-F238E27FC236}">
                  <a16:creationId xmlns:a16="http://schemas.microsoft.com/office/drawing/2014/main" id="{048C8FC6-16B7-8549-B400-EE3FA8FE5DEE}"/>
                </a:ext>
              </a:extLst>
            </p:cNvPr>
            <p:cNvSpPr/>
            <p:nvPr/>
          </p:nvSpPr>
          <p:spPr>
            <a:xfrm>
              <a:off x="1111148" y="357361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388;p38">
              <a:extLst>
                <a:ext uri="{FF2B5EF4-FFF2-40B4-BE49-F238E27FC236}">
                  <a16:creationId xmlns:a16="http://schemas.microsoft.com/office/drawing/2014/main" id="{857FFE33-A678-9546-8E7D-35ADBE92A4FB}"/>
                </a:ext>
              </a:extLst>
            </p:cNvPr>
            <p:cNvSpPr/>
            <p:nvPr/>
          </p:nvSpPr>
          <p:spPr>
            <a:xfrm>
              <a:off x="1111148" y="3599488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389;p38">
              <a:extLst>
                <a:ext uri="{FF2B5EF4-FFF2-40B4-BE49-F238E27FC236}">
                  <a16:creationId xmlns:a16="http://schemas.microsoft.com/office/drawing/2014/main" id="{1B9473EA-AE3E-1F46-964F-555F90BC2B28}"/>
                </a:ext>
              </a:extLst>
            </p:cNvPr>
            <p:cNvSpPr/>
            <p:nvPr/>
          </p:nvSpPr>
          <p:spPr>
            <a:xfrm>
              <a:off x="1419511" y="3748703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87" y="0"/>
                  </a:moveTo>
                  <a:cubicBezTo>
                    <a:pt x="76" y="0"/>
                    <a:pt x="0" y="93"/>
                    <a:pt x="0" y="247"/>
                  </a:cubicBezTo>
                  <a:cubicBezTo>
                    <a:pt x="0" y="469"/>
                    <a:pt x="158" y="722"/>
                    <a:pt x="348" y="817"/>
                  </a:cubicBezTo>
                  <a:cubicBezTo>
                    <a:pt x="405" y="846"/>
                    <a:pt x="457" y="860"/>
                    <a:pt x="501" y="860"/>
                  </a:cubicBezTo>
                  <a:cubicBezTo>
                    <a:pt x="603" y="860"/>
                    <a:pt x="665" y="782"/>
                    <a:pt x="665" y="627"/>
                  </a:cubicBezTo>
                  <a:cubicBezTo>
                    <a:pt x="665" y="405"/>
                    <a:pt x="538" y="152"/>
                    <a:pt x="348" y="57"/>
                  </a:cubicBezTo>
                  <a:cubicBezTo>
                    <a:pt x="290" y="18"/>
                    <a:pt x="235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390;p38">
              <a:extLst>
                <a:ext uri="{FF2B5EF4-FFF2-40B4-BE49-F238E27FC236}">
                  <a16:creationId xmlns:a16="http://schemas.microsoft.com/office/drawing/2014/main" id="{CD8C201E-D6A7-7B41-BDF6-8F27B84409D5}"/>
                </a:ext>
              </a:extLst>
            </p:cNvPr>
            <p:cNvSpPr/>
            <p:nvPr/>
          </p:nvSpPr>
          <p:spPr>
            <a:xfrm>
              <a:off x="1467082" y="3776409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0"/>
                  </a:moveTo>
                  <a:cubicBezTo>
                    <a:pt x="191" y="0"/>
                    <a:pt x="157" y="11"/>
                    <a:pt x="127" y="32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07"/>
                    <a:pt x="602" y="286"/>
                  </a:cubicBezTo>
                  <a:cubicBezTo>
                    <a:pt x="505" y="115"/>
                    <a:pt x="351" y="0"/>
                    <a:pt x="22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391;p38">
              <a:extLst>
                <a:ext uri="{FF2B5EF4-FFF2-40B4-BE49-F238E27FC236}">
                  <a16:creationId xmlns:a16="http://schemas.microsoft.com/office/drawing/2014/main" id="{506C2212-21C9-9747-B23A-6427CC1C0FDC}"/>
                </a:ext>
              </a:extLst>
            </p:cNvPr>
            <p:cNvSpPr/>
            <p:nvPr/>
          </p:nvSpPr>
          <p:spPr>
            <a:xfrm>
              <a:off x="1515732" y="3804181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0" y="88"/>
                    <a:pt x="0" y="227"/>
                  </a:cubicBezTo>
                  <a:cubicBezTo>
                    <a:pt x="0" y="449"/>
                    <a:pt x="159" y="702"/>
                    <a:pt x="349" y="829"/>
                  </a:cubicBezTo>
                  <a:cubicBezTo>
                    <a:pt x="400" y="855"/>
                    <a:pt x="446" y="866"/>
                    <a:pt x="486" y="866"/>
                  </a:cubicBezTo>
                  <a:cubicBezTo>
                    <a:pt x="597" y="866"/>
                    <a:pt x="665" y="778"/>
                    <a:pt x="665" y="639"/>
                  </a:cubicBezTo>
                  <a:cubicBezTo>
                    <a:pt x="665" y="417"/>
                    <a:pt x="539" y="164"/>
                    <a:pt x="349" y="37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392;p38">
              <a:extLst>
                <a:ext uri="{FF2B5EF4-FFF2-40B4-BE49-F238E27FC236}">
                  <a16:creationId xmlns:a16="http://schemas.microsoft.com/office/drawing/2014/main" id="{41BD6214-7911-0D4B-826E-B90925CD9F52}"/>
                </a:ext>
              </a:extLst>
            </p:cNvPr>
            <p:cNvSpPr/>
            <p:nvPr/>
          </p:nvSpPr>
          <p:spPr>
            <a:xfrm>
              <a:off x="1087363" y="3648562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44" y="0"/>
                  </a:moveTo>
                  <a:cubicBezTo>
                    <a:pt x="102" y="0"/>
                    <a:pt x="0" y="118"/>
                    <a:pt x="0" y="303"/>
                  </a:cubicBezTo>
                  <a:lnTo>
                    <a:pt x="0" y="2932"/>
                  </a:lnTo>
                  <a:cubicBezTo>
                    <a:pt x="0" y="3217"/>
                    <a:pt x="190" y="3534"/>
                    <a:pt x="412" y="3692"/>
                  </a:cubicBezTo>
                  <a:lnTo>
                    <a:pt x="14505" y="11799"/>
                  </a:lnTo>
                  <a:cubicBezTo>
                    <a:pt x="14571" y="11846"/>
                    <a:pt x="14634" y="11868"/>
                    <a:pt x="14690" y="11868"/>
                  </a:cubicBezTo>
                  <a:cubicBezTo>
                    <a:pt x="14823" y="11868"/>
                    <a:pt x="14916" y="11746"/>
                    <a:pt x="14916" y="11546"/>
                  </a:cubicBezTo>
                  <a:lnTo>
                    <a:pt x="14916" y="8949"/>
                  </a:lnTo>
                  <a:cubicBezTo>
                    <a:pt x="14916" y="8664"/>
                    <a:pt x="14726" y="8316"/>
                    <a:pt x="14505" y="8189"/>
                  </a:cubicBezTo>
                  <a:lnTo>
                    <a:pt x="412" y="50"/>
                  </a:lnTo>
                  <a:cubicBezTo>
                    <a:pt x="353" y="16"/>
                    <a:pt x="295" y="0"/>
                    <a:pt x="24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393;p38">
              <a:extLst>
                <a:ext uri="{FF2B5EF4-FFF2-40B4-BE49-F238E27FC236}">
                  <a16:creationId xmlns:a16="http://schemas.microsoft.com/office/drawing/2014/main" id="{ACCCA93D-2303-894C-9643-59A57E602C73}"/>
                </a:ext>
              </a:extLst>
            </p:cNvPr>
            <p:cNvSpPr/>
            <p:nvPr/>
          </p:nvSpPr>
          <p:spPr>
            <a:xfrm>
              <a:off x="1111148" y="3685351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394;p38">
              <a:extLst>
                <a:ext uri="{FF2B5EF4-FFF2-40B4-BE49-F238E27FC236}">
                  <a16:creationId xmlns:a16="http://schemas.microsoft.com/office/drawing/2014/main" id="{05C5EFC2-4E12-3942-9060-6911FA41C108}"/>
                </a:ext>
              </a:extLst>
            </p:cNvPr>
            <p:cNvSpPr/>
            <p:nvPr/>
          </p:nvSpPr>
          <p:spPr>
            <a:xfrm>
              <a:off x="1111148" y="371227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395;p38">
              <a:extLst>
                <a:ext uri="{FF2B5EF4-FFF2-40B4-BE49-F238E27FC236}">
                  <a16:creationId xmlns:a16="http://schemas.microsoft.com/office/drawing/2014/main" id="{067890CE-5958-0845-8C5A-446EC68B1A4B}"/>
                </a:ext>
              </a:extLst>
            </p:cNvPr>
            <p:cNvSpPr/>
            <p:nvPr/>
          </p:nvSpPr>
          <p:spPr>
            <a:xfrm>
              <a:off x="1111148" y="3738117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396;p38">
              <a:extLst>
                <a:ext uri="{FF2B5EF4-FFF2-40B4-BE49-F238E27FC236}">
                  <a16:creationId xmlns:a16="http://schemas.microsoft.com/office/drawing/2014/main" id="{1111E640-AAE4-D04A-A5BF-3546F5B6426A}"/>
                </a:ext>
              </a:extLst>
            </p:cNvPr>
            <p:cNvSpPr/>
            <p:nvPr/>
          </p:nvSpPr>
          <p:spPr>
            <a:xfrm>
              <a:off x="1418466" y="3887136"/>
              <a:ext cx="23818" cy="27968"/>
            </a:xfrm>
            <a:custGeom>
              <a:avLst/>
              <a:gdLst/>
              <a:ahLst/>
              <a:cxnLst/>
              <a:rect l="l" t="t" r="r" b="b"/>
              <a:pathLst>
                <a:path w="729" h="856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49" y="741"/>
                    <a:pt x="390" y="856"/>
                    <a:pt x="506" y="856"/>
                  </a:cubicBezTo>
                  <a:cubicBezTo>
                    <a:pt x="541" y="856"/>
                    <a:pt x="573" y="845"/>
                    <a:pt x="602" y="824"/>
                  </a:cubicBezTo>
                  <a:cubicBezTo>
                    <a:pt x="729" y="760"/>
                    <a:pt x="729" y="507"/>
                    <a:pt x="602" y="285"/>
                  </a:cubicBezTo>
                  <a:cubicBezTo>
                    <a:pt x="504" y="114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397;p38">
              <a:extLst>
                <a:ext uri="{FF2B5EF4-FFF2-40B4-BE49-F238E27FC236}">
                  <a16:creationId xmlns:a16="http://schemas.microsoft.com/office/drawing/2014/main" id="{CBECC19C-E621-CE4D-9CA2-70729705CE46}"/>
                </a:ext>
              </a:extLst>
            </p:cNvPr>
            <p:cNvSpPr/>
            <p:nvPr/>
          </p:nvSpPr>
          <p:spPr>
            <a:xfrm>
              <a:off x="1467082" y="3914548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01" y="0"/>
                  </a:moveTo>
                  <a:cubicBezTo>
                    <a:pt x="174" y="0"/>
                    <a:pt x="150" y="5"/>
                    <a:pt x="127" y="16"/>
                  </a:cubicBezTo>
                  <a:cubicBezTo>
                    <a:pt x="1" y="111"/>
                    <a:pt x="1" y="333"/>
                    <a:pt x="127" y="586"/>
                  </a:cubicBezTo>
                  <a:cubicBezTo>
                    <a:pt x="225" y="757"/>
                    <a:pt x="379" y="872"/>
                    <a:pt x="503" y="872"/>
                  </a:cubicBezTo>
                  <a:cubicBezTo>
                    <a:pt x="539" y="872"/>
                    <a:pt x="573" y="861"/>
                    <a:pt x="602" y="840"/>
                  </a:cubicBezTo>
                  <a:cubicBezTo>
                    <a:pt x="729" y="776"/>
                    <a:pt x="729" y="523"/>
                    <a:pt x="602" y="301"/>
                  </a:cubicBezTo>
                  <a:cubicBezTo>
                    <a:pt x="498" y="118"/>
                    <a:pt x="329" y="0"/>
                    <a:pt x="201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398;p38">
              <a:extLst>
                <a:ext uri="{FF2B5EF4-FFF2-40B4-BE49-F238E27FC236}">
                  <a16:creationId xmlns:a16="http://schemas.microsoft.com/office/drawing/2014/main" id="{94DFAABA-7483-804E-BF56-93D7DCA0562F}"/>
                </a:ext>
              </a:extLst>
            </p:cNvPr>
            <p:cNvSpPr/>
            <p:nvPr/>
          </p:nvSpPr>
          <p:spPr>
            <a:xfrm>
              <a:off x="1515732" y="3942647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0"/>
                  </a:moveTo>
                  <a:cubicBezTo>
                    <a:pt x="78" y="0"/>
                    <a:pt x="0" y="78"/>
                    <a:pt x="0" y="233"/>
                  </a:cubicBezTo>
                  <a:cubicBezTo>
                    <a:pt x="0" y="455"/>
                    <a:pt x="159" y="708"/>
                    <a:pt x="349" y="835"/>
                  </a:cubicBezTo>
                  <a:cubicBezTo>
                    <a:pt x="398" y="860"/>
                    <a:pt x="444" y="871"/>
                    <a:pt x="483" y="871"/>
                  </a:cubicBezTo>
                  <a:cubicBezTo>
                    <a:pt x="596" y="871"/>
                    <a:pt x="665" y="77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5"/>
                    <a:pt x="237" y="0"/>
                    <a:pt x="19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399;p38">
              <a:extLst>
                <a:ext uri="{FF2B5EF4-FFF2-40B4-BE49-F238E27FC236}">
                  <a16:creationId xmlns:a16="http://schemas.microsoft.com/office/drawing/2014/main" id="{2FCE12D2-4755-9044-B208-26497DA5D9FD}"/>
                </a:ext>
              </a:extLst>
            </p:cNvPr>
            <p:cNvSpPr/>
            <p:nvPr/>
          </p:nvSpPr>
          <p:spPr>
            <a:xfrm>
              <a:off x="1087363" y="3787028"/>
              <a:ext cx="487376" cy="387953"/>
            </a:xfrm>
            <a:custGeom>
              <a:avLst/>
              <a:gdLst/>
              <a:ahLst/>
              <a:cxnLst/>
              <a:rect l="l" t="t" r="r" b="b"/>
              <a:pathLst>
                <a:path w="14917" h="11874" extrusionOk="0">
                  <a:moveTo>
                    <a:pt x="230" y="1"/>
                  </a:moveTo>
                  <a:cubicBezTo>
                    <a:pt x="96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223"/>
                    <a:pt x="190" y="3539"/>
                    <a:pt x="412" y="3698"/>
                  </a:cubicBezTo>
                  <a:lnTo>
                    <a:pt x="14505" y="11805"/>
                  </a:lnTo>
                  <a:cubicBezTo>
                    <a:pt x="14571" y="11852"/>
                    <a:pt x="14634" y="11874"/>
                    <a:pt x="14690" y="11874"/>
                  </a:cubicBezTo>
                  <a:cubicBezTo>
                    <a:pt x="14823" y="11874"/>
                    <a:pt x="14916" y="11752"/>
                    <a:pt x="14916" y="11552"/>
                  </a:cubicBezTo>
                  <a:lnTo>
                    <a:pt x="14916" y="8923"/>
                  </a:lnTo>
                  <a:cubicBezTo>
                    <a:pt x="14916" y="8670"/>
                    <a:pt x="14726" y="8321"/>
                    <a:pt x="14505" y="8195"/>
                  </a:cubicBezTo>
                  <a:lnTo>
                    <a:pt x="412" y="56"/>
                  </a:lnTo>
                  <a:cubicBezTo>
                    <a:pt x="347" y="19"/>
                    <a:pt x="285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400;p38">
              <a:extLst>
                <a:ext uri="{FF2B5EF4-FFF2-40B4-BE49-F238E27FC236}">
                  <a16:creationId xmlns:a16="http://schemas.microsoft.com/office/drawing/2014/main" id="{CBC207E5-537A-2D41-8D69-D5C0ABE23738}"/>
                </a:ext>
              </a:extLst>
            </p:cNvPr>
            <p:cNvSpPr/>
            <p:nvPr/>
          </p:nvSpPr>
          <p:spPr>
            <a:xfrm>
              <a:off x="1111148" y="382401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401;p38">
              <a:extLst>
                <a:ext uri="{FF2B5EF4-FFF2-40B4-BE49-F238E27FC236}">
                  <a16:creationId xmlns:a16="http://schemas.microsoft.com/office/drawing/2014/main" id="{34DBC00D-5187-DA4C-BF46-31AB2152CBD7}"/>
                </a:ext>
              </a:extLst>
            </p:cNvPr>
            <p:cNvSpPr/>
            <p:nvPr/>
          </p:nvSpPr>
          <p:spPr>
            <a:xfrm>
              <a:off x="1111148" y="3849890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402;p38">
              <a:extLst>
                <a:ext uri="{FF2B5EF4-FFF2-40B4-BE49-F238E27FC236}">
                  <a16:creationId xmlns:a16="http://schemas.microsoft.com/office/drawing/2014/main" id="{51ECA496-A82A-3246-8189-F80B327FDA6F}"/>
                </a:ext>
              </a:extLst>
            </p:cNvPr>
            <p:cNvSpPr/>
            <p:nvPr/>
          </p:nvSpPr>
          <p:spPr>
            <a:xfrm>
              <a:off x="1111148" y="387677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403;p38">
              <a:extLst>
                <a:ext uri="{FF2B5EF4-FFF2-40B4-BE49-F238E27FC236}">
                  <a16:creationId xmlns:a16="http://schemas.microsoft.com/office/drawing/2014/main" id="{5BAC1FEA-FC40-5E44-80A7-E084E34D8AF0}"/>
                </a:ext>
              </a:extLst>
            </p:cNvPr>
            <p:cNvSpPr/>
            <p:nvPr/>
          </p:nvSpPr>
          <p:spPr>
            <a:xfrm>
              <a:off x="1418466" y="402524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49" y="758"/>
                    <a:pt x="390" y="872"/>
                    <a:pt x="506" y="872"/>
                  </a:cubicBezTo>
                  <a:cubicBezTo>
                    <a:pt x="541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404;p38">
              <a:extLst>
                <a:ext uri="{FF2B5EF4-FFF2-40B4-BE49-F238E27FC236}">
                  <a16:creationId xmlns:a16="http://schemas.microsoft.com/office/drawing/2014/main" id="{5D861B78-9E38-2E45-95FF-1E418DAB9027}"/>
                </a:ext>
              </a:extLst>
            </p:cNvPr>
            <p:cNvSpPr/>
            <p:nvPr/>
          </p:nvSpPr>
          <p:spPr>
            <a:xfrm>
              <a:off x="1468128" y="4053341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65" y="1"/>
                  </a:moveTo>
                  <a:cubicBezTo>
                    <a:pt x="63" y="1"/>
                    <a:pt x="0" y="78"/>
                    <a:pt x="0" y="234"/>
                  </a:cubicBezTo>
                  <a:cubicBezTo>
                    <a:pt x="0" y="455"/>
                    <a:pt x="127" y="709"/>
                    <a:pt x="317" y="804"/>
                  </a:cubicBezTo>
                  <a:cubicBezTo>
                    <a:pt x="375" y="842"/>
                    <a:pt x="430" y="860"/>
                    <a:pt x="479" y="860"/>
                  </a:cubicBezTo>
                  <a:cubicBezTo>
                    <a:pt x="589" y="860"/>
                    <a:pt x="666" y="768"/>
                    <a:pt x="666" y="614"/>
                  </a:cubicBezTo>
                  <a:cubicBezTo>
                    <a:pt x="666" y="424"/>
                    <a:pt x="507" y="139"/>
                    <a:pt x="317" y="44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405;p38">
              <a:extLst>
                <a:ext uri="{FF2B5EF4-FFF2-40B4-BE49-F238E27FC236}">
                  <a16:creationId xmlns:a16="http://schemas.microsoft.com/office/drawing/2014/main" id="{7B78C319-8367-D843-9732-205E5479C393}"/>
                </a:ext>
              </a:extLst>
            </p:cNvPr>
            <p:cNvSpPr/>
            <p:nvPr/>
          </p:nvSpPr>
          <p:spPr>
            <a:xfrm>
              <a:off x="1514686" y="4081047"/>
              <a:ext cx="23818" cy="28066"/>
            </a:xfrm>
            <a:custGeom>
              <a:avLst/>
              <a:gdLst/>
              <a:ahLst/>
              <a:cxnLst/>
              <a:rect l="l" t="t" r="r" b="b"/>
              <a:pathLst>
                <a:path w="729" h="859" extrusionOk="0">
                  <a:moveTo>
                    <a:pt x="213" y="0"/>
                  </a:moveTo>
                  <a:cubicBezTo>
                    <a:pt x="182" y="0"/>
                    <a:pt x="153" y="6"/>
                    <a:pt x="127" y="19"/>
                  </a:cubicBezTo>
                  <a:cubicBezTo>
                    <a:pt x="1" y="82"/>
                    <a:pt x="1" y="336"/>
                    <a:pt x="127" y="557"/>
                  </a:cubicBezTo>
                  <a:cubicBezTo>
                    <a:pt x="232" y="740"/>
                    <a:pt x="401" y="859"/>
                    <a:pt x="528" y="859"/>
                  </a:cubicBezTo>
                  <a:cubicBezTo>
                    <a:pt x="555" y="859"/>
                    <a:pt x="580" y="853"/>
                    <a:pt x="602" y="842"/>
                  </a:cubicBezTo>
                  <a:cubicBezTo>
                    <a:pt x="729" y="779"/>
                    <a:pt x="729" y="526"/>
                    <a:pt x="602" y="304"/>
                  </a:cubicBezTo>
                  <a:cubicBezTo>
                    <a:pt x="501" y="101"/>
                    <a:pt x="339" y="0"/>
                    <a:pt x="21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406;p38">
              <a:extLst>
                <a:ext uri="{FF2B5EF4-FFF2-40B4-BE49-F238E27FC236}">
                  <a16:creationId xmlns:a16="http://schemas.microsoft.com/office/drawing/2014/main" id="{929F90A4-A0E6-2C4C-8FEE-EC3E8623CD2C}"/>
                </a:ext>
              </a:extLst>
            </p:cNvPr>
            <p:cNvSpPr/>
            <p:nvPr/>
          </p:nvSpPr>
          <p:spPr>
            <a:xfrm>
              <a:off x="1642991" y="2262071"/>
              <a:ext cx="472902" cy="2076207"/>
            </a:xfrm>
            <a:custGeom>
              <a:avLst/>
              <a:gdLst/>
              <a:ahLst/>
              <a:cxnLst/>
              <a:rect l="l" t="t" r="r" b="b"/>
              <a:pathLst>
                <a:path w="14474" h="63546" extrusionOk="0">
                  <a:moveTo>
                    <a:pt x="14185" y="0"/>
                  </a:moveTo>
                  <a:cubicBezTo>
                    <a:pt x="14112" y="0"/>
                    <a:pt x="14027" y="26"/>
                    <a:pt x="13935" y="81"/>
                  </a:cubicBezTo>
                  <a:lnTo>
                    <a:pt x="539" y="7777"/>
                  </a:lnTo>
                  <a:cubicBezTo>
                    <a:pt x="254" y="7967"/>
                    <a:pt x="1" y="8379"/>
                    <a:pt x="1" y="8727"/>
                  </a:cubicBezTo>
                  <a:lnTo>
                    <a:pt x="1" y="63546"/>
                  </a:lnTo>
                  <a:lnTo>
                    <a:pt x="14473" y="55185"/>
                  </a:lnTo>
                  <a:lnTo>
                    <a:pt x="14473" y="398"/>
                  </a:lnTo>
                  <a:cubicBezTo>
                    <a:pt x="14473" y="152"/>
                    <a:pt x="14362" y="0"/>
                    <a:pt x="1418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407;p38">
              <a:extLst>
                <a:ext uri="{FF2B5EF4-FFF2-40B4-BE49-F238E27FC236}">
                  <a16:creationId xmlns:a16="http://schemas.microsoft.com/office/drawing/2014/main" id="{F68BE443-74A2-304F-A753-4BBD65D941D8}"/>
                </a:ext>
              </a:extLst>
            </p:cNvPr>
            <p:cNvSpPr/>
            <p:nvPr/>
          </p:nvSpPr>
          <p:spPr>
            <a:xfrm>
              <a:off x="1658511" y="2288798"/>
              <a:ext cx="441863" cy="360574"/>
            </a:xfrm>
            <a:custGeom>
              <a:avLst/>
              <a:gdLst/>
              <a:ahLst/>
              <a:cxnLst/>
              <a:rect l="l" t="t" r="r" b="b"/>
              <a:pathLst>
                <a:path w="13524" h="11036" extrusionOk="0">
                  <a:moveTo>
                    <a:pt x="13294" y="0"/>
                  </a:moveTo>
                  <a:cubicBezTo>
                    <a:pt x="13238" y="0"/>
                    <a:pt x="13176" y="18"/>
                    <a:pt x="13112" y="55"/>
                  </a:cubicBezTo>
                  <a:lnTo>
                    <a:pt x="444" y="7371"/>
                  </a:lnTo>
                  <a:cubicBezTo>
                    <a:pt x="191" y="7497"/>
                    <a:pt x="1" y="7846"/>
                    <a:pt x="1" y="8099"/>
                  </a:cubicBezTo>
                  <a:lnTo>
                    <a:pt x="1" y="10728"/>
                  </a:lnTo>
                  <a:cubicBezTo>
                    <a:pt x="1" y="10929"/>
                    <a:pt x="96" y="11036"/>
                    <a:pt x="241" y="11036"/>
                  </a:cubicBezTo>
                  <a:cubicBezTo>
                    <a:pt x="301" y="11036"/>
                    <a:pt x="370" y="11018"/>
                    <a:pt x="444" y="10981"/>
                  </a:cubicBezTo>
                  <a:lnTo>
                    <a:pt x="13112" y="3665"/>
                  </a:lnTo>
                  <a:cubicBezTo>
                    <a:pt x="13333" y="3539"/>
                    <a:pt x="13523" y="3190"/>
                    <a:pt x="13523" y="2937"/>
                  </a:cubicBezTo>
                  <a:lnTo>
                    <a:pt x="13523" y="309"/>
                  </a:lnTo>
                  <a:cubicBezTo>
                    <a:pt x="13523" y="107"/>
                    <a:pt x="13428" y="0"/>
                    <a:pt x="1329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408;p38">
              <a:extLst>
                <a:ext uri="{FF2B5EF4-FFF2-40B4-BE49-F238E27FC236}">
                  <a16:creationId xmlns:a16="http://schemas.microsoft.com/office/drawing/2014/main" id="{97C96D3A-7FB6-1048-A0ED-9A0B649C6327}"/>
                </a:ext>
              </a:extLst>
            </p:cNvPr>
            <p:cNvSpPr/>
            <p:nvPr/>
          </p:nvSpPr>
          <p:spPr>
            <a:xfrm>
              <a:off x="1658511" y="2426970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7" y="1"/>
                  </a:moveTo>
                  <a:cubicBezTo>
                    <a:pt x="13241" y="1"/>
                    <a:pt x="13177" y="23"/>
                    <a:pt x="13112" y="70"/>
                  </a:cubicBezTo>
                  <a:lnTo>
                    <a:pt x="444" y="7354"/>
                  </a:lnTo>
                  <a:cubicBezTo>
                    <a:pt x="191" y="7512"/>
                    <a:pt x="1" y="7829"/>
                    <a:pt x="1" y="8114"/>
                  </a:cubicBezTo>
                  <a:lnTo>
                    <a:pt x="1" y="10742"/>
                  </a:lnTo>
                  <a:cubicBezTo>
                    <a:pt x="1" y="10944"/>
                    <a:pt x="96" y="11051"/>
                    <a:pt x="241" y="11051"/>
                  </a:cubicBezTo>
                  <a:cubicBezTo>
                    <a:pt x="301" y="11051"/>
                    <a:pt x="370" y="11033"/>
                    <a:pt x="444" y="10996"/>
                  </a:cubicBezTo>
                  <a:lnTo>
                    <a:pt x="13112" y="3680"/>
                  </a:lnTo>
                  <a:cubicBezTo>
                    <a:pt x="13333" y="3553"/>
                    <a:pt x="13523" y="3205"/>
                    <a:pt x="13523" y="2920"/>
                  </a:cubicBezTo>
                  <a:lnTo>
                    <a:pt x="13523" y="323"/>
                  </a:lnTo>
                  <a:cubicBezTo>
                    <a:pt x="13523" y="123"/>
                    <a:pt x="13429" y="1"/>
                    <a:pt x="1329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409;p38">
              <a:extLst>
                <a:ext uri="{FF2B5EF4-FFF2-40B4-BE49-F238E27FC236}">
                  <a16:creationId xmlns:a16="http://schemas.microsoft.com/office/drawing/2014/main" id="{4E28BF0D-B71B-BE49-9931-AA4FCF3C9F2E}"/>
                </a:ext>
              </a:extLst>
            </p:cNvPr>
            <p:cNvSpPr/>
            <p:nvPr/>
          </p:nvSpPr>
          <p:spPr>
            <a:xfrm>
              <a:off x="1658511" y="2565240"/>
              <a:ext cx="441863" cy="361260"/>
            </a:xfrm>
            <a:custGeom>
              <a:avLst/>
              <a:gdLst/>
              <a:ahLst/>
              <a:cxnLst/>
              <a:rect l="l" t="t" r="r" b="b"/>
              <a:pathLst>
                <a:path w="13524" h="11057" extrusionOk="0">
                  <a:moveTo>
                    <a:pt x="13280" y="0"/>
                  </a:moveTo>
                  <a:cubicBezTo>
                    <a:pt x="13228" y="0"/>
                    <a:pt x="13171" y="16"/>
                    <a:pt x="13112" y="50"/>
                  </a:cubicBezTo>
                  <a:lnTo>
                    <a:pt x="444" y="7365"/>
                  </a:lnTo>
                  <a:cubicBezTo>
                    <a:pt x="191" y="7524"/>
                    <a:pt x="1" y="7840"/>
                    <a:pt x="1" y="8125"/>
                  </a:cubicBezTo>
                  <a:lnTo>
                    <a:pt x="1" y="10754"/>
                  </a:lnTo>
                  <a:cubicBezTo>
                    <a:pt x="1" y="10939"/>
                    <a:pt x="102" y="11057"/>
                    <a:pt x="256" y="11057"/>
                  </a:cubicBezTo>
                  <a:cubicBezTo>
                    <a:pt x="313" y="11057"/>
                    <a:pt x="376" y="11041"/>
                    <a:pt x="444" y="11007"/>
                  </a:cubicBezTo>
                  <a:lnTo>
                    <a:pt x="13112" y="3692"/>
                  </a:lnTo>
                  <a:cubicBezTo>
                    <a:pt x="13333" y="3533"/>
                    <a:pt x="13523" y="3217"/>
                    <a:pt x="13523" y="2932"/>
                  </a:cubicBezTo>
                  <a:lnTo>
                    <a:pt x="13523" y="303"/>
                  </a:lnTo>
                  <a:cubicBezTo>
                    <a:pt x="13523" y="118"/>
                    <a:pt x="13421" y="0"/>
                    <a:pt x="1328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410;p38">
              <a:extLst>
                <a:ext uri="{FF2B5EF4-FFF2-40B4-BE49-F238E27FC236}">
                  <a16:creationId xmlns:a16="http://schemas.microsoft.com/office/drawing/2014/main" id="{103E597B-6983-404C-B8AF-E3A07BF0A97D}"/>
                </a:ext>
              </a:extLst>
            </p:cNvPr>
            <p:cNvSpPr/>
            <p:nvPr/>
          </p:nvSpPr>
          <p:spPr>
            <a:xfrm>
              <a:off x="1658511" y="2703706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4" y="0"/>
                  </a:moveTo>
                  <a:cubicBezTo>
                    <a:pt x="13238" y="0"/>
                    <a:pt x="13176" y="18"/>
                    <a:pt x="13112" y="55"/>
                  </a:cubicBezTo>
                  <a:lnTo>
                    <a:pt x="444" y="7371"/>
                  </a:lnTo>
                  <a:cubicBezTo>
                    <a:pt x="191" y="7498"/>
                    <a:pt x="1" y="7846"/>
                    <a:pt x="1" y="8131"/>
                  </a:cubicBezTo>
                  <a:lnTo>
                    <a:pt x="1" y="10728"/>
                  </a:lnTo>
                  <a:cubicBezTo>
                    <a:pt x="1" y="10928"/>
                    <a:pt x="94" y="11050"/>
                    <a:pt x="238" y="11050"/>
                  </a:cubicBezTo>
                  <a:cubicBezTo>
                    <a:pt x="299" y="11050"/>
                    <a:pt x="369" y="11028"/>
                    <a:pt x="444" y="10981"/>
                  </a:cubicBezTo>
                  <a:lnTo>
                    <a:pt x="13112" y="3697"/>
                  </a:lnTo>
                  <a:cubicBezTo>
                    <a:pt x="13333" y="3539"/>
                    <a:pt x="13523" y="3222"/>
                    <a:pt x="13523" y="2937"/>
                  </a:cubicBezTo>
                  <a:lnTo>
                    <a:pt x="13523" y="309"/>
                  </a:lnTo>
                  <a:cubicBezTo>
                    <a:pt x="13523" y="107"/>
                    <a:pt x="13428" y="0"/>
                    <a:pt x="1329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411;p38">
              <a:extLst>
                <a:ext uri="{FF2B5EF4-FFF2-40B4-BE49-F238E27FC236}">
                  <a16:creationId xmlns:a16="http://schemas.microsoft.com/office/drawing/2014/main" id="{916EFEA3-B9F7-6F4D-AFDB-E1EF5943B5E4}"/>
                </a:ext>
              </a:extLst>
            </p:cNvPr>
            <p:cNvSpPr/>
            <p:nvPr/>
          </p:nvSpPr>
          <p:spPr>
            <a:xfrm>
              <a:off x="1658511" y="2842335"/>
              <a:ext cx="441863" cy="360606"/>
            </a:xfrm>
            <a:custGeom>
              <a:avLst/>
              <a:gdLst/>
              <a:ahLst/>
              <a:cxnLst/>
              <a:rect l="l" t="t" r="r" b="b"/>
              <a:pathLst>
                <a:path w="13524" h="11037" extrusionOk="0">
                  <a:moveTo>
                    <a:pt x="13294" y="1"/>
                  </a:moveTo>
                  <a:cubicBezTo>
                    <a:pt x="13238" y="1"/>
                    <a:pt x="13176" y="19"/>
                    <a:pt x="13112" y="56"/>
                  </a:cubicBezTo>
                  <a:lnTo>
                    <a:pt x="444" y="7372"/>
                  </a:lnTo>
                  <a:cubicBezTo>
                    <a:pt x="191" y="7498"/>
                    <a:pt x="1" y="7847"/>
                    <a:pt x="1" y="8100"/>
                  </a:cubicBezTo>
                  <a:lnTo>
                    <a:pt x="1" y="10728"/>
                  </a:lnTo>
                  <a:cubicBezTo>
                    <a:pt x="1" y="10930"/>
                    <a:pt x="96" y="11037"/>
                    <a:pt x="241" y="11037"/>
                  </a:cubicBezTo>
                  <a:cubicBezTo>
                    <a:pt x="301" y="11037"/>
                    <a:pt x="370" y="11019"/>
                    <a:pt x="444" y="10982"/>
                  </a:cubicBezTo>
                  <a:lnTo>
                    <a:pt x="13112" y="3666"/>
                  </a:lnTo>
                  <a:cubicBezTo>
                    <a:pt x="13333" y="3540"/>
                    <a:pt x="13523" y="3191"/>
                    <a:pt x="13523" y="2938"/>
                  </a:cubicBezTo>
                  <a:lnTo>
                    <a:pt x="13523" y="309"/>
                  </a:lnTo>
                  <a:cubicBezTo>
                    <a:pt x="13523" y="108"/>
                    <a:pt x="13428" y="1"/>
                    <a:pt x="1329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412;p38">
              <a:extLst>
                <a:ext uri="{FF2B5EF4-FFF2-40B4-BE49-F238E27FC236}">
                  <a16:creationId xmlns:a16="http://schemas.microsoft.com/office/drawing/2014/main" id="{A07F2103-24C2-6B48-AE1E-6A030611B123}"/>
                </a:ext>
              </a:extLst>
            </p:cNvPr>
            <p:cNvSpPr/>
            <p:nvPr/>
          </p:nvSpPr>
          <p:spPr>
            <a:xfrm>
              <a:off x="1658511" y="2980540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7" y="1"/>
                  </a:moveTo>
                  <a:cubicBezTo>
                    <a:pt x="13241" y="1"/>
                    <a:pt x="13177" y="23"/>
                    <a:pt x="13112" y="70"/>
                  </a:cubicBezTo>
                  <a:lnTo>
                    <a:pt x="444" y="7353"/>
                  </a:lnTo>
                  <a:cubicBezTo>
                    <a:pt x="191" y="7512"/>
                    <a:pt x="1" y="7829"/>
                    <a:pt x="1" y="8114"/>
                  </a:cubicBezTo>
                  <a:lnTo>
                    <a:pt x="1" y="10742"/>
                  </a:lnTo>
                  <a:cubicBezTo>
                    <a:pt x="1" y="10944"/>
                    <a:pt x="96" y="11050"/>
                    <a:pt x="241" y="11050"/>
                  </a:cubicBezTo>
                  <a:cubicBezTo>
                    <a:pt x="301" y="11050"/>
                    <a:pt x="370" y="11032"/>
                    <a:pt x="444" y="10995"/>
                  </a:cubicBezTo>
                  <a:lnTo>
                    <a:pt x="13112" y="3680"/>
                  </a:lnTo>
                  <a:cubicBezTo>
                    <a:pt x="13333" y="3553"/>
                    <a:pt x="13523" y="3205"/>
                    <a:pt x="13523" y="2920"/>
                  </a:cubicBezTo>
                  <a:lnTo>
                    <a:pt x="13523" y="323"/>
                  </a:lnTo>
                  <a:cubicBezTo>
                    <a:pt x="13523" y="123"/>
                    <a:pt x="13429" y="1"/>
                    <a:pt x="1329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413;p38">
              <a:extLst>
                <a:ext uri="{FF2B5EF4-FFF2-40B4-BE49-F238E27FC236}">
                  <a16:creationId xmlns:a16="http://schemas.microsoft.com/office/drawing/2014/main" id="{E3930004-88E9-9240-ADA0-A70DC9C3B3D4}"/>
                </a:ext>
              </a:extLst>
            </p:cNvPr>
            <p:cNvSpPr/>
            <p:nvPr/>
          </p:nvSpPr>
          <p:spPr>
            <a:xfrm>
              <a:off x="1658511" y="3118777"/>
              <a:ext cx="441863" cy="361293"/>
            </a:xfrm>
            <a:custGeom>
              <a:avLst/>
              <a:gdLst/>
              <a:ahLst/>
              <a:cxnLst/>
              <a:rect l="l" t="t" r="r" b="b"/>
              <a:pathLst>
                <a:path w="13524" h="11058" extrusionOk="0">
                  <a:moveTo>
                    <a:pt x="13280" y="1"/>
                  </a:moveTo>
                  <a:cubicBezTo>
                    <a:pt x="13228" y="1"/>
                    <a:pt x="13171" y="17"/>
                    <a:pt x="13112" y="51"/>
                  </a:cubicBezTo>
                  <a:lnTo>
                    <a:pt x="444" y="7366"/>
                  </a:lnTo>
                  <a:cubicBezTo>
                    <a:pt x="191" y="7524"/>
                    <a:pt x="1" y="7841"/>
                    <a:pt x="1" y="8126"/>
                  </a:cubicBezTo>
                  <a:lnTo>
                    <a:pt x="1" y="10755"/>
                  </a:lnTo>
                  <a:cubicBezTo>
                    <a:pt x="1" y="10940"/>
                    <a:pt x="102" y="11058"/>
                    <a:pt x="256" y="11058"/>
                  </a:cubicBezTo>
                  <a:cubicBezTo>
                    <a:pt x="313" y="11058"/>
                    <a:pt x="376" y="11042"/>
                    <a:pt x="444" y="11008"/>
                  </a:cubicBezTo>
                  <a:lnTo>
                    <a:pt x="13112" y="3693"/>
                  </a:lnTo>
                  <a:cubicBezTo>
                    <a:pt x="13333" y="3534"/>
                    <a:pt x="13523" y="3218"/>
                    <a:pt x="13523" y="2932"/>
                  </a:cubicBezTo>
                  <a:lnTo>
                    <a:pt x="13523" y="304"/>
                  </a:lnTo>
                  <a:cubicBezTo>
                    <a:pt x="13523" y="119"/>
                    <a:pt x="13421" y="1"/>
                    <a:pt x="1328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414;p38">
              <a:extLst>
                <a:ext uri="{FF2B5EF4-FFF2-40B4-BE49-F238E27FC236}">
                  <a16:creationId xmlns:a16="http://schemas.microsoft.com/office/drawing/2014/main" id="{D2486AA4-3FC8-E147-9140-3A9E10CF2AAE}"/>
                </a:ext>
              </a:extLst>
            </p:cNvPr>
            <p:cNvSpPr/>
            <p:nvPr/>
          </p:nvSpPr>
          <p:spPr>
            <a:xfrm>
              <a:off x="1658511" y="3257276"/>
              <a:ext cx="441863" cy="361031"/>
            </a:xfrm>
            <a:custGeom>
              <a:avLst/>
              <a:gdLst/>
              <a:ahLst/>
              <a:cxnLst/>
              <a:rect l="l" t="t" r="r" b="b"/>
              <a:pathLst>
                <a:path w="13524" h="11050" extrusionOk="0">
                  <a:moveTo>
                    <a:pt x="13294" y="0"/>
                  </a:moveTo>
                  <a:cubicBezTo>
                    <a:pt x="13238" y="0"/>
                    <a:pt x="13176" y="18"/>
                    <a:pt x="13112" y="55"/>
                  </a:cubicBezTo>
                  <a:lnTo>
                    <a:pt x="444" y="7371"/>
                  </a:lnTo>
                  <a:cubicBezTo>
                    <a:pt x="191" y="7497"/>
                    <a:pt x="1" y="7846"/>
                    <a:pt x="1" y="8131"/>
                  </a:cubicBezTo>
                  <a:lnTo>
                    <a:pt x="1" y="10728"/>
                  </a:lnTo>
                  <a:cubicBezTo>
                    <a:pt x="1" y="10928"/>
                    <a:pt x="94" y="11050"/>
                    <a:pt x="238" y="11050"/>
                  </a:cubicBezTo>
                  <a:cubicBezTo>
                    <a:pt x="299" y="11050"/>
                    <a:pt x="369" y="11028"/>
                    <a:pt x="444" y="10981"/>
                  </a:cubicBezTo>
                  <a:lnTo>
                    <a:pt x="13112" y="3697"/>
                  </a:lnTo>
                  <a:cubicBezTo>
                    <a:pt x="13333" y="3539"/>
                    <a:pt x="13523" y="3222"/>
                    <a:pt x="13523" y="2937"/>
                  </a:cubicBezTo>
                  <a:lnTo>
                    <a:pt x="13523" y="309"/>
                  </a:lnTo>
                  <a:cubicBezTo>
                    <a:pt x="13523" y="107"/>
                    <a:pt x="13428" y="0"/>
                    <a:pt x="1329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415;p38">
              <a:extLst>
                <a:ext uri="{FF2B5EF4-FFF2-40B4-BE49-F238E27FC236}">
                  <a16:creationId xmlns:a16="http://schemas.microsoft.com/office/drawing/2014/main" id="{D6D16B02-8031-0146-A363-197A85BDFCE6}"/>
                </a:ext>
              </a:extLst>
            </p:cNvPr>
            <p:cNvSpPr/>
            <p:nvPr/>
          </p:nvSpPr>
          <p:spPr>
            <a:xfrm>
              <a:off x="1658511" y="3395905"/>
              <a:ext cx="441863" cy="360606"/>
            </a:xfrm>
            <a:custGeom>
              <a:avLst/>
              <a:gdLst/>
              <a:ahLst/>
              <a:cxnLst/>
              <a:rect l="l" t="t" r="r" b="b"/>
              <a:pathLst>
                <a:path w="13524" h="11037" extrusionOk="0">
                  <a:moveTo>
                    <a:pt x="13294" y="1"/>
                  </a:moveTo>
                  <a:cubicBezTo>
                    <a:pt x="13238" y="1"/>
                    <a:pt x="13176" y="19"/>
                    <a:pt x="13112" y="56"/>
                  </a:cubicBezTo>
                  <a:lnTo>
                    <a:pt x="444" y="7371"/>
                  </a:lnTo>
                  <a:cubicBezTo>
                    <a:pt x="191" y="7498"/>
                    <a:pt x="1" y="7846"/>
                    <a:pt x="1" y="8100"/>
                  </a:cubicBezTo>
                  <a:lnTo>
                    <a:pt x="1" y="10728"/>
                  </a:lnTo>
                  <a:cubicBezTo>
                    <a:pt x="1" y="10930"/>
                    <a:pt x="96" y="11037"/>
                    <a:pt x="241" y="11037"/>
                  </a:cubicBezTo>
                  <a:cubicBezTo>
                    <a:pt x="301" y="11037"/>
                    <a:pt x="370" y="11019"/>
                    <a:pt x="444" y="10982"/>
                  </a:cubicBezTo>
                  <a:lnTo>
                    <a:pt x="13112" y="3666"/>
                  </a:lnTo>
                  <a:cubicBezTo>
                    <a:pt x="13333" y="3539"/>
                    <a:pt x="13523" y="3191"/>
                    <a:pt x="13523" y="2938"/>
                  </a:cubicBezTo>
                  <a:lnTo>
                    <a:pt x="13523" y="309"/>
                  </a:lnTo>
                  <a:cubicBezTo>
                    <a:pt x="13523" y="107"/>
                    <a:pt x="13428" y="1"/>
                    <a:pt x="1329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416;p38">
              <a:extLst>
                <a:ext uri="{FF2B5EF4-FFF2-40B4-BE49-F238E27FC236}">
                  <a16:creationId xmlns:a16="http://schemas.microsoft.com/office/drawing/2014/main" id="{AFAF8E88-155E-F04C-8D22-B8038FB54050}"/>
                </a:ext>
              </a:extLst>
            </p:cNvPr>
            <p:cNvSpPr/>
            <p:nvPr/>
          </p:nvSpPr>
          <p:spPr>
            <a:xfrm>
              <a:off x="1658511" y="3534110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7" y="1"/>
                  </a:moveTo>
                  <a:cubicBezTo>
                    <a:pt x="13241" y="1"/>
                    <a:pt x="13177" y="22"/>
                    <a:pt x="13112" y="70"/>
                  </a:cubicBezTo>
                  <a:lnTo>
                    <a:pt x="444" y="7353"/>
                  </a:lnTo>
                  <a:cubicBezTo>
                    <a:pt x="191" y="7512"/>
                    <a:pt x="1" y="7828"/>
                    <a:pt x="1" y="8113"/>
                  </a:cubicBezTo>
                  <a:lnTo>
                    <a:pt x="1" y="10742"/>
                  </a:lnTo>
                  <a:cubicBezTo>
                    <a:pt x="1" y="10944"/>
                    <a:pt x="96" y="11050"/>
                    <a:pt x="241" y="11050"/>
                  </a:cubicBezTo>
                  <a:cubicBezTo>
                    <a:pt x="301" y="11050"/>
                    <a:pt x="370" y="11032"/>
                    <a:pt x="444" y="10995"/>
                  </a:cubicBezTo>
                  <a:lnTo>
                    <a:pt x="13112" y="3680"/>
                  </a:lnTo>
                  <a:cubicBezTo>
                    <a:pt x="13333" y="3553"/>
                    <a:pt x="13523" y="3205"/>
                    <a:pt x="13523" y="2920"/>
                  </a:cubicBezTo>
                  <a:lnTo>
                    <a:pt x="13523" y="323"/>
                  </a:lnTo>
                  <a:cubicBezTo>
                    <a:pt x="13523" y="123"/>
                    <a:pt x="13429" y="1"/>
                    <a:pt x="1329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417;p38">
              <a:extLst>
                <a:ext uri="{FF2B5EF4-FFF2-40B4-BE49-F238E27FC236}">
                  <a16:creationId xmlns:a16="http://schemas.microsoft.com/office/drawing/2014/main" id="{C3F2A1D7-DB97-6D4E-9017-5B0A51AD7098}"/>
                </a:ext>
              </a:extLst>
            </p:cNvPr>
            <p:cNvSpPr/>
            <p:nvPr/>
          </p:nvSpPr>
          <p:spPr>
            <a:xfrm>
              <a:off x="1658511" y="3672347"/>
              <a:ext cx="441863" cy="361293"/>
            </a:xfrm>
            <a:custGeom>
              <a:avLst/>
              <a:gdLst/>
              <a:ahLst/>
              <a:cxnLst/>
              <a:rect l="l" t="t" r="r" b="b"/>
              <a:pathLst>
                <a:path w="13524" h="11058" extrusionOk="0">
                  <a:moveTo>
                    <a:pt x="13280" y="1"/>
                  </a:moveTo>
                  <a:cubicBezTo>
                    <a:pt x="13228" y="1"/>
                    <a:pt x="13171" y="17"/>
                    <a:pt x="13112" y="50"/>
                  </a:cubicBezTo>
                  <a:lnTo>
                    <a:pt x="444" y="7366"/>
                  </a:lnTo>
                  <a:cubicBezTo>
                    <a:pt x="191" y="7524"/>
                    <a:pt x="1" y="7841"/>
                    <a:pt x="1" y="8126"/>
                  </a:cubicBezTo>
                  <a:lnTo>
                    <a:pt x="1" y="10755"/>
                  </a:lnTo>
                  <a:cubicBezTo>
                    <a:pt x="1" y="10940"/>
                    <a:pt x="102" y="11058"/>
                    <a:pt x="256" y="11058"/>
                  </a:cubicBezTo>
                  <a:cubicBezTo>
                    <a:pt x="313" y="11058"/>
                    <a:pt x="376" y="11042"/>
                    <a:pt x="444" y="11008"/>
                  </a:cubicBezTo>
                  <a:lnTo>
                    <a:pt x="13112" y="3692"/>
                  </a:lnTo>
                  <a:cubicBezTo>
                    <a:pt x="13333" y="3534"/>
                    <a:pt x="13523" y="3217"/>
                    <a:pt x="13523" y="2932"/>
                  </a:cubicBezTo>
                  <a:lnTo>
                    <a:pt x="13523" y="304"/>
                  </a:lnTo>
                  <a:cubicBezTo>
                    <a:pt x="13523" y="118"/>
                    <a:pt x="13421" y="1"/>
                    <a:pt x="1328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418;p38">
              <a:extLst>
                <a:ext uri="{FF2B5EF4-FFF2-40B4-BE49-F238E27FC236}">
                  <a16:creationId xmlns:a16="http://schemas.microsoft.com/office/drawing/2014/main" id="{6E90558F-675A-A34C-AE6C-C3989515745C}"/>
                </a:ext>
              </a:extLst>
            </p:cNvPr>
            <p:cNvSpPr/>
            <p:nvPr/>
          </p:nvSpPr>
          <p:spPr>
            <a:xfrm>
              <a:off x="1658511" y="3810846"/>
              <a:ext cx="441863" cy="361031"/>
            </a:xfrm>
            <a:custGeom>
              <a:avLst/>
              <a:gdLst/>
              <a:ahLst/>
              <a:cxnLst/>
              <a:rect l="l" t="t" r="r" b="b"/>
              <a:pathLst>
                <a:path w="13524" h="11050" extrusionOk="0">
                  <a:moveTo>
                    <a:pt x="13294" y="0"/>
                  </a:moveTo>
                  <a:cubicBezTo>
                    <a:pt x="13238" y="0"/>
                    <a:pt x="13176" y="18"/>
                    <a:pt x="13112" y="55"/>
                  </a:cubicBezTo>
                  <a:lnTo>
                    <a:pt x="444" y="7371"/>
                  </a:lnTo>
                  <a:cubicBezTo>
                    <a:pt x="191" y="7497"/>
                    <a:pt x="1" y="7846"/>
                    <a:pt x="1" y="8131"/>
                  </a:cubicBezTo>
                  <a:lnTo>
                    <a:pt x="1" y="10728"/>
                  </a:lnTo>
                  <a:cubicBezTo>
                    <a:pt x="1" y="10928"/>
                    <a:pt x="94" y="11050"/>
                    <a:pt x="238" y="11050"/>
                  </a:cubicBezTo>
                  <a:cubicBezTo>
                    <a:pt x="299" y="11050"/>
                    <a:pt x="369" y="11028"/>
                    <a:pt x="444" y="10981"/>
                  </a:cubicBezTo>
                  <a:lnTo>
                    <a:pt x="13112" y="3697"/>
                  </a:lnTo>
                  <a:cubicBezTo>
                    <a:pt x="13333" y="3539"/>
                    <a:pt x="13523" y="3222"/>
                    <a:pt x="13523" y="2937"/>
                  </a:cubicBezTo>
                  <a:lnTo>
                    <a:pt x="13523" y="308"/>
                  </a:lnTo>
                  <a:cubicBezTo>
                    <a:pt x="13523" y="107"/>
                    <a:pt x="13428" y="0"/>
                    <a:pt x="1329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419;p38">
              <a:extLst>
                <a:ext uri="{FF2B5EF4-FFF2-40B4-BE49-F238E27FC236}">
                  <a16:creationId xmlns:a16="http://schemas.microsoft.com/office/drawing/2014/main" id="{902F90FE-CE47-9E40-BEB1-EE4357B5481C}"/>
                </a:ext>
              </a:extLst>
            </p:cNvPr>
            <p:cNvSpPr/>
            <p:nvPr/>
          </p:nvSpPr>
          <p:spPr>
            <a:xfrm>
              <a:off x="1047012" y="1828083"/>
              <a:ext cx="1090608" cy="633258"/>
            </a:xfrm>
            <a:custGeom>
              <a:avLst/>
              <a:gdLst/>
              <a:ahLst/>
              <a:cxnLst/>
              <a:rect l="l" t="t" r="r" b="b"/>
              <a:pathLst>
                <a:path w="33380" h="19382" extrusionOk="0">
                  <a:moveTo>
                    <a:pt x="16151" y="0"/>
                  </a:moveTo>
                  <a:lnTo>
                    <a:pt x="0" y="9342"/>
                  </a:lnTo>
                  <a:lnTo>
                    <a:pt x="17386" y="19382"/>
                  </a:lnTo>
                  <a:lnTo>
                    <a:pt x="33379" y="10134"/>
                  </a:lnTo>
                  <a:lnTo>
                    <a:pt x="16151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4420;p38">
              <a:extLst>
                <a:ext uri="{FF2B5EF4-FFF2-40B4-BE49-F238E27FC236}">
                  <a16:creationId xmlns:a16="http://schemas.microsoft.com/office/drawing/2014/main" id="{240429EF-5A5C-5647-AA54-CC64CED3B397}"/>
                </a:ext>
              </a:extLst>
            </p:cNvPr>
            <p:cNvSpPr/>
            <p:nvPr/>
          </p:nvSpPr>
          <p:spPr>
            <a:xfrm>
              <a:off x="1220830" y="1949134"/>
              <a:ext cx="533934" cy="429447"/>
            </a:xfrm>
            <a:custGeom>
              <a:avLst/>
              <a:gdLst/>
              <a:ahLst/>
              <a:cxnLst/>
              <a:rect l="l" t="t" r="r" b="b"/>
              <a:pathLst>
                <a:path w="16342" h="13144" extrusionOk="0">
                  <a:moveTo>
                    <a:pt x="10230" y="0"/>
                  </a:moveTo>
                  <a:lnTo>
                    <a:pt x="1" y="5891"/>
                  </a:lnTo>
                  <a:lnTo>
                    <a:pt x="12510" y="13143"/>
                  </a:lnTo>
                  <a:lnTo>
                    <a:pt x="12510" y="11845"/>
                  </a:lnTo>
                  <a:lnTo>
                    <a:pt x="16342" y="3516"/>
                  </a:lnTo>
                  <a:lnTo>
                    <a:pt x="1023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4421;p38">
              <a:extLst>
                <a:ext uri="{FF2B5EF4-FFF2-40B4-BE49-F238E27FC236}">
                  <a16:creationId xmlns:a16="http://schemas.microsoft.com/office/drawing/2014/main" id="{D07EFFB3-7E84-E74C-A82A-0F6ACBEFC16A}"/>
                </a:ext>
              </a:extLst>
            </p:cNvPr>
            <p:cNvSpPr/>
            <p:nvPr/>
          </p:nvSpPr>
          <p:spPr>
            <a:xfrm>
              <a:off x="1220830" y="2099166"/>
              <a:ext cx="74526" cy="64169"/>
            </a:xfrm>
            <a:custGeom>
              <a:avLst/>
              <a:gdLst/>
              <a:ahLst/>
              <a:cxnLst/>
              <a:rect l="l" t="t" r="r" b="b"/>
              <a:pathLst>
                <a:path w="2281" h="1964" extrusionOk="0">
                  <a:moveTo>
                    <a:pt x="1" y="0"/>
                  </a:moveTo>
                  <a:lnTo>
                    <a:pt x="1" y="1299"/>
                  </a:lnTo>
                  <a:lnTo>
                    <a:pt x="2091" y="1964"/>
                  </a:lnTo>
                  <a:lnTo>
                    <a:pt x="2281" y="855"/>
                  </a:lnTo>
                  <a:lnTo>
                    <a:pt x="1711" y="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4422;p38">
              <a:extLst>
                <a:ext uri="{FF2B5EF4-FFF2-40B4-BE49-F238E27FC236}">
                  <a16:creationId xmlns:a16="http://schemas.microsoft.com/office/drawing/2014/main" id="{F5C5AAFF-DDC3-7046-894D-13051C1D847F}"/>
                </a:ext>
              </a:extLst>
            </p:cNvPr>
            <p:cNvSpPr/>
            <p:nvPr/>
          </p:nvSpPr>
          <p:spPr>
            <a:xfrm>
              <a:off x="1629530" y="2063978"/>
              <a:ext cx="335285" cy="314604"/>
            </a:xfrm>
            <a:custGeom>
              <a:avLst/>
              <a:gdLst/>
              <a:ahLst/>
              <a:cxnLst/>
              <a:rect l="l" t="t" r="r" b="b"/>
              <a:pathLst>
                <a:path w="10262" h="9629" extrusionOk="0">
                  <a:moveTo>
                    <a:pt x="3833" y="1"/>
                  </a:moveTo>
                  <a:lnTo>
                    <a:pt x="1" y="8330"/>
                  </a:lnTo>
                  <a:lnTo>
                    <a:pt x="1" y="9628"/>
                  </a:lnTo>
                  <a:lnTo>
                    <a:pt x="10262" y="3738"/>
                  </a:lnTo>
                  <a:lnTo>
                    <a:pt x="8678" y="2819"/>
                  </a:lnTo>
                  <a:lnTo>
                    <a:pt x="3833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4423;p38">
              <a:extLst>
                <a:ext uri="{FF2B5EF4-FFF2-40B4-BE49-F238E27FC236}">
                  <a16:creationId xmlns:a16="http://schemas.microsoft.com/office/drawing/2014/main" id="{BDC961F6-83FF-B64F-B407-CE35A0C8917B}"/>
                </a:ext>
              </a:extLst>
            </p:cNvPr>
            <p:cNvSpPr/>
            <p:nvPr/>
          </p:nvSpPr>
          <p:spPr>
            <a:xfrm>
              <a:off x="1803380" y="2140562"/>
              <a:ext cx="161435" cy="111773"/>
            </a:xfrm>
            <a:custGeom>
              <a:avLst/>
              <a:gdLst/>
              <a:ahLst/>
              <a:cxnLst/>
              <a:rect l="l" t="t" r="r" b="b"/>
              <a:pathLst>
                <a:path w="4941" h="3421" extrusionOk="0">
                  <a:moveTo>
                    <a:pt x="1172" y="0"/>
                  </a:moveTo>
                  <a:lnTo>
                    <a:pt x="0" y="3420"/>
                  </a:lnTo>
                  <a:lnTo>
                    <a:pt x="4941" y="1394"/>
                  </a:lnTo>
                  <a:lnTo>
                    <a:pt x="4941" y="95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4424;p38">
              <a:extLst>
                <a:ext uri="{FF2B5EF4-FFF2-40B4-BE49-F238E27FC236}">
                  <a16:creationId xmlns:a16="http://schemas.microsoft.com/office/drawing/2014/main" id="{848AF551-2CB5-1242-9886-E8989A09B4D9}"/>
                </a:ext>
              </a:extLst>
            </p:cNvPr>
            <p:cNvSpPr/>
            <p:nvPr/>
          </p:nvSpPr>
          <p:spPr>
            <a:xfrm>
              <a:off x="1220830" y="1905680"/>
              <a:ext cx="743985" cy="430460"/>
            </a:xfrm>
            <a:custGeom>
              <a:avLst/>
              <a:gdLst/>
              <a:ahLst/>
              <a:cxnLst/>
              <a:rect l="l" t="t" r="r" b="b"/>
              <a:pathLst>
                <a:path w="22771" h="13175" extrusionOk="0">
                  <a:moveTo>
                    <a:pt x="10230" y="0"/>
                  </a:moveTo>
                  <a:lnTo>
                    <a:pt x="1" y="5922"/>
                  </a:lnTo>
                  <a:lnTo>
                    <a:pt x="12510" y="13175"/>
                  </a:lnTo>
                  <a:lnTo>
                    <a:pt x="22771" y="7284"/>
                  </a:lnTo>
                  <a:lnTo>
                    <a:pt x="102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4425;p38">
              <a:extLst>
                <a:ext uri="{FF2B5EF4-FFF2-40B4-BE49-F238E27FC236}">
                  <a16:creationId xmlns:a16="http://schemas.microsoft.com/office/drawing/2014/main" id="{E494F7F3-F515-514D-9C92-15E400B1B800}"/>
                </a:ext>
              </a:extLst>
            </p:cNvPr>
            <p:cNvSpPr/>
            <p:nvPr/>
          </p:nvSpPr>
          <p:spPr>
            <a:xfrm>
              <a:off x="1410167" y="2014316"/>
              <a:ext cx="182149" cy="56948"/>
            </a:xfrm>
            <a:custGeom>
              <a:avLst/>
              <a:gdLst/>
              <a:ahLst/>
              <a:cxnLst/>
              <a:rect l="l" t="t" r="r" b="b"/>
              <a:pathLst>
                <a:path w="5575" h="1743" extrusionOk="0">
                  <a:moveTo>
                    <a:pt x="2792" y="1"/>
                  </a:moveTo>
                  <a:cubicBezTo>
                    <a:pt x="2099" y="1"/>
                    <a:pt x="1410" y="159"/>
                    <a:pt x="888" y="476"/>
                  </a:cubicBezTo>
                  <a:cubicBezTo>
                    <a:pt x="254" y="824"/>
                    <a:pt x="1" y="1267"/>
                    <a:pt x="96" y="1742"/>
                  </a:cubicBezTo>
                  <a:cubicBezTo>
                    <a:pt x="159" y="1394"/>
                    <a:pt x="413" y="1046"/>
                    <a:pt x="888" y="792"/>
                  </a:cubicBezTo>
                  <a:cubicBezTo>
                    <a:pt x="1410" y="491"/>
                    <a:pt x="2107" y="341"/>
                    <a:pt x="2804" y="341"/>
                  </a:cubicBezTo>
                  <a:cubicBezTo>
                    <a:pt x="3500" y="341"/>
                    <a:pt x="4197" y="491"/>
                    <a:pt x="4720" y="792"/>
                  </a:cubicBezTo>
                  <a:cubicBezTo>
                    <a:pt x="5195" y="1046"/>
                    <a:pt x="5448" y="1394"/>
                    <a:pt x="5511" y="1742"/>
                  </a:cubicBezTo>
                  <a:cubicBezTo>
                    <a:pt x="5575" y="1267"/>
                    <a:pt x="5321" y="824"/>
                    <a:pt x="4720" y="476"/>
                  </a:cubicBezTo>
                  <a:cubicBezTo>
                    <a:pt x="4181" y="159"/>
                    <a:pt x="3485" y="1"/>
                    <a:pt x="2792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4426;p38">
              <a:extLst>
                <a:ext uri="{FF2B5EF4-FFF2-40B4-BE49-F238E27FC236}">
                  <a16:creationId xmlns:a16="http://schemas.microsoft.com/office/drawing/2014/main" id="{F1BDBAA9-6ACF-CC46-9767-4525845A7149}"/>
                </a:ext>
              </a:extLst>
            </p:cNvPr>
            <p:cNvSpPr/>
            <p:nvPr/>
          </p:nvSpPr>
          <p:spPr>
            <a:xfrm>
              <a:off x="1413271" y="2025457"/>
              <a:ext cx="176987" cy="91581"/>
            </a:xfrm>
            <a:custGeom>
              <a:avLst/>
              <a:gdLst/>
              <a:ahLst/>
              <a:cxnLst/>
              <a:rect l="l" t="t" r="r" b="b"/>
              <a:pathLst>
                <a:path w="5417" h="2803" extrusionOk="0">
                  <a:moveTo>
                    <a:pt x="2697" y="0"/>
                  </a:moveTo>
                  <a:cubicBezTo>
                    <a:pt x="2004" y="0"/>
                    <a:pt x="1315" y="150"/>
                    <a:pt x="793" y="451"/>
                  </a:cubicBezTo>
                  <a:cubicBezTo>
                    <a:pt x="318" y="705"/>
                    <a:pt x="64" y="1053"/>
                    <a:pt x="1" y="1401"/>
                  </a:cubicBezTo>
                  <a:cubicBezTo>
                    <a:pt x="64" y="1750"/>
                    <a:pt x="318" y="2066"/>
                    <a:pt x="793" y="2351"/>
                  </a:cubicBezTo>
                  <a:cubicBezTo>
                    <a:pt x="1315" y="2652"/>
                    <a:pt x="2012" y="2803"/>
                    <a:pt x="2709" y="2803"/>
                  </a:cubicBezTo>
                  <a:cubicBezTo>
                    <a:pt x="3405" y="2803"/>
                    <a:pt x="4102" y="2652"/>
                    <a:pt x="4625" y="2351"/>
                  </a:cubicBezTo>
                  <a:cubicBezTo>
                    <a:pt x="5100" y="2066"/>
                    <a:pt x="5353" y="1750"/>
                    <a:pt x="5416" y="1401"/>
                  </a:cubicBezTo>
                  <a:cubicBezTo>
                    <a:pt x="5353" y="1053"/>
                    <a:pt x="5100" y="705"/>
                    <a:pt x="4625" y="451"/>
                  </a:cubicBezTo>
                  <a:cubicBezTo>
                    <a:pt x="4086" y="150"/>
                    <a:pt x="3390" y="0"/>
                    <a:pt x="2697" y="0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4427;p38">
              <a:extLst>
                <a:ext uri="{FF2B5EF4-FFF2-40B4-BE49-F238E27FC236}">
                  <a16:creationId xmlns:a16="http://schemas.microsoft.com/office/drawing/2014/main" id="{305775BC-3FDA-3843-94EB-36FC1067EEA2}"/>
                </a:ext>
              </a:extLst>
            </p:cNvPr>
            <p:cNvSpPr/>
            <p:nvPr/>
          </p:nvSpPr>
          <p:spPr>
            <a:xfrm>
              <a:off x="1348089" y="2074335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40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4428;p38">
              <a:extLst>
                <a:ext uri="{FF2B5EF4-FFF2-40B4-BE49-F238E27FC236}">
                  <a16:creationId xmlns:a16="http://schemas.microsoft.com/office/drawing/2014/main" id="{285F539A-790B-2748-A099-46DEDB1F34CB}"/>
                </a:ext>
              </a:extLst>
            </p:cNvPr>
            <p:cNvSpPr/>
            <p:nvPr/>
          </p:nvSpPr>
          <p:spPr>
            <a:xfrm>
              <a:off x="1325349" y="2087796"/>
              <a:ext cx="141766" cy="81747"/>
            </a:xfrm>
            <a:custGeom>
              <a:avLst/>
              <a:gdLst/>
              <a:ahLst/>
              <a:cxnLst/>
              <a:rect l="l" t="t" r="r" b="b"/>
              <a:pathLst>
                <a:path w="4339" h="2502" extrusionOk="0">
                  <a:moveTo>
                    <a:pt x="348" y="0"/>
                  </a:moveTo>
                  <a:lnTo>
                    <a:pt x="0" y="190"/>
                  </a:lnTo>
                  <a:lnTo>
                    <a:pt x="3990" y="2502"/>
                  </a:lnTo>
                  <a:lnTo>
                    <a:pt x="4339" y="2280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4429;p38">
              <a:extLst>
                <a:ext uri="{FF2B5EF4-FFF2-40B4-BE49-F238E27FC236}">
                  <a16:creationId xmlns:a16="http://schemas.microsoft.com/office/drawing/2014/main" id="{D7F85398-75FD-1D4E-B882-EF2D163DC108}"/>
                </a:ext>
              </a:extLst>
            </p:cNvPr>
            <p:cNvSpPr/>
            <p:nvPr/>
          </p:nvSpPr>
          <p:spPr>
            <a:xfrm>
              <a:off x="1302576" y="2100212"/>
              <a:ext cx="141799" cy="82792"/>
            </a:xfrm>
            <a:custGeom>
              <a:avLst/>
              <a:gdLst/>
              <a:ahLst/>
              <a:cxnLst/>
              <a:rect l="l" t="t" r="r" b="b"/>
              <a:pathLst>
                <a:path w="4340" h="2534" extrusionOk="0">
                  <a:moveTo>
                    <a:pt x="349" y="0"/>
                  </a:moveTo>
                  <a:lnTo>
                    <a:pt x="0" y="222"/>
                  </a:lnTo>
                  <a:lnTo>
                    <a:pt x="3959" y="2534"/>
                  </a:lnTo>
                  <a:lnTo>
                    <a:pt x="4339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4430;p38">
              <a:extLst>
                <a:ext uri="{FF2B5EF4-FFF2-40B4-BE49-F238E27FC236}">
                  <a16:creationId xmlns:a16="http://schemas.microsoft.com/office/drawing/2014/main" id="{92EC685B-8620-F14D-81D8-9DEE9AFF2EB3}"/>
                </a:ext>
              </a:extLst>
            </p:cNvPr>
            <p:cNvSpPr/>
            <p:nvPr/>
          </p:nvSpPr>
          <p:spPr>
            <a:xfrm>
              <a:off x="1556082" y="1949134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0"/>
                  </a:moveTo>
                  <a:lnTo>
                    <a:pt x="0" y="190"/>
                  </a:lnTo>
                  <a:lnTo>
                    <a:pt x="3991" y="2502"/>
                  </a:lnTo>
                  <a:lnTo>
                    <a:pt x="4371" y="228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4431;p38">
              <a:extLst>
                <a:ext uri="{FF2B5EF4-FFF2-40B4-BE49-F238E27FC236}">
                  <a16:creationId xmlns:a16="http://schemas.microsoft.com/office/drawing/2014/main" id="{C3CF626E-27C2-D64B-8A08-6EFC8F7A1331}"/>
                </a:ext>
              </a:extLst>
            </p:cNvPr>
            <p:cNvSpPr/>
            <p:nvPr/>
          </p:nvSpPr>
          <p:spPr>
            <a:xfrm>
              <a:off x="1533310" y="1961550"/>
              <a:ext cx="142811" cy="82792"/>
            </a:xfrm>
            <a:custGeom>
              <a:avLst/>
              <a:gdLst/>
              <a:ahLst/>
              <a:cxnLst/>
              <a:rect l="l" t="t" r="r" b="b"/>
              <a:pathLst>
                <a:path w="4371" h="2534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4432;p38">
              <a:extLst>
                <a:ext uri="{FF2B5EF4-FFF2-40B4-BE49-F238E27FC236}">
                  <a16:creationId xmlns:a16="http://schemas.microsoft.com/office/drawing/2014/main" id="{7698145C-C077-A842-BECD-81B1726F246A}"/>
                </a:ext>
              </a:extLst>
            </p:cNvPr>
            <p:cNvSpPr/>
            <p:nvPr/>
          </p:nvSpPr>
          <p:spPr>
            <a:xfrm>
              <a:off x="1510537" y="1975011"/>
              <a:ext cx="142844" cy="81747"/>
            </a:xfrm>
            <a:custGeom>
              <a:avLst/>
              <a:gdLst/>
              <a:ahLst/>
              <a:cxnLst/>
              <a:rect l="l" t="t" r="r" b="b"/>
              <a:pathLst>
                <a:path w="4372" h="2502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4433;p38">
              <a:extLst>
                <a:ext uri="{FF2B5EF4-FFF2-40B4-BE49-F238E27FC236}">
                  <a16:creationId xmlns:a16="http://schemas.microsoft.com/office/drawing/2014/main" id="{01D6C8EF-9F54-054C-9BC3-14AC80DE756E}"/>
                </a:ext>
              </a:extLst>
            </p:cNvPr>
            <p:cNvSpPr/>
            <p:nvPr/>
          </p:nvSpPr>
          <p:spPr>
            <a:xfrm>
              <a:off x="1598491" y="2122691"/>
              <a:ext cx="182149" cy="57210"/>
            </a:xfrm>
            <a:custGeom>
              <a:avLst/>
              <a:gdLst/>
              <a:ahLst/>
              <a:cxnLst/>
              <a:rect l="l" t="t" r="r" b="b"/>
              <a:pathLst>
                <a:path w="5575" h="1751" extrusionOk="0">
                  <a:moveTo>
                    <a:pt x="2788" y="1"/>
                  </a:moveTo>
                  <a:cubicBezTo>
                    <a:pt x="2091" y="1"/>
                    <a:pt x="1394" y="151"/>
                    <a:pt x="856" y="452"/>
                  </a:cubicBezTo>
                  <a:cubicBezTo>
                    <a:pt x="254" y="801"/>
                    <a:pt x="1" y="1276"/>
                    <a:pt x="96" y="1751"/>
                  </a:cubicBezTo>
                  <a:cubicBezTo>
                    <a:pt x="159" y="1402"/>
                    <a:pt x="412" y="1054"/>
                    <a:pt x="856" y="801"/>
                  </a:cubicBezTo>
                  <a:cubicBezTo>
                    <a:pt x="1394" y="484"/>
                    <a:pt x="2091" y="325"/>
                    <a:pt x="2788" y="325"/>
                  </a:cubicBezTo>
                  <a:cubicBezTo>
                    <a:pt x="3484" y="325"/>
                    <a:pt x="4181" y="484"/>
                    <a:pt x="4719" y="801"/>
                  </a:cubicBezTo>
                  <a:cubicBezTo>
                    <a:pt x="5163" y="1054"/>
                    <a:pt x="5448" y="1402"/>
                    <a:pt x="5511" y="1751"/>
                  </a:cubicBezTo>
                  <a:cubicBezTo>
                    <a:pt x="5575" y="1276"/>
                    <a:pt x="5321" y="801"/>
                    <a:pt x="4719" y="452"/>
                  </a:cubicBezTo>
                  <a:cubicBezTo>
                    <a:pt x="4181" y="151"/>
                    <a:pt x="3484" y="1"/>
                    <a:pt x="2788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4434;p38">
              <a:extLst>
                <a:ext uri="{FF2B5EF4-FFF2-40B4-BE49-F238E27FC236}">
                  <a16:creationId xmlns:a16="http://schemas.microsoft.com/office/drawing/2014/main" id="{291E51FC-9EC0-8144-BA4C-598F19C5FCC7}"/>
                </a:ext>
              </a:extLst>
            </p:cNvPr>
            <p:cNvSpPr/>
            <p:nvPr/>
          </p:nvSpPr>
          <p:spPr>
            <a:xfrm>
              <a:off x="1601595" y="2133309"/>
              <a:ext cx="176987" cy="92136"/>
            </a:xfrm>
            <a:custGeom>
              <a:avLst/>
              <a:gdLst/>
              <a:ahLst/>
              <a:cxnLst/>
              <a:rect l="l" t="t" r="r" b="b"/>
              <a:pathLst>
                <a:path w="5417" h="2820" extrusionOk="0">
                  <a:moveTo>
                    <a:pt x="2693" y="0"/>
                  </a:moveTo>
                  <a:cubicBezTo>
                    <a:pt x="1996" y="0"/>
                    <a:pt x="1299" y="159"/>
                    <a:pt x="761" y="476"/>
                  </a:cubicBezTo>
                  <a:cubicBezTo>
                    <a:pt x="317" y="729"/>
                    <a:pt x="64" y="1077"/>
                    <a:pt x="1" y="1426"/>
                  </a:cubicBezTo>
                  <a:cubicBezTo>
                    <a:pt x="64" y="1742"/>
                    <a:pt x="317" y="2091"/>
                    <a:pt x="761" y="2344"/>
                  </a:cubicBezTo>
                  <a:cubicBezTo>
                    <a:pt x="1299" y="2661"/>
                    <a:pt x="1996" y="2819"/>
                    <a:pt x="2693" y="2819"/>
                  </a:cubicBezTo>
                  <a:cubicBezTo>
                    <a:pt x="3389" y="2819"/>
                    <a:pt x="4086" y="2661"/>
                    <a:pt x="4624" y="2344"/>
                  </a:cubicBezTo>
                  <a:cubicBezTo>
                    <a:pt x="5068" y="2091"/>
                    <a:pt x="5353" y="1774"/>
                    <a:pt x="5416" y="1426"/>
                  </a:cubicBezTo>
                  <a:cubicBezTo>
                    <a:pt x="5353" y="1077"/>
                    <a:pt x="5068" y="729"/>
                    <a:pt x="4624" y="476"/>
                  </a:cubicBezTo>
                  <a:cubicBezTo>
                    <a:pt x="4086" y="159"/>
                    <a:pt x="3389" y="0"/>
                    <a:pt x="269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4435;p38">
              <a:extLst>
                <a:ext uri="{FF2B5EF4-FFF2-40B4-BE49-F238E27FC236}">
                  <a16:creationId xmlns:a16="http://schemas.microsoft.com/office/drawing/2014/main" id="{4149BAFE-D8FE-C048-9B6F-E8A8C155295E}"/>
                </a:ext>
              </a:extLst>
            </p:cNvPr>
            <p:cNvSpPr/>
            <p:nvPr/>
          </p:nvSpPr>
          <p:spPr>
            <a:xfrm>
              <a:off x="1535368" y="2182971"/>
              <a:ext cx="142844" cy="81779"/>
            </a:xfrm>
            <a:custGeom>
              <a:avLst/>
              <a:gdLst/>
              <a:ahLst/>
              <a:cxnLst/>
              <a:rect l="l" t="t" r="r" b="b"/>
              <a:pathLst>
                <a:path w="4372" h="2503" extrusionOk="0">
                  <a:moveTo>
                    <a:pt x="381" y="1"/>
                  </a:moveTo>
                  <a:lnTo>
                    <a:pt x="1" y="191"/>
                  </a:lnTo>
                  <a:lnTo>
                    <a:pt x="3991" y="2502"/>
                  </a:lnTo>
                  <a:lnTo>
                    <a:pt x="4371" y="2281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4436;p38">
              <a:extLst>
                <a:ext uri="{FF2B5EF4-FFF2-40B4-BE49-F238E27FC236}">
                  <a16:creationId xmlns:a16="http://schemas.microsoft.com/office/drawing/2014/main" id="{9AC5A101-DDB9-D340-828A-204E4179F275}"/>
                </a:ext>
              </a:extLst>
            </p:cNvPr>
            <p:cNvSpPr/>
            <p:nvPr/>
          </p:nvSpPr>
          <p:spPr>
            <a:xfrm>
              <a:off x="1512628" y="2195387"/>
              <a:ext cx="142811" cy="82825"/>
            </a:xfrm>
            <a:custGeom>
              <a:avLst/>
              <a:gdLst/>
              <a:ahLst/>
              <a:cxnLst/>
              <a:rect l="l" t="t" r="r" b="b"/>
              <a:pathLst>
                <a:path w="4371" h="2535" extrusionOk="0">
                  <a:moveTo>
                    <a:pt x="380" y="1"/>
                  </a:moveTo>
                  <a:lnTo>
                    <a:pt x="0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4437;p38">
              <a:extLst>
                <a:ext uri="{FF2B5EF4-FFF2-40B4-BE49-F238E27FC236}">
                  <a16:creationId xmlns:a16="http://schemas.microsoft.com/office/drawing/2014/main" id="{95497429-AA73-8642-A513-01B027EE0941}"/>
                </a:ext>
              </a:extLst>
            </p:cNvPr>
            <p:cNvSpPr/>
            <p:nvPr/>
          </p:nvSpPr>
          <p:spPr>
            <a:xfrm>
              <a:off x="1489855" y="2208848"/>
              <a:ext cx="142811" cy="82792"/>
            </a:xfrm>
            <a:custGeom>
              <a:avLst/>
              <a:gdLst/>
              <a:ahLst/>
              <a:cxnLst/>
              <a:rect l="l" t="t" r="r" b="b"/>
              <a:pathLst>
                <a:path w="4371" h="2534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4438;p38">
              <a:extLst>
                <a:ext uri="{FF2B5EF4-FFF2-40B4-BE49-F238E27FC236}">
                  <a16:creationId xmlns:a16="http://schemas.microsoft.com/office/drawing/2014/main" id="{41FB39B8-2458-674E-B432-D515D5B7C8CC}"/>
                </a:ext>
              </a:extLst>
            </p:cNvPr>
            <p:cNvSpPr/>
            <p:nvPr/>
          </p:nvSpPr>
          <p:spPr>
            <a:xfrm>
              <a:off x="1744407" y="2056725"/>
              <a:ext cx="142811" cy="82825"/>
            </a:xfrm>
            <a:custGeom>
              <a:avLst/>
              <a:gdLst/>
              <a:ahLst/>
              <a:cxnLst/>
              <a:rect l="l" t="t" r="r" b="b"/>
              <a:pathLst>
                <a:path w="4371" h="2535" extrusionOk="0">
                  <a:moveTo>
                    <a:pt x="380" y="1"/>
                  </a:moveTo>
                  <a:lnTo>
                    <a:pt x="0" y="223"/>
                  </a:lnTo>
                  <a:lnTo>
                    <a:pt x="3990" y="2535"/>
                  </a:lnTo>
                  <a:lnTo>
                    <a:pt x="4370" y="2313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439;p38">
              <a:extLst>
                <a:ext uri="{FF2B5EF4-FFF2-40B4-BE49-F238E27FC236}">
                  <a16:creationId xmlns:a16="http://schemas.microsoft.com/office/drawing/2014/main" id="{DD272014-6217-8F42-82A5-8A3514156985}"/>
                </a:ext>
              </a:extLst>
            </p:cNvPr>
            <p:cNvSpPr/>
            <p:nvPr/>
          </p:nvSpPr>
          <p:spPr>
            <a:xfrm>
              <a:off x="1721634" y="2070186"/>
              <a:ext cx="141799" cy="82825"/>
            </a:xfrm>
            <a:custGeom>
              <a:avLst/>
              <a:gdLst/>
              <a:ahLst/>
              <a:cxnLst/>
              <a:rect l="l" t="t" r="r" b="b"/>
              <a:pathLst>
                <a:path w="4340" h="2535" extrusionOk="0">
                  <a:moveTo>
                    <a:pt x="380" y="1"/>
                  </a:moveTo>
                  <a:lnTo>
                    <a:pt x="0" y="222"/>
                  </a:lnTo>
                  <a:lnTo>
                    <a:pt x="3991" y="2534"/>
                  </a:lnTo>
                  <a:lnTo>
                    <a:pt x="4339" y="2313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4440;p38">
              <a:extLst>
                <a:ext uri="{FF2B5EF4-FFF2-40B4-BE49-F238E27FC236}">
                  <a16:creationId xmlns:a16="http://schemas.microsoft.com/office/drawing/2014/main" id="{0959E86E-E719-6D45-8B4B-03A9A08657D7}"/>
                </a:ext>
              </a:extLst>
            </p:cNvPr>
            <p:cNvSpPr/>
            <p:nvPr/>
          </p:nvSpPr>
          <p:spPr>
            <a:xfrm>
              <a:off x="1698861" y="2083647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39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121A336A-3BA5-428D-B658-85DCC72346C3}"/>
              </a:ext>
            </a:extLst>
          </p:cNvPr>
          <p:cNvGrpSpPr/>
          <p:nvPr/>
        </p:nvGrpSpPr>
        <p:grpSpPr>
          <a:xfrm>
            <a:off x="5269218" y="1672342"/>
            <a:ext cx="5802669" cy="3809809"/>
            <a:chOff x="2887401" y="1386784"/>
            <a:chExt cx="5802669" cy="3809809"/>
          </a:xfrm>
        </p:grpSpPr>
        <p:sp>
          <p:nvSpPr>
            <p:cNvPr id="7" name="Google Shape;3927;p38">
              <a:extLst>
                <a:ext uri="{FF2B5EF4-FFF2-40B4-BE49-F238E27FC236}">
                  <a16:creationId xmlns:a16="http://schemas.microsoft.com/office/drawing/2014/main" id="{D38C34DD-AC10-214D-AEC1-189EC2DBFEC1}"/>
                </a:ext>
              </a:extLst>
            </p:cNvPr>
            <p:cNvSpPr/>
            <p:nvPr/>
          </p:nvSpPr>
          <p:spPr>
            <a:xfrm>
              <a:off x="3996600" y="1399200"/>
              <a:ext cx="4693470" cy="622934"/>
            </a:xfrm>
            <a:custGeom>
              <a:avLst/>
              <a:gdLst/>
              <a:ahLst/>
              <a:cxnLst/>
              <a:rect l="l" t="t" r="r" b="b"/>
              <a:pathLst>
                <a:path w="143652" h="19066" extrusionOk="0">
                  <a:moveTo>
                    <a:pt x="9533" y="1"/>
                  </a:moveTo>
                  <a:cubicBezTo>
                    <a:pt x="4276" y="1"/>
                    <a:pt x="1" y="4276"/>
                    <a:pt x="1" y="9533"/>
                  </a:cubicBezTo>
                  <a:cubicBezTo>
                    <a:pt x="1" y="14758"/>
                    <a:pt x="4276" y="19065"/>
                    <a:pt x="9533" y="19065"/>
                  </a:cubicBezTo>
                  <a:lnTo>
                    <a:pt x="134119" y="19065"/>
                  </a:lnTo>
                  <a:cubicBezTo>
                    <a:pt x="139345" y="19065"/>
                    <a:pt x="143652" y="14758"/>
                    <a:pt x="143652" y="9533"/>
                  </a:cubicBezTo>
                  <a:cubicBezTo>
                    <a:pt x="143652" y="4276"/>
                    <a:pt x="139345" y="1"/>
                    <a:pt x="134119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928;p38">
              <a:extLst>
                <a:ext uri="{FF2B5EF4-FFF2-40B4-BE49-F238E27FC236}">
                  <a16:creationId xmlns:a16="http://schemas.microsoft.com/office/drawing/2014/main" id="{7AE9A6AE-C3AA-9C4B-ACA4-474E0F324BD8}"/>
                </a:ext>
              </a:extLst>
            </p:cNvPr>
            <p:cNvSpPr/>
            <p:nvPr/>
          </p:nvSpPr>
          <p:spPr>
            <a:xfrm>
              <a:off x="3996600" y="1398154"/>
              <a:ext cx="622934" cy="623979"/>
            </a:xfrm>
            <a:custGeom>
              <a:avLst/>
              <a:gdLst/>
              <a:ahLst/>
              <a:cxnLst/>
              <a:rect l="l" t="t" r="r" b="b"/>
              <a:pathLst>
                <a:path w="19066" h="19098" extrusionOk="0">
                  <a:moveTo>
                    <a:pt x="9533" y="1"/>
                  </a:moveTo>
                  <a:cubicBezTo>
                    <a:pt x="4276" y="1"/>
                    <a:pt x="1" y="4276"/>
                    <a:pt x="1" y="9565"/>
                  </a:cubicBezTo>
                  <a:cubicBezTo>
                    <a:pt x="1" y="14822"/>
                    <a:pt x="4276" y="19097"/>
                    <a:pt x="9533" y="19097"/>
                  </a:cubicBezTo>
                  <a:cubicBezTo>
                    <a:pt x="14790" y="19097"/>
                    <a:pt x="19065" y="14822"/>
                    <a:pt x="19065" y="9565"/>
                  </a:cubicBezTo>
                  <a:cubicBezTo>
                    <a:pt x="19065" y="4276"/>
                    <a:pt x="14790" y="1"/>
                    <a:pt x="9533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1</a:t>
              </a:r>
              <a:endParaRPr sz="25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9" name="Google Shape;3929;p38">
              <a:extLst>
                <a:ext uri="{FF2B5EF4-FFF2-40B4-BE49-F238E27FC236}">
                  <a16:creationId xmlns:a16="http://schemas.microsoft.com/office/drawing/2014/main" id="{AC6F3A4B-DDA3-1543-8D82-634D15C2D3A7}"/>
                </a:ext>
              </a:extLst>
            </p:cNvPr>
            <p:cNvSpPr/>
            <p:nvPr/>
          </p:nvSpPr>
          <p:spPr>
            <a:xfrm>
              <a:off x="3985230" y="1386784"/>
              <a:ext cx="645674" cy="646719"/>
            </a:xfrm>
            <a:custGeom>
              <a:avLst/>
              <a:gdLst/>
              <a:ahLst/>
              <a:cxnLst/>
              <a:rect l="l" t="t" r="r" b="b"/>
              <a:pathLst>
                <a:path w="19762" h="19794" extrusionOk="0">
                  <a:moveTo>
                    <a:pt x="9881" y="697"/>
                  </a:moveTo>
                  <a:cubicBezTo>
                    <a:pt x="14948" y="697"/>
                    <a:pt x="19065" y="4846"/>
                    <a:pt x="19065" y="9913"/>
                  </a:cubicBezTo>
                  <a:cubicBezTo>
                    <a:pt x="19065" y="14980"/>
                    <a:pt x="14948" y="19097"/>
                    <a:pt x="9881" y="19097"/>
                  </a:cubicBezTo>
                  <a:cubicBezTo>
                    <a:pt x="4814" y="19097"/>
                    <a:pt x="697" y="14980"/>
                    <a:pt x="697" y="9913"/>
                  </a:cubicBezTo>
                  <a:cubicBezTo>
                    <a:pt x="697" y="4846"/>
                    <a:pt x="4814" y="697"/>
                    <a:pt x="9881" y="697"/>
                  </a:cubicBezTo>
                  <a:close/>
                  <a:moveTo>
                    <a:pt x="9881" y="1"/>
                  </a:moveTo>
                  <a:cubicBezTo>
                    <a:pt x="7252" y="1"/>
                    <a:pt x="4751" y="1046"/>
                    <a:pt x="2882" y="2914"/>
                  </a:cubicBezTo>
                  <a:cubicBezTo>
                    <a:pt x="1014" y="4783"/>
                    <a:pt x="0" y="7253"/>
                    <a:pt x="0" y="9913"/>
                  </a:cubicBezTo>
                  <a:cubicBezTo>
                    <a:pt x="0" y="12541"/>
                    <a:pt x="1014" y="15043"/>
                    <a:pt x="2882" y="16912"/>
                  </a:cubicBezTo>
                  <a:cubicBezTo>
                    <a:pt x="4751" y="18780"/>
                    <a:pt x="7252" y="19794"/>
                    <a:pt x="9881" y="19794"/>
                  </a:cubicBezTo>
                  <a:cubicBezTo>
                    <a:pt x="12541" y="19794"/>
                    <a:pt x="15011" y="18780"/>
                    <a:pt x="16880" y="16912"/>
                  </a:cubicBezTo>
                  <a:cubicBezTo>
                    <a:pt x="18748" y="15043"/>
                    <a:pt x="19762" y="12541"/>
                    <a:pt x="19762" y="9913"/>
                  </a:cubicBezTo>
                  <a:cubicBezTo>
                    <a:pt x="19762" y="7253"/>
                    <a:pt x="18748" y="4783"/>
                    <a:pt x="16880" y="2914"/>
                  </a:cubicBezTo>
                  <a:cubicBezTo>
                    <a:pt x="15011" y="1046"/>
                    <a:pt x="12541" y="1"/>
                    <a:pt x="98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930;p38">
              <a:extLst>
                <a:ext uri="{FF2B5EF4-FFF2-40B4-BE49-F238E27FC236}">
                  <a16:creationId xmlns:a16="http://schemas.microsoft.com/office/drawing/2014/main" id="{93954B78-14ED-504F-9679-2442F4DD3CED}"/>
                </a:ext>
              </a:extLst>
            </p:cNvPr>
            <p:cNvSpPr/>
            <p:nvPr/>
          </p:nvSpPr>
          <p:spPr>
            <a:xfrm>
              <a:off x="3996600" y="2189711"/>
              <a:ext cx="4693470" cy="622934"/>
            </a:xfrm>
            <a:custGeom>
              <a:avLst/>
              <a:gdLst/>
              <a:ahLst/>
              <a:cxnLst/>
              <a:rect l="l" t="t" r="r" b="b"/>
              <a:pathLst>
                <a:path w="143652" h="19066" extrusionOk="0">
                  <a:moveTo>
                    <a:pt x="9533" y="1"/>
                  </a:moveTo>
                  <a:cubicBezTo>
                    <a:pt x="4276" y="1"/>
                    <a:pt x="1" y="4276"/>
                    <a:pt x="1" y="9533"/>
                  </a:cubicBezTo>
                  <a:cubicBezTo>
                    <a:pt x="1" y="14758"/>
                    <a:pt x="4276" y="19065"/>
                    <a:pt x="9533" y="19065"/>
                  </a:cubicBezTo>
                  <a:lnTo>
                    <a:pt x="134119" y="19065"/>
                  </a:lnTo>
                  <a:cubicBezTo>
                    <a:pt x="139345" y="19065"/>
                    <a:pt x="143652" y="14758"/>
                    <a:pt x="143652" y="9533"/>
                  </a:cubicBezTo>
                  <a:cubicBezTo>
                    <a:pt x="143652" y="4276"/>
                    <a:pt x="139345" y="1"/>
                    <a:pt x="134119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931;p38">
              <a:extLst>
                <a:ext uri="{FF2B5EF4-FFF2-40B4-BE49-F238E27FC236}">
                  <a16:creationId xmlns:a16="http://schemas.microsoft.com/office/drawing/2014/main" id="{3DC2F2F5-355D-6A48-B4FA-16BE56420E01}"/>
                </a:ext>
              </a:extLst>
            </p:cNvPr>
            <p:cNvSpPr/>
            <p:nvPr/>
          </p:nvSpPr>
          <p:spPr>
            <a:xfrm>
              <a:off x="3996600" y="2189711"/>
              <a:ext cx="622934" cy="622934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9533" y="1"/>
                  </a:moveTo>
                  <a:cubicBezTo>
                    <a:pt x="4276" y="1"/>
                    <a:pt x="1" y="4244"/>
                    <a:pt x="1" y="9533"/>
                  </a:cubicBezTo>
                  <a:cubicBezTo>
                    <a:pt x="1" y="14790"/>
                    <a:pt x="4276" y="19065"/>
                    <a:pt x="9533" y="19065"/>
                  </a:cubicBezTo>
                  <a:cubicBezTo>
                    <a:pt x="14790" y="19065"/>
                    <a:pt x="19065" y="14790"/>
                    <a:pt x="19065" y="9533"/>
                  </a:cubicBezTo>
                  <a:cubicBezTo>
                    <a:pt x="19065" y="4244"/>
                    <a:pt x="14790" y="1"/>
                    <a:pt x="9533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2</a:t>
              </a:r>
              <a:endParaRPr sz="25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2" name="Google Shape;3932;p38">
              <a:extLst>
                <a:ext uri="{FF2B5EF4-FFF2-40B4-BE49-F238E27FC236}">
                  <a16:creationId xmlns:a16="http://schemas.microsoft.com/office/drawing/2014/main" id="{626ACB69-C2CD-2D41-96EC-C10C6E78474D}"/>
                </a:ext>
              </a:extLst>
            </p:cNvPr>
            <p:cNvSpPr/>
            <p:nvPr/>
          </p:nvSpPr>
          <p:spPr>
            <a:xfrm>
              <a:off x="3985230" y="2177295"/>
              <a:ext cx="645674" cy="646719"/>
            </a:xfrm>
            <a:custGeom>
              <a:avLst/>
              <a:gdLst/>
              <a:ahLst/>
              <a:cxnLst/>
              <a:rect l="l" t="t" r="r" b="b"/>
              <a:pathLst>
                <a:path w="19762" h="19794" extrusionOk="0">
                  <a:moveTo>
                    <a:pt x="9881" y="697"/>
                  </a:moveTo>
                  <a:cubicBezTo>
                    <a:pt x="14948" y="697"/>
                    <a:pt x="19065" y="4846"/>
                    <a:pt x="19065" y="9913"/>
                  </a:cubicBezTo>
                  <a:cubicBezTo>
                    <a:pt x="19065" y="14980"/>
                    <a:pt x="14948" y="19097"/>
                    <a:pt x="9881" y="19097"/>
                  </a:cubicBezTo>
                  <a:cubicBezTo>
                    <a:pt x="4814" y="19097"/>
                    <a:pt x="697" y="14980"/>
                    <a:pt x="697" y="9913"/>
                  </a:cubicBezTo>
                  <a:cubicBezTo>
                    <a:pt x="697" y="4846"/>
                    <a:pt x="4814" y="697"/>
                    <a:pt x="9881" y="697"/>
                  </a:cubicBezTo>
                  <a:close/>
                  <a:moveTo>
                    <a:pt x="9881" y="1"/>
                  </a:moveTo>
                  <a:cubicBezTo>
                    <a:pt x="7252" y="1"/>
                    <a:pt x="4751" y="1046"/>
                    <a:pt x="2882" y="2914"/>
                  </a:cubicBezTo>
                  <a:cubicBezTo>
                    <a:pt x="1014" y="4783"/>
                    <a:pt x="0" y="7253"/>
                    <a:pt x="0" y="9913"/>
                  </a:cubicBezTo>
                  <a:cubicBezTo>
                    <a:pt x="0" y="12541"/>
                    <a:pt x="1014" y="15043"/>
                    <a:pt x="2882" y="16912"/>
                  </a:cubicBezTo>
                  <a:cubicBezTo>
                    <a:pt x="4751" y="18780"/>
                    <a:pt x="7252" y="19794"/>
                    <a:pt x="9881" y="19794"/>
                  </a:cubicBezTo>
                  <a:cubicBezTo>
                    <a:pt x="12541" y="19794"/>
                    <a:pt x="15011" y="18780"/>
                    <a:pt x="16880" y="16912"/>
                  </a:cubicBezTo>
                  <a:cubicBezTo>
                    <a:pt x="18748" y="15043"/>
                    <a:pt x="19762" y="12541"/>
                    <a:pt x="19762" y="9913"/>
                  </a:cubicBezTo>
                  <a:cubicBezTo>
                    <a:pt x="19762" y="7253"/>
                    <a:pt x="18748" y="4783"/>
                    <a:pt x="16880" y="2914"/>
                  </a:cubicBezTo>
                  <a:cubicBezTo>
                    <a:pt x="15011" y="1046"/>
                    <a:pt x="12541" y="1"/>
                    <a:pt x="98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933;p38">
              <a:extLst>
                <a:ext uri="{FF2B5EF4-FFF2-40B4-BE49-F238E27FC236}">
                  <a16:creationId xmlns:a16="http://schemas.microsoft.com/office/drawing/2014/main" id="{3909A5CF-FA0D-1F44-A0EE-C2C995FBAC56}"/>
                </a:ext>
              </a:extLst>
            </p:cNvPr>
            <p:cNvSpPr/>
            <p:nvPr/>
          </p:nvSpPr>
          <p:spPr>
            <a:xfrm>
              <a:off x="3996600" y="2980222"/>
              <a:ext cx="4693470" cy="622934"/>
            </a:xfrm>
            <a:custGeom>
              <a:avLst/>
              <a:gdLst/>
              <a:ahLst/>
              <a:cxnLst/>
              <a:rect l="l" t="t" r="r" b="b"/>
              <a:pathLst>
                <a:path w="143652" h="19066" extrusionOk="0">
                  <a:moveTo>
                    <a:pt x="9533" y="1"/>
                  </a:moveTo>
                  <a:cubicBezTo>
                    <a:pt x="4276" y="1"/>
                    <a:pt x="1" y="4276"/>
                    <a:pt x="1" y="9533"/>
                  </a:cubicBezTo>
                  <a:cubicBezTo>
                    <a:pt x="1" y="14758"/>
                    <a:pt x="4276" y="19065"/>
                    <a:pt x="9533" y="19065"/>
                  </a:cubicBezTo>
                  <a:lnTo>
                    <a:pt x="134119" y="19065"/>
                  </a:lnTo>
                  <a:cubicBezTo>
                    <a:pt x="139345" y="19065"/>
                    <a:pt x="143652" y="14790"/>
                    <a:pt x="143652" y="9533"/>
                  </a:cubicBezTo>
                  <a:cubicBezTo>
                    <a:pt x="143652" y="4276"/>
                    <a:pt x="139345" y="1"/>
                    <a:pt x="134119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34;p38">
              <a:extLst>
                <a:ext uri="{FF2B5EF4-FFF2-40B4-BE49-F238E27FC236}">
                  <a16:creationId xmlns:a16="http://schemas.microsoft.com/office/drawing/2014/main" id="{436A4E71-5D03-F64A-9BB0-16CF6F016C42}"/>
                </a:ext>
              </a:extLst>
            </p:cNvPr>
            <p:cNvSpPr/>
            <p:nvPr/>
          </p:nvSpPr>
          <p:spPr>
            <a:xfrm>
              <a:off x="3996600" y="2979177"/>
              <a:ext cx="622934" cy="623979"/>
            </a:xfrm>
            <a:custGeom>
              <a:avLst/>
              <a:gdLst/>
              <a:ahLst/>
              <a:cxnLst/>
              <a:rect l="l" t="t" r="r" b="b"/>
              <a:pathLst>
                <a:path w="19066" h="19098" extrusionOk="0">
                  <a:moveTo>
                    <a:pt x="9533" y="1"/>
                  </a:moveTo>
                  <a:cubicBezTo>
                    <a:pt x="4276" y="1"/>
                    <a:pt x="1" y="4276"/>
                    <a:pt x="1" y="9565"/>
                  </a:cubicBezTo>
                  <a:cubicBezTo>
                    <a:pt x="1" y="14822"/>
                    <a:pt x="4276" y="19097"/>
                    <a:pt x="9533" y="19097"/>
                  </a:cubicBezTo>
                  <a:cubicBezTo>
                    <a:pt x="14790" y="19097"/>
                    <a:pt x="19065" y="14822"/>
                    <a:pt x="19065" y="9565"/>
                  </a:cubicBezTo>
                  <a:cubicBezTo>
                    <a:pt x="19065" y="4276"/>
                    <a:pt x="14790" y="1"/>
                    <a:pt x="9533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3</a:t>
              </a:r>
              <a:endParaRPr sz="25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5" name="Google Shape;3935;p38">
              <a:extLst>
                <a:ext uri="{FF2B5EF4-FFF2-40B4-BE49-F238E27FC236}">
                  <a16:creationId xmlns:a16="http://schemas.microsoft.com/office/drawing/2014/main" id="{3C7FEB0F-8104-B643-88A1-2B39F71ED037}"/>
                </a:ext>
              </a:extLst>
            </p:cNvPr>
            <p:cNvSpPr/>
            <p:nvPr/>
          </p:nvSpPr>
          <p:spPr>
            <a:xfrm>
              <a:off x="3985230" y="2968852"/>
              <a:ext cx="645674" cy="645674"/>
            </a:xfrm>
            <a:custGeom>
              <a:avLst/>
              <a:gdLst/>
              <a:ahLst/>
              <a:cxnLst/>
              <a:rect l="l" t="t" r="r" b="b"/>
              <a:pathLst>
                <a:path w="19762" h="19762" extrusionOk="0">
                  <a:moveTo>
                    <a:pt x="9881" y="697"/>
                  </a:moveTo>
                  <a:cubicBezTo>
                    <a:pt x="14948" y="697"/>
                    <a:pt x="19065" y="4814"/>
                    <a:pt x="19065" y="9881"/>
                  </a:cubicBezTo>
                  <a:cubicBezTo>
                    <a:pt x="19065" y="14948"/>
                    <a:pt x="14948" y="19065"/>
                    <a:pt x="9881" y="19065"/>
                  </a:cubicBezTo>
                  <a:cubicBezTo>
                    <a:pt x="4814" y="19065"/>
                    <a:pt x="697" y="14948"/>
                    <a:pt x="697" y="9881"/>
                  </a:cubicBezTo>
                  <a:cubicBezTo>
                    <a:pt x="697" y="4814"/>
                    <a:pt x="4814" y="697"/>
                    <a:pt x="9881" y="697"/>
                  </a:cubicBezTo>
                  <a:close/>
                  <a:moveTo>
                    <a:pt x="9881" y="0"/>
                  </a:moveTo>
                  <a:cubicBezTo>
                    <a:pt x="7252" y="0"/>
                    <a:pt x="4751" y="1014"/>
                    <a:pt x="2882" y="2882"/>
                  </a:cubicBezTo>
                  <a:cubicBezTo>
                    <a:pt x="1014" y="4751"/>
                    <a:pt x="0" y="7221"/>
                    <a:pt x="0" y="9881"/>
                  </a:cubicBezTo>
                  <a:cubicBezTo>
                    <a:pt x="0" y="12510"/>
                    <a:pt x="1014" y="15011"/>
                    <a:pt x="2882" y="16880"/>
                  </a:cubicBezTo>
                  <a:cubicBezTo>
                    <a:pt x="4751" y="18748"/>
                    <a:pt x="7252" y="19762"/>
                    <a:pt x="9881" y="19762"/>
                  </a:cubicBezTo>
                  <a:cubicBezTo>
                    <a:pt x="12541" y="19762"/>
                    <a:pt x="15011" y="18748"/>
                    <a:pt x="16880" y="16880"/>
                  </a:cubicBezTo>
                  <a:cubicBezTo>
                    <a:pt x="18748" y="15011"/>
                    <a:pt x="19762" y="12510"/>
                    <a:pt x="19762" y="9881"/>
                  </a:cubicBezTo>
                  <a:cubicBezTo>
                    <a:pt x="19762" y="7221"/>
                    <a:pt x="18748" y="4751"/>
                    <a:pt x="16880" y="2882"/>
                  </a:cubicBezTo>
                  <a:cubicBezTo>
                    <a:pt x="15011" y="1014"/>
                    <a:pt x="12541" y="0"/>
                    <a:pt x="9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36;p38">
              <a:extLst>
                <a:ext uri="{FF2B5EF4-FFF2-40B4-BE49-F238E27FC236}">
                  <a16:creationId xmlns:a16="http://schemas.microsoft.com/office/drawing/2014/main" id="{A0A18106-1E67-5348-B1B3-19244D3345CC}"/>
                </a:ext>
              </a:extLst>
            </p:cNvPr>
            <p:cNvSpPr/>
            <p:nvPr/>
          </p:nvSpPr>
          <p:spPr>
            <a:xfrm>
              <a:off x="3996600" y="3770733"/>
              <a:ext cx="4693470" cy="622934"/>
            </a:xfrm>
            <a:custGeom>
              <a:avLst/>
              <a:gdLst/>
              <a:ahLst/>
              <a:cxnLst/>
              <a:rect l="l" t="t" r="r" b="b"/>
              <a:pathLst>
                <a:path w="143652" h="19066" extrusionOk="0">
                  <a:moveTo>
                    <a:pt x="9533" y="1"/>
                  </a:moveTo>
                  <a:cubicBezTo>
                    <a:pt x="4276" y="1"/>
                    <a:pt x="1" y="4308"/>
                    <a:pt x="1" y="9533"/>
                  </a:cubicBezTo>
                  <a:cubicBezTo>
                    <a:pt x="1" y="14790"/>
                    <a:pt x="4276" y="19065"/>
                    <a:pt x="9533" y="19065"/>
                  </a:cubicBezTo>
                  <a:lnTo>
                    <a:pt x="134119" y="19065"/>
                  </a:lnTo>
                  <a:cubicBezTo>
                    <a:pt x="139345" y="19065"/>
                    <a:pt x="143652" y="14790"/>
                    <a:pt x="143652" y="9533"/>
                  </a:cubicBezTo>
                  <a:cubicBezTo>
                    <a:pt x="143652" y="4308"/>
                    <a:pt x="139345" y="1"/>
                    <a:pt x="134119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37;p38">
              <a:extLst>
                <a:ext uri="{FF2B5EF4-FFF2-40B4-BE49-F238E27FC236}">
                  <a16:creationId xmlns:a16="http://schemas.microsoft.com/office/drawing/2014/main" id="{41A462E0-E396-D749-8C49-C286BC3CADF3}"/>
                </a:ext>
              </a:extLst>
            </p:cNvPr>
            <p:cNvSpPr/>
            <p:nvPr/>
          </p:nvSpPr>
          <p:spPr>
            <a:xfrm>
              <a:off x="3996600" y="3770733"/>
              <a:ext cx="622934" cy="622934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9533" y="1"/>
                  </a:moveTo>
                  <a:cubicBezTo>
                    <a:pt x="4276" y="1"/>
                    <a:pt x="1" y="4276"/>
                    <a:pt x="1" y="9533"/>
                  </a:cubicBezTo>
                  <a:cubicBezTo>
                    <a:pt x="1" y="14790"/>
                    <a:pt x="4276" y="19065"/>
                    <a:pt x="9533" y="19065"/>
                  </a:cubicBezTo>
                  <a:cubicBezTo>
                    <a:pt x="14790" y="19065"/>
                    <a:pt x="19065" y="14790"/>
                    <a:pt x="19065" y="9533"/>
                  </a:cubicBezTo>
                  <a:cubicBezTo>
                    <a:pt x="19065" y="4276"/>
                    <a:pt x="14790" y="1"/>
                    <a:pt x="9533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4</a:t>
              </a:r>
              <a:endParaRPr sz="25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8" name="Google Shape;3938;p38">
              <a:extLst>
                <a:ext uri="{FF2B5EF4-FFF2-40B4-BE49-F238E27FC236}">
                  <a16:creationId xmlns:a16="http://schemas.microsoft.com/office/drawing/2014/main" id="{22457CAA-C7FC-E444-A82D-74669A8DF01A}"/>
                </a:ext>
              </a:extLst>
            </p:cNvPr>
            <p:cNvSpPr/>
            <p:nvPr/>
          </p:nvSpPr>
          <p:spPr>
            <a:xfrm>
              <a:off x="3985230" y="3759363"/>
              <a:ext cx="645674" cy="645674"/>
            </a:xfrm>
            <a:custGeom>
              <a:avLst/>
              <a:gdLst/>
              <a:ahLst/>
              <a:cxnLst/>
              <a:rect l="l" t="t" r="r" b="b"/>
              <a:pathLst>
                <a:path w="19762" h="19762" extrusionOk="0">
                  <a:moveTo>
                    <a:pt x="9881" y="697"/>
                  </a:moveTo>
                  <a:cubicBezTo>
                    <a:pt x="14948" y="697"/>
                    <a:pt x="19065" y="4814"/>
                    <a:pt x="19065" y="9881"/>
                  </a:cubicBezTo>
                  <a:cubicBezTo>
                    <a:pt x="19065" y="14948"/>
                    <a:pt x="14948" y="19065"/>
                    <a:pt x="9881" y="19065"/>
                  </a:cubicBezTo>
                  <a:cubicBezTo>
                    <a:pt x="4814" y="19065"/>
                    <a:pt x="697" y="14948"/>
                    <a:pt x="697" y="9881"/>
                  </a:cubicBezTo>
                  <a:cubicBezTo>
                    <a:pt x="697" y="4814"/>
                    <a:pt x="4814" y="697"/>
                    <a:pt x="9881" y="697"/>
                  </a:cubicBezTo>
                  <a:close/>
                  <a:moveTo>
                    <a:pt x="9881" y="0"/>
                  </a:moveTo>
                  <a:cubicBezTo>
                    <a:pt x="7252" y="0"/>
                    <a:pt x="4751" y="1014"/>
                    <a:pt x="2882" y="2882"/>
                  </a:cubicBezTo>
                  <a:cubicBezTo>
                    <a:pt x="1014" y="4751"/>
                    <a:pt x="0" y="7221"/>
                    <a:pt x="0" y="9881"/>
                  </a:cubicBezTo>
                  <a:cubicBezTo>
                    <a:pt x="0" y="12510"/>
                    <a:pt x="1014" y="15011"/>
                    <a:pt x="2882" y="16880"/>
                  </a:cubicBezTo>
                  <a:cubicBezTo>
                    <a:pt x="4751" y="18748"/>
                    <a:pt x="7252" y="19762"/>
                    <a:pt x="9881" y="19762"/>
                  </a:cubicBezTo>
                  <a:cubicBezTo>
                    <a:pt x="12541" y="19762"/>
                    <a:pt x="15011" y="18748"/>
                    <a:pt x="16880" y="16880"/>
                  </a:cubicBezTo>
                  <a:cubicBezTo>
                    <a:pt x="18748" y="15011"/>
                    <a:pt x="19762" y="12510"/>
                    <a:pt x="19762" y="9881"/>
                  </a:cubicBezTo>
                  <a:cubicBezTo>
                    <a:pt x="19762" y="7221"/>
                    <a:pt x="18748" y="4751"/>
                    <a:pt x="16880" y="2882"/>
                  </a:cubicBezTo>
                  <a:cubicBezTo>
                    <a:pt x="15011" y="1014"/>
                    <a:pt x="12541" y="0"/>
                    <a:pt x="9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39;p38">
              <a:extLst>
                <a:ext uri="{FF2B5EF4-FFF2-40B4-BE49-F238E27FC236}">
                  <a16:creationId xmlns:a16="http://schemas.microsoft.com/office/drawing/2014/main" id="{96C824BD-B327-0C42-B3CB-01C7BCF3BD87}"/>
                </a:ext>
              </a:extLst>
            </p:cNvPr>
            <p:cNvSpPr/>
            <p:nvPr/>
          </p:nvSpPr>
          <p:spPr>
            <a:xfrm>
              <a:off x="3996600" y="4561244"/>
              <a:ext cx="4693470" cy="622934"/>
            </a:xfrm>
            <a:custGeom>
              <a:avLst/>
              <a:gdLst/>
              <a:ahLst/>
              <a:cxnLst/>
              <a:rect l="l" t="t" r="r" b="b"/>
              <a:pathLst>
                <a:path w="143652" h="19066" extrusionOk="0">
                  <a:moveTo>
                    <a:pt x="9533" y="1"/>
                  </a:moveTo>
                  <a:cubicBezTo>
                    <a:pt x="4276" y="1"/>
                    <a:pt x="1" y="4308"/>
                    <a:pt x="1" y="9533"/>
                  </a:cubicBezTo>
                  <a:cubicBezTo>
                    <a:pt x="1" y="14790"/>
                    <a:pt x="4276" y="19065"/>
                    <a:pt x="9533" y="19065"/>
                  </a:cubicBezTo>
                  <a:lnTo>
                    <a:pt x="134119" y="19065"/>
                  </a:lnTo>
                  <a:cubicBezTo>
                    <a:pt x="139345" y="19065"/>
                    <a:pt x="143652" y="14790"/>
                    <a:pt x="143652" y="9533"/>
                  </a:cubicBezTo>
                  <a:cubicBezTo>
                    <a:pt x="143652" y="4308"/>
                    <a:pt x="139345" y="1"/>
                    <a:pt x="134119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40;p38">
              <a:extLst>
                <a:ext uri="{FF2B5EF4-FFF2-40B4-BE49-F238E27FC236}">
                  <a16:creationId xmlns:a16="http://schemas.microsoft.com/office/drawing/2014/main" id="{51EABB16-073B-724A-87F6-E9C2B9DA884F}"/>
                </a:ext>
              </a:extLst>
            </p:cNvPr>
            <p:cNvSpPr/>
            <p:nvPr/>
          </p:nvSpPr>
          <p:spPr>
            <a:xfrm>
              <a:off x="3996600" y="4561244"/>
              <a:ext cx="622934" cy="623979"/>
            </a:xfrm>
            <a:custGeom>
              <a:avLst/>
              <a:gdLst/>
              <a:ahLst/>
              <a:cxnLst/>
              <a:rect l="l" t="t" r="r" b="b"/>
              <a:pathLst>
                <a:path w="19066" h="19098" extrusionOk="0">
                  <a:moveTo>
                    <a:pt x="9533" y="1"/>
                  </a:moveTo>
                  <a:cubicBezTo>
                    <a:pt x="4276" y="1"/>
                    <a:pt x="1" y="4276"/>
                    <a:pt x="1" y="9533"/>
                  </a:cubicBezTo>
                  <a:cubicBezTo>
                    <a:pt x="1" y="14822"/>
                    <a:pt x="4276" y="19097"/>
                    <a:pt x="9533" y="19097"/>
                  </a:cubicBezTo>
                  <a:cubicBezTo>
                    <a:pt x="14790" y="19097"/>
                    <a:pt x="19065" y="14822"/>
                    <a:pt x="19065" y="9533"/>
                  </a:cubicBezTo>
                  <a:cubicBezTo>
                    <a:pt x="19065" y="4276"/>
                    <a:pt x="14790" y="1"/>
                    <a:pt x="9533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5</a:t>
              </a:r>
              <a:endParaRPr sz="25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1" name="Google Shape;3941;p38">
              <a:extLst>
                <a:ext uri="{FF2B5EF4-FFF2-40B4-BE49-F238E27FC236}">
                  <a16:creationId xmlns:a16="http://schemas.microsoft.com/office/drawing/2014/main" id="{50193A6F-85A9-7945-A0DB-6B86C095322A}"/>
                </a:ext>
              </a:extLst>
            </p:cNvPr>
            <p:cNvSpPr/>
            <p:nvPr/>
          </p:nvSpPr>
          <p:spPr>
            <a:xfrm>
              <a:off x="3985230" y="4549874"/>
              <a:ext cx="645674" cy="646719"/>
            </a:xfrm>
            <a:custGeom>
              <a:avLst/>
              <a:gdLst/>
              <a:ahLst/>
              <a:cxnLst/>
              <a:rect l="l" t="t" r="r" b="b"/>
              <a:pathLst>
                <a:path w="19762" h="19794" extrusionOk="0">
                  <a:moveTo>
                    <a:pt x="9881" y="697"/>
                  </a:moveTo>
                  <a:cubicBezTo>
                    <a:pt x="14948" y="697"/>
                    <a:pt x="19065" y="4814"/>
                    <a:pt x="19065" y="9881"/>
                  </a:cubicBezTo>
                  <a:cubicBezTo>
                    <a:pt x="19065" y="14948"/>
                    <a:pt x="14948" y="19097"/>
                    <a:pt x="9881" y="19097"/>
                  </a:cubicBezTo>
                  <a:cubicBezTo>
                    <a:pt x="4814" y="19097"/>
                    <a:pt x="697" y="14948"/>
                    <a:pt x="697" y="9881"/>
                  </a:cubicBezTo>
                  <a:cubicBezTo>
                    <a:pt x="697" y="4814"/>
                    <a:pt x="4814" y="697"/>
                    <a:pt x="9881" y="697"/>
                  </a:cubicBezTo>
                  <a:close/>
                  <a:moveTo>
                    <a:pt x="9881" y="0"/>
                  </a:moveTo>
                  <a:cubicBezTo>
                    <a:pt x="7252" y="0"/>
                    <a:pt x="4751" y="1014"/>
                    <a:pt x="2882" y="2882"/>
                  </a:cubicBezTo>
                  <a:cubicBezTo>
                    <a:pt x="1014" y="4751"/>
                    <a:pt x="0" y="7253"/>
                    <a:pt x="0" y="9881"/>
                  </a:cubicBezTo>
                  <a:cubicBezTo>
                    <a:pt x="0" y="12541"/>
                    <a:pt x="1014" y="15011"/>
                    <a:pt x="2882" y="16880"/>
                  </a:cubicBezTo>
                  <a:cubicBezTo>
                    <a:pt x="4751" y="18748"/>
                    <a:pt x="7252" y="19793"/>
                    <a:pt x="9881" y="19793"/>
                  </a:cubicBezTo>
                  <a:cubicBezTo>
                    <a:pt x="12541" y="19793"/>
                    <a:pt x="15011" y="18748"/>
                    <a:pt x="16880" y="16880"/>
                  </a:cubicBezTo>
                  <a:cubicBezTo>
                    <a:pt x="18748" y="15011"/>
                    <a:pt x="19762" y="12541"/>
                    <a:pt x="19762" y="9881"/>
                  </a:cubicBezTo>
                  <a:cubicBezTo>
                    <a:pt x="19762" y="7253"/>
                    <a:pt x="18748" y="4751"/>
                    <a:pt x="16880" y="2882"/>
                  </a:cubicBezTo>
                  <a:cubicBezTo>
                    <a:pt x="15011" y="1014"/>
                    <a:pt x="12541" y="0"/>
                    <a:pt x="9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42;p38">
              <a:extLst>
                <a:ext uri="{FF2B5EF4-FFF2-40B4-BE49-F238E27FC236}">
                  <a16:creationId xmlns:a16="http://schemas.microsoft.com/office/drawing/2014/main" id="{015F08BC-351F-3146-AEAB-6B3DA261D56A}"/>
                </a:ext>
              </a:extLst>
            </p:cNvPr>
            <p:cNvSpPr/>
            <p:nvPr/>
          </p:nvSpPr>
          <p:spPr>
            <a:xfrm>
              <a:off x="2887401" y="2723612"/>
              <a:ext cx="133500" cy="133533"/>
            </a:xfrm>
            <a:custGeom>
              <a:avLst/>
              <a:gdLst/>
              <a:ahLst/>
              <a:cxnLst/>
              <a:rect l="l" t="t" r="r" b="b"/>
              <a:pathLst>
                <a:path w="4086" h="4087" extrusionOk="0">
                  <a:moveTo>
                    <a:pt x="2027" y="1"/>
                  </a:moveTo>
                  <a:cubicBezTo>
                    <a:pt x="919" y="1"/>
                    <a:pt x="0" y="919"/>
                    <a:pt x="0" y="2028"/>
                  </a:cubicBezTo>
                  <a:cubicBezTo>
                    <a:pt x="0" y="3168"/>
                    <a:pt x="919" y="4086"/>
                    <a:pt x="2027" y="4086"/>
                  </a:cubicBezTo>
                  <a:cubicBezTo>
                    <a:pt x="3167" y="4086"/>
                    <a:pt x="4086" y="3168"/>
                    <a:pt x="4086" y="2028"/>
                  </a:cubicBezTo>
                  <a:cubicBezTo>
                    <a:pt x="4086" y="919"/>
                    <a:pt x="3167" y="1"/>
                    <a:pt x="202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43;p38">
              <a:extLst>
                <a:ext uri="{FF2B5EF4-FFF2-40B4-BE49-F238E27FC236}">
                  <a16:creationId xmlns:a16="http://schemas.microsoft.com/office/drawing/2014/main" id="{8DE9340C-F4B4-EA43-BC4A-86D4D7CE239B}"/>
                </a:ext>
              </a:extLst>
            </p:cNvPr>
            <p:cNvSpPr/>
            <p:nvPr/>
          </p:nvSpPr>
          <p:spPr>
            <a:xfrm>
              <a:off x="2887401" y="2974014"/>
              <a:ext cx="133500" cy="133500"/>
            </a:xfrm>
            <a:custGeom>
              <a:avLst/>
              <a:gdLst/>
              <a:ahLst/>
              <a:cxnLst/>
              <a:rect l="l" t="t" r="r" b="b"/>
              <a:pathLst>
                <a:path w="4086" h="4086" extrusionOk="0">
                  <a:moveTo>
                    <a:pt x="2027" y="1"/>
                  </a:moveTo>
                  <a:cubicBezTo>
                    <a:pt x="919" y="1"/>
                    <a:pt x="0" y="919"/>
                    <a:pt x="0" y="2059"/>
                  </a:cubicBezTo>
                  <a:cubicBezTo>
                    <a:pt x="0" y="3168"/>
                    <a:pt x="919" y="4086"/>
                    <a:pt x="2027" y="4086"/>
                  </a:cubicBezTo>
                  <a:cubicBezTo>
                    <a:pt x="3167" y="4086"/>
                    <a:pt x="4086" y="3168"/>
                    <a:pt x="4086" y="2059"/>
                  </a:cubicBezTo>
                  <a:cubicBezTo>
                    <a:pt x="4086" y="919"/>
                    <a:pt x="3167" y="1"/>
                    <a:pt x="202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44;p38">
              <a:extLst>
                <a:ext uri="{FF2B5EF4-FFF2-40B4-BE49-F238E27FC236}">
                  <a16:creationId xmlns:a16="http://schemas.microsoft.com/office/drawing/2014/main" id="{044F3FDE-27B5-AA44-BECF-2863E136EF37}"/>
                </a:ext>
              </a:extLst>
            </p:cNvPr>
            <p:cNvSpPr/>
            <p:nvPr/>
          </p:nvSpPr>
          <p:spPr>
            <a:xfrm>
              <a:off x="2887401" y="3224416"/>
              <a:ext cx="133500" cy="133500"/>
            </a:xfrm>
            <a:custGeom>
              <a:avLst/>
              <a:gdLst/>
              <a:ahLst/>
              <a:cxnLst/>
              <a:rect l="l" t="t" r="r" b="b"/>
              <a:pathLst>
                <a:path w="4086" h="4086" extrusionOk="0">
                  <a:moveTo>
                    <a:pt x="2027" y="1"/>
                  </a:moveTo>
                  <a:cubicBezTo>
                    <a:pt x="919" y="1"/>
                    <a:pt x="0" y="919"/>
                    <a:pt x="0" y="2059"/>
                  </a:cubicBezTo>
                  <a:cubicBezTo>
                    <a:pt x="0" y="3167"/>
                    <a:pt x="919" y="4086"/>
                    <a:pt x="2027" y="4086"/>
                  </a:cubicBezTo>
                  <a:cubicBezTo>
                    <a:pt x="3167" y="4086"/>
                    <a:pt x="4086" y="3167"/>
                    <a:pt x="4086" y="2059"/>
                  </a:cubicBezTo>
                  <a:cubicBezTo>
                    <a:pt x="4086" y="919"/>
                    <a:pt x="3167" y="1"/>
                    <a:pt x="202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45;p38">
              <a:extLst>
                <a:ext uri="{FF2B5EF4-FFF2-40B4-BE49-F238E27FC236}">
                  <a16:creationId xmlns:a16="http://schemas.microsoft.com/office/drawing/2014/main" id="{B4F86C65-C9EA-D748-B376-ABEA880C7991}"/>
                </a:ext>
              </a:extLst>
            </p:cNvPr>
            <p:cNvSpPr/>
            <p:nvPr/>
          </p:nvSpPr>
          <p:spPr>
            <a:xfrm>
              <a:off x="2887401" y="3475864"/>
              <a:ext cx="133500" cy="133500"/>
            </a:xfrm>
            <a:custGeom>
              <a:avLst/>
              <a:gdLst/>
              <a:ahLst/>
              <a:cxnLst/>
              <a:rect l="l" t="t" r="r" b="b"/>
              <a:pathLst>
                <a:path w="4086" h="4086" extrusionOk="0">
                  <a:moveTo>
                    <a:pt x="2027" y="0"/>
                  </a:moveTo>
                  <a:cubicBezTo>
                    <a:pt x="919" y="0"/>
                    <a:pt x="0" y="918"/>
                    <a:pt x="0" y="2027"/>
                  </a:cubicBezTo>
                  <a:cubicBezTo>
                    <a:pt x="0" y="3167"/>
                    <a:pt x="919" y="4085"/>
                    <a:pt x="2027" y="4085"/>
                  </a:cubicBezTo>
                  <a:cubicBezTo>
                    <a:pt x="3167" y="4085"/>
                    <a:pt x="4086" y="3167"/>
                    <a:pt x="4086" y="2027"/>
                  </a:cubicBezTo>
                  <a:cubicBezTo>
                    <a:pt x="4086" y="918"/>
                    <a:pt x="3167" y="0"/>
                    <a:pt x="2027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46;p38">
              <a:extLst>
                <a:ext uri="{FF2B5EF4-FFF2-40B4-BE49-F238E27FC236}">
                  <a16:creationId xmlns:a16="http://schemas.microsoft.com/office/drawing/2014/main" id="{AF51BA4D-BF92-0945-A111-2844DB2B1B75}"/>
                </a:ext>
              </a:extLst>
            </p:cNvPr>
            <p:cNvSpPr/>
            <p:nvPr/>
          </p:nvSpPr>
          <p:spPr>
            <a:xfrm>
              <a:off x="2887401" y="3726233"/>
              <a:ext cx="133500" cy="133533"/>
            </a:xfrm>
            <a:custGeom>
              <a:avLst/>
              <a:gdLst/>
              <a:ahLst/>
              <a:cxnLst/>
              <a:rect l="l" t="t" r="r" b="b"/>
              <a:pathLst>
                <a:path w="4086" h="4087" extrusionOk="0">
                  <a:moveTo>
                    <a:pt x="2027" y="1"/>
                  </a:moveTo>
                  <a:cubicBezTo>
                    <a:pt x="919" y="1"/>
                    <a:pt x="0" y="919"/>
                    <a:pt x="0" y="2028"/>
                  </a:cubicBezTo>
                  <a:cubicBezTo>
                    <a:pt x="0" y="3168"/>
                    <a:pt x="919" y="4086"/>
                    <a:pt x="2027" y="4086"/>
                  </a:cubicBezTo>
                  <a:cubicBezTo>
                    <a:pt x="3167" y="4086"/>
                    <a:pt x="4086" y="3168"/>
                    <a:pt x="4086" y="2028"/>
                  </a:cubicBezTo>
                  <a:cubicBezTo>
                    <a:pt x="4086" y="919"/>
                    <a:pt x="3167" y="1"/>
                    <a:pt x="202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47;p38">
              <a:extLst>
                <a:ext uri="{FF2B5EF4-FFF2-40B4-BE49-F238E27FC236}">
                  <a16:creationId xmlns:a16="http://schemas.microsoft.com/office/drawing/2014/main" id="{AC9C044D-AD2A-AC48-9A38-836E936BDA49}"/>
                </a:ext>
              </a:extLst>
            </p:cNvPr>
            <p:cNvSpPr/>
            <p:nvPr/>
          </p:nvSpPr>
          <p:spPr>
            <a:xfrm>
              <a:off x="2953628" y="1918627"/>
              <a:ext cx="943680" cy="877453"/>
            </a:xfrm>
            <a:custGeom>
              <a:avLst/>
              <a:gdLst/>
              <a:ahLst/>
              <a:cxnLst/>
              <a:rect l="l" t="t" r="r" b="b"/>
              <a:pathLst>
                <a:path w="28883" h="26856" extrusionOk="0">
                  <a:moveTo>
                    <a:pt x="28661" y="0"/>
                  </a:moveTo>
                  <a:lnTo>
                    <a:pt x="10514" y="26507"/>
                  </a:lnTo>
                  <a:lnTo>
                    <a:pt x="0" y="26507"/>
                  </a:lnTo>
                  <a:lnTo>
                    <a:pt x="0" y="26856"/>
                  </a:lnTo>
                  <a:lnTo>
                    <a:pt x="10609" y="26856"/>
                  </a:lnTo>
                  <a:lnTo>
                    <a:pt x="28882" y="285"/>
                  </a:lnTo>
                  <a:lnTo>
                    <a:pt x="28661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48;p38">
              <a:extLst>
                <a:ext uri="{FF2B5EF4-FFF2-40B4-BE49-F238E27FC236}">
                  <a16:creationId xmlns:a16="http://schemas.microsoft.com/office/drawing/2014/main" id="{EE0190EA-7B27-B646-A529-2C86C230079A}"/>
                </a:ext>
              </a:extLst>
            </p:cNvPr>
            <p:cNvSpPr/>
            <p:nvPr/>
          </p:nvSpPr>
          <p:spPr>
            <a:xfrm>
              <a:off x="2953628" y="2547736"/>
              <a:ext cx="942634" cy="499791"/>
            </a:xfrm>
            <a:custGeom>
              <a:avLst/>
              <a:gdLst/>
              <a:ahLst/>
              <a:cxnLst/>
              <a:rect l="l" t="t" r="r" b="b"/>
              <a:pathLst>
                <a:path w="28851" h="15297" extrusionOk="0">
                  <a:moveTo>
                    <a:pt x="28692" y="0"/>
                  </a:moveTo>
                  <a:lnTo>
                    <a:pt x="10863" y="14916"/>
                  </a:lnTo>
                  <a:lnTo>
                    <a:pt x="0" y="14916"/>
                  </a:lnTo>
                  <a:lnTo>
                    <a:pt x="0" y="15296"/>
                  </a:lnTo>
                  <a:lnTo>
                    <a:pt x="10926" y="15296"/>
                  </a:lnTo>
                  <a:lnTo>
                    <a:pt x="28851" y="348"/>
                  </a:lnTo>
                  <a:lnTo>
                    <a:pt x="28692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49;p38">
              <a:extLst>
                <a:ext uri="{FF2B5EF4-FFF2-40B4-BE49-F238E27FC236}">
                  <a16:creationId xmlns:a16="http://schemas.microsoft.com/office/drawing/2014/main" id="{173CEE27-81B4-7E4C-BB48-ADE5FA964BDD}"/>
                </a:ext>
              </a:extLst>
            </p:cNvPr>
            <p:cNvSpPr/>
            <p:nvPr/>
          </p:nvSpPr>
          <p:spPr>
            <a:xfrm>
              <a:off x="2953628" y="3787298"/>
              <a:ext cx="943680" cy="877453"/>
            </a:xfrm>
            <a:custGeom>
              <a:avLst/>
              <a:gdLst/>
              <a:ahLst/>
              <a:cxnLst/>
              <a:rect l="l" t="t" r="r" b="b"/>
              <a:pathLst>
                <a:path w="28883" h="26856" extrusionOk="0">
                  <a:moveTo>
                    <a:pt x="0" y="0"/>
                  </a:moveTo>
                  <a:lnTo>
                    <a:pt x="0" y="349"/>
                  </a:lnTo>
                  <a:lnTo>
                    <a:pt x="10514" y="349"/>
                  </a:lnTo>
                  <a:lnTo>
                    <a:pt x="28661" y="26856"/>
                  </a:lnTo>
                  <a:lnTo>
                    <a:pt x="28882" y="26539"/>
                  </a:lnTo>
                  <a:lnTo>
                    <a:pt x="10673" y="32"/>
                  </a:lnTo>
                  <a:lnTo>
                    <a:pt x="10609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50;p38">
              <a:extLst>
                <a:ext uri="{FF2B5EF4-FFF2-40B4-BE49-F238E27FC236}">
                  <a16:creationId xmlns:a16="http://schemas.microsoft.com/office/drawing/2014/main" id="{D777DF09-9251-724D-B2BF-71E9CA3C0FE3}"/>
                </a:ext>
              </a:extLst>
            </p:cNvPr>
            <p:cNvSpPr/>
            <p:nvPr/>
          </p:nvSpPr>
          <p:spPr>
            <a:xfrm>
              <a:off x="2953628" y="3535851"/>
              <a:ext cx="942634" cy="499791"/>
            </a:xfrm>
            <a:custGeom>
              <a:avLst/>
              <a:gdLst/>
              <a:ahLst/>
              <a:cxnLst/>
              <a:rect l="l" t="t" r="r" b="b"/>
              <a:pathLst>
                <a:path w="28851" h="15297" extrusionOk="0">
                  <a:moveTo>
                    <a:pt x="0" y="1"/>
                  </a:moveTo>
                  <a:lnTo>
                    <a:pt x="0" y="381"/>
                  </a:lnTo>
                  <a:lnTo>
                    <a:pt x="10863" y="381"/>
                  </a:lnTo>
                  <a:lnTo>
                    <a:pt x="28692" y="15297"/>
                  </a:lnTo>
                  <a:lnTo>
                    <a:pt x="28851" y="14949"/>
                  </a:lnTo>
                  <a:lnTo>
                    <a:pt x="10958" y="33"/>
                  </a:lnTo>
                  <a:lnTo>
                    <a:pt x="10926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51;p38">
              <a:extLst>
                <a:ext uri="{FF2B5EF4-FFF2-40B4-BE49-F238E27FC236}">
                  <a16:creationId xmlns:a16="http://schemas.microsoft.com/office/drawing/2014/main" id="{3FEA56B4-0CE8-8E4B-969F-455FEEBF6CFE}"/>
                </a:ext>
              </a:extLst>
            </p:cNvPr>
            <p:cNvSpPr/>
            <p:nvPr/>
          </p:nvSpPr>
          <p:spPr>
            <a:xfrm>
              <a:off x="2953628" y="3285449"/>
              <a:ext cx="939530" cy="12448"/>
            </a:xfrm>
            <a:custGeom>
              <a:avLst/>
              <a:gdLst/>
              <a:ahLst/>
              <a:cxnLst/>
              <a:rect l="l" t="t" r="r" b="b"/>
              <a:pathLst>
                <a:path w="28756" h="381" extrusionOk="0">
                  <a:moveTo>
                    <a:pt x="0" y="1"/>
                  </a:moveTo>
                  <a:lnTo>
                    <a:pt x="0" y="381"/>
                  </a:lnTo>
                  <a:lnTo>
                    <a:pt x="28756" y="381"/>
                  </a:lnTo>
                  <a:lnTo>
                    <a:pt x="28756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4442;p38">
              <a:extLst>
                <a:ext uri="{FF2B5EF4-FFF2-40B4-BE49-F238E27FC236}">
                  <a16:creationId xmlns:a16="http://schemas.microsoft.com/office/drawing/2014/main" id="{89F39147-2359-4D42-96FD-780FA144A1DC}"/>
                </a:ext>
              </a:extLst>
            </p:cNvPr>
            <p:cNvSpPr txBox="1"/>
            <p:nvPr/>
          </p:nvSpPr>
          <p:spPr>
            <a:xfrm>
              <a:off x="4719890" y="1399190"/>
              <a:ext cx="3674100" cy="28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Leadership and Company Buy-In</a:t>
              </a:r>
              <a:endParaRPr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endParaRPr>
            </a:p>
          </p:txBody>
        </p:sp>
        <p:sp>
          <p:nvSpPr>
            <p:cNvPr id="522" name="Google Shape;4443;p38">
              <a:extLst>
                <a:ext uri="{FF2B5EF4-FFF2-40B4-BE49-F238E27FC236}">
                  <a16:creationId xmlns:a16="http://schemas.microsoft.com/office/drawing/2014/main" id="{F9870A59-13AC-5743-AAD4-F727A60A9F64}"/>
                </a:ext>
              </a:extLst>
            </p:cNvPr>
            <p:cNvSpPr txBox="1"/>
            <p:nvPr/>
          </p:nvSpPr>
          <p:spPr>
            <a:xfrm>
              <a:off x="4719890" y="1683215"/>
              <a:ext cx="3674100" cy="3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Team Ready and Trained</a:t>
              </a:r>
              <a:endParaRPr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523" name="Google Shape;4444;p38">
              <a:extLst>
                <a:ext uri="{FF2B5EF4-FFF2-40B4-BE49-F238E27FC236}">
                  <a16:creationId xmlns:a16="http://schemas.microsoft.com/office/drawing/2014/main" id="{2D1D24D9-B62A-FA42-8259-E7D0E5C3D83A}"/>
                </a:ext>
              </a:extLst>
            </p:cNvPr>
            <p:cNvSpPr txBox="1"/>
            <p:nvPr/>
          </p:nvSpPr>
          <p:spPr>
            <a:xfrm>
              <a:off x="4719890" y="2189690"/>
              <a:ext cx="3674100" cy="28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Government Compliance Advisor(s)</a:t>
              </a:r>
              <a:endParaRPr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endParaRPr>
            </a:p>
          </p:txBody>
        </p:sp>
        <p:sp>
          <p:nvSpPr>
            <p:cNvPr id="524" name="Google Shape;4445;p38">
              <a:extLst>
                <a:ext uri="{FF2B5EF4-FFF2-40B4-BE49-F238E27FC236}">
                  <a16:creationId xmlns:a16="http://schemas.microsoft.com/office/drawing/2014/main" id="{0904EB80-098E-FB4B-8E4C-F5B2F4514B32}"/>
                </a:ext>
              </a:extLst>
            </p:cNvPr>
            <p:cNvSpPr txBox="1"/>
            <p:nvPr/>
          </p:nvSpPr>
          <p:spPr>
            <a:xfrm>
              <a:off x="4719890" y="2473715"/>
              <a:ext cx="3674100" cy="3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Compliance, Technology, Accounting, and Legal</a:t>
              </a:r>
              <a:endParaRPr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525" name="Google Shape;4446;p38">
              <a:extLst>
                <a:ext uri="{FF2B5EF4-FFF2-40B4-BE49-F238E27FC236}">
                  <a16:creationId xmlns:a16="http://schemas.microsoft.com/office/drawing/2014/main" id="{582F27D8-FB27-ED48-B96B-7278A457BFD1}"/>
                </a:ext>
              </a:extLst>
            </p:cNvPr>
            <p:cNvSpPr txBox="1"/>
            <p:nvPr/>
          </p:nvSpPr>
          <p:spPr>
            <a:xfrm>
              <a:off x="4719890" y="2980190"/>
              <a:ext cx="3674100" cy="28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Technology </a:t>
              </a:r>
              <a:endParaRPr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endParaRPr>
            </a:p>
          </p:txBody>
        </p:sp>
        <p:sp>
          <p:nvSpPr>
            <p:cNvPr id="526" name="Google Shape;4447;p38">
              <a:extLst>
                <a:ext uri="{FF2B5EF4-FFF2-40B4-BE49-F238E27FC236}">
                  <a16:creationId xmlns:a16="http://schemas.microsoft.com/office/drawing/2014/main" id="{22762B3B-2F1B-9A42-9699-F487991D82F4}"/>
                </a:ext>
              </a:extLst>
            </p:cNvPr>
            <p:cNvSpPr txBox="1"/>
            <p:nvPr/>
          </p:nvSpPr>
          <p:spPr>
            <a:xfrm>
              <a:off x="4719890" y="3264215"/>
              <a:ext cx="3674100" cy="3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Right system(s) to perform and stay compliant</a:t>
              </a:r>
              <a:endParaRPr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527" name="Google Shape;4448;p38">
              <a:extLst>
                <a:ext uri="{FF2B5EF4-FFF2-40B4-BE49-F238E27FC236}">
                  <a16:creationId xmlns:a16="http://schemas.microsoft.com/office/drawing/2014/main" id="{C4EC6A13-A493-624D-9A68-D0B5099BDB71}"/>
                </a:ext>
              </a:extLst>
            </p:cNvPr>
            <p:cNvSpPr txBox="1"/>
            <p:nvPr/>
          </p:nvSpPr>
          <p:spPr>
            <a:xfrm>
              <a:off x="4719890" y="3770690"/>
              <a:ext cx="3674100" cy="28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Project Plan and Strategy</a:t>
              </a:r>
              <a:endParaRPr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endParaRPr>
            </a:p>
          </p:txBody>
        </p:sp>
        <p:sp>
          <p:nvSpPr>
            <p:cNvPr id="528" name="Google Shape;4449;p38">
              <a:extLst>
                <a:ext uri="{FF2B5EF4-FFF2-40B4-BE49-F238E27FC236}">
                  <a16:creationId xmlns:a16="http://schemas.microsoft.com/office/drawing/2014/main" id="{7E3EEFEE-6F8A-124F-8B32-383D47CD473B}"/>
                </a:ext>
              </a:extLst>
            </p:cNvPr>
            <p:cNvSpPr txBox="1"/>
            <p:nvPr/>
          </p:nvSpPr>
          <p:spPr>
            <a:xfrm>
              <a:off x="4719890" y="4054715"/>
              <a:ext cx="3674100" cy="3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Near-Term and Long-Term</a:t>
              </a:r>
              <a:endParaRPr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529" name="Google Shape;4450;p38">
              <a:extLst>
                <a:ext uri="{FF2B5EF4-FFF2-40B4-BE49-F238E27FC236}">
                  <a16:creationId xmlns:a16="http://schemas.microsoft.com/office/drawing/2014/main" id="{03D302D5-E58F-C94F-98E4-5FD14C2FBD8F}"/>
                </a:ext>
              </a:extLst>
            </p:cNvPr>
            <p:cNvSpPr txBox="1"/>
            <p:nvPr/>
          </p:nvSpPr>
          <p:spPr>
            <a:xfrm>
              <a:off x="4719890" y="4561190"/>
              <a:ext cx="3674100" cy="28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Training and Education</a:t>
              </a:r>
              <a:endParaRPr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endParaRPr>
            </a:p>
          </p:txBody>
        </p:sp>
        <p:sp>
          <p:nvSpPr>
            <p:cNvPr id="530" name="Google Shape;4451;p38">
              <a:extLst>
                <a:ext uri="{FF2B5EF4-FFF2-40B4-BE49-F238E27FC236}">
                  <a16:creationId xmlns:a16="http://schemas.microsoft.com/office/drawing/2014/main" id="{EE9C3C9D-0077-024B-9A28-B4657F019068}"/>
                </a:ext>
              </a:extLst>
            </p:cNvPr>
            <p:cNvSpPr txBox="1"/>
            <p:nvPr/>
          </p:nvSpPr>
          <p:spPr>
            <a:xfrm>
              <a:off x="4719890" y="4845215"/>
              <a:ext cx="3674100" cy="3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FAR, CAS, GAAP, Internal Control, and Contracts</a:t>
              </a:r>
              <a:endParaRPr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F47ED0-21A0-AA44-AE01-9DD8D2CE2155}"/>
              </a:ext>
            </a:extLst>
          </p:cNvPr>
          <p:cNvSpPr txBox="1"/>
          <p:nvPr/>
        </p:nvSpPr>
        <p:spPr>
          <a:xfrm>
            <a:off x="469639" y="3152698"/>
            <a:ext cx="239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AWS Web Services</a:t>
            </a:r>
          </a:p>
          <a:p>
            <a:r>
              <a:rPr lang="en-US" dirty="0">
                <a:solidFill>
                  <a:schemeClr val="bg1"/>
                </a:solidFill>
              </a:rPr>
              <a:t>  “Company DATA”</a:t>
            </a:r>
          </a:p>
        </p:txBody>
      </p:sp>
      <p:pic>
        <p:nvPicPr>
          <p:cNvPr id="536" name="Picture 535" descr="A close up of a sign&#10;&#10;Description automatically generated">
            <a:extLst>
              <a:ext uri="{FF2B5EF4-FFF2-40B4-BE49-F238E27FC236}">
                <a16:creationId xmlns:a16="http://schemas.microsoft.com/office/drawing/2014/main" id="{9C6437DF-C6C7-46F7-90A8-9528B2887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81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5C649C-7038-49B5-9175-0C45C91F9958}"/>
              </a:ext>
            </a:extLst>
          </p:cNvPr>
          <p:cNvSpPr/>
          <p:nvPr/>
        </p:nvSpPr>
        <p:spPr>
          <a:xfrm>
            <a:off x="0" y="1899541"/>
            <a:ext cx="12192000" cy="305891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1D6B80-4A96-4348-9B0F-37F4E7297F42}"/>
              </a:ext>
            </a:extLst>
          </p:cNvPr>
          <p:cNvSpPr txBox="1">
            <a:spLocks/>
          </p:cNvSpPr>
          <p:nvPr/>
        </p:nvSpPr>
        <p:spPr>
          <a:xfrm>
            <a:off x="3955256" y="2601091"/>
            <a:ext cx="4281488" cy="16558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chemeClr val="bg1"/>
                </a:solidFill>
              </a:rPr>
              <a:t>Q&amp;A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7B78AC1-193D-4F6D-8111-DCF8AE5D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2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BBF461-A548-42B3-8AD1-907F5A763416}"/>
              </a:ext>
            </a:extLst>
          </p:cNvPr>
          <p:cNvSpPr/>
          <p:nvPr/>
        </p:nvSpPr>
        <p:spPr>
          <a:xfrm>
            <a:off x="0" y="0"/>
            <a:ext cx="591911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8191C0-EEB7-40FC-8820-7DDFBAE8A60C}"/>
              </a:ext>
            </a:extLst>
          </p:cNvPr>
          <p:cNvSpPr txBox="1">
            <a:spLocks/>
          </p:cNvSpPr>
          <p:nvPr/>
        </p:nvSpPr>
        <p:spPr>
          <a:xfrm>
            <a:off x="6909714" y="3429000"/>
            <a:ext cx="5565102" cy="31849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Matt Griffin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720-827-6519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hlinkClick r:id="rId3"/>
              </a:rPr>
              <a:t>mgriffin@ironwomancon.com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1E5B1-AD7F-4B7B-A0C1-0548ED2EDB0B}"/>
              </a:ext>
            </a:extLst>
          </p:cNvPr>
          <p:cNvSpPr txBox="1">
            <a:spLocks/>
          </p:cNvSpPr>
          <p:nvPr/>
        </p:nvSpPr>
        <p:spPr>
          <a:xfrm>
            <a:off x="6909714" y="731583"/>
            <a:ext cx="5060951" cy="2783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Jim Gilbert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720-212-1715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hlinkClick r:id="rId3"/>
              </a:rPr>
              <a:t>jim@jimgilbertcpa.com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8134BA4-269A-4D0F-903A-60CA8517C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714" y="2305023"/>
            <a:ext cx="3243940" cy="8172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BC9D14-9374-4F43-811A-9814A5D6A4AB}"/>
              </a:ext>
            </a:extLst>
          </p:cNvPr>
          <p:cNvSpPr txBox="1">
            <a:spLocks/>
          </p:cNvSpPr>
          <p:nvPr/>
        </p:nvSpPr>
        <p:spPr>
          <a:xfrm>
            <a:off x="990600" y="3088482"/>
            <a:ext cx="3952875" cy="681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F9CB09B-7CFA-4D21-8AAC-E1A2E4B78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910" y="5088722"/>
            <a:ext cx="3541967" cy="546038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E10449E-3216-4569-8500-8BE897464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2233" y="5989830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3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9D060D-2176-48D4-85CA-0D1A38EC533B}"/>
              </a:ext>
            </a:extLst>
          </p:cNvPr>
          <p:cNvSpPr/>
          <p:nvPr/>
        </p:nvSpPr>
        <p:spPr>
          <a:xfrm>
            <a:off x="0" y="7582"/>
            <a:ext cx="12192000" cy="3058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</a:t>
            </a:r>
            <a:fld id="{F470E458-E7C2-4395-B75D-476A174CEE45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F35F-320E-4E14-8A14-B9497A80AE6F}"/>
              </a:ext>
            </a:extLst>
          </p:cNvPr>
          <p:cNvSpPr txBox="1">
            <a:spLocks/>
          </p:cNvSpPr>
          <p:nvPr/>
        </p:nvSpPr>
        <p:spPr>
          <a:xfrm>
            <a:off x="2640946" y="324292"/>
            <a:ext cx="6034875" cy="48433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Government Contracting – Why?</a:t>
            </a:r>
          </a:p>
          <a:p>
            <a:r>
              <a:rPr lang="en-US" sz="2000">
                <a:solidFill>
                  <a:schemeClr val="bg1"/>
                </a:solidFill>
                <a:cs typeface="Arial"/>
              </a:rPr>
              <a:t>Where to Begin </a:t>
            </a:r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  <a:cs typeface="Arial"/>
              </a:rPr>
              <a:t>COVID-19 Impact </a:t>
            </a:r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Government Compliance </a:t>
            </a:r>
            <a:endParaRPr lang="en-US" sz="2000">
              <a:solidFill>
                <a:schemeClr val="bg1"/>
              </a:solidFill>
              <a:cs typeface="Arial" panose="020B0604020202020204"/>
            </a:endParaRPr>
          </a:p>
          <a:p>
            <a:r>
              <a:rPr lang="en-US" sz="2000">
                <a:solidFill>
                  <a:schemeClr val="bg1"/>
                </a:solidFill>
              </a:rPr>
              <a:t>Company Preparedness </a:t>
            </a:r>
            <a:endParaRPr lang="en-US" sz="2000">
              <a:solidFill>
                <a:schemeClr val="bg1"/>
              </a:solidFill>
              <a:cs typeface="Arial" panose="020B0604020202020204"/>
            </a:endParaRPr>
          </a:p>
          <a:p>
            <a:r>
              <a:rPr lang="en-US" sz="2000">
                <a:solidFill>
                  <a:schemeClr val="bg1"/>
                </a:solidFill>
              </a:rPr>
              <a:t>Fixed Price vs Cost Reimbursable </a:t>
            </a:r>
            <a:endParaRPr lang="en-US" sz="2000">
              <a:solidFill>
                <a:schemeClr val="bg1"/>
              </a:solidFill>
              <a:cs typeface="Arial" panose="020B06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823509-8397-4DBE-A960-C928EC03860D}"/>
              </a:ext>
            </a:extLst>
          </p:cNvPr>
          <p:cNvSpPr txBox="1"/>
          <p:nvPr/>
        </p:nvSpPr>
        <p:spPr>
          <a:xfrm>
            <a:off x="470721" y="1006239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0" name="Google Shape;779;p33">
            <a:extLst>
              <a:ext uri="{FF2B5EF4-FFF2-40B4-BE49-F238E27FC236}">
                <a16:creationId xmlns:a16="http://schemas.microsoft.com/office/drawing/2014/main" id="{BE3D7409-78A1-5E47-8BB7-81CB4F71EA74}"/>
              </a:ext>
            </a:extLst>
          </p:cNvPr>
          <p:cNvGrpSpPr/>
          <p:nvPr/>
        </p:nvGrpSpPr>
        <p:grpSpPr>
          <a:xfrm>
            <a:off x="4975643" y="3330973"/>
            <a:ext cx="1581866" cy="1581893"/>
            <a:chOff x="2989675" y="1420050"/>
            <a:chExt cx="1581866" cy="1581893"/>
          </a:xfrm>
        </p:grpSpPr>
        <p:sp>
          <p:nvSpPr>
            <p:cNvPr id="31" name="Google Shape;780;p33">
              <a:extLst>
                <a:ext uri="{FF2B5EF4-FFF2-40B4-BE49-F238E27FC236}">
                  <a16:creationId xmlns:a16="http://schemas.microsoft.com/office/drawing/2014/main" id="{6186A1F7-037B-F44F-9E78-5C927D38602E}"/>
                </a:ext>
              </a:extLst>
            </p:cNvPr>
            <p:cNvSpPr/>
            <p:nvPr/>
          </p:nvSpPr>
          <p:spPr>
            <a:xfrm>
              <a:off x="2989675" y="1420050"/>
              <a:ext cx="1581866" cy="1581893"/>
            </a:xfrm>
            <a:custGeom>
              <a:avLst/>
              <a:gdLst/>
              <a:ahLst/>
              <a:cxnLst/>
              <a:rect l="l" t="t" r="r" b="b"/>
              <a:pathLst>
                <a:path w="56774" h="56775" extrusionOk="0">
                  <a:moveTo>
                    <a:pt x="56774" y="1"/>
                  </a:moveTo>
                  <a:cubicBezTo>
                    <a:pt x="25418" y="1"/>
                    <a:pt x="0" y="25419"/>
                    <a:pt x="0" y="56775"/>
                  </a:cubicBezTo>
                  <a:lnTo>
                    <a:pt x="56774" y="56775"/>
                  </a:lnTo>
                  <a:lnTo>
                    <a:pt x="567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81;p33">
              <a:extLst>
                <a:ext uri="{FF2B5EF4-FFF2-40B4-BE49-F238E27FC236}">
                  <a16:creationId xmlns:a16="http://schemas.microsoft.com/office/drawing/2014/main" id="{E38B8C39-AA51-714D-95FC-B46C3E02AA8C}"/>
                </a:ext>
              </a:extLst>
            </p:cNvPr>
            <p:cNvSpPr/>
            <p:nvPr/>
          </p:nvSpPr>
          <p:spPr>
            <a:xfrm>
              <a:off x="2989675" y="1984202"/>
              <a:ext cx="1581866" cy="1017734"/>
            </a:xfrm>
            <a:custGeom>
              <a:avLst/>
              <a:gdLst/>
              <a:ahLst/>
              <a:cxnLst/>
              <a:rect l="l" t="t" r="r" b="b"/>
              <a:pathLst>
                <a:path w="56774" h="36527" extrusionOk="0">
                  <a:moveTo>
                    <a:pt x="0" y="1"/>
                  </a:moveTo>
                  <a:lnTo>
                    <a:pt x="0" y="36527"/>
                  </a:lnTo>
                  <a:lnTo>
                    <a:pt x="567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3" name="Google Shape;782;p33">
            <a:extLst>
              <a:ext uri="{FF2B5EF4-FFF2-40B4-BE49-F238E27FC236}">
                <a16:creationId xmlns:a16="http://schemas.microsoft.com/office/drawing/2014/main" id="{D593BB68-61A6-014E-BD5B-68C4554C4998}"/>
              </a:ext>
            </a:extLst>
          </p:cNvPr>
          <p:cNvCxnSpPr>
            <a:cxnSpLocks/>
          </p:cNvCxnSpPr>
          <p:nvPr/>
        </p:nvCxnSpPr>
        <p:spPr>
          <a:xfrm>
            <a:off x="2871437" y="4911860"/>
            <a:ext cx="7371378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" name="Google Shape;784;p33">
            <a:extLst>
              <a:ext uri="{FF2B5EF4-FFF2-40B4-BE49-F238E27FC236}">
                <a16:creationId xmlns:a16="http://schemas.microsoft.com/office/drawing/2014/main" id="{D4626A91-5800-A946-BBC7-A01458796CF7}"/>
              </a:ext>
            </a:extLst>
          </p:cNvPr>
          <p:cNvGrpSpPr/>
          <p:nvPr/>
        </p:nvGrpSpPr>
        <p:grpSpPr>
          <a:xfrm>
            <a:off x="6577960" y="3331372"/>
            <a:ext cx="1582841" cy="1581893"/>
            <a:chOff x="4571495" y="1420050"/>
            <a:chExt cx="1582841" cy="1581893"/>
          </a:xfrm>
        </p:grpSpPr>
        <p:sp>
          <p:nvSpPr>
            <p:cNvPr id="35" name="Google Shape;785;p33">
              <a:extLst>
                <a:ext uri="{FF2B5EF4-FFF2-40B4-BE49-F238E27FC236}">
                  <a16:creationId xmlns:a16="http://schemas.microsoft.com/office/drawing/2014/main" id="{9449CCC3-06C5-474B-BC8E-A110DF123CD6}"/>
                </a:ext>
              </a:extLst>
            </p:cNvPr>
            <p:cNvSpPr/>
            <p:nvPr/>
          </p:nvSpPr>
          <p:spPr>
            <a:xfrm>
              <a:off x="4571495" y="1420050"/>
              <a:ext cx="1582841" cy="1581893"/>
            </a:xfrm>
            <a:custGeom>
              <a:avLst/>
              <a:gdLst/>
              <a:ahLst/>
              <a:cxnLst/>
              <a:rect l="l" t="t" r="r" b="b"/>
              <a:pathLst>
                <a:path w="56809" h="56775" extrusionOk="0">
                  <a:moveTo>
                    <a:pt x="1" y="1"/>
                  </a:moveTo>
                  <a:lnTo>
                    <a:pt x="1" y="56775"/>
                  </a:lnTo>
                  <a:lnTo>
                    <a:pt x="56775" y="56775"/>
                  </a:lnTo>
                  <a:cubicBezTo>
                    <a:pt x="56808" y="25419"/>
                    <a:pt x="31357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86;p33">
              <a:extLst>
                <a:ext uri="{FF2B5EF4-FFF2-40B4-BE49-F238E27FC236}">
                  <a16:creationId xmlns:a16="http://schemas.microsoft.com/office/drawing/2014/main" id="{797448B2-D0A8-554D-AA62-7682BABE4045}"/>
                </a:ext>
              </a:extLst>
            </p:cNvPr>
            <p:cNvSpPr/>
            <p:nvPr/>
          </p:nvSpPr>
          <p:spPr>
            <a:xfrm>
              <a:off x="4571495" y="1420050"/>
              <a:ext cx="1018681" cy="1581893"/>
            </a:xfrm>
            <a:custGeom>
              <a:avLst/>
              <a:gdLst/>
              <a:ahLst/>
              <a:cxnLst/>
              <a:rect l="l" t="t" r="r" b="b"/>
              <a:pathLst>
                <a:path w="36561" h="56775" extrusionOk="0">
                  <a:moveTo>
                    <a:pt x="1" y="1"/>
                  </a:moveTo>
                  <a:lnTo>
                    <a:pt x="36560" y="56775"/>
                  </a:lnTo>
                  <a:lnTo>
                    <a:pt x="365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787;p33">
            <a:extLst>
              <a:ext uri="{FF2B5EF4-FFF2-40B4-BE49-F238E27FC236}">
                <a16:creationId xmlns:a16="http://schemas.microsoft.com/office/drawing/2014/main" id="{4D478403-81AF-0845-9431-BE2692191E7C}"/>
              </a:ext>
            </a:extLst>
          </p:cNvPr>
          <p:cNvGrpSpPr/>
          <p:nvPr/>
        </p:nvGrpSpPr>
        <p:grpSpPr>
          <a:xfrm>
            <a:off x="4975898" y="4911860"/>
            <a:ext cx="1581866" cy="1581893"/>
            <a:chOff x="2989675" y="3001893"/>
            <a:chExt cx="1581866" cy="1581893"/>
          </a:xfrm>
        </p:grpSpPr>
        <p:sp>
          <p:nvSpPr>
            <p:cNvPr id="38" name="Google Shape;788;p33">
              <a:extLst>
                <a:ext uri="{FF2B5EF4-FFF2-40B4-BE49-F238E27FC236}">
                  <a16:creationId xmlns:a16="http://schemas.microsoft.com/office/drawing/2014/main" id="{8D69C153-8AF4-5F4D-8499-48536B525459}"/>
                </a:ext>
              </a:extLst>
            </p:cNvPr>
            <p:cNvSpPr/>
            <p:nvPr/>
          </p:nvSpPr>
          <p:spPr>
            <a:xfrm>
              <a:off x="2989675" y="3001893"/>
              <a:ext cx="1581866" cy="1581893"/>
            </a:xfrm>
            <a:custGeom>
              <a:avLst/>
              <a:gdLst/>
              <a:ahLst/>
              <a:cxnLst/>
              <a:rect l="l" t="t" r="r" b="b"/>
              <a:pathLst>
                <a:path w="56774" h="56775" extrusionOk="0">
                  <a:moveTo>
                    <a:pt x="0" y="1"/>
                  </a:moveTo>
                  <a:cubicBezTo>
                    <a:pt x="0" y="31357"/>
                    <a:pt x="25418" y="56775"/>
                    <a:pt x="56774" y="56775"/>
                  </a:cubicBezTo>
                  <a:lnTo>
                    <a:pt x="567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89;p33">
              <a:extLst>
                <a:ext uri="{FF2B5EF4-FFF2-40B4-BE49-F238E27FC236}">
                  <a16:creationId xmlns:a16="http://schemas.microsoft.com/office/drawing/2014/main" id="{EA1E66F5-D45F-9B4F-9710-28FB6983680C}"/>
                </a:ext>
              </a:extLst>
            </p:cNvPr>
            <p:cNvSpPr/>
            <p:nvPr/>
          </p:nvSpPr>
          <p:spPr>
            <a:xfrm>
              <a:off x="3553800" y="3001893"/>
              <a:ext cx="1017734" cy="1581893"/>
            </a:xfrm>
            <a:custGeom>
              <a:avLst/>
              <a:gdLst/>
              <a:ahLst/>
              <a:cxnLst/>
              <a:rect l="l" t="t" r="r" b="b"/>
              <a:pathLst>
                <a:path w="36527" h="56775" extrusionOk="0">
                  <a:moveTo>
                    <a:pt x="1" y="1"/>
                  </a:moveTo>
                  <a:lnTo>
                    <a:pt x="1" y="56775"/>
                  </a:lnTo>
                  <a:lnTo>
                    <a:pt x="36527" y="567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790;p33">
            <a:extLst>
              <a:ext uri="{FF2B5EF4-FFF2-40B4-BE49-F238E27FC236}">
                <a16:creationId xmlns:a16="http://schemas.microsoft.com/office/drawing/2014/main" id="{EFEAE4AE-1BC3-2740-A37D-2A53C5BCDE31}"/>
              </a:ext>
            </a:extLst>
          </p:cNvPr>
          <p:cNvGrpSpPr/>
          <p:nvPr/>
        </p:nvGrpSpPr>
        <p:grpSpPr>
          <a:xfrm>
            <a:off x="6581951" y="4911860"/>
            <a:ext cx="1582841" cy="1581893"/>
            <a:chOff x="4571495" y="3001893"/>
            <a:chExt cx="1582841" cy="1581893"/>
          </a:xfrm>
        </p:grpSpPr>
        <p:sp>
          <p:nvSpPr>
            <p:cNvPr id="41" name="Google Shape;791;p33">
              <a:extLst>
                <a:ext uri="{FF2B5EF4-FFF2-40B4-BE49-F238E27FC236}">
                  <a16:creationId xmlns:a16="http://schemas.microsoft.com/office/drawing/2014/main" id="{9D0D4D6B-173C-7444-9CF5-FEBAB0A50AC0}"/>
                </a:ext>
              </a:extLst>
            </p:cNvPr>
            <p:cNvSpPr/>
            <p:nvPr/>
          </p:nvSpPr>
          <p:spPr>
            <a:xfrm>
              <a:off x="4571495" y="3001893"/>
              <a:ext cx="1581893" cy="1581893"/>
            </a:xfrm>
            <a:custGeom>
              <a:avLst/>
              <a:gdLst/>
              <a:ahLst/>
              <a:cxnLst/>
              <a:rect l="l" t="t" r="r" b="b"/>
              <a:pathLst>
                <a:path w="56775" h="56775" extrusionOk="0">
                  <a:moveTo>
                    <a:pt x="1" y="1"/>
                  </a:moveTo>
                  <a:lnTo>
                    <a:pt x="1" y="56775"/>
                  </a:lnTo>
                  <a:cubicBezTo>
                    <a:pt x="31357" y="56775"/>
                    <a:pt x="56775" y="31357"/>
                    <a:pt x="56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92;p33">
              <a:extLst>
                <a:ext uri="{FF2B5EF4-FFF2-40B4-BE49-F238E27FC236}">
                  <a16:creationId xmlns:a16="http://schemas.microsoft.com/office/drawing/2014/main" id="{774FA046-D977-B240-ADBC-91091C48049C}"/>
                </a:ext>
              </a:extLst>
            </p:cNvPr>
            <p:cNvSpPr/>
            <p:nvPr/>
          </p:nvSpPr>
          <p:spPr>
            <a:xfrm>
              <a:off x="4571495" y="3001893"/>
              <a:ext cx="1582841" cy="1018681"/>
            </a:xfrm>
            <a:custGeom>
              <a:avLst/>
              <a:gdLst/>
              <a:ahLst/>
              <a:cxnLst/>
              <a:rect l="l" t="t" r="r" b="b"/>
              <a:pathLst>
                <a:path w="56809" h="36561" extrusionOk="0">
                  <a:moveTo>
                    <a:pt x="56808" y="1"/>
                  </a:moveTo>
                  <a:lnTo>
                    <a:pt x="1" y="36560"/>
                  </a:lnTo>
                  <a:lnTo>
                    <a:pt x="56808" y="36560"/>
                  </a:lnTo>
                  <a:lnTo>
                    <a:pt x="568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793;p33">
            <a:extLst>
              <a:ext uri="{FF2B5EF4-FFF2-40B4-BE49-F238E27FC236}">
                <a16:creationId xmlns:a16="http://schemas.microsoft.com/office/drawing/2014/main" id="{156F0958-C200-EE48-9D98-05B9553B2080}"/>
              </a:ext>
            </a:extLst>
          </p:cNvPr>
          <p:cNvSpPr/>
          <p:nvPr/>
        </p:nvSpPr>
        <p:spPr>
          <a:xfrm>
            <a:off x="5462901" y="3893863"/>
            <a:ext cx="2190633" cy="2037000"/>
          </a:xfrm>
          <a:custGeom>
            <a:avLst/>
            <a:gdLst/>
            <a:ahLst/>
            <a:cxnLst/>
            <a:rect l="l" t="t" r="r" b="b"/>
            <a:pathLst>
              <a:path w="78623" h="73109" extrusionOk="0">
                <a:moveTo>
                  <a:pt x="39270" y="1"/>
                </a:moveTo>
                <a:cubicBezTo>
                  <a:pt x="21669" y="1"/>
                  <a:pt x="6150" y="12767"/>
                  <a:pt x="3236" y="30700"/>
                </a:cubicBezTo>
                <a:cubicBezTo>
                  <a:pt x="0" y="50648"/>
                  <a:pt x="13543" y="69395"/>
                  <a:pt x="33457" y="72630"/>
                </a:cubicBezTo>
                <a:cubicBezTo>
                  <a:pt x="35446" y="72953"/>
                  <a:pt x="37422" y="73109"/>
                  <a:pt x="39372" y="73109"/>
                </a:cubicBezTo>
                <a:cubicBezTo>
                  <a:pt x="56988" y="73109"/>
                  <a:pt x="72474" y="60368"/>
                  <a:pt x="75387" y="42409"/>
                </a:cubicBezTo>
                <a:cubicBezTo>
                  <a:pt x="78623" y="22494"/>
                  <a:pt x="65113" y="3714"/>
                  <a:pt x="45166" y="479"/>
                </a:cubicBezTo>
                <a:cubicBezTo>
                  <a:pt x="43184" y="157"/>
                  <a:pt x="41214" y="1"/>
                  <a:pt x="39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794;p33">
            <a:extLst>
              <a:ext uri="{FF2B5EF4-FFF2-40B4-BE49-F238E27FC236}">
                <a16:creationId xmlns:a16="http://schemas.microsoft.com/office/drawing/2014/main" id="{02C9CB65-2C6D-DB49-90BF-49CA1FADC28B}"/>
              </a:ext>
            </a:extLst>
          </p:cNvPr>
          <p:cNvSpPr/>
          <p:nvPr/>
        </p:nvSpPr>
        <p:spPr>
          <a:xfrm>
            <a:off x="5648770" y="4002915"/>
            <a:ext cx="1818892" cy="1818892"/>
          </a:xfrm>
          <a:custGeom>
            <a:avLst/>
            <a:gdLst/>
            <a:ahLst/>
            <a:cxnLst/>
            <a:rect l="l" t="t" r="r" b="b"/>
            <a:pathLst>
              <a:path w="65281" h="65281" extrusionOk="0">
                <a:moveTo>
                  <a:pt x="32624" y="2135"/>
                </a:moveTo>
                <a:cubicBezTo>
                  <a:pt x="49503" y="2135"/>
                  <a:pt x="63146" y="15778"/>
                  <a:pt x="63146" y="32657"/>
                </a:cubicBezTo>
                <a:cubicBezTo>
                  <a:pt x="63179" y="49502"/>
                  <a:pt x="49503" y="63179"/>
                  <a:pt x="32624" y="63179"/>
                </a:cubicBezTo>
                <a:cubicBezTo>
                  <a:pt x="15779" y="63179"/>
                  <a:pt x="2102" y="49502"/>
                  <a:pt x="2102" y="32657"/>
                </a:cubicBezTo>
                <a:cubicBezTo>
                  <a:pt x="2102" y="15778"/>
                  <a:pt x="15779" y="2135"/>
                  <a:pt x="32624" y="2135"/>
                </a:cubicBezTo>
                <a:close/>
                <a:moveTo>
                  <a:pt x="32624" y="0"/>
                </a:moveTo>
                <a:cubicBezTo>
                  <a:pt x="14611" y="0"/>
                  <a:pt x="1" y="14611"/>
                  <a:pt x="1" y="32624"/>
                </a:cubicBezTo>
                <a:cubicBezTo>
                  <a:pt x="1" y="50670"/>
                  <a:pt x="14611" y="65280"/>
                  <a:pt x="32624" y="65280"/>
                </a:cubicBezTo>
                <a:cubicBezTo>
                  <a:pt x="50670" y="65280"/>
                  <a:pt x="65281" y="50670"/>
                  <a:pt x="65281" y="32624"/>
                </a:cubicBezTo>
                <a:cubicBezTo>
                  <a:pt x="65281" y="14611"/>
                  <a:pt x="50670" y="0"/>
                  <a:pt x="326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795;p33">
            <a:extLst>
              <a:ext uri="{FF2B5EF4-FFF2-40B4-BE49-F238E27FC236}">
                <a16:creationId xmlns:a16="http://schemas.microsoft.com/office/drawing/2014/main" id="{B96A97D7-19E6-D34F-A73E-E3C7BDE56D81}"/>
              </a:ext>
            </a:extLst>
          </p:cNvPr>
          <p:cNvGrpSpPr/>
          <p:nvPr/>
        </p:nvGrpSpPr>
        <p:grpSpPr>
          <a:xfrm>
            <a:off x="5421999" y="5277299"/>
            <a:ext cx="851367" cy="751563"/>
            <a:chOff x="3435776" y="3367332"/>
            <a:chExt cx="851367" cy="751563"/>
          </a:xfrm>
        </p:grpSpPr>
        <p:sp>
          <p:nvSpPr>
            <p:cNvPr id="46" name="Google Shape;796;p33">
              <a:extLst>
                <a:ext uri="{FF2B5EF4-FFF2-40B4-BE49-F238E27FC236}">
                  <a16:creationId xmlns:a16="http://schemas.microsoft.com/office/drawing/2014/main" id="{7E07F895-4AFD-C747-9972-8377BC752555}"/>
                </a:ext>
              </a:extLst>
            </p:cNvPr>
            <p:cNvSpPr/>
            <p:nvPr/>
          </p:nvSpPr>
          <p:spPr>
            <a:xfrm>
              <a:off x="3435776" y="3367332"/>
              <a:ext cx="851367" cy="751563"/>
            </a:xfrm>
            <a:custGeom>
              <a:avLst/>
              <a:gdLst/>
              <a:ahLst/>
              <a:cxnLst/>
              <a:rect l="l" t="t" r="r" b="b"/>
              <a:pathLst>
                <a:path w="30556" h="26974" extrusionOk="0">
                  <a:moveTo>
                    <a:pt x="15264" y="1"/>
                  </a:moveTo>
                  <a:cubicBezTo>
                    <a:pt x="12464" y="1"/>
                    <a:pt x="9635" y="867"/>
                    <a:pt x="7206" y="2663"/>
                  </a:cubicBezTo>
                  <a:cubicBezTo>
                    <a:pt x="1235" y="7099"/>
                    <a:pt x="0" y="15572"/>
                    <a:pt x="4437" y="21543"/>
                  </a:cubicBezTo>
                  <a:cubicBezTo>
                    <a:pt x="7098" y="25098"/>
                    <a:pt x="11166" y="26974"/>
                    <a:pt x="15282" y="26974"/>
                  </a:cubicBezTo>
                  <a:cubicBezTo>
                    <a:pt x="18081" y="26974"/>
                    <a:pt x="20901" y="26107"/>
                    <a:pt x="23317" y="24312"/>
                  </a:cubicBezTo>
                  <a:cubicBezTo>
                    <a:pt x="29288" y="19875"/>
                    <a:pt x="30556" y="11402"/>
                    <a:pt x="26086" y="5431"/>
                  </a:cubicBezTo>
                  <a:cubicBezTo>
                    <a:pt x="23445" y="1877"/>
                    <a:pt x="19385" y="1"/>
                    <a:pt x="15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97;p33">
              <a:extLst>
                <a:ext uri="{FF2B5EF4-FFF2-40B4-BE49-F238E27FC236}">
                  <a16:creationId xmlns:a16="http://schemas.microsoft.com/office/drawing/2014/main" id="{4D8C0B1A-F4CE-B544-99E1-64AD94BCD793}"/>
                </a:ext>
              </a:extLst>
            </p:cNvPr>
            <p:cNvSpPr/>
            <p:nvPr/>
          </p:nvSpPr>
          <p:spPr>
            <a:xfrm>
              <a:off x="3563106" y="3470784"/>
              <a:ext cx="597651" cy="544433"/>
            </a:xfrm>
            <a:custGeom>
              <a:avLst/>
              <a:gdLst/>
              <a:ahLst/>
              <a:cxnLst/>
              <a:rect l="l" t="t" r="r" b="b"/>
              <a:pathLst>
                <a:path w="21450" h="19540" extrusionOk="0">
                  <a:moveTo>
                    <a:pt x="10708" y="0"/>
                  </a:moveTo>
                  <a:cubicBezTo>
                    <a:pt x="8206" y="0"/>
                    <a:pt x="5704" y="951"/>
                    <a:pt x="3803" y="2853"/>
                  </a:cubicBezTo>
                  <a:cubicBezTo>
                    <a:pt x="0" y="6655"/>
                    <a:pt x="0" y="12860"/>
                    <a:pt x="3803" y="16662"/>
                  </a:cubicBezTo>
                  <a:cubicBezTo>
                    <a:pt x="5704" y="18580"/>
                    <a:pt x="8206" y="19539"/>
                    <a:pt x="10708" y="19539"/>
                  </a:cubicBezTo>
                  <a:cubicBezTo>
                    <a:pt x="13210" y="19539"/>
                    <a:pt x="15712" y="18580"/>
                    <a:pt x="17613" y="16662"/>
                  </a:cubicBezTo>
                  <a:cubicBezTo>
                    <a:pt x="21449" y="12860"/>
                    <a:pt x="21449" y="6655"/>
                    <a:pt x="17613" y="2853"/>
                  </a:cubicBezTo>
                  <a:cubicBezTo>
                    <a:pt x="15712" y="951"/>
                    <a:pt x="13210" y="0"/>
                    <a:pt x="10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5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/>
            </a:p>
          </p:txBody>
        </p:sp>
      </p:grpSp>
      <p:grpSp>
        <p:nvGrpSpPr>
          <p:cNvPr id="48" name="Google Shape;798;p33">
            <a:extLst>
              <a:ext uri="{FF2B5EF4-FFF2-40B4-BE49-F238E27FC236}">
                <a16:creationId xmlns:a16="http://schemas.microsoft.com/office/drawing/2014/main" id="{1E656917-6B9B-AD46-B77A-43231B5D16F5}"/>
              </a:ext>
            </a:extLst>
          </p:cNvPr>
          <p:cNvGrpSpPr/>
          <p:nvPr/>
        </p:nvGrpSpPr>
        <p:grpSpPr>
          <a:xfrm>
            <a:off x="6918338" y="3796122"/>
            <a:ext cx="824424" cy="750978"/>
            <a:chOff x="4932115" y="1886155"/>
            <a:chExt cx="824424" cy="750978"/>
          </a:xfrm>
        </p:grpSpPr>
        <p:sp>
          <p:nvSpPr>
            <p:cNvPr id="49" name="Google Shape;799;p33">
              <a:extLst>
                <a:ext uri="{FF2B5EF4-FFF2-40B4-BE49-F238E27FC236}">
                  <a16:creationId xmlns:a16="http://schemas.microsoft.com/office/drawing/2014/main" id="{6F5A318F-E3DF-264C-B92B-3C636977F4E9}"/>
                </a:ext>
              </a:extLst>
            </p:cNvPr>
            <p:cNvSpPr/>
            <p:nvPr/>
          </p:nvSpPr>
          <p:spPr>
            <a:xfrm>
              <a:off x="4932115" y="1886155"/>
              <a:ext cx="824424" cy="750978"/>
            </a:xfrm>
            <a:custGeom>
              <a:avLst/>
              <a:gdLst/>
              <a:ahLst/>
              <a:cxnLst/>
              <a:rect l="l" t="t" r="r" b="b"/>
              <a:pathLst>
                <a:path w="29589" h="26953" extrusionOk="0">
                  <a:moveTo>
                    <a:pt x="14794" y="0"/>
                  </a:moveTo>
                  <a:cubicBezTo>
                    <a:pt x="11342" y="0"/>
                    <a:pt x="7889" y="1318"/>
                    <a:pt x="5271" y="3953"/>
                  </a:cubicBezTo>
                  <a:cubicBezTo>
                    <a:pt x="1" y="9224"/>
                    <a:pt x="1" y="17763"/>
                    <a:pt x="5271" y="23000"/>
                  </a:cubicBezTo>
                  <a:cubicBezTo>
                    <a:pt x="7889" y="25635"/>
                    <a:pt x="11342" y="26953"/>
                    <a:pt x="14794" y="26953"/>
                  </a:cubicBezTo>
                  <a:cubicBezTo>
                    <a:pt x="18247" y="26953"/>
                    <a:pt x="21699" y="25635"/>
                    <a:pt x="24318" y="23000"/>
                  </a:cubicBezTo>
                  <a:cubicBezTo>
                    <a:pt x="29588" y="17763"/>
                    <a:pt x="29588" y="9224"/>
                    <a:pt x="24318" y="3953"/>
                  </a:cubicBezTo>
                  <a:cubicBezTo>
                    <a:pt x="21699" y="1318"/>
                    <a:pt x="18247" y="0"/>
                    <a:pt x="14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00;p33">
              <a:extLst>
                <a:ext uri="{FF2B5EF4-FFF2-40B4-BE49-F238E27FC236}">
                  <a16:creationId xmlns:a16="http://schemas.microsoft.com/office/drawing/2014/main" id="{18936174-DE4A-5A40-BCC9-2ACBC5D89850}"/>
                </a:ext>
              </a:extLst>
            </p:cNvPr>
            <p:cNvSpPr/>
            <p:nvPr/>
          </p:nvSpPr>
          <p:spPr>
            <a:xfrm>
              <a:off x="5072457" y="1989775"/>
              <a:ext cx="544656" cy="544684"/>
            </a:xfrm>
            <a:custGeom>
              <a:avLst/>
              <a:gdLst/>
              <a:ahLst/>
              <a:cxnLst/>
              <a:rect l="l" t="t" r="r" b="b"/>
              <a:pathLst>
                <a:path w="19548" h="19549" extrusionOk="0">
                  <a:moveTo>
                    <a:pt x="9774" y="1"/>
                  </a:moveTo>
                  <a:cubicBezTo>
                    <a:pt x="4370" y="1"/>
                    <a:pt x="0" y="4371"/>
                    <a:pt x="0" y="9774"/>
                  </a:cubicBezTo>
                  <a:cubicBezTo>
                    <a:pt x="0" y="15145"/>
                    <a:pt x="4370" y="19548"/>
                    <a:pt x="9774" y="19548"/>
                  </a:cubicBezTo>
                  <a:cubicBezTo>
                    <a:pt x="15145" y="19548"/>
                    <a:pt x="19548" y="15145"/>
                    <a:pt x="19548" y="9774"/>
                  </a:cubicBezTo>
                  <a:cubicBezTo>
                    <a:pt x="19548" y="4371"/>
                    <a:pt x="15145" y="1"/>
                    <a:pt x="9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5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/>
            </a:p>
          </p:txBody>
        </p:sp>
      </p:grpSp>
      <p:grpSp>
        <p:nvGrpSpPr>
          <p:cNvPr id="51" name="Google Shape;801;p33">
            <a:extLst>
              <a:ext uri="{FF2B5EF4-FFF2-40B4-BE49-F238E27FC236}">
                <a16:creationId xmlns:a16="http://schemas.microsoft.com/office/drawing/2014/main" id="{6ED70DD9-24C0-5A48-9EE9-B153300A1E40}"/>
              </a:ext>
            </a:extLst>
          </p:cNvPr>
          <p:cNvGrpSpPr/>
          <p:nvPr/>
        </p:nvGrpSpPr>
        <p:grpSpPr>
          <a:xfrm>
            <a:off x="6918338" y="5276659"/>
            <a:ext cx="824424" cy="751925"/>
            <a:chOff x="4932115" y="3366692"/>
            <a:chExt cx="824424" cy="751925"/>
          </a:xfrm>
        </p:grpSpPr>
        <p:sp>
          <p:nvSpPr>
            <p:cNvPr id="52" name="Google Shape;802;p33">
              <a:extLst>
                <a:ext uri="{FF2B5EF4-FFF2-40B4-BE49-F238E27FC236}">
                  <a16:creationId xmlns:a16="http://schemas.microsoft.com/office/drawing/2014/main" id="{2CF0A9FF-DDF6-2343-93ED-43C0710066EC}"/>
                </a:ext>
              </a:extLst>
            </p:cNvPr>
            <p:cNvSpPr/>
            <p:nvPr/>
          </p:nvSpPr>
          <p:spPr>
            <a:xfrm>
              <a:off x="4932115" y="3366692"/>
              <a:ext cx="824424" cy="751925"/>
            </a:xfrm>
            <a:custGeom>
              <a:avLst/>
              <a:gdLst/>
              <a:ahLst/>
              <a:cxnLst/>
              <a:rect l="l" t="t" r="r" b="b"/>
              <a:pathLst>
                <a:path w="29589" h="26987" extrusionOk="0">
                  <a:moveTo>
                    <a:pt x="14782" y="0"/>
                  </a:moveTo>
                  <a:cubicBezTo>
                    <a:pt x="11334" y="0"/>
                    <a:pt x="7889" y="1318"/>
                    <a:pt x="5271" y="3953"/>
                  </a:cubicBezTo>
                  <a:cubicBezTo>
                    <a:pt x="1" y="9224"/>
                    <a:pt x="1" y="17763"/>
                    <a:pt x="5271" y="23034"/>
                  </a:cubicBezTo>
                  <a:cubicBezTo>
                    <a:pt x="7889" y="25669"/>
                    <a:pt x="11334" y="26986"/>
                    <a:pt x="14782" y="26986"/>
                  </a:cubicBezTo>
                  <a:cubicBezTo>
                    <a:pt x="18230" y="26986"/>
                    <a:pt x="21683" y="25669"/>
                    <a:pt x="24318" y="23034"/>
                  </a:cubicBezTo>
                  <a:cubicBezTo>
                    <a:pt x="29588" y="17763"/>
                    <a:pt x="29588" y="9224"/>
                    <a:pt x="24318" y="3953"/>
                  </a:cubicBezTo>
                  <a:cubicBezTo>
                    <a:pt x="21683" y="1318"/>
                    <a:pt x="18230" y="0"/>
                    <a:pt x="14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03;p33">
              <a:extLst>
                <a:ext uri="{FF2B5EF4-FFF2-40B4-BE49-F238E27FC236}">
                  <a16:creationId xmlns:a16="http://schemas.microsoft.com/office/drawing/2014/main" id="{0E1BE33B-AAE3-AA4A-9158-1F59CEF761A9}"/>
                </a:ext>
              </a:extLst>
            </p:cNvPr>
            <p:cNvSpPr/>
            <p:nvPr/>
          </p:nvSpPr>
          <p:spPr>
            <a:xfrm>
              <a:off x="5045514" y="3470784"/>
              <a:ext cx="597623" cy="544433"/>
            </a:xfrm>
            <a:custGeom>
              <a:avLst/>
              <a:gdLst/>
              <a:ahLst/>
              <a:cxnLst/>
              <a:rect l="l" t="t" r="r" b="b"/>
              <a:pathLst>
                <a:path w="21449" h="19540" extrusionOk="0">
                  <a:moveTo>
                    <a:pt x="10724" y="0"/>
                  </a:moveTo>
                  <a:cubicBezTo>
                    <a:pt x="8223" y="0"/>
                    <a:pt x="5721" y="951"/>
                    <a:pt x="3803" y="2853"/>
                  </a:cubicBezTo>
                  <a:cubicBezTo>
                    <a:pt x="0" y="6655"/>
                    <a:pt x="0" y="12860"/>
                    <a:pt x="3803" y="16662"/>
                  </a:cubicBezTo>
                  <a:cubicBezTo>
                    <a:pt x="5721" y="18580"/>
                    <a:pt x="8223" y="19539"/>
                    <a:pt x="10724" y="19539"/>
                  </a:cubicBezTo>
                  <a:cubicBezTo>
                    <a:pt x="13226" y="19539"/>
                    <a:pt x="15728" y="18580"/>
                    <a:pt x="17646" y="16662"/>
                  </a:cubicBezTo>
                  <a:cubicBezTo>
                    <a:pt x="21449" y="12860"/>
                    <a:pt x="21449" y="6655"/>
                    <a:pt x="17646" y="2853"/>
                  </a:cubicBezTo>
                  <a:cubicBezTo>
                    <a:pt x="15728" y="951"/>
                    <a:pt x="13226" y="0"/>
                    <a:pt x="107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5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/>
            </a:p>
          </p:txBody>
        </p:sp>
      </p:grpSp>
      <p:sp>
        <p:nvSpPr>
          <p:cNvPr id="54" name="Google Shape;804;p33">
            <a:extLst>
              <a:ext uri="{FF2B5EF4-FFF2-40B4-BE49-F238E27FC236}">
                <a16:creationId xmlns:a16="http://schemas.microsoft.com/office/drawing/2014/main" id="{ED43BE41-1C10-BF42-8E85-4CEBE9B5125C}"/>
              </a:ext>
            </a:extLst>
          </p:cNvPr>
          <p:cNvSpPr/>
          <p:nvPr/>
        </p:nvSpPr>
        <p:spPr>
          <a:xfrm>
            <a:off x="2906708" y="4068650"/>
            <a:ext cx="1745950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Workflow and Reporting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805;p33">
            <a:extLst>
              <a:ext uri="{FF2B5EF4-FFF2-40B4-BE49-F238E27FC236}">
                <a16:creationId xmlns:a16="http://schemas.microsoft.com/office/drawing/2014/main" id="{ABA5693A-58B3-0340-8C29-74F228030909}"/>
              </a:ext>
            </a:extLst>
          </p:cNvPr>
          <p:cNvSpPr/>
          <p:nvPr/>
        </p:nvSpPr>
        <p:spPr>
          <a:xfrm>
            <a:off x="2948280" y="5294656"/>
            <a:ext cx="2035424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Enterprise Compliance Efforts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806;p33">
            <a:extLst>
              <a:ext uri="{FF2B5EF4-FFF2-40B4-BE49-F238E27FC236}">
                <a16:creationId xmlns:a16="http://schemas.microsoft.com/office/drawing/2014/main" id="{B0218C30-479E-5E4C-AC04-4FDF1E5D02A9}"/>
              </a:ext>
            </a:extLst>
          </p:cNvPr>
          <p:cNvSpPr/>
          <p:nvPr/>
        </p:nvSpPr>
        <p:spPr>
          <a:xfrm>
            <a:off x="8160447" y="4075035"/>
            <a:ext cx="1635435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Direct Costs/Contracts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807;p33">
            <a:extLst>
              <a:ext uri="{FF2B5EF4-FFF2-40B4-BE49-F238E27FC236}">
                <a16:creationId xmlns:a16="http://schemas.microsoft.com/office/drawing/2014/main" id="{8AE3FC83-CE58-C044-B2C0-AA8F536B1148}"/>
              </a:ext>
            </a:extLst>
          </p:cNvPr>
          <p:cNvSpPr/>
          <p:nvPr/>
        </p:nvSpPr>
        <p:spPr>
          <a:xfrm>
            <a:off x="8305309" y="5286149"/>
            <a:ext cx="14865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Policy and Procedure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" name="Google Shape;808;p33">
            <a:extLst>
              <a:ext uri="{FF2B5EF4-FFF2-40B4-BE49-F238E27FC236}">
                <a16:creationId xmlns:a16="http://schemas.microsoft.com/office/drawing/2014/main" id="{2C317271-7F61-7F46-9C69-0F1E9660F3BA}"/>
              </a:ext>
            </a:extLst>
          </p:cNvPr>
          <p:cNvSpPr/>
          <p:nvPr/>
        </p:nvSpPr>
        <p:spPr>
          <a:xfrm>
            <a:off x="2871437" y="3780610"/>
            <a:ext cx="218911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Technology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809;p33">
            <a:extLst>
              <a:ext uri="{FF2B5EF4-FFF2-40B4-BE49-F238E27FC236}">
                <a16:creationId xmlns:a16="http://schemas.microsoft.com/office/drawing/2014/main" id="{75CB554D-6267-2345-BC29-A13B32DA0AA7}"/>
              </a:ext>
            </a:extLst>
          </p:cNvPr>
          <p:cNvSpPr/>
          <p:nvPr/>
        </p:nvSpPr>
        <p:spPr>
          <a:xfrm>
            <a:off x="2936889" y="5088257"/>
            <a:ext cx="1486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Regulation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810;p33">
            <a:extLst>
              <a:ext uri="{FF2B5EF4-FFF2-40B4-BE49-F238E27FC236}">
                <a16:creationId xmlns:a16="http://schemas.microsoft.com/office/drawing/2014/main" id="{5E4218E6-F78A-1044-8739-37AEE20A7D3A}"/>
              </a:ext>
            </a:extLst>
          </p:cNvPr>
          <p:cNvSpPr/>
          <p:nvPr/>
        </p:nvSpPr>
        <p:spPr>
          <a:xfrm>
            <a:off x="8054936" y="3821857"/>
            <a:ext cx="1874614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Field Operations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Google Shape;811;p33">
            <a:extLst>
              <a:ext uri="{FF2B5EF4-FFF2-40B4-BE49-F238E27FC236}">
                <a16:creationId xmlns:a16="http://schemas.microsoft.com/office/drawing/2014/main" id="{0530AFAD-92E0-E045-919D-F132475A76E0}"/>
              </a:ext>
            </a:extLst>
          </p:cNvPr>
          <p:cNvSpPr/>
          <p:nvPr/>
        </p:nvSpPr>
        <p:spPr>
          <a:xfrm>
            <a:off x="8209225" y="5088257"/>
            <a:ext cx="1762047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Internal Control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2" name="Google Shape;812;p33">
            <a:extLst>
              <a:ext uri="{FF2B5EF4-FFF2-40B4-BE49-F238E27FC236}">
                <a16:creationId xmlns:a16="http://schemas.microsoft.com/office/drawing/2014/main" id="{55FDD33C-B437-4D47-9F1F-911DA94E7BCF}"/>
              </a:ext>
            </a:extLst>
          </p:cNvPr>
          <p:cNvGrpSpPr/>
          <p:nvPr/>
        </p:nvGrpSpPr>
        <p:grpSpPr>
          <a:xfrm>
            <a:off x="5421999" y="3795844"/>
            <a:ext cx="851367" cy="751953"/>
            <a:chOff x="3435776" y="1885877"/>
            <a:chExt cx="851367" cy="751953"/>
          </a:xfrm>
        </p:grpSpPr>
        <p:sp>
          <p:nvSpPr>
            <p:cNvPr id="63" name="Google Shape;813;p33">
              <a:extLst>
                <a:ext uri="{FF2B5EF4-FFF2-40B4-BE49-F238E27FC236}">
                  <a16:creationId xmlns:a16="http://schemas.microsoft.com/office/drawing/2014/main" id="{165E0A18-D041-4F43-B969-2F3EC82D4743}"/>
                </a:ext>
              </a:extLst>
            </p:cNvPr>
            <p:cNvSpPr/>
            <p:nvPr/>
          </p:nvSpPr>
          <p:spPr>
            <a:xfrm>
              <a:off x="3435776" y="1885877"/>
              <a:ext cx="851367" cy="751953"/>
            </a:xfrm>
            <a:custGeom>
              <a:avLst/>
              <a:gdLst/>
              <a:ahLst/>
              <a:cxnLst/>
              <a:rect l="l" t="t" r="r" b="b"/>
              <a:pathLst>
                <a:path w="30556" h="26988" extrusionOk="0">
                  <a:moveTo>
                    <a:pt x="15271" y="0"/>
                  </a:moveTo>
                  <a:cubicBezTo>
                    <a:pt x="12476" y="0"/>
                    <a:pt x="9655" y="867"/>
                    <a:pt x="7239" y="2662"/>
                  </a:cubicBezTo>
                  <a:cubicBezTo>
                    <a:pt x="1235" y="7132"/>
                    <a:pt x="0" y="15572"/>
                    <a:pt x="4470" y="21542"/>
                  </a:cubicBezTo>
                  <a:cubicBezTo>
                    <a:pt x="7113" y="25100"/>
                    <a:pt x="11177" y="26987"/>
                    <a:pt x="15293" y="26987"/>
                  </a:cubicBezTo>
                  <a:cubicBezTo>
                    <a:pt x="18086" y="26987"/>
                    <a:pt x="20903" y="26118"/>
                    <a:pt x="23317" y="24311"/>
                  </a:cubicBezTo>
                  <a:cubicBezTo>
                    <a:pt x="29288" y="19875"/>
                    <a:pt x="30556" y="11435"/>
                    <a:pt x="26086" y="5431"/>
                  </a:cubicBezTo>
                  <a:cubicBezTo>
                    <a:pt x="23445" y="1876"/>
                    <a:pt x="19385" y="0"/>
                    <a:pt x="152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14;p33">
              <a:extLst>
                <a:ext uri="{FF2B5EF4-FFF2-40B4-BE49-F238E27FC236}">
                  <a16:creationId xmlns:a16="http://schemas.microsoft.com/office/drawing/2014/main" id="{9422C55E-4390-5D4F-8695-1A75149C0CD7}"/>
                </a:ext>
              </a:extLst>
            </p:cNvPr>
            <p:cNvSpPr/>
            <p:nvPr/>
          </p:nvSpPr>
          <p:spPr>
            <a:xfrm>
              <a:off x="3589130" y="1989775"/>
              <a:ext cx="544656" cy="544684"/>
            </a:xfrm>
            <a:custGeom>
              <a:avLst/>
              <a:gdLst/>
              <a:ahLst/>
              <a:cxnLst/>
              <a:rect l="l" t="t" r="r" b="b"/>
              <a:pathLst>
                <a:path w="19548" h="19549" extrusionOk="0">
                  <a:moveTo>
                    <a:pt x="9774" y="1"/>
                  </a:moveTo>
                  <a:cubicBezTo>
                    <a:pt x="4404" y="1"/>
                    <a:pt x="0" y="4371"/>
                    <a:pt x="0" y="9774"/>
                  </a:cubicBezTo>
                  <a:cubicBezTo>
                    <a:pt x="0" y="15145"/>
                    <a:pt x="4404" y="19548"/>
                    <a:pt x="9774" y="19548"/>
                  </a:cubicBezTo>
                  <a:cubicBezTo>
                    <a:pt x="15178" y="19548"/>
                    <a:pt x="19548" y="15145"/>
                    <a:pt x="19548" y="9774"/>
                  </a:cubicBezTo>
                  <a:cubicBezTo>
                    <a:pt x="19548" y="4371"/>
                    <a:pt x="15178" y="1"/>
                    <a:pt x="9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2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5" name="Google Shape;811;p33">
            <a:extLst>
              <a:ext uri="{FF2B5EF4-FFF2-40B4-BE49-F238E27FC236}">
                <a16:creationId xmlns:a16="http://schemas.microsoft.com/office/drawing/2014/main" id="{986A333F-5C85-4BB2-AA68-C05FA756E089}"/>
              </a:ext>
            </a:extLst>
          </p:cNvPr>
          <p:cNvSpPr/>
          <p:nvPr/>
        </p:nvSpPr>
        <p:spPr>
          <a:xfrm>
            <a:off x="5329233" y="4666550"/>
            <a:ext cx="1762047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1"/>
                </a:solidFill>
                <a:latin typeface="Roboto"/>
                <a:ea typeface="Roboto"/>
                <a:cs typeface="Roboto"/>
              </a:rPr>
              <a:t>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83069-318B-4BDA-9EF0-705894EED117}"/>
              </a:ext>
            </a:extLst>
          </p:cNvPr>
          <p:cNvSpPr txBox="1"/>
          <p:nvPr/>
        </p:nvSpPr>
        <p:spPr>
          <a:xfrm>
            <a:off x="7191754" y="186673"/>
            <a:ext cx="47185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Overwhelming or Not?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Resources – Internal and External </a:t>
            </a:r>
            <a:endParaRPr lang="en-US" sz="2000" dirty="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Technology and ERP Considerations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Project Plan </a:t>
            </a:r>
            <a:endParaRPr lang="en-US" sz="2000" dirty="0">
              <a:solidFill>
                <a:schemeClr val="bg1"/>
              </a:solidFill>
              <a:cs typeface="Arial" panose="020B060402020202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Locate Government Work </a:t>
            </a:r>
            <a:endParaRPr lang="en-US" sz="2000" dirty="0">
              <a:solidFill>
                <a:schemeClr val="bg1"/>
              </a:solidFill>
              <a:cs typeface="Arial" panose="020B0604020202020204"/>
            </a:endParaRPr>
          </a:p>
          <a:p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2F1BDC9-4359-4FB2-9CB8-3974CA0B9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18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3D73B8-0159-4360-B763-76EC2266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0</a:t>
            </a:r>
            <a:fld id="{F470E458-E7C2-4395-B75D-476A174CEE45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2ED7C9-90D1-4335-ACD1-D39A68D72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Password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4871DB2-2AAA-4EB1-9E65-B34595535B4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/>
              <a:t>(Must record password for CPE credit)</a:t>
            </a:r>
          </a:p>
        </p:txBody>
      </p:sp>
    </p:spTree>
    <p:extLst>
      <p:ext uri="{BB962C8B-B14F-4D97-AF65-F5344CB8AC3E}">
        <p14:creationId xmlns:p14="http://schemas.microsoft.com/office/powerpoint/2010/main" val="1785038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to make a line graph in Excel">
            <a:extLst>
              <a:ext uri="{FF2B5EF4-FFF2-40B4-BE49-F238E27FC236}">
                <a16:creationId xmlns:a16="http://schemas.microsoft.com/office/drawing/2014/main" id="{7135E3CB-B7C9-42C2-B60F-758B0C642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2743" b="23232"/>
          <a:stretch/>
        </p:blipFill>
        <p:spPr bwMode="auto">
          <a:xfrm>
            <a:off x="98322" y="2604016"/>
            <a:ext cx="12192000" cy="425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A08248-8793-4B9E-B71C-03919FCD31A8}"/>
              </a:ext>
            </a:extLst>
          </p:cNvPr>
          <p:cNvSpPr/>
          <p:nvPr/>
        </p:nvSpPr>
        <p:spPr>
          <a:xfrm>
            <a:off x="0" y="-8480"/>
            <a:ext cx="12192000" cy="30589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</a:t>
            </a:r>
            <a:fld id="{F470E458-E7C2-4395-B75D-476A174CEE45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359472-19EF-428D-AC3E-F5C4D083D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743" y="1342351"/>
            <a:ext cx="6908050" cy="34161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53ADC9-469A-7F4A-A417-8F26DBF71257}"/>
              </a:ext>
            </a:extLst>
          </p:cNvPr>
          <p:cNvSpPr txBox="1"/>
          <p:nvPr/>
        </p:nvSpPr>
        <p:spPr>
          <a:xfrm>
            <a:off x="565711" y="1043925"/>
            <a:ext cx="43017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GOVERNMENT CONTRACTING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WHY?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1B8B821-B9AD-495D-836E-4918A4E41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75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D6CB96-870D-46FB-BA55-8B74AD736376}"/>
              </a:ext>
            </a:extLst>
          </p:cNvPr>
          <p:cNvSpPr/>
          <p:nvPr/>
        </p:nvSpPr>
        <p:spPr>
          <a:xfrm>
            <a:off x="0" y="0"/>
            <a:ext cx="4754327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</a:t>
            </a:r>
            <a:fld id="{F470E458-E7C2-4395-B75D-476A174CEE45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7EB62D6-A21C-4D33-9E9A-5B04F4121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514" y="3965585"/>
            <a:ext cx="2631955" cy="2631955"/>
          </a:xfrm>
          <a:prstGeom prst="rect">
            <a:avLst/>
          </a:prstGeom>
        </p:spPr>
      </p:pic>
      <p:pic>
        <p:nvPicPr>
          <p:cNvPr id="12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7D8575-3264-435F-A692-3BD15799B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054" y="1907885"/>
            <a:ext cx="3361426" cy="19007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ABB51D-AC81-4698-BF88-5B0FFB3D5B28}"/>
              </a:ext>
            </a:extLst>
          </p:cNvPr>
          <p:cNvSpPr txBox="1"/>
          <p:nvPr/>
        </p:nvSpPr>
        <p:spPr>
          <a:xfrm>
            <a:off x="433243" y="3167390"/>
            <a:ext cx="3566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WHERE TO BEGIN?</a:t>
            </a:r>
          </a:p>
        </p:txBody>
      </p:sp>
      <p:pic>
        <p:nvPicPr>
          <p:cNvPr id="10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4E94C6-BE60-4E8E-BD17-8D4074BBAD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23" b="10668"/>
          <a:stretch/>
        </p:blipFill>
        <p:spPr>
          <a:xfrm>
            <a:off x="8332345" y="4425987"/>
            <a:ext cx="3077293" cy="2020530"/>
          </a:xfrm>
          <a:prstGeom prst="rect">
            <a:avLst/>
          </a:prstGeom>
        </p:spPr>
      </p:pic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18DD10C-BC0D-4CD6-93E7-3FD745F9F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229" y="1073777"/>
            <a:ext cx="2217527" cy="3323865"/>
          </a:xfrm>
          <a:prstGeom prst="rect">
            <a:avLst/>
          </a:prstGeom>
        </p:spPr>
      </p:pic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A0C315-BF01-4B1B-80E6-EFB9896E53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90" t="12456" r="16695" b="14961"/>
          <a:stretch/>
        </p:blipFill>
        <p:spPr>
          <a:xfrm>
            <a:off x="5660534" y="211488"/>
            <a:ext cx="2905432" cy="1724578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8449499-1E4D-4D80-B0EF-982F2D342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0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6A9EA-C57A-48F1-81BE-F5A406C47328}"/>
              </a:ext>
            </a:extLst>
          </p:cNvPr>
          <p:cNvSpPr/>
          <p:nvPr/>
        </p:nvSpPr>
        <p:spPr>
          <a:xfrm>
            <a:off x="0" y="1899539"/>
            <a:ext cx="12192000" cy="3058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C4058-F3BD-496F-88B3-21577BD5B8EB}"/>
              </a:ext>
            </a:extLst>
          </p:cNvPr>
          <p:cNvSpPr txBox="1">
            <a:spLocks/>
          </p:cNvSpPr>
          <p:nvPr/>
        </p:nvSpPr>
        <p:spPr>
          <a:xfrm>
            <a:off x="1069989" y="2747961"/>
            <a:ext cx="3586316" cy="6810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COVID-19 IMPACT TO GOVERNMENT CONTRACTING</a:t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US" sz="28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3" name="Picture 10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AAAA4E39-9BF3-4162-AB2E-1BB5C966F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848" y="1249018"/>
            <a:ext cx="6531656" cy="43599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B76A173-6069-49CB-8F8E-A1449757D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93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D7FCF9D-9BA6-423D-BBE7-8F6BBC763162}"/>
              </a:ext>
            </a:extLst>
          </p:cNvPr>
          <p:cNvSpPr/>
          <p:nvPr/>
        </p:nvSpPr>
        <p:spPr>
          <a:xfrm>
            <a:off x="1" y="-8480"/>
            <a:ext cx="5072556" cy="6866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7A73C-67CA-4FB5-8567-67A6A537C784}"/>
              </a:ext>
            </a:extLst>
          </p:cNvPr>
          <p:cNvSpPr txBox="1">
            <a:spLocks/>
          </p:cNvSpPr>
          <p:nvPr/>
        </p:nvSpPr>
        <p:spPr>
          <a:xfrm>
            <a:off x="164098" y="3088482"/>
            <a:ext cx="3497825" cy="681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GOVERNMENT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412EE-A05D-4B60-A24F-1E7BAB421DB0}"/>
              </a:ext>
            </a:extLst>
          </p:cNvPr>
          <p:cNvSpPr txBox="1">
            <a:spLocks/>
          </p:cNvSpPr>
          <p:nvPr/>
        </p:nvSpPr>
        <p:spPr>
          <a:xfrm>
            <a:off x="5879857" y="505108"/>
            <a:ext cx="2810523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/>
              <a:t>DCAA</a:t>
            </a:r>
          </a:p>
          <a:p>
            <a:pPr lvl="1"/>
            <a:r>
              <a:rPr lang="en-US" sz="1800" dirty="0"/>
              <a:t>DCMA</a:t>
            </a:r>
          </a:p>
          <a:p>
            <a:pPr lvl="1"/>
            <a:r>
              <a:rPr lang="en-US" sz="1800" dirty="0"/>
              <a:t>FAR</a:t>
            </a:r>
          </a:p>
          <a:p>
            <a:pPr lvl="1"/>
            <a:r>
              <a:rPr lang="en-US" sz="1800" dirty="0"/>
              <a:t>DFAR</a:t>
            </a:r>
          </a:p>
          <a:p>
            <a:pPr lvl="1"/>
            <a:r>
              <a:rPr lang="en-US" sz="1800" dirty="0"/>
              <a:t>CAS</a:t>
            </a:r>
          </a:p>
          <a:p>
            <a:pPr lvl="1"/>
            <a:r>
              <a:rPr lang="en-US" sz="1800" dirty="0"/>
              <a:t>GAAP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FC1FFD-30E5-43EE-9185-CE49FE51DB0D}"/>
              </a:ext>
            </a:extLst>
          </p:cNvPr>
          <p:cNvSpPr txBox="1">
            <a:spLocks/>
          </p:cNvSpPr>
          <p:nvPr/>
        </p:nvSpPr>
        <p:spPr>
          <a:xfrm>
            <a:off x="5879858" y="2846288"/>
            <a:ext cx="2810523" cy="1783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900" dirty="0"/>
              <a:t>CDOT</a:t>
            </a:r>
          </a:p>
          <a:p>
            <a:pPr lvl="1"/>
            <a:r>
              <a:rPr lang="en-US" sz="1900" dirty="0"/>
              <a:t>Audit (CPA)</a:t>
            </a:r>
          </a:p>
          <a:p>
            <a:pPr lvl="1"/>
            <a:r>
              <a:rPr lang="en-US" sz="1900" dirty="0"/>
              <a:t>AASHTO</a:t>
            </a:r>
          </a:p>
          <a:p>
            <a:pPr lvl="1"/>
            <a:r>
              <a:rPr lang="en-US" sz="1900" dirty="0"/>
              <a:t>FAR</a:t>
            </a:r>
          </a:p>
          <a:p>
            <a:pPr lvl="1"/>
            <a:r>
              <a:rPr lang="en-US" sz="1900" dirty="0"/>
              <a:t>Rate Mgt</a:t>
            </a:r>
          </a:p>
          <a:p>
            <a:pPr marL="457200" lvl="1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157517-3A33-488B-8813-A68F26B2019D}"/>
              </a:ext>
            </a:extLst>
          </p:cNvPr>
          <p:cNvSpPr txBox="1">
            <a:spLocks/>
          </p:cNvSpPr>
          <p:nvPr/>
        </p:nvSpPr>
        <p:spPr>
          <a:xfrm>
            <a:off x="5728969" y="4772844"/>
            <a:ext cx="38305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/>
              <a:t>Procurement</a:t>
            </a:r>
          </a:p>
          <a:p>
            <a:pPr lvl="1"/>
            <a:r>
              <a:rPr lang="en-US" sz="1800" dirty="0"/>
              <a:t>FAR</a:t>
            </a:r>
          </a:p>
          <a:p>
            <a:pPr lvl="1"/>
            <a:r>
              <a:rPr lang="en-US" sz="1800" dirty="0"/>
              <a:t>Rates</a:t>
            </a:r>
          </a:p>
          <a:p>
            <a:pPr lvl="1"/>
            <a:r>
              <a:rPr lang="en-US" sz="1800" dirty="0"/>
              <a:t>Audits</a:t>
            </a:r>
          </a:p>
          <a:p>
            <a:pPr lvl="1"/>
            <a:r>
              <a:rPr lang="en-US" sz="1800" dirty="0"/>
              <a:t>GAGAS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6" name="Picture 2" descr="CDOT Logo">
            <a:extLst>
              <a:ext uri="{FF2B5EF4-FFF2-40B4-BE49-F238E27FC236}">
                <a16:creationId xmlns:a16="http://schemas.microsoft.com/office/drawing/2014/main" id="{53008906-5E62-4AC1-9C9B-17D107270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380" y="2703020"/>
            <a:ext cx="2879324" cy="6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CAA">
            <a:extLst>
              <a:ext uri="{FF2B5EF4-FFF2-40B4-BE49-F238E27FC236}">
                <a16:creationId xmlns:a16="http://schemas.microsoft.com/office/drawing/2014/main" id="{86506C61-EB03-453D-8329-01128716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533" y="518820"/>
            <a:ext cx="1471176" cy="147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3C1EABC-D8F3-4532-AF81-25E4F11D2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791" y="5410215"/>
            <a:ext cx="1276782" cy="58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C140B-2414-497F-8D10-94905EC5B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8791" y="4481796"/>
            <a:ext cx="2222500" cy="7493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03D14F3-1342-4EA3-9E3D-D0C8E0BEAC87}"/>
              </a:ext>
            </a:extLst>
          </p:cNvPr>
          <p:cNvSpPr/>
          <p:nvPr/>
        </p:nvSpPr>
        <p:spPr>
          <a:xfrm>
            <a:off x="4265251" y="505108"/>
            <a:ext cx="1614609" cy="1614609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Federal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814581-A89D-45DA-A69C-96B986C7DC46}"/>
              </a:ext>
            </a:extLst>
          </p:cNvPr>
          <p:cNvSpPr/>
          <p:nvPr/>
        </p:nvSpPr>
        <p:spPr>
          <a:xfrm>
            <a:off x="4265250" y="2545257"/>
            <a:ext cx="1614609" cy="1614609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State/ DOT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1B8D45-4FDF-489E-91DB-2D9E3AB0FBCF}"/>
              </a:ext>
            </a:extLst>
          </p:cNvPr>
          <p:cNvSpPr/>
          <p:nvPr/>
        </p:nvSpPr>
        <p:spPr>
          <a:xfrm>
            <a:off x="4265249" y="4738284"/>
            <a:ext cx="1614609" cy="1614609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Municipal/Regional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E320B1CA-8EC2-4812-972E-4DB1CD82F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21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1FBAC1-D43D-4ABA-9306-3DE1F8EC20BF}"/>
              </a:ext>
            </a:extLst>
          </p:cNvPr>
          <p:cNvSpPr/>
          <p:nvPr/>
        </p:nvSpPr>
        <p:spPr>
          <a:xfrm>
            <a:off x="-3235" y="5897"/>
            <a:ext cx="12192000" cy="30589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img.masstransitmag.com/files/base/cygnus/mass/i...">
            <a:extLst>
              <a:ext uri="{FF2B5EF4-FFF2-40B4-BE49-F238E27FC236}">
                <a16:creationId xmlns:a16="http://schemas.microsoft.com/office/drawing/2014/main" id="{9D45716C-FEBB-4D2C-A3FF-55A41C0B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79" y="4723679"/>
            <a:ext cx="2374093" cy="108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C968056-12C5-4C4E-B667-6CCD08F6DF97}"/>
              </a:ext>
            </a:extLst>
          </p:cNvPr>
          <p:cNvSpPr txBox="1">
            <a:spLocks/>
          </p:cNvSpPr>
          <p:nvPr/>
        </p:nvSpPr>
        <p:spPr>
          <a:xfrm>
            <a:off x="899076" y="1270916"/>
            <a:ext cx="10515600" cy="681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GOVERNMENT COMPLIANCE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3E012-CECA-4AF8-816A-B76B2B6E435A}"/>
              </a:ext>
            </a:extLst>
          </p:cNvPr>
          <p:cNvGrpSpPr/>
          <p:nvPr/>
        </p:nvGrpSpPr>
        <p:grpSpPr>
          <a:xfrm>
            <a:off x="2349278" y="2792724"/>
            <a:ext cx="7821674" cy="2961243"/>
            <a:chOff x="2176311" y="1613122"/>
            <a:chExt cx="7821674" cy="2961243"/>
          </a:xfrm>
        </p:grpSpPr>
        <p:sp>
          <p:nvSpPr>
            <p:cNvPr id="7" name="Google Shape;1215;p42">
              <a:extLst>
                <a:ext uri="{FF2B5EF4-FFF2-40B4-BE49-F238E27FC236}">
                  <a16:creationId xmlns:a16="http://schemas.microsoft.com/office/drawing/2014/main" id="{9EAA17EC-3715-134C-A0DA-9B6AA27AC6C9}"/>
                </a:ext>
              </a:extLst>
            </p:cNvPr>
            <p:cNvSpPr/>
            <p:nvPr/>
          </p:nvSpPr>
          <p:spPr>
            <a:xfrm>
              <a:off x="2314534" y="1685122"/>
              <a:ext cx="1970045" cy="1160419"/>
            </a:xfrm>
            <a:custGeom>
              <a:avLst/>
              <a:gdLst/>
              <a:ahLst/>
              <a:cxnLst/>
              <a:rect l="l" t="t" r="r" b="b"/>
              <a:pathLst>
                <a:path w="51170" h="59677" extrusionOk="0">
                  <a:moveTo>
                    <a:pt x="46100" y="0"/>
                  </a:moveTo>
                  <a:lnTo>
                    <a:pt x="5070" y="0"/>
                  </a:lnTo>
                  <a:cubicBezTo>
                    <a:pt x="2268" y="0"/>
                    <a:pt x="0" y="2269"/>
                    <a:pt x="0" y="5037"/>
                  </a:cubicBezTo>
                  <a:lnTo>
                    <a:pt x="0" y="46067"/>
                  </a:lnTo>
                  <a:cubicBezTo>
                    <a:pt x="0" y="48869"/>
                    <a:pt x="2268" y="51137"/>
                    <a:pt x="5070" y="51137"/>
                  </a:cubicBezTo>
                  <a:lnTo>
                    <a:pt x="20648" y="51137"/>
                  </a:lnTo>
                  <a:lnTo>
                    <a:pt x="22816" y="54906"/>
                  </a:lnTo>
                  <a:lnTo>
                    <a:pt x="25518" y="59677"/>
                  </a:lnTo>
                  <a:lnTo>
                    <a:pt x="28287" y="54940"/>
                  </a:lnTo>
                  <a:lnTo>
                    <a:pt x="30522" y="51137"/>
                  </a:lnTo>
                  <a:lnTo>
                    <a:pt x="46100" y="51137"/>
                  </a:lnTo>
                  <a:cubicBezTo>
                    <a:pt x="48902" y="51137"/>
                    <a:pt x="51137" y="48869"/>
                    <a:pt x="51137" y="46067"/>
                  </a:cubicBezTo>
                  <a:lnTo>
                    <a:pt x="51137" y="5037"/>
                  </a:lnTo>
                  <a:cubicBezTo>
                    <a:pt x="51170" y="2269"/>
                    <a:pt x="48902" y="0"/>
                    <a:pt x="46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7;p42">
              <a:extLst>
                <a:ext uri="{FF2B5EF4-FFF2-40B4-BE49-F238E27FC236}">
                  <a16:creationId xmlns:a16="http://schemas.microsoft.com/office/drawing/2014/main" id="{013C5BE1-7B38-0E4F-B383-1FD9D22A89C7}"/>
                </a:ext>
              </a:extLst>
            </p:cNvPr>
            <p:cNvSpPr/>
            <p:nvPr/>
          </p:nvSpPr>
          <p:spPr>
            <a:xfrm>
              <a:off x="3721636" y="3341847"/>
              <a:ext cx="1970083" cy="1161080"/>
            </a:xfrm>
            <a:custGeom>
              <a:avLst/>
              <a:gdLst/>
              <a:ahLst/>
              <a:cxnLst/>
              <a:rect l="l" t="t" r="r" b="b"/>
              <a:pathLst>
                <a:path w="51171" h="59711" extrusionOk="0">
                  <a:moveTo>
                    <a:pt x="5071" y="59710"/>
                  </a:moveTo>
                  <a:lnTo>
                    <a:pt x="46100" y="59710"/>
                  </a:lnTo>
                  <a:cubicBezTo>
                    <a:pt x="48902" y="59710"/>
                    <a:pt x="51170" y="57442"/>
                    <a:pt x="51170" y="54640"/>
                  </a:cubicBezTo>
                  <a:lnTo>
                    <a:pt x="51170" y="13611"/>
                  </a:lnTo>
                  <a:cubicBezTo>
                    <a:pt x="51170" y="10809"/>
                    <a:pt x="48902" y="8540"/>
                    <a:pt x="46100" y="8540"/>
                  </a:cubicBezTo>
                  <a:lnTo>
                    <a:pt x="30522" y="8540"/>
                  </a:lnTo>
                  <a:lnTo>
                    <a:pt x="28354" y="4771"/>
                  </a:lnTo>
                  <a:lnTo>
                    <a:pt x="25652" y="1"/>
                  </a:lnTo>
                  <a:lnTo>
                    <a:pt x="22883" y="4738"/>
                  </a:lnTo>
                  <a:lnTo>
                    <a:pt x="20648" y="8540"/>
                  </a:lnTo>
                  <a:lnTo>
                    <a:pt x="5071" y="8540"/>
                  </a:lnTo>
                  <a:cubicBezTo>
                    <a:pt x="2269" y="8540"/>
                    <a:pt x="0" y="10809"/>
                    <a:pt x="0" y="13611"/>
                  </a:cubicBezTo>
                  <a:lnTo>
                    <a:pt x="0" y="54640"/>
                  </a:lnTo>
                  <a:cubicBezTo>
                    <a:pt x="0" y="57442"/>
                    <a:pt x="2269" y="59710"/>
                    <a:pt x="5071" y="597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18;p42">
              <a:extLst>
                <a:ext uri="{FF2B5EF4-FFF2-40B4-BE49-F238E27FC236}">
                  <a16:creationId xmlns:a16="http://schemas.microsoft.com/office/drawing/2014/main" id="{A9BBDB83-09F7-8747-A4CD-BC19A05E12C8}"/>
                </a:ext>
              </a:extLst>
            </p:cNvPr>
            <p:cNvSpPr/>
            <p:nvPr/>
          </p:nvSpPr>
          <p:spPr>
            <a:xfrm>
              <a:off x="3593686" y="4214978"/>
              <a:ext cx="2234770" cy="359387"/>
            </a:xfrm>
            <a:custGeom>
              <a:avLst/>
              <a:gdLst/>
              <a:ahLst/>
              <a:cxnLst/>
              <a:rect l="l" t="t" r="r" b="b"/>
              <a:pathLst>
                <a:path w="76422" h="17514" extrusionOk="0">
                  <a:moveTo>
                    <a:pt x="76422" y="17513"/>
                  </a:moveTo>
                  <a:lnTo>
                    <a:pt x="1" y="17513"/>
                  </a:lnTo>
                  <a:lnTo>
                    <a:pt x="1" y="1"/>
                  </a:lnTo>
                  <a:lnTo>
                    <a:pt x="764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DCAA</a:t>
              </a:r>
              <a:endParaRPr sz="1600"/>
            </a:p>
          </p:txBody>
        </p:sp>
        <p:sp>
          <p:nvSpPr>
            <p:cNvPr id="10" name="Google Shape;1219;p42">
              <a:extLst>
                <a:ext uri="{FF2B5EF4-FFF2-40B4-BE49-F238E27FC236}">
                  <a16:creationId xmlns:a16="http://schemas.microsoft.com/office/drawing/2014/main" id="{FC1898FF-5BAB-A94D-802E-ADC79CA44BF8}"/>
                </a:ext>
              </a:extLst>
            </p:cNvPr>
            <p:cNvSpPr/>
            <p:nvPr/>
          </p:nvSpPr>
          <p:spPr>
            <a:xfrm>
              <a:off x="6502340" y="3341847"/>
              <a:ext cx="1970084" cy="1161080"/>
            </a:xfrm>
            <a:custGeom>
              <a:avLst/>
              <a:gdLst/>
              <a:ahLst/>
              <a:cxnLst/>
              <a:rect l="l" t="t" r="r" b="b"/>
              <a:pathLst>
                <a:path w="51171" h="59711" extrusionOk="0">
                  <a:moveTo>
                    <a:pt x="5070" y="59710"/>
                  </a:moveTo>
                  <a:lnTo>
                    <a:pt x="46100" y="59710"/>
                  </a:lnTo>
                  <a:cubicBezTo>
                    <a:pt x="48902" y="59710"/>
                    <a:pt x="51170" y="57442"/>
                    <a:pt x="51170" y="54640"/>
                  </a:cubicBezTo>
                  <a:lnTo>
                    <a:pt x="51170" y="13611"/>
                  </a:lnTo>
                  <a:cubicBezTo>
                    <a:pt x="51170" y="10809"/>
                    <a:pt x="48902" y="8540"/>
                    <a:pt x="46100" y="8540"/>
                  </a:cubicBezTo>
                  <a:lnTo>
                    <a:pt x="30522" y="8540"/>
                  </a:lnTo>
                  <a:lnTo>
                    <a:pt x="28354" y="4771"/>
                  </a:lnTo>
                  <a:lnTo>
                    <a:pt x="25652" y="1"/>
                  </a:lnTo>
                  <a:lnTo>
                    <a:pt x="22883" y="4738"/>
                  </a:lnTo>
                  <a:lnTo>
                    <a:pt x="20648" y="8540"/>
                  </a:lnTo>
                  <a:lnTo>
                    <a:pt x="5070" y="8540"/>
                  </a:lnTo>
                  <a:cubicBezTo>
                    <a:pt x="2268" y="8540"/>
                    <a:pt x="0" y="10809"/>
                    <a:pt x="0" y="13611"/>
                  </a:cubicBezTo>
                  <a:lnTo>
                    <a:pt x="0" y="54640"/>
                  </a:lnTo>
                  <a:cubicBezTo>
                    <a:pt x="0" y="57442"/>
                    <a:pt x="2268" y="59710"/>
                    <a:pt x="5070" y="597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20;p42">
              <a:extLst>
                <a:ext uri="{FF2B5EF4-FFF2-40B4-BE49-F238E27FC236}">
                  <a16:creationId xmlns:a16="http://schemas.microsoft.com/office/drawing/2014/main" id="{E22BAB2E-1BC5-FA41-B439-65C1683B056C}"/>
                </a:ext>
              </a:extLst>
            </p:cNvPr>
            <p:cNvSpPr/>
            <p:nvPr/>
          </p:nvSpPr>
          <p:spPr>
            <a:xfrm>
              <a:off x="6360212" y="4214978"/>
              <a:ext cx="2234770" cy="359387"/>
            </a:xfrm>
            <a:custGeom>
              <a:avLst/>
              <a:gdLst/>
              <a:ahLst/>
              <a:cxnLst/>
              <a:rect l="l" t="t" r="r" b="b"/>
              <a:pathLst>
                <a:path w="76422" h="17514" extrusionOk="0">
                  <a:moveTo>
                    <a:pt x="76422" y="17513"/>
                  </a:moveTo>
                  <a:lnTo>
                    <a:pt x="1" y="17513"/>
                  </a:lnTo>
                  <a:lnTo>
                    <a:pt x="1" y="1"/>
                  </a:lnTo>
                  <a:lnTo>
                    <a:pt x="764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DCMA</a:t>
              </a:r>
              <a:endParaRPr sz="1600"/>
            </a:p>
          </p:txBody>
        </p:sp>
        <p:sp>
          <p:nvSpPr>
            <p:cNvPr id="12" name="Google Shape;1221;p42">
              <a:extLst>
                <a:ext uri="{FF2B5EF4-FFF2-40B4-BE49-F238E27FC236}">
                  <a16:creationId xmlns:a16="http://schemas.microsoft.com/office/drawing/2014/main" id="{213C1437-D42E-E645-8264-558441FFC1F3}"/>
                </a:ext>
              </a:extLst>
            </p:cNvPr>
            <p:cNvSpPr/>
            <p:nvPr/>
          </p:nvSpPr>
          <p:spPr>
            <a:xfrm>
              <a:off x="2176311" y="1613122"/>
              <a:ext cx="2235765" cy="359387"/>
            </a:xfrm>
            <a:custGeom>
              <a:avLst/>
              <a:gdLst/>
              <a:ahLst/>
              <a:cxnLst/>
              <a:rect l="l" t="t" r="r" b="b"/>
              <a:pathLst>
                <a:path w="76456" h="17514" extrusionOk="0">
                  <a:moveTo>
                    <a:pt x="1" y="1"/>
                  </a:moveTo>
                  <a:lnTo>
                    <a:pt x="76456" y="1"/>
                  </a:lnTo>
                  <a:lnTo>
                    <a:pt x="76456" y="17513"/>
                  </a:lnTo>
                  <a:lnTo>
                    <a:pt x="1" y="175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Roboto"/>
                  <a:ea typeface="Roboto"/>
                  <a:cs typeface="Roboto"/>
                  <a:sym typeface="Roboto"/>
                </a:rPr>
                <a:t>DOT</a:t>
              </a:r>
              <a:endParaRPr b="1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Google Shape;1222;p42">
              <a:extLst>
                <a:ext uri="{FF2B5EF4-FFF2-40B4-BE49-F238E27FC236}">
                  <a16:creationId xmlns:a16="http://schemas.microsoft.com/office/drawing/2014/main" id="{9BFC628E-72AC-6642-A688-D0550B5B79FB}"/>
                </a:ext>
              </a:extLst>
            </p:cNvPr>
            <p:cNvSpPr/>
            <p:nvPr/>
          </p:nvSpPr>
          <p:spPr>
            <a:xfrm>
              <a:off x="5102509" y="1685122"/>
              <a:ext cx="1970045" cy="1160419"/>
            </a:xfrm>
            <a:custGeom>
              <a:avLst/>
              <a:gdLst/>
              <a:ahLst/>
              <a:cxnLst/>
              <a:rect l="l" t="t" r="r" b="b"/>
              <a:pathLst>
                <a:path w="51170" h="59677" extrusionOk="0">
                  <a:moveTo>
                    <a:pt x="46100" y="0"/>
                  </a:moveTo>
                  <a:lnTo>
                    <a:pt x="5070" y="0"/>
                  </a:lnTo>
                  <a:cubicBezTo>
                    <a:pt x="2268" y="0"/>
                    <a:pt x="0" y="2269"/>
                    <a:pt x="0" y="5037"/>
                  </a:cubicBezTo>
                  <a:lnTo>
                    <a:pt x="0" y="46067"/>
                  </a:lnTo>
                  <a:cubicBezTo>
                    <a:pt x="0" y="48869"/>
                    <a:pt x="2268" y="51137"/>
                    <a:pt x="5070" y="51137"/>
                  </a:cubicBezTo>
                  <a:lnTo>
                    <a:pt x="20648" y="51137"/>
                  </a:lnTo>
                  <a:lnTo>
                    <a:pt x="22816" y="54906"/>
                  </a:lnTo>
                  <a:lnTo>
                    <a:pt x="25518" y="59677"/>
                  </a:lnTo>
                  <a:lnTo>
                    <a:pt x="28287" y="54940"/>
                  </a:lnTo>
                  <a:lnTo>
                    <a:pt x="30522" y="51137"/>
                  </a:lnTo>
                  <a:lnTo>
                    <a:pt x="46100" y="51137"/>
                  </a:lnTo>
                  <a:cubicBezTo>
                    <a:pt x="48902" y="51137"/>
                    <a:pt x="51137" y="48869"/>
                    <a:pt x="51137" y="46067"/>
                  </a:cubicBezTo>
                  <a:lnTo>
                    <a:pt x="51137" y="5037"/>
                  </a:lnTo>
                  <a:cubicBezTo>
                    <a:pt x="51170" y="2269"/>
                    <a:pt x="48902" y="0"/>
                    <a:pt x="46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23;p42">
              <a:extLst>
                <a:ext uri="{FF2B5EF4-FFF2-40B4-BE49-F238E27FC236}">
                  <a16:creationId xmlns:a16="http://schemas.microsoft.com/office/drawing/2014/main" id="{9030E4C7-2E96-7F44-9F47-4D6C69BA20A4}"/>
                </a:ext>
              </a:extLst>
            </p:cNvPr>
            <p:cNvSpPr/>
            <p:nvPr/>
          </p:nvSpPr>
          <p:spPr>
            <a:xfrm>
              <a:off x="4958411" y="1613122"/>
              <a:ext cx="2234770" cy="359411"/>
            </a:xfrm>
            <a:custGeom>
              <a:avLst/>
              <a:gdLst/>
              <a:ahLst/>
              <a:cxnLst/>
              <a:rect l="l" t="t" r="r" b="b"/>
              <a:pathLst>
                <a:path w="76422" h="17513" extrusionOk="0">
                  <a:moveTo>
                    <a:pt x="0" y="0"/>
                  </a:moveTo>
                  <a:lnTo>
                    <a:pt x="76422" y="0"/>
                  </a:lnTo>
                  <a:lnTo>
                    <a:pt x="76422" y="17513"/>
                  </a:lnTo>
                  <a:lnTo>
                    <a:pt x="0" y="175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600" b="1">
                  <a:solidFill>
                    <a:schemeClr val="dk1"/>
                  </a:solidFill>
                  <a:latin typeface="Roboto"/>
                  <a:ea typeface="Roboto"/>
                  <a:sym typeface="Roboto"/>
                </a:rPr>
                <a:t>AASHTO</a:t>
              </a:r>
              <a:endParaRPr sz="1600"/>
            </a:p>
          </p:txBody>
        </p:sp>
        <p:sp>
          <p:nvSpPr>
            <p:cNvPr id="15" name="Google Shape;1224;p42">
              <a:extLst>
                <a:ext uri="{FF2B5EF4-FFF2-40B4-BE49-F238E27FC236}">
                  <a16:creationId xmlns:a16="http://schemas.microsoft.com/office/drawing/2014/main" id="{F37B3A07-F5EA-2744-BABB-26B16B579B6B}"/>
                </a:ext>
              </a:extLst>
            </p:cNvPr>
            <p:cNvSpPr/>
            <p:nvPr/>
          </p:nvSpPr>
          <p:spPr>
            <a:xfrm>
              <a:off x="7895338" y="1685122"/>
              <a:ext cx="1970084" cy="1160419"/>
            </a:xfrm>
            <a:custGeom>
              <a:avLst/>
              <a:gdLst/>
              <a:ahLst/>
              <a:cxnLst/>
              <a:rect l="l" t="t" r="r" b="b"/>
              <a:pathLst>
                <a:path w="51171" h="59677" extrusionOk="0">
                  <a:moveTo>
                    <a:pt x="46101" y="0"/>
                  </a:moveTo>
                  <a:lnTo>
                    <a:pt x="5071" y="0"/>
                  </a:lnTo>
                  <a:cubicBezTo>
                    <a:pt x="2269" y="0"/>
                    <a:pt x="1" y="2269"/>
                    <a:pt x="1" y="5037"/>
                  </a:cubicBezTo>
                  <a:lnTo>
                    <a:pt x="1" y="46067"/>
                  </a:lnTo>
                  <a:cubicBezTo>
                    <a:pt x="1" y="48869"/>
                    <a:pt x="2269" y="51137"/>
                    <a:pt x="5071" y="51137"/>
                  </a:cubicBezTo>
                  <a:lnTo>
                    <a:pt x="20649" y="51137"/>
                  </a:lnTo>
                  <a:lnTo>
                    <a:pt x="22817" y="54906"/>
                  </a:lnTo>
                  <a:lnTo>
                    <a:pt x="25519" y="59677"/>
                  </a:lnTo>
                  <a:lnTo>
                    <a:pt x="28288" y="54940"/>
                  </a:lnTo>
                  <a:lnTo>
                    <a:pt x="30523" y="51137"/>
                  </a:lnTo>
                  <a:lnTo>
                    <a:pt x="46101" y="51137"/>
                  </a:lnTo>
                  <a:cubicBezTo>
                    <a:pt x="48903" y="51137"/>
                    <a:pt x="51138" y="48869"/>
                    <a:pt x="51138" y="46067"/>
                  </a:cubicBezTo>
                  <a:lnTo>
                    <a:pt x="51138" y="5037"/>
                  </a:lnTo>
                  <a:cubicBezTo>
                    <a:pt x="51171" y="2269"/>
                    <a:pt x="48903" y="0"/>
                    <a:pt x="46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25;p42">
              <a:extLst>
                <a:ext uri="{FF2B5EF4-FFF2-40B4-BE49-F238E27FC236}">
                  <a16:creationId xmlns:a16="http://schemas.microsoft.com/office/drawing/2014/main" id="{AA0674C2-EE35-7E47-A583-3333C1D8D2F0}"/>
                </a:ext>
              </a:extLst>
            </p:cNvPr>
            <p:cNvSpPr/>
            <p:nvPr/>
          </p:nvSpPr>
          <p:spPr>
            <a:xfrm>
              <a:off x="7762987" y="1613122"/>
              <a:ext cx="2234770" cy="359411"/>
            </a:xfrm>
            <a:custGeom>
              <a:avLst/>
              <a:gdLst/>
              <a:ahLst/>
              <a:cxnLst/>
              <a:rect l="l" t="t" r="r" b="b"/>
              <a:pathLst>
                <a:path w="76422" h="17513" extrusionOk="0">
                  <a:moveTo>
                    <a:pt x="0" y="0"/>
                  </a:moveTo>
                  <a:lnTo>
                    <a:pt x="76421" y="0"/>
                  </a:lnTo>
                  <a:lnTo>
                    <a:pt x="76421" y="17513"/>
                  </a:lnTo>
                  <a:lnTo>
                    <a:pt x="0" y="175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600" b="1">
                  <a:solidFill>
                    <a:schemeClr val="dk1"/>
                  </a:solidFill>
                  <a:latin typeface="Roboto"/>
                  <a:ea typeface="Roboto"/>
                  <a:sym typeface="Roboto"/>
                </a:rPr>
                <a:t>FAR 31</a:t>
              </a:r>
              <a:endParaRPr sz="1600"/>
            </a:p>
          </p:txBody>
        </p:sp>
        <p:grpSp>
          <p:nvGrpSpPr>
            <p:cNvPr id="17" name="Google Shape;1226;p42">
              <a:extLst>
                <a:ext uri="{FF2B5EF4-FFF2-40B4-BE49-F238E27FC236}">
                  <a16:creationId xmlns:a16="http://schemas.microsoft.com/office/drawing/2014/main" id="{38389D99-5070-014D-B437-8125BB1099E5}"/>
                </a:ext>
              </a:extLst>
            </p:cNvPr>
            <p:cNvGrpSpPr/>
            <p:nvPr/>
          </p:nvGrpSpPr>
          <p:grpSpPr>
            <a:xfrm>
              <a:off x="2176311" y="2836532"/>
              <a:ext cx="7821674" cy="531285"/>
              <a:chOff x="661275" y="2746885"/>
              <a:chExt cx="7821674" cy="531285"/>
            </a:xfrm>
          </p:grpSpPr>
          <p:sp>
            <p:nvSpPr>
              <p:cNvPr id="18" name="Google Shape;1227;p42">
                <a:extLst>
                  <a:ext uri="{FF2B5EF4-FFF2-40B4-BE49-F238E27FC236}">
                    <a16:creationId xmlns:a16="http://schemas.microsoft.com/office/drawing/2014/main" id="{A35CACAD-22AA-CA4C-8423-822E5A26E171}"/>
                  </a:ext>
                </a:extLst>
              </p:cNvPr>
              <p:cNvSpPr/>
              <p:nvPr/>
            </p:nvSpPr>
            <p:spPr>
              <a:xfrm>
                <a:off x="1998301" y="3172411"/>
                <a:ext cx="0" cy="19"/>
              </a:xfrm>
              <a:custGeom>
                <a:avLst/>
                <a:gdLst/>
                <a:ahLst/>
                <a:cxnLst/>
                <a:rect l="l" t="t" r="r" b="b"/>
                <a:pathLst>
                  <a:path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20850" cap="rnd" cmpd="sng">
                <a:solidFill>
                  <a:srgbClr val="ACACAB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28;p42">
                <a:extLst>
                  <a:ext uri="{FF2B5EF4-FFF2-40B4-BE49-F238E27FC236}">
                    <a16:creationId xmlns:a16="http://schemas.microsoft.com/office/drawing/2014/main" id="{F4D6B6C8-2C42-2646-A552-45D739332644}"/>
                  </a:ext>
                </a:extLst>
              </p:cNvPr>
              <p:cNvSpPr/>
              <p:nvPr/>
            </p:nvSpPr>
            <p:spPr>
              <a:xfrm>
                <a:off x="661275" y="2807201"/>
                <a:ext cx="7821674" cy="389211"/>
              </a:xfrm>
              <a:custGeom>
                <a:avLst/>
                <a:gdLst/>
                <a:ahLst/>
                <a:cxnLst/>
                <a:rect l="l" t="t" r="r" b="b"/>
                <a:pathLst>
                  <a:path w="282269" h="20016" fill="none" extrusionOk="0">
                    <a:moveTo>
                      <a:pt x="0" y="1"/>
                    </a:moveTo>
                    <a:cubicBezTo>
                      <a:pt x="23517" y="1"/>
                      <a:pt x="23517" y="20015"/>
                      <a:pt x="47034" y="20015"/>
                    </a:cubicBezTo>
                    <a:cubicBezTo>
                      <a:pt x="70551" y="20015"/>
                      <a:pt x="70551" y="1"/>
                      <a:pt x="94067" y="1"/>
                    </a:cubicBezTo>
                    <a:cubicBezTo>
                      <a:pt x="117617" y="1"/>
                      <a:pt x="117617" y="20015"/>
                      <a:pt x="141134" y="20015"/>
                    </a:cubicBezTo>
                    <a:cubicBezTo>
                      <a:pt x="164651" y="20015"/>
                      <a:pt x="164651" y="1"/>
                      <a:pt x="188168" y="1"/>
                    </a:cubicBezTo>
                    <a:cubicBezTo>
                      <a:pt x="211685" y="1"/>
                      <a:pt x="211685" y="20015"/>
                      <a:pt x="235235" y="20015"/>
                    </a:cubicBezTo>
                    <a:cubicBezTo>
                      <a:pt x="258752" y="20015"/>
                      <a:pt x="258752" y="1"/>
                      <a:pt x="282268" y="1"/>
                    </a:cubicBezTo>
                  </a:path>
                </a:pathLst>
              </a:custGeom>
              <a:solidFill>
                <a:schemeClr val="dk2"/>
              </a:solidFill>
              <a:ln w="83400" cap="rnd" cmpd="sng">
                <a:solidFill>
                  <a:schemeClr val="lt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29;p42">
                <a:extLst>
                  <a:ext uri="{FF2B5EF4-FFF2-40B4-BE49-F238E27FC236}">
                    <a16:creationId xmlns:a16="http://schemas.microsoft.com/office/drawing/2014/main" id="{E743D039-8011-1D46-8CF3-DA1AB7282C07}"/>
                  </a:ext>
                </a:extLst>
              </p:cNvPr>
              <p:cNvSpPr/>
              <p:nvPr/>
            </p:nvSpPr>
            <p:spPr>
              <a:xfrm>
                <a:off x="1713177" y="3145167"/>
                <a:ext cx="133839" cy="133004"/>
              </a:xfrm>
              <a:custGeom>
                <a:avLst/>
                <a:gdLst/>
                <a:ahLst/>
                <a:cxnLst/>
                <a:rect l="l" t="t" r="r" b="b"/>
                <a:pathLst>
                  <a:path w="6839" h="6840" extrusionOk="0">
                    <a:moveTo>
                      <a:pt x="6839" y="3403"/>
                    </a:moveTo>
                    <a:cubicBezTo>
                      <a:pt x="6839" y="5305"/>
                      <a:pt x="5304" y="6839"/>
                      <a:pt x="3403" y="6839"/>
                    </a:cubicBezTo>
                    <a:cubicBezTo>
                      <a:pt x="1535" y="6839"/>
                      <a:pt x="1" y="5305"/>
                      <a:pt x="1" y="3403"/>
                    </a:cubicBezTo>
                    <a:cubicBezTo>
                      <a:pt x="1" y="1535"/>
                      <a:pt x="1535" y="1"/>
                      <a:pt x="3403" y="1"/>
                    </a:cubicBezTo>
                    <a:cubicBezTo>
                      <a:pt x="5304" y="1"/>
                      <a:pt x="6839" y="1535"/>
                      <a:pt x="6839" y="3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30;p42">
                <a:extLst>
                  <a:ext uri="{FF2B5EF4-FFF2-40B4-BE49-F238E27FC236}">
                    <a16:creationId xmlns:a16="http://schemas.microsoft.com/office/drawing/2014/main" id="{F0F389AC-B135-9A44-B71D-05AA32BCF269}"/>
                  </a:ext>
                </a:extLst>
              </p:cNvPr>
              <p:cNvSpPr/>
              <p:nvPr/>
            </p:nvSpPr>
            <p:spPr>
              <a:xfrm>
                <a:off x="4508001" y="3145167"/>
                <a:ext cx="133839" cy="133004"/>
              </a:xfrm>
              <a:custGeom>
                <a:avLst/>
                <a:gdLst/>
                <a:ahLst/>
                <a:cxnLst/>
                <a:rect l="l" t="t" r="r" b="b"/>
                <a:pathLst>
                  <a:path w="6839" h="6840" extrusionOk="0">
                    <a:moveTo>
                      <a:pt x="6839" y="3403"/>
                    </a:moveTo>
                    <a:cubicBezTo>
                      <a:pt x="6839" y="5305"/>
                      <a:pt x="5337" y="6839"/>
                      <a:pt x="3436" y="6839"/>
                    </a:cubicBezTo>
                    <a:cubicBezTo>
                      <a:pt x="1535" y="6839"/>
                      <a:pt x="0" y="5305"/>
                      <a:pt x="0" y="3403"/>
                    </a:cubicBezTo>
                    <a:cubicBezTo>
                      <a:pt x="0" y="1535"/>
                      <a:pt x="1535" y="1"/>
                      <a:pt x="3436" y="1"/>
                    </a:cubicBezTo>
                    <a:cubicBezTo>
                      <a:pt x="5337" y="1"/>
                      <a:pt x="6839" y="1535"/>
                      <a:pt x="6839" y="34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31;p42">
                <a:extLst>
                  <a:ext uri="{FF2B5EF4-FFF2-40B4-BE49-F238E27FC236}">
                    <a16:creationId xmlns:a16="http://schemas.microsoft.com/office/drawing/2014/main" id="{6798374E-50CB-A74D-B4EE-286F12EEBF12}"/>
                  </a:ext>
                </a:extLst>
              </p:cNvPr>
              <p:cNvSpPr/>
              <p:nvPr/>
            </p:nvSpPr>
            <p:spPr>
              <a:xfrm>
                <a:off x="7302835" y="3145167"/>
                <a:ext cx="133839" cy="133004"/>
              </a:xfrm>
              <a:custGeom>
                <a:avLst/>
                <a:gdLst/>
                <a:ahLst/>
                <a:cxnLst/>
                <a:rect l="l" t="t" r="r" b="b"/>
                <a:pathLst>
                  <a:path w="6839" h="6840" extrusionOk="0">
                    <a:moveTo>
                      <a:pt x="6838" y="3403"/>
                    </a:moveTo>
                    <a:cubicBezTo>
                      <a:pt x="6838" y="5305"/>
                      <a:pt x="5337" y="6839"/>
                      <a:pt x="3436" y="6839"/>
                    </a:cubicBezTo>
                    <a:cubicBezTo>
                      <a:pt x="1535" y="6839"/>
                      <a:pt x="0" y="5305"/>
                      <a:pt x="0" y="3403"/>
                    </a:cubicBezTo>
                    <a:cubicBezTo>
                      <a:pt x="0" y="1535"/>
                      <a:pt x="1535" y="1"/>
                      <a:pt x="3436" y="1"/>
                    </a:cubicBezTo>
                    <a:cubicBezTo>
                      <a:pt x="5337" y="1"/>
                      <a:pt x="6838" y="1535"/>
                      <a:pt x="6838" y="34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32;p42">
                <a:extLst>
                  <a:ext uri="{FF2B5EF4-FFF2-40B4-BE49-F238E27FC236}">
                    <a16:creationId xmlns:a16="http://schemas.microsoft.com/office/drawing/2014/main" id="{017F5091-F91B-664B-8F99-44B45E9610FD}"/>
                  </a:ext>
                </a:extLst>
              </p:cNvPr>
              <p:cNvSpPr/>
              <p:nvPr/>
            </p:nvSpPr>
            <p:spPr>
              <a:xfrm>
                <a:off x="3129117" y="2746885"/>
                <a:ext cx="133839" cy="132984"/>
              </a:xfrm>
              <a:custGeom>
                <a:avLst/>
                <a:gdLst/>
                <a:ahLst/>
                <a:cxnLst/>
                <a:rect l="l" t="t" r="r" b="b"/>
                <a:pathLst>
                  <a:path w="6839" h="6839" extrusionOk="0">
                    <a:moveTo>
                      <a:pt x="6839" y="3403"/>
                    </a:moveTo>
                    <a:cubicBezTo>
                      <a:pt x="6839" y="5304"/>
                      <a:pt x="5304" y="6839"/>
                      <a:pt x="3403" y="6839"/>
                    </a:cubicBezTo>
                    <a:cubicBezTo>
                      <a:pt x="1535" y="6839"/>
                      <a:pt x="0" y="5304"/>
                      <a:pt x="0" y="3403"/>
                    </a:cubicBezTo>
                    <a:cubicBezTo>
                      <a:pt x="0" y="1535"/>
                      <a:pt x="1535" y="1"/>
                      <a:pt x="3403" y="1"/>
                    </a:cubicBezTo>
                    <a:cubicBezTo>
                      <a:pt x="5304" y="1"/>
                      <a:pt x="6839" y="1535"/>
                      <a:pt x="6839" y="34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33;p42">
                <a:extLst>
                  <a:ext uri="{FF2B5EF4-FFF2-40B4-BE49-F238E27FC236}">
                    <a16:creationId xmlns:a16="http://schemas.microsoft.com/office/drawing/2014/main" id="{2E792932-D4D4-104E-8B08-1060D544309D}"/>
                  </a:ext>
                </a:extLst>
              </p:cNvPr>
              <p:cNvSpPr/>
              <p:nvPr/>
            </p:nvSpPr>
            <p:spPr>
              <a:xfrm>
                <a:off x="5891252" y="2746885"/>
                <a:ext cx="133839" cy="132984"/>
              </a:xfrm>
              <a:custGeom>
                <a:avLst/>
                <a:gdLst/>
                <a:ahLst/>
                <a:cxnLst/>
                <a:rect l="l" t="t" r="r" b="b"/>
                <a:pathLst>
                  <a:path w="6839" h="6839" extrusionOk="0">
                    <a:moveTo>
                      <a:pt x="6839" y="3403"/>
                    </a:moveTo>
                    <a:cubicBezTo>
                      <a:pt x="6839" y="5304"/>
                      <a:pt x="5304" y="6839"/>
                      <a:pt x="3403" y="6839"/>
                    </a:cubicBezTo>
                    <a:cubicBezTo>
                      <a:pt x="1535" y="6839"/>
                      <a:pt x="0" y="5304"/>
                      <a:pt x="0" y="3403"/>
                    </a:cubicBezTo>
                    <a:cubicBezTo>
                      <a:pt x="0" y="1535"/>
                      <a:pt x="1535" y="1"/>
                      <a:pt x="3403" y="1"/>
                    </a:cubicBezTo>
                    <a:cubicBezTo>
                      <a:pt x="5304" y="1"/>
                      <a:pt x="6839" y="1535"/>
                      <a:pt x="6839" y="340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1234;p42">
              <a:extLst>
                <a:ext uri="{FF2B5EF4-FFF2-40B4-BE49-F238E27FC236}">
                  <a16:creationId xmlns:a16="http://schemas.microsoft.com/office/drawing/2014/main" id="{09245DA9-FA00-3849-8B03-2D545A8EE329}"/>
                </a:ext>
              </a:extLst>
            </p:cNvPr>
            <p:cNvSpPr txBox="1"/>
            <p:nvPr/>
          </p:nvSpPr>
          <p:spPr>
            <a:xfrm>
              <a:off x="2401596" y="2032622"/>
              <a:ext cx="1787100" cy="5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State Rates and Contracting </a:t>
              </a:r>
              <a:endParaRPr sz="120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" name="Google Shape;1235;p42">
              <a:extLst>
                <a:ext uri="{FF2B5EF4-FFF2-40B4-BE49-F238E27FC236}">
                  <a16:creationId xmlns:a16="http://schemas.microsoft.com/office/drawing/2014/main" id="{0BC0F6C1-E4F8-3246-BB38-EA7D7DB37697}"/>
                </a:ext>
              </a:extLst>
            </p:cNvPr>
            <p:cNvSpPr txBox="1"/>
            <p:nvPr/>
          </p:nvSpPr>
          <p:spPr>
            <a:xfrm>
              <a:off x="7991224" y="2042360"/>
              <a:ext cx="1787100" cy="5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Chart of Accounts and Job Set Up</a:t>
              </a:r>
              <a:endParaRPr sz="12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" name="Google Shape;1236;p42">
              <a:extLst>
                <a:ext uri="{FF2B5EF4-FFF2-40B4-BE49-F238E27FC236}">
                  <a16:creationId xmlns:a16="http://schemas.microsoft.com/office/drawing/2014/main" id="{AC0552FB-870B-9246-B6CD-E2B7CC27469A}"/>
                </a:ext>
              </a:extLst>
            </p:cNvPr>
            <p:cNvSpPr txBox="1"/>
            <p:nvPr/>
          </p:nvSpPr>
          <p:spPr>
            <a:xfrm>
              <a:off x="3816461" y="3578748"/>
              <a:ext cx="1789200" cy="5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Auditor (DOD) and Demand Audits</a:t>
              </a:r>
              <a:endParaRPr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" name="Google Shape;1237;p42">
              <a:extLst>
                <a:ext uri="{FF2B5EF4-FFF2-40B4-BE49-F238E27FC236}">
                  <a16:creationId xmlns:a16="http://schemas.microsoft.com/office/drawing/2014/main" id="{8E5F43DE-0EE2-A241-BAF0-A72570F96B78}"/>
                </a:ext>
              </a:extLst>
            </p:cNvPr>
            <p:cNvSpPr txBox="1"/>
            <p:nvPr/>
          </p:nvSpPr>
          <p:spPr>
            <a:xfrm>
              <a:off x="5196409" y="2042359"/>
              <a:ext cx="1787100" cy="5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State Highway Contractors and DOT</a:t>
              </a:r>
              <a:endParaRPr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endParaRPr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" name="Google Shape;1238;p42">
              <a:extLst>
                <a:ext uri="{FF2B5EF4-FFF2-40B4-BE49-F238E27FC236}">
                  <a16:creationId xmlns:a16="http://schemas.microsoft.com/office/drawing/2014/main" id="{F7DCFF00-4296-1C46-9A72-D83AA56B9330}"/>
                </a:ext>
              </a:extLst>
            </p:cNvPr>
            <p:cNvSpPr txBox="1"/>
            <p:nvPr/>
          </p:nvSpPr>
          <p:spPr>
            <a:xfrm>
              <a:off x="6582986" y="3578747"/>
              <a:ext cx="1789200" cy="5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Contracting and Other Compliance</a:t>
              </a:r>
              <a:endParaRPr sz="120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3EB6A65-4BAA-4E70-A5D4-A15F461C4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37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F050CB-D7DD-4F14-9E48-6BF4BE27D45E}"/>
              </a:ext>
            </a:extLst>
          </p:cNvPr>
          <p:cNvSpPr/>
          <p:nvPr/>
        </p:nvSpPr>
        <p:spPr>
          <a:xfrm>
            <a:off x="-19890" y="-8480"/>
            <a:ext cx="4646441" cy="6866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5492F-49F4-4789-9A2F-49D4108D157D}"/>
              </a:ext>
            </a:extLst>
          </p:cNvPr>
          <p:cNvSpPr txBox="1">
            <a:spLocks/>
          </p:cNvSpPr>
          <p:nvPr/>
        </p:nvSpPr>
        <p:spPr>
          <a:xfrm>
            <a:off x="-45199" y="2790132"/>
            <a:ext cx="3251614" cy="14162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GOVERNMENT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COMPLIANCE</a:t>
            </a:r>
          </a:p>
        </p:txBody>
      </p:sp>
      <p:sp>
        <p:nvSpPr>
          <p:cNvPr id="312" name="Google Shape;1110;p34">
            <a:extLst>
              <a:ext uri="{FF2B5EF4-FFF2-40B4-BE49-F238E27FC236}">
                <a16:creationId xmlns:a16="http://schemas.microsoft.com/office/drawing/2014/main" id="{47C1255D-0409-A845-912F-3A82C440D278}"/>
              </a:ext>
            </a:extLst>
          </p:cNvPr>
          <p:cNvSpPr txBox="1">
            <a:spLocks/>
          </p:cNvSpPr>
          <p:nvPr/>
        </p:nvSpPr>
        <p:spPr>
          <a:xfrm>
            <a:off x="9266112" y="1547941"/>
            <a:ext cx="2789740" cy="37850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+mn-lt"/>
              </a:rPr>
              <a:t>Government Contracting101: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+mn-lt"/>
              <a:ea typeface="Fira Sans"/>
              <a:cs typeface="Fira Sans"/>
              <a:sym typeface="Fira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+mn-lt"/>
                <a:ea typeface="Fira Sans"/>
                <a:cs typeface="Fira Sans"/>
                <a:sym typeface="Fira Sans"/>
              </a:rPr>
              <a:t>What do we need to do and how will this impact our company?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+mn-lt"/>
              <a:ea typeface="Fira Sans"/>
              <a:cs typeface="Fira Sans"/>
              <a:sym typeface="Fira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+mn-lt"/>
                <a:ea typeface="Fira Sans"/>
                <a:cs typeface="Fira Sans"/>
                <a:sym typeface="Fira Sans"/>
              </a:rPr>
              <a:t>How much does this cost?</a:t>
            </a:r>
          </a:p>
          <a:p>
            <a:pPr>
              <a:spcBef>
                <a:spcPts val="0"/>
              </a:spcBef>
            </a:pPr>
            <a:endParaRPr lang="en-US" sz="2800" dirty="0"/>
          </a:p>
        </p:txBody>
      </p:sp>
      <p:grpSp>
        <p:nvGrpSpPr>
          <p:cNvPr id="354" name="Google Shape;1152;p34">
            <a:extLst>
              <a:ext uri="{FF2B5EF4-FFF2-40B4-BE49-F238E27FC236}">
                <a16:creationId xmlns:a16="http://schemas.microsoft.com/office/drawing/2014/main" id="{DE9C8AB8-0251-B74E-B405-EE56BA07F8B0}"/>
              </a:ext>
            </a:extLst>
          </p:cNvPr>
          <p:cNvGrpSpPr/>
          <p:nvPr/>
        </p:nvGrpSpPr>
        <p:grpSpPr>
          <a:xfrm>
            <a:off x="6217006" y="2906657"/>
            <a:ext cx="2709144" cy="667406"/>
            <a:chOff x="5967356" y="2242598"/>
            <a:chExt cx="2709144" cy="667406"/>
          </a:xfrm>
        </p:grpSpPr>
        <p:sp>
          <p:nvSpPr>
            <p:cNvPr id="355" name="Google Shape;1153;p34">
              <a:extLst>
                <a:ext uri="{FF2B5EF4-FFF2-40B4-BE49-F238E27FC236}">
                  <a16:creationId xmlns:a16="http://schemas.microsoft.com/office/drawing/2014/main" id="{86CE5BCC-7E7A-B14A-8121-90ABE5E17F64}"/>
                </a:ext>
              </a:extLst>
            </p:cNvPr>
            <p:cNvSpPr/>
            <p:nvPr/>
          </p:nvSpPr>
          <p:spPr>
            <a:xfrm>
              <a:off x="6307318" y="2242598"/>
              <a:ext cx="2369182" cy="667406"/>
            </a:xfrm>
            <a:custGeom>
              <a:avLst/>
              <a:gdLst/>
              <a:ahLst/>
              <a:cxnLst/>
              <a:rect l="l" t="t" r="r" b="b"/>
              <a:pathLst>
                <a:path w="118326" h="33312" extrusionOk="0">
                  <a:moveTo>
                    <a:pt x="16656" y="0"/>
                  </a:moveTo>
                  <a:lnTo>
                    <a:pt x="101670" y="0"/>
                  </a:lnTo>
                  <a:cubicBezTo>
                    <a:pt x="110905" y="0"/>
                    <a:pt x="118326" y="7461"/>
                    <a:pt x="118326" y="16656"/>
                  </a:cubicBezTo>
                  <a:cubicBezTo>
                    <a:pt x="118326" y="25891"/>
                    <a:pt x="110905" y="33312"/>
                    <a:pt x="101670" y="33312"/>
                  </a:cubicBezTo>
                  <a:lnTo>
                    <a:pt x="16656" y="33312"/>
                  </a:lnTo>
                  <a:cubicBezTo>
                    <a:pt x="7461" y="33312"/>
                    <a:pt x="0" y="25891"/>
                    <a:pt x="0" y="16656"/>
                  </a:cubicBezTo>
                  <a:cubicBezTo>
                    <a:pt x="0" y="7461"/>
                    <a:pt x="7461" y="0"/>
                    <a:pt x="16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154;p34">
              <a:extLst>
                <a:ext uri="{FF2B5EF4-FFF2-40B4-BE49-F238E27FC236}">
                  <a16:creationId xmlns:a16="http://schemas.microsoft.com/office/drawing/2014/main" id="{525CB713-4400-E84B-9800-A7B4598EA054}"/>
                </a:ext>
              </a:extLst>
            </p:cNvPr>
            <p:cNvSpPr/>
            <p:nvPr/>
          </p:nvSpPr>
          <p:spPr>
            <a:xfrm>
              <a:off x="7987707" y="2379938"/>
              <a:ext cx="20" cy="387858"/>
            </a:xfrm>
            <a:custGeom>
              <a:avLst/>
              <a:gdLst/>
              <a:ahLst/>
              <a:cxnLst/>
              <a:rect l="l" t="t" r="r" b="b"/>
              <a:pathLst>
                <a:path w="1" h="19359" fill="none" extrusionOk="0">
                  <a:moveTo>
                    <a:pt x="0" y="1"/>
                  </a:moveTo>
                  <a:lnTo>
                    <a:pt x="0" y="19359"/>
                  </a:lnTo>
                </a:path>
              </a:pathLst>
            </a:custGeom>
            <a:noFill/>
            <a:ln w="12100" cap="flat" cmpd="sng">
              <a:solidFill>
                <a:srgbClr val="FFFFFF"/>
              </a:solidFill>
              <a:prstDash val="solid"/>
              <a:miter lim="403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155;p34">
              <a:extLst>
                <a:ext uri="{FF2B5EF4-FFF2-40B4-BE49-F238E27FC236}">
                  <a16:creationId xmlns:a16="http://schemas.microsoft.com/office/drawing/2014/main" id="{899CB8AF-5D2C-CF4F-99E0-CF742EF65FC1}"/>
                </a:ext>
              </a:extLst>
            </p:cNvPr>
            <p:cNvSpPr/>
            <p:nvPr/>
          </p:nvSpPr>
          <p:spPr>
            <a:xfrm>
              <a:off x="5967356" y="2341170"/>
              <a:ext cx="512776" cy="513898"/>
            </a:xfrm>
            <a:custGeom>
              <a:avLst/>
              <a:gdLst/>
              <a:ahLst/>
              <a:cxnLst/>
              <a:rect l="l" t="t" r="r" b="b"/>
              <a:pathLst>
                <a:path w="25610" h="25650" extrusionOk="0">
                  <a:moveTo>
                    <a:pt x="25610" y="12825"/>
                  </a:moveTo>
                  <a:cubicBezTo>
                    <a:pt x="25610" y="19923"/>
                    <a:pt x="19883" y="25649"/>
                    <a:pt x="12785" y="25649"/>
                  </a:cubicBezTo>
                  <a:cubicBezTo>
                    <a:pt x="5728" y="25649"/>
                    <a:pt x="1" y="19923"/>
                    <a:pt x="1" y="12825"/>
                  </a:cubicBezTo>
                  <a:cubicBezTo>
                    <a:pt x="1" y="5767"/>
                    <a:pt x="5728" y="0"/>
                    <a:pt x="12785" y="0"/>
                  </a:cubicBezTo>
                  <a:cubicBezTo>
                    <a:pt x="19883" y="0"/>
                    <a:pt x="25610" y="5767"/>
                    <a:pt x="25610" y="12825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3</a:t>
              </a:r>
              <a:endParaRPr sz="2000" dirty="0">
                <a:latin typeface="Fira Sans Medium"/>
                <a:ea typeface="Fira Sans Medium"/>
                <a:cs typeface="Fira Sans Medium"/>
                <a:sym typeface="Fira Sans Medium"/>
              </a:endParaRPr>
            </a:p>
          </p:txBody>
        </p:sp>
        <p:grpSp>
          <p:nvGrpSpPr>
            <p:cNvPr id="358" name="Google Shape;1156;p34">
              <a:extLst>
                <a:ext uri="{FF2B5EF4-FFF2-40B4-BE49-F238E27FC236}">
                  <a16:creationId xmlns:a16="http://schemas.microsoft.com/office/drawing/2014/main" id="{01F5D6B9-F9FA-0744-B77E-D1A2C36354A6}"/>
                </a:ext>
              </a:extLst>
            </p:cNvPr>
            <p:cNvGrpSpPr/>
            <p:nvPr/>
          </p:nvGrpSpPr>
          <p:grpSpPr>
            <a:xfrm>
              <a:off x="8178253" y="2401287"/>
              <a:ext cx="352886" cy="350049"/>
              <a:chOff x="946175" y="3253275"/>
              <a:chExt cx="298550" cy="296150"/>
            </a:xfrm>
          </p:grpSpPr>
          <p:sp>
            <p:nvSpPr>
              <p:cNvPr id="360" name="Google Shape;1157;p34">
                <a:extLst>
                  <a:ext uri="{FF2B5EF4-FFF2-40B4-BE49-F238E27FC236}">
                    <a16:creationId xmlns:a16="http://schemas.microsoft.com/office/drawing/2014/main" id="{1DD7060E-5C34-C741-9F10-7789580E8AA2}"/>
                  </a:ext>
                </a:extLst>
              </p:cNvPr>
              <p:cNvSpPr/>
              <p:nvPr/>
            </p:nvSpPr>
            <p:spPr>
              <a:xfrm>
                <a:off x="946175" y="3253275"/>
                <a:ext cx="209550" cy="261500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10460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lnTo>
                      <a:pt x="1" y="10113"/>
                    </a:lnTo>
                    <a:cubicBezTo>
                      <a:pt x="1" y="10302"/>
                      <a:pt x="158" y="10460"/>
                      <a:pt x="348" y="10460"/>
                    </a:cubicBezTo>
                    <a:lnTo>
                      <a:pt x="694" y="10460"/>
                    </a:lnTo>
                    <a:lnTo>
                      <a:pt x="694" y="3875"/>
                    </a:lnTo>
                    <a:cubicBezTo>
                      <a:pt x="694" y="3623"/>
                      <a:pt x="820" y="3340"/>
                      <a:pt x="1009" y="3151"/>
                    </a:cubicBezTo>
                    <a:lnTo>
                      <a:pt x="3151" y="1008"/>
                    </a:lnTo>
                    <a:cubicBezTo>
                      <a:pt x="3340" y="819"/>
                      <a:pt x="3624" y="693"/>
                      <a:pt x="3908" y="693"/>
                    </a:cubicBezTo>
                    <a:lnTo>
                      <a:pt x="8381" y="693"/>
                    </a:lnTo>
                    <a:lnTo>
                      <a:pt x="8381" y="347"/>
                    </a:lnTo>
                    <a:cubicBezTo>
                      <a:pt x="8381" y="158"/>
                      <a:pt x="8224" y="0"/>
                      <a:pt x="8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1158;p34">
                <a:extLst>
                  <a:ext uri="{FF2B5EF4-FFF2-40B4-BE49-F238E27FC236}">
                    <a16:creationId xmlns:a16="http://schemas.microsoft.com/office/drawing/2014/main" id="{81C17F0D-1548-1648-98F2-969EEFF81C30}"/>
                  </a:ext>
                </a:extLst>
              </p:cNvPr>
              <p:cNvSpPr/>
              <p:nvPr/>
            </p:nvSpPr>
            <p:spPr>
              <a:xfrm>
                <a:off x="986350" y="3293425"/>
                <a:ext cx="4730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1923" extrusionOk="0">
                    <a:moveTo>
                      <a:pt x="1891" y="1"/>
                    </a:moveTo>
                    <a:lnTo>
                      <a:pt x="1" y="1923"/>
                    </a:lnTo>
                    <a:lnTo>
                      <a:pt x="1891" y="1923"/>
                    </a:lnTo>
                    <a:lnTo>
                      <a:pt x="189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1159;p34">
                <a:extLst>
                  <a:ext uri="{FF2B5EF4-FFF2-40B4-BE49-F238E27FC236}">
                    <a16:creationId xmlns:a16="http://schemas.microsoft.com/office/drawing/2014/main" id="{111B18C8-0856-4947-BE54-D2CD32579E8D}"/>
                  </a:ext>
                </a:extLst>
              </p:cNvPr>
              <p:cNvSpPr/>
              <p:nvPr/>
            </p:nvSpPr>
            <p:spPr>
              <a:xfrm>
                <a:off x="1051725" y="3359600"/>
                <a:ext cx="12210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4853" extrusionOk="0">
                    <a:moveTo>
                      <a:pt x="2427" y="0"/>
                    </a:moveTo>
                    <a:cubicBezTo>
                      <a:pt x="1103" y="0"/>
                      <a:pt x="1" y="1103"/>
                      <a:pt x="1" y="2426"/>
                    </a:cubicBezTo>
                    <a:cubicBezTo>
                      <a:pt x="1" y="3749"/>
                      <a:pt x="1103" y="4852"/>
                      <a:pt x="2427" y="4852"/>
                    </a:cubicBezTo>
                    <a:cubicBezTo>
                      <a:pt x="3781" y="4852"/>
                      <a:pt x="4884" y="3749"/>
                      <a:pt x="4884" y="2426"/>
                    </a:cubicBezTo>
                    <a:cubicBezTo>
                      <a:pt x="4884" y="1103"/>
                      <a:pt x="3781" y="0"/>
                      <a:pt x="24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1160;p34">
                <a:extLst>
                  <a:ext uri="{FF2B5EF4-FFF2-40B4-BE49-F238E27FC236}">
                    <a16:creationId xmlns:a16="http://schemas.microsoft.com/office/drawing/2014/main" id="{F83315C4-A35D-EA4F-82A7-7E0F57AB57DB}"/>
                  </a:ext>
                </a:extLst>
              </p:cNvPr>
              <p:cNvSpPr/>
              <p:nvPr/>
            </p:nvSpPr>
            <p:spPr>
              <a:xfrm>
                <a:off x="980050" y="3289500"/>
                <a:ext cx="192200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9704" extrusionOk="0">
                    <a:moveTo>
                      <a:pt x="2868" y="0"/>
                    </a:moveTo>
                    <a:lnTo>
                      <a:pt x="2868" y="2426"/>
                    </a:lnTo>
                    <a:cubicBezTo>
                      <a:pt x="2868" y="2647"/>
                      <a:pt x="2679" y="2804"/>
                      <a:pt x="2490" y="2804"/>
                    </a:cubicBezTo>
                    <a:lnTo>
                      <a:pt x="1" y="2804"/>
                    </a:lnTo>
                    <a:lnTo>
                      <a:pt x="1" y="9357"/>
                    </a:lnTo>
                    <a:cubicBezTo>
                      <a:pt x="1" y="9578"/>
                      <a:pt x="190" y="9704"/>
                      <a:pt x="379" y="9704"/>
                    </a:cubicBezTo>
                    <a:lnTo>
                      <a:pt x="7341" y="9704"/>
                    </a:lnTo>
                    <a:cubicBezTo>
                      <a:pt x="7467" y="9704"/>
                      <a:pt x="7593" y="9641"/>
                      <a:pt x="7625" y="9578"/>
                    </a:cubicBezTo>
                    <a:lnTo>
                      <a:pt x="6239" y="8192"/>
                    </a:lnTo>
                    <a:cubicBezTo>
                      <a:pt x="5924" y="8318"/>
                      <a:pt x="5609" y="8349"/>
                      <a:pt x="5262" y="8349"/>
                    </a:cubicBezTo>
                    <a:cubicBezTo>
                      <a:pt x="3529" y="8349"/>
                      <a:pt x="2143" y="6931"/>
                      <a:pt x="2143" y="5230"/>
                    </a:cubicBezTo>
                    <a:cubicBezTo>
                      <a:pt x="2143" y="3529"/>
                      <a:pt x="3561" y="2111"/>
                      <a:pt x="5262" y="2111"/>
                    </a:cubicBezTo>
                    <a:cubicBezTo>
                      <a:pt x="6239" y="2111"/>
                      <a:pt x="7121" y="2584"/>
                      <a:pt x="7688" y="3308"/>
                    </a:cubicBezTo>
                    <a:lnTo>
                      <a:pt x="7688" y="347"/>
                    </a:lnTo>
                    <a:cubicBezTo>
                      <a:pt x="7688" y="158"/>
                      <a:pt x="7530" y="0"/>
                      <a:pt x="73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161;p34">
                <a:extLst>
                  <a:ext uri="{FF2B5EF4-FFF2-40B4-BE49-F238E27FC236}">
                    <a16:creationId xmlns:a16="http://schemas.microsoft.com/office/drawing/2014/main" id="{C5BE9A0F-F47C-CB4C-B01B-B0B2576B0CE8}"/>
                  </a:ext>
                </a:extLst>
              </p:cNvPr>
              <p:cNvSpPr/>
              <p:nvPr/>
            </p:nvSpPr>
            <p:spPr>
              <a:xfrm>
                <a:off x="1154125" y="3460400"/>
                <a:ext cx="906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3561" extrusionOk="0">
                    <a:moveTo>
                      <a:pt x="977" y="1"/>
                    </a:moveTo>
                    <a:cubicBezTo>
                      <a:pt x="693" y="410"/>
                      <a:pt x="378" y="757"/>
                      <a:pt x="0" y="1009"/>
                    </a:cubicBezTo>
                    <a:lnTo>
                      <a:pt x="2363" y="3372"/>
                    </a:lnTo>
                    <a:cubicBezTo>
                      <a:pt x="2489" y="3498"/>
                      <a:pt x="2662" y="3561"/>
                      <a:pt x="2840" y="3561"/>
                    </a:cubicBezTo>
                    <a:cubicBezTo>
                      <a:pt x="3017" y="3561"/>
                      <a:pt x="3198" y="3498"/>
                      <a:pt x="3340" y="3372"/>
                    </a:cubicBezTo>
                    <a:cubicBezTo>
                      <a:pt x="3623" y="3088"/>
                      <a:pt x="3623" y="2647"/>
                      <a:pt x="3340" y="2364"/>
                    </a:cubicBezTo>
                    <a:lnTo>
                      <a:pt x="97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" name="Google Shape;1162;p34">
              <a:extLst>
                <a:ext uri="{FF2B5EF4-FFF2-40B4-BE49-F238E27FC236}">
                  <a16:creationId xmlns:a16="http://schemas.microsoft.com/office/drawing/2014/main" id="{85614E06-0E66-1F4E-BA40-1D610B1AAFB6}"/>
                </a:ext>
              </a:extLst>
            </p:cNvPr>
            <p:cNvSpPr txBox="1"/>
            <p:nvPr/>
          </p:nvSpPr>
          <p:spPr>
            <a:xfrm>
              <a:off x="6483624" y="2249400"/>
              <a:ext cx="15075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Change Management and Leadership </a:t>
              </a:r>
              <a:endParaRPr sz="12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7343620-D44E-447B-A81D-DC1C8AE9613C}"/>
              </a:ext>
            </a:extLst>
          </p:cNvPr>
          <p:cNvGrpSpPr/>
          <p:nvPr/>
        </p:nvGrpSpPr>
        <p:grpSpPr>
          <a:xfrm>
            <a:off x="3066871" y="1220692"/>
            <a:ext cx="5512734" cy="4097358"/>
            <a:chOff x="3119091" y="1355337"/>
            <a:chExt cx="5512734" cy="4097358"/>
          </a:xfrm>
        </p:grpSpPr>
        <p:sp>
          <p:nvSpPr>
            <p:cNvPr id="311" name="Google Shape;1109;p34">
              <a:extLst>
                <a:ext uri="{FF2B5EF4-FFF2-40B4-BE49-F238E27FC236}">
                  <a16:creationId xmlns:a16="http://schemas.microsoft.com/office/drawing/2014/main" id="{5AFED0F3-110B-D646-B0FA-8E521BA2FAD9}"/>
                </a:ext>
              </a:extLst>
            </p:cNvPr>
            <p:cNvSpPr/>
            <p:nvPr/>
          </p:nvSpPr>
          <p:spPr>
            <a:xfrm>
              <a:off x="4178501" y="3077986"/>
              <a:ext cx="1040069" cy="772449"/>
            </a:xfrm>
            <a:custGeom>
              <a:avLst/>
              <a:gdLst/>
              <a:ahLst/>
              <a:cxnLst/>
              <a:rect l="l" t="t" r="r" b="b"/>
              <a:pathLst>
                <a:path w="51945" h="38555" extrusionOk="0">
                  <a:moveTo>
                    <a:pt x="1" y="19399"/>
                  </a:moveTo>
                  <a:lnTo>
                    <a:pt x="45331" y="38555"/>
                  </a:lnTo>
                  <a:cubicBezTo>
                    <a:pt x="51057" y="26497"/>
                    <a:pt x="51945" y="12664"/>
                    <a:pt x="47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112;p34">
              <a:extLst>
                <a:ext uri="{FF2B5EF4-FFF2-40B4-BE49-F238E27FC236}">
                  <a16:creationId xmlns:a16="http://schemas.microsoft.com/office/drawing/2014/main" id="{E91A825C-BB8C-4245-B2A3-0286A1C1DA91}"/>
                </a:ext>
              </a:extLst>
            </p:cNvPr>
            <p:cNvSpPr/>
            <p:nvPr/>
          </p:nvSpPr>
          <p:spPr>
            <a:xfrm>
              <a:off x="4151851" y="1810231"/>
              <a:ext cx="1601279" cy="3192417"/>
            </a:xfrm>
            <a:custGeom>
              <a:avLst/>
              <a:gdLst/>
              <a:ahLst/>
              <a:cxnLst/>
              <a:rect l="l" t="t" r="r" b="b"/>
              <a:pathLst>
                <a:path w="79974" h="159342" fill="none" extrusionOk="0">
                  <a:moveTo>
                    <a:pt x="1" y="364"/>
                  </a:moveTo>
                  <a:cubicBezTo>
                    <a:pt x="44081" y="1"/>
                    <a:pt x="79973" y="35612"/>
                    <a:pt x="79973" y="79651"/>
                  </a:cubicBezTo>
                  <a:cubicBezTo>
                    <a:pt x="79973" y="123731"/>
                    <a:pt x="44081" y="159341"/>
                    <a:pt x="1" y="158978"/>
                  </a:cubicBezTo>
                </a:path>
              </a:pathLst>
            </a:custGeom>
            <a:noFill/>
            <a:ln w="24200" cap="flat" cmpd="sng">
              <a:solidFill>
                <a:srgbClr val="D9D9D9"/>
              </a:solidFill>
              <a:prstDash val="solid"/>
              <a:miter lim="403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113;p34">
              <a:extLst>
                <a:ext uri="{FF2B5EF4-FFF2-40B4-BE49-F238E27FC236}">
                  <a16:creationId xmlns:a16="http://schemas.microsoft.com/office/drawing/2014/main" id="{98243EB9-F18E-504A-9B62-C1EF2D7BB779}"/>
                </a:ext>
              </a:extLst>
            </p:cNvPr>
            <p:cNvSpPr/>
            <p:nvPr/>
          </p:nvSpPr>
          <p:spPr>
            <a:xfrm>
              <a:off x="4113108" y="1763690"/>
              <a:ext cx="124360" cy="107167"/>
            </a:xfrm>
            <a:custGeom>
              <a:avLst/>
              <a:gdLst/>
              <a:ahLst/>
              <a:cxnLst/>
              <a:rect l="l" t="t" r="r" b="b"/>
              <a:pathLst>
                <a:path w="6211" h="5349" extrusionOk="0">
                  <a:moveTo>
                    <a:pt x="2687" y="1"/>
                  </a:moveTo>
                  <a:cubicBezTo>
                    <a:pt x="1313" y="1"/>
                    <a:pt x="0" y="1076"/>
                    <a:pt x="0" y="2687"/>
                  </a:cubicBezTo>
                  <a:cubicBezTo>
                    <a:pt x="0" y="4139"/>
                    <a:pt x="1210" y="5349"/>
                    <a:pt x="2662" y="5349"/>
                  </a:cubicBezTo>
                  <a:cubicBezTo>
                    <a:pt x="5041" y="5349"/>
                    <a:pt x="6211" y="2445"/>
                    <a:pt x="4557" y="791"/>
                  </a:cubicBezTo>
                  <a:cubicBezTo>
                    <a:pt x="4011" y="245"/>
                    <a:pt x="3342" y="1"/>
                    <a:pt x="2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114;p34">
              <a:extLst>
                <a:ext uri="{FF2B5EF4-FFF2-40B4-BE49-F238E27FC236}">
                  <a16:creationId xmlns:a16="http://schemas.microsoft.com/office/drawing/2014/main" id="{DFBC85B9-DBDA-8347-9931-9B5133DBD18F}"/>
                </a:ext>
              </a:extLst>
            </p:cNvPr>
            <p:cNvSpPr/>
            <p:nvPr/>
          </p:nvSpPr>
          <p:spPr>
            <a:xfrm>
              <a:off x="4113108" y="4928960"/>
              <a:ext cx="125181" cy="106807"/>
            </a:xfrm>
            <a:custGeom>
              <a:avLst/>
              <a:gdLst/>
              <a:ahLst/>
              <a:cxnLst/>
              <a:rect l="l" t="t" r="r" b="b"/>
              <a:pathLst>
                <a:path w="6252" h="5331" extrusionOk="0">
                  <a:moveTo>
                    <a:pt x="2688" y="1"/>
                  </a:moveTo>
                  <a:cubicBezTo>
                    <a:pt x="1314" y="1"/>
                    <a:pt x="0" y="1057"/>
                    <a:pt x="0" y="2669"/>
                  </a:cubicBezTo>
                  <a:cubicBezTo>
                    <a:pt x="0" y="4121"/>
                    <a:pt x="1210" y="5331"/>
                    <a:pt x="2662" y="5331"/>
                  </a:cubicBezTo>
                  <a:cubicBezTo>
                    <a:pt x="5041" y="5331"/>
                    <a:pt x="6251" y="2467"/>
                    <a:pt x="4557" y="774"/>
                  </a:cubicBezTo>
                  <a:cubicBezTo>
                    <a:pt x="4011" y="240"/>
                    <a:pt x="3343" y="1"/>
                    <a:pt x="2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115;p34">
              <a:extLst>
                <a:ext uri="{FF2B5EF4-FFF2-40B4-BE49-F238E27FC236}">
                  <a16:creationId xmlns:a16="http://schemas.microsoft.com/office/drawing/2014/main" id="{6BC8A977-C279-EB40-A631-68945DF81CA3}"/>
                </a:ext>
              </a:extLst>
            </p:cNvPr>
            <p:cNvSpPr/>
            <p:nvPr/>
          </p:nvSpPr>
          <p:spPr>
            <a:xfrm>
              <a:off x="4178501" y="2470365"/>
              <a:ext cx="956094" cy="996280"/>
            </a:xfrm>
            <a:custGeom>
              <a:avLst/>
              <a:gdLst/>
              <a:ahLst/>
              <a:cxnLst/>
              <a:rect l="l" t="t" r="r" b="b"/>
              <a:pathLst>
                <a:path w="47751" h="49727" extrusionOk="0">
                  <a:moveTo>
                    <a:pt x="47750" y="30328"/>
                  </a:moveTo>
                  <a:cubicBezTo>
                    <a:pt x="47387" y="29280"/>
                    <a:pt x="46984" y="28231"/>
                    <a:pt x="46581" y="27183"/>
                  </a:cubicBezTo>
                  <a:cubicBezTo>
                    <a:pt x="41741" y="15245"/>
                    <a:pt x="32627" y="5566"/>
                    <a:pt x="21012" y="1"/>
                  </a:cubicBezTo>
                  <a:lnTo>
                    <a:pt x="1" y="49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116;p34">
              <a:extLst>
                <a:ext uri="{FF2B5EF4-FFF2-40B4-BE49-F238E27FC236}">
                  <a16:creationId xmlns:a16="http://schemas.microsoft.com/office/drawing/2014/main" id="{C6138667-4A9D-DB46-A3B7-D426306DDE24}"/>
                </a:ext>
              </a:extLst>
            </p:cNvPr>
            <p:cNvSpPr/>
            <p:nvPr/>
          </p:nvSpPr>
          <p:spPr>
            <a:xfrm>
              <a:off x="3763455" y="2333826"/>
              <a:ext cx="835779" cy="1132819"/>
            </a:xfrm>
            <a:custGeom>
              <a:avLst/>
              <a:gdLst/>
              <a:ahLst/>
              <a:cxnLst/>
              <a:rect l="l" t="t" r="r" b="b"/>
              <a:pathLst>
                <a:path w="41742" h="56542" extrusionOk="0">
                  <a:moveTo>
                    <a:pt x="20730" y="56542"/>
                  </a:moveTo>
                  <a:lnTo>
                    <a:pt x="41741" y="6816"/>
                  </a:lnTo>
                  <a:cubicBezTo>
                    <a:pt x="28634" y="525"/>
                    <a:pt x="13511" y="0"/>
                    <a:pt x="1" y="54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117;p34">
              <a:extLst>
                <a:ext uri="{FF2B5EF4-FFF2-40B4-BE49-F238E27FC236}">
                  <a16:creationId xmlns:a16="http://schemas.microsoft.com/office/drawing/2014/main" id="{A0329C1C-9D28-804A-A5FB-63B714DB22EC}"/>
                </a:ext>
              </a:extLst>
            </p:cNvPr>
            <p:cNvSpPr/>
            <p:nvPr/>
          </p:nvSpPr>
          <p:spPr>
            <a:xfrm>
              <a:off x="4178501" y="3465824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C3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118;p34">
              <a:extLst>
                <a:ext uri="{FF2B5EF4-FFF2-40B4-BE49-F238E27FC236}">
                  <a16:creationId xmlns:a16="http://schemas.microsoft.com/office/drawing/2014/main" id="{5833AA13-048B-F543-9B91-5499D8B1DFC6}"/>
                </a:ext>
              </a:extLst>
            </p:cNvPr>
            <p:cNvSpPr/>
            <p:nvPr/>
          </p:nvSpPr>
          <p:spPr>
            <a:xfrm>
              <a:off x="3793328" y="3466625"/>
              <a:ext cx="749382" cy="1000328"/>
            </a:xfrm>
            <a:custGeom>
              <a:avLst/>
              <a:gdLst/>
              <a:ahLst/>
              <a:cxnLst/>
              <a:rect l="l" t="t" r="r" b="b"/>
              <a:pathLst>
                <a:path w="37427" h="49929" extrusionOk="0">
                  <a:moveTo>
                    <a:pt x="1" y="45452"/>
                  </a:moveTo>
                  <a:cubicBezTo>
                    <a:pt x="12059" y="49928"/>
                    <a:pt x="25368" y="49686"/>
                    <a:pt x="37305" y="44847"/>
                  </a:cubicBezTo>
                  <a:lnTo>
                    <a:pt x="37426" y="44806"/>
                  </a:lnTo>
                  <a:lnTo>
                    <a:pt x="192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119;p34">
              <a:extLst>
                <a:ext uri="{FF2B5EF4-FFF2-40B4-BE49-F238E27FC236}">
                  <a16:creationId xmlns:a16="http://schemas.microsoft.com/office/drawing/2014/main" id="{6B3F7094-85A0-FE48-8F47-B7992E1CC024}"/>
                </a:ext>
              </a:extLst>
            </p:cNvPr>
            <p:cNvSpPr/>
            <p:nvPr/>
          </p:nvSpPr>
          <p:spPr>
            <a:xfrm>
              <a:off x="4178501" y="3466625"/>
              <a:ext cx="907640" cy="898510"/>
            </a:xfrm>
            <a:custGeom>
              <a:avLst/>
              <a:gdLst/>
              <a:ahLst/>
              <a:cxnLst/>
              <a:rect l="l" t="t" r="r" b="b"/>
              <a:pathLst>
                <a:path w="45331" h="44847" extrusionOk="0">
                  <a:moveTo>
                    <a:pt x="1" y="1"/>
                  </a:moveTo>
                  <a:lnTo>
                    <a:pt x="1" y="1"/>
                  </a:lnTo>
                  <a:lnTo>
                    <a:pt x="18189" y="44847"/>
                  </a:lnTo>
                  <a:cubicBezTo>
                    <a:pt x="30127" y="39967"/>
                    <a:pt x="39806" y="30812"/>
                    <a:pt x="45331" y="191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120;p34">
              <a:extLst>
                <a:ext uri="{FF2B5EF4-FFF2-40B4-BE49-F238E27FC236}">
                  <a16:creationId xmlns:a16="http://schemas.microsoft.com/office/drawing/2014/main" id="{7278C5C3-DE9A-C74F-8CB0-B2EB69C039A2}"/>
                </a:ext>
              </a:extLst>
            </p:cNvPr>
            <p:cNvSpPr/>
            <p:nvPr/>
          </p:nvSpPr>
          <p:spPr>
            <a:xfrm>
              <a:off x="3119091" y="2381489"/>
              <a:ext cx="2041334" cy="2041827"/>
            </a:xfrm>
            <a:custGeom>
              <a:avLst/>
              <a:gdLst/>
              <a:ahLst/>
              <a:cxnLst/>
              <a:rect l="l" t="t" r="r" b="b"/>
              <a:pathLst>
                <a:path w="101952" h="101913" extrusionOk="0">
                  <a:moveTo>
                    <a:pt x="83804" y="18149"/>
                  </a:moveTo>
                  <a:cubicBezTo>
                    <a:pt x="101952" y="36257"/>
                    <a:pt x="101952" y="65656"/>
                    <a:pt x="83804" y="83805"/>
                  </a:cubicBezTo>
                  <a:cubicBezTo>
                    <a:pt x="65696" y="101912"/>
                    <a:pt x="36296" y="101912"/>
                    <a:pt x="18148" y="83805"/>
                  </a:cubicBezTo>
                  <a:cubicBezTo>
                    <a:pt x="0" y="65656"/>
                    <a:pt x="0" y="36257"/>
                    <a:pt x="18148" y="18149"/>
                  </a:cubicBezTo>
                  <a:cubicBezTo>
                    <a:pt x="36296" y="1"/>
                    <a:pt x="65696" y="1"/>
                    <a:pt x="83804" y="18149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latin typeface="Fira Sans Medium"/>
                  <a:ea typeface="Fira Sans Medium"/>
                  <a:cs typeface="Fira Sans Medium"/>
                  <a:sym typeface="Fira Sans Medium"/>
                </a:rPr>
                <a:t>Considerations</a:t>
              </a:r>
              <a:endParaRPr sz="2400" dirty="0">
                <a:latin typeface="Fira Sans Medium"/>
                <a:ea typeface="Fira Sans Medium"/>
                <a:cs typeface="Fira Sans Medium"/>
                <a:sym typeface="Fira Sans Medium"/>
              </a:endParaRPr>
            </a:p>
          </p:txBody>
        </p:sp>
        <p:sp>
          <p:nvSpPr>
            <p:cNvPr id="323" name="Google Shape;1121;p34">
              <a:extLst>
                <a:ext uri="{FF2B5EF4-FFF2-40B4-BE49-F238E27FC236}">
                  <a16:creationId xmlns:a16="http://schemas.microsoft.com/office/drawing/2014/main" id="{DC8279B3-D566-134D-818D-4D859539B057}"/>
                </a:ext>
              </a:extLst>
            </p:cNvPr>
            <p:cNvSpPr/>
            <p:nvPr/>
          </p:nvSpPr>
          <p:spPr>
            <a:xfrm>
              <a:off x="5117616" y="1720555"/>
              <a:ext cx="331893" cy="430672"/>
            </a:xfrm>
            <a:custGeom>
              <a:avLst/>
              <a:gdLst/>
              <a:ahLst/>
              <a:cxnLst/>
              <a:rect l="l" t="t" r="r" b="b"/>
              <a:pathLst>
                <a:path w="16576" h="21496" fill="none" extrusionOk="0">
                  <a:moveTo>
                    <a:pt x="0" y="21496"/>
                  </a:moveTo>
                  <a:lnTo>
                    <a:pt x="16576" y="0"/>
                  </a:lnTo>
                </a:path>
              </a:pathLst>
            </a:custGeom>
            <a:solidFill>
              <a:srgbClr val="D9D9D9"/>
            </a:solidFill>
            <a:ln w="24200" cap="flat" cmpd="sng">
              <a:solidFill>
                <a:srgbClr val="D9D9D9"/>
              </a:solidFill>
              <a:prstDash val="solid"/>
              <a:miter lim="403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122;p34">
              <a:extLst>
                <a:ext uri="{FF2B5EF4-FFF2-40B4-BE49-F238E27FC236}">
                  <a16:creationId xmlns:a16="http://schemas.microsoft.com/office/drawing/2014/main" id="{8DDFDBBF-8180-0045-85A8-770C289DEB05}"/>
                </a:ext>
              </a:extLst>
            </p:cNvPr>
            <p:cNvSpPr/>
            <p:nvPr/>
          </p:nvSpPr>
          <p:spPr>
            <a:xfrm>
              <a:off x="5006191" y="2054578"/>
              <a:ext cx="209155" cy="184062"/>
            </a:xfrm>
            <a:custGeom>
              <a:avLst/>
              <a:gdLst/>
              <a:ahLst/>
              <a:cxnLst/>
              <a:rect l="l" t="t" r="r" b="b"/>
              <a:pathLst>
                <a:path w="10446" h="9187" extrusionOk="0">
                  <a:moveTo>
                    <a:pt x="5210" y="0"/>
                  </a:moveTo>
                  <a:cubicBezTo>
                    <a:pt x="4628" y="0"/>
                    <a:pt x="4037" y="112"/>
                    <a:pt x="3468" y="347"/>
                  </a:cubicBezTo>
                  <a:cubicBezTo>
                    <a:pt x="1129" y="1315"/>
                    <a:pt x="0" y="4017"/>
                    <a:pt x="968" y="6356"/>
                  </a:cubicBezTo>
                  <a:cubicBezTo>
                    <a:pt x="1695" y="8112"/>
                    <a:pt x="3398" y="9186"/>
                    <a:pt x="5192" y="9186"/>
                  </a:cubicBezTo>
                  <a:cubicBezTo>
                    <a:pt x="5788" y="9186"/>
                    <a:pt x="6394" y="9068"/>
                    <a:pt x="6977" y="8816"/>
                  </a:cubicBezTo>
                  <a:cubicBezTo>
                    <a:pt x="9316" y="7849"/>
                    <a:pt x="10445" y="5187"/>
                    <a:pt x="9477" y="2848"/>
                  </a:cubicBezTo>
                  <a:cubicBezTo>
                    <a:pt x="8745" y="1078"/>
                    <a:pt x="7020" y="0"/>
                    <a:pt x="521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123;p34">
              <a:extLst>
                <a:ext uri="{FF2B5EF4-FFF2-40B4-BE49-F238E27FC236}">
                  <a16:creationId xmlns:a16="http://schemas.microsoft.com/office/drawing/2014/main" id="{13080283-3C98-0842-8E6A-92E67D5BE419}"/>
                </a:ext>
              </a:extLst>
            </p:cNvPr>
            <p:cNvSpPr/>
            <p:nvPr/>
          </p:nvSpPr>
          <p:spPr>
            <a:xfrm>
              <a:off x="5057869" y="2075254"/>
              <a:ext cx="124360" cy="124457"/>
            </a:xfrm>
            <a:custGeom>
              <a:avLst/>
              <a:gdLst/>
              <a:ahLst/>
              <a:cxnLst/>
              <a:rect l="l" t="t" r="r" b="b"/>
              <a:pathLst>
                <a:path w="6211" h="6212" extrusionOk="0">
                  <a:moveTo>
                    <a:pt x="0" y="3550"/>
                  </a:moveTo>
                  <a:cubicBezTo>
                    <a:pt x="0" y="1170"/>
                    <a:pt x="2863" y="1"/>
                    <a:pt x="4517" y="1695"/>
                  </a:cubicBezTo>
                  <a:cubicBezTo>
                    <a:pt x="6211" y="3348"/>
                    <a:pt x="5001" y="6212"/>
                    <a:pt x="2662" y="6212"/>
                  </a:cubicBezTo>
                  <a:cubicBezTo>
                    <a:pt x="1170" y="6212"/>
                    <a:pt x="0" y="5042"/>
                    <a:pt x="0" y="3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124;p34">
              <a:extLst>
                <a:ext uri="{FF2B5EF4-FFF2-40B4-BE49-F238E27FC236}">
                  <a16:creationId xmlns:a16="http://schemas.microsoft.com/office/drawing/2014/main" id="{16875908-C56B-934A-8528-2E0F8BB0FBEA}"/>
                </a:ext>
              </a:extLst>
            </p:cNvPr>
            <p:cNvSpPr/>
            <p:nvPr/>
          </p:nvSpPr>
          <p:spPr>
            <a:xfrm>
              <a:off x="5599678" y="2560061"/>
              <a:ext cx="573344" cy="240801"/>
            </a:xfrm>
            <a:custGeom>
              <a:avLst/>
              <a:gdLst/>
              <a:ahLst/>
              <a:cxnLst/>
              <a:rect l="l" t="t" r="r" b="b"/>
              <a:pathLst>
                <a:path w="28635" h="12019" fill="none" extrusionOk="0">
                  <a:moveTo>
                    <a:pt x="1" y="12018"/>
                  </a:moveTo>
                  <a:lnTo>
                    <a:pt x="28635" y="0"/>
                  </a:lnTo>
                </a:path>
              </a:pathLst>
            </a:custGeom>
            <a:noFill/>
            <a:ln w="24200" cap="flat" cmpd="sng">
              <a:solidFill>
                <a:srgbClr val="D9D9D9"/>
              </a:solidFill>
              <a:prstDash val="solid"/>
              <a:miter lim="403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125;p34">
              <a:extLst>
                <a:ext uri="{FF2B5EF4-FFF2-40B4-BE49-F238E27FC236}">
                  <a16:creationId xmlns:a16="http://schemas.microsoft.com/office/drawing/2014/main" id="{47CD3E92-2DCC-4B46-BD19-A630A699AC9F}"/>
                </a:ext>
              </a:extLst>
            </p:cNvPr>
            <p:cNvSpPr/>
            <p:nvPr/>
          </p:nvSpPr>
          <p:spPr>
            <a:xfrm>
              <a:off x="5523773" y="2705495"/>
              <a:ext cx="184147" cy="184242"/>
            </a:xfrm>
            <a:custGeom>
              <a:avLst/>
              <a:gdLst/>
              <a:ahLst/>
              <a:cxnLst/>
              <a:rect l="l" t="t" r="r" b="b"/>
              <a:pathLst>
                <a:path w="9197" h="9196" extrusionOk="0">
                  <a:moveTo>
                    <a:pt x="4599" y="1"/>
                  </a:moveTo>
                  <a:cubicBezTo>
                    <a:pt x="2058" y="1"/>
                    <a:pt x="1" y="2057"/>
                    <a:pt x="1" y="4598"/>
                  </a:cubicBezTo>
                  <a:cubicBezTo>
                    <a:pt x="1" y="7139"/>
                    <a:pt x="2058" y="9196"/>
                    <a:pt x="4599" y="9196"/>
                  </a:cubicBezTo>
                  <a:cubicBezTo>
                    <a:pt x="7139" y="9196"/>
                    <a:pt x="9196" y="7139"/>
                    <a:pt x="9196" y="4598"/>
                  </a:cubicBezTo>
                  <a:cubicBezTo>
                    <a:pt x="9196" y="2057"/>
                    <a:pt x="7139" y="1"/>
                    <a:pt x="4599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126;p34">
              <a:extLst>
                <a:ext uri="{FF2B5EF4-FFF2-40B4-BE49-F238E27FC236}">
                  <a16:creationId xmlns:a16="http://schemas.microsoft.com/office/drawing/2014/main" id="{D6D4E3B7-464B-8744-84AE-64311E17B817}"/>
                </a:ext>
              </a:extLst>
            </p:cNvPr>
            <p:cNvSpPr/>
            <p:nvPr/>
          </p:nvSpPr>
          <p:spPr>
            <a:xfrm>
              <a:off x="5562536" y="2744283"/>
              <a:ext cx="106620" cy="106666"/>
            </a:xfrm>
            <a:custGeom>
              <a:avLst/>
              <a:gdLst/>
              <a:ahLst/>
              <a:cxnLst/>
              <a:rect l="l" t="t" r="r" b="b"/>
              <a:pathLst>
                <a:path w="5325" h="5324" extrusionOk="0">
                  <a:moveTo>
                    <a:pt x="5324" y="2662"/>
                  </a:moveTo>
                  <a:cubicBezTo>
                    <a:pt x="5324" y="4114"/>
                    <a:pt x="4155" y="5324"/>
                    <a:pt x="2663" y="5324"/>
                  </a:cubicBezTo>
                  <a:cubicBezTo>
                    <a:pt x="1211" y="5324"/>
                    <a:pt x="1" y="4114"/>
                    <a:pt x="1" y="2662"/>
                  </a:cubicBezTo>
                  <a:cubicBezTo>
                    <a:pt x="1" y="1170"/>
                    <a:pt x="1211" y="0"/>
                    <a:pt x="2663" y="0"/>
                  </a:cubicBezTo>
                  <a:cubicBezTo>
                    <a:pt x="4155" y="0"/>
                    <a:pt x="5324" y="1170"/>
                    <a:pt x="5324" y="26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127;p34">
              <a:extLst>
                <a:ext uri="{FF2B5EF4-FFF2-40B4-BE49-F238E27FC236}">
                  <a16:creationId xmlns:a16="http://schemas.microsoft.com/office/drawing/2014/main" id="{77AF4F39-72EA-974D-B608-44649BAE97DA}"/>
                </a:ext>
              </a:extLst>
            </p:cNvPr>
            <p:cNvSpPr/>
            <p:nvPr/>
          </p:nvSpPr>
          <p:spPr>
            <a:xfrm>
              <a:off x="5711123" y="3409265"/>
              <a:ext cx="584637" cy="20"/>
            </a:xfrm>
            <a:custGeom>
              <a:avLst/>
              <a:gdLst/>
              <a:ahLst/>
              <a:cxnLst/>
              <a:rect l="l" t="t" r="r" b="b"/>
              <a:pathLst>
                <a:path w="29199" h="1" fill="none" extrusionOk="0">
                  <a:moveTo>
                    <a:pt x="0" y="0"/>
                  </a:moveTo>
                  <a:lnTo>
                    <a:pt x="29199" y="0"/>
                  </a:lnTo>
                </a:path>
              </a:pathLst>
            </a:custGeom>
            <a:noFill/>
            <a:ln w="24200" cap="flat" cmpd="sng">
              <a:solidFill>
                <a:srgbClr val="D9D9D9"/>
              </a:solidFill>
              <a:prstDash val="solid"/>
              <a:miter lim="403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128;p34">
              <a:extLst>
                <a:ext uri="{FF2B5EF4-FFF2-40B4-BE49-F238E27FC236}">
                  <a16:creationId xmlns:a16="http://schemas.microsoft.com/office/drawing/2014/main" id="{49F9075A-422D-104D-80F4-0389431927AB}"/>
                </a:ext>
              </a:extLst>
            </p:cNvPr>
            <p:cNvSpPr/>
            <p:nvPr/>
          </p:nvSpPr>
          <p:spPr>
            <a:xfrm>
              <a:off x="5634417" y="3319087"/>
              <a:ext cx="208334" cy="184062"/>
            </a:xfrm>
            <a:custGeom>
              <a:avLst/>
              <a:gdLst/>
              <a:ahLst/>
              <a:cxnLst/>
              <a:rect l="l" t="t" r="r" b="b"/>
              <a:pathLst>
                <a:path w="10405" h="9187" extrusionOk="0">
                  <a:moveTo>
                    <a:pt x="5186" y="1"/>
                  </a:moveTo>
                  <a:cubicBezTo>
                    <a:pt x="4603" y="1"/>
                    <a:pt x="4007" y="112"/>
                    <a:pt x="3428" y="347"/>
                  </a:cubicBezTo>
                  <a:cubicBezTo>
                    <a:pt x="1089" y="1315"/>
                    <a:pt x="0" y="4017"/>
                    <a:pt x="968" y="6356"/>
                  </a:cubicBezTo>
                  <a:cubicBezTo>
                    <a:pt x="1695" y="8112"/>
                    <a:pt x="3376" y="9186"/>
                    <a:pt x="5175" y="9186"/>
                  </a:cubicBezTo>
                  <a:cubicBezTo>
                    <a:pt x="5773" y="9186"/>
                    <a:pt x="6384" y="9068"/>
                    <a:pt x="6977" y="8816"/>
                  </a:cubicBezTo>
                  <a:cubicBezTo>
                    <a:pt x="9316" y="7849"/>
                    <a:pt x="10405" y="5187"/>
                    <a:pt x="9437" y="2848"/>
                  </a:cubicBezTo>
                  <a:cubicBezTo>
                    <a:pt x="8705" y="1078"/>
                    <a:pt x="7002" y="1"/>
                    <a:pt x="518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129;p34">
              <a:extLst>
                <a:ext uri="{FF2B5EF4-FFF2-40B4-BE49-F238E27FC236}">
                  <a16:creationId xmlns:a16="http://schemas.microsoft.com/office/drawing/2014/main" id="{307D8CE8-04FE-6648-B653-6D6E891D8D8B}"/>
                </a:ext>
              </a:extLst>
            </p:cNvPr>
            <p:cNvSpPr/>
            <p:nvPr/>
          </p:nvSpPr>
          <p:spPr>
            <a:xfrm>
              <a:off x="5685274" y="3339763"/>
              <a:ext cx="124380" cy="124457"/>
            </a:xfrm>
            <a:custGeom>
              <a:avLst/>
              <a:gdLst/>
              <a:ahLst/>
              <a:cxnLst/>
              <a:rect l="l" t="t" r="r" b="b"/>
              <a:pathLst>
                <a:path w="6212" h="6212" extrusionOk="0">
                  <a:moveTo>
                    <a:pt x="1" y="3550"/>
                  </a:moveTo>
                  <a:cubicBezTo>
                    <a:pt x="1" y="1170"/>
                    <a:pt x="2864" y="1"/>
                    <a:pt x="4558" y="1695"/>
                  </a:cubicBezTo>
                  <a:cubicBezTo>
                    <a:pt x="6211" y="3348"/>
                    <a:pt x="5042" y="6212"/>
                    <a:pt x="2663" y="6212"/>
                  </a:cubicBezTo>
                  <a:cubicBezTo>
                    <a:pt x="1211" y="6212"/>
                    <a:pt x="1" y="5042"/>
                    <a:pt x="1" y="35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130;p34">
              <a:extLst>
                <a:ext uri="{FF2B5EF4-FFF2-40B4-BE49-F238E27FC236}">
                  <a16:creationId xmlns:a16="http://schemas.microsoft.com/office/drawing/2014/main" id="{2EA3CCA0-326D-7346-AC51-290005B28D18}"/>
                </a:ext>
              </a:extLst>
            </p:cNvPr>
            <p:cNvSpPr/>
            <p:nvPr/>
          </p:nvSpPr>
          <p:spPr>
            <a:xfrm>
              <a:off x="5583540" y="4017688"/>
              <a:ext cx="589482" cy="247252"/>
            </a:xfrm>
            <a:custGeom>
              <a:avLst/>
              <a:gdLst/>
              <a:ahLst/>
              <a:cxnLst/>
              <a:rect l="l" t="t" r="r" b="b"/>
              <a:pathLst>
                <a:path w="29441" h="12341" fill="none" extrusionOk="0">
                  <a:moveTo>
                    <a:pt x="0" y="0"/>
                  </a:moveTo>
                  <a:lnTo>
                    <a:pt x="29441" y="12341"/>
                  </a:lnTo>
                </a:path>
              </a:pathLst>
            </a:custGeom>
            <a:noFill/>
            <a:ln w="24200" cap="flat" cmpd="sng">
              <a:solidFill>
                <a:srgbClr val="D9D9D9"/>
              </a:solidFill>
              <a:prstDash val="solid"/>
              <a:miter lim="403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131;p34">
              <a:extLst>
                <a:ext uri="{FF2B5EF4-FFF2-40B4-BE49-F238E27FC236}">
                  <a16:creationId xmlns:a16="http://schemas.microsoft.com/office/drawing/2014/main" id="{F6B73293-DA27-B140-93DD-6D60354DE17A}"/>
                </a:ext>
              </a:extLst>
            </p:cNvPr>
            <p:cNvSpPr/>
            <p:nvPr/>
          </p:nvSpPr>
          <p:spPr>
            <a:xfrm>
              <a:off x="5520549" y="3942536"/>
              <a:ext cx="184127" cy="184242"/>
            </a:xfrm>
            <a:custGeom>
              <a:avLst/>
              <a:gdLst/>
              <a:ahLst/>
              <a:cxnLst/>
              <a:rect l="l" t="t" r="r" b="b"/>
              <a:pathLst>
                <a:path w="9196" h="9196" extrusionOk="0">
                  <a:moveTo>
                    <a:pt x="4598" y="0"/>
                  </a:moveTo>
                  <a:cubicBezTo>
                    <a:pt x="2057" y="0"/>
                    <a:pt x="1" y="2057"/>
                    <a:pt x="1" y="4598"/>
                  </a:cubicBezTo>
                  <a:cubicBezTo>
                    <a:pt x="1" y="7139"/>
                    <a:pt x="2057" y="9196"/>
                    <a:pt x="4598" y="9196"/>
                  </a:cubicBezTo>
                  <a:cubicBezTo>
                    <a:pt x="7139" y="9196"/>
                    <a:pt x="9196" y="7139"/>
                    <a:pt x="9196" y="4598"/>
                  </a:cubicBezTo>
                  <a:cubicBezTo>
                    <a:pt x="9196" y="2057"/>
                    <a:pt x="7139" y="0"/>
                    <a:pt x="4598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132;p34">
              <a:extLst>
                <a:ext uri="{FF2B5EF4-FFF2-40B4-BE49-F238E27FC236}">
                  <a16:creationId xmlns:a16="http://schemas.microsoft.com/office/drawing/2014/main" id="{2F188102-6160-B94B-ACFB-351D8C5B270B}"/>
                </a:ext>
              </a:extLst>
            </p:cNvPr>
            <p:cNvSpPr/>
            <p:nvPr/>
          </p:nvSpPr>
          <p:spPr>
            <a:xfrm>
              <a:off x="5559313" y="3981324"/>
              <a:ext cx="106600" cy="106666"/>
            </a:xfrm>
            <a:custGeom>
              <a:avLst/>
              <a:gdLst/>
              <a:ahLst/>
              <a:cxnLst/>
              <a:rect l="l" t="t" r="r" b="b"/>
              <a:pathLst>
                <a:path w="5324" h="5324" extrusionOk="0">
                  <a:moveTo>
                    <a:pt x="5324" y="2662"/>
                  </a:moveTo>
                  <a:cubicBezTo>
                    <a:pt x="5324" y="4114"/>
                    <a:pt x="4154" y="5324"/>
                    <a:pt x="2662" y="5324"/>
                  </a:cubicBezTo>
                  <a:cubicBezTo>
                    <a:pt x="1210" y="5324"/>
                    <a:pt x="0" y="4114"/>
                    <a:pt x="0" y="2662"/>
                  </a:cubicBezTo>
                  <a:cubicBezTo>
                    <a:pt x="0" y="1170"/>
                    <a:pt x="1210" y="0"/>
                    <a:pt x="2662" y="0"/>
                  </a:cubicBezTo>
                  <a:cubicBezTo>
                    <a:pt x="4154" y="0"/>
                    <a:pt x="5324" y="1170"/>
                    <a:pt x="5324" y="26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133;p34">
              <a:extLst>
                <a:ext uri="{FF2B5EF4-FFF2-40B4-BE49-F238E27FC236}">
                  <a16:creationId xmlns:a16="http://schemas.microsoft.com/office/drawing/2014/main" id="{2316AFC3-D794-8146-83E5-ECBCBD28631B}"/>
                </a:ext>
              </a:extLst>
            </p:cNvPr>
            <p:cNvSpPr/>
            <p:nvPr/>
          </p:nvSpPr>
          <p:spPr>
            <a:xfrm>
              <a:off x="5095011" y="4651956"/>
              <a:ext cx="354498" cy="459763"/>
            </a:xfrm>
            <a:custGeom>
              <a:avLst/>
              <a:gdLst/>
              <a:ahLst/>
              <a:cxnLst/>
              <a:rect l="l" t="t" r="r" b="b"/>
              <a:pathLst>
                <a:path w="17705" h="22948" fill="none" extrusionOk="0">
                  <a:moveTo>
                    <a:pt x="0" y="0"/>
                  </a:moveTo>
                  <a:lnTo>
                    <a:pt x="17705" y="22948"/>
                  </a:lnTo>
                </a:path>
              </a:pathLst>
            </a:custGeom>
            <a:noFill/>
            <a:ln w="24200" cap="flat" cmpd="sng">
              <a:solidFill>
                <a:srgbClr val="D9D9D9"/>
              </a:solidFill>
              <a:prstDash val="solid"/>
              <a:miter lim="403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134;p34">
              <a:extLst>
                <a:ext uri="{FF2B5EF4-FFF2-40B4-BE49-F238E27FC236}">
                  <a16:creationId xmlns:a16="http://schemas.microsoft.com/office/drawing/2014/main" id="{59408A8E-D79F-A44B-8080-0300C6334CB1}"/>
                </a:ext>
              </a:extLst>
            </p:cNvPr>
            <p:cNvSpPr/>
            <p:nvPr/>
          </p:nvSpPr>
          <p:spPr>
            <a:xfrm>
              <a:off x="5004569" y="4585219"/>
              <a:ext cx="209155" cy="184062"/>
            </a:xfrm>
            <a:custGeom>
              <a:avLst/>
              <a:gdLst/>
              <a:ahLst/>
              <a:cxnLst/>
              <a:rect l="l" t="t" r="r" b="b"/>
              <a:pathLst>
                <a:path w="10446" h="9187" extrusionOk="0">
                  <a:moveTo>
                    <a:pt x="5210" y="0"/>
                  </a:moveTo>
                  <a:cubicBezTo>
                    <a:pt x="4628" y="0"/>
                    <a:pt x="4038" y="112"/>
                    <a:pt x="3469" y="347"/>
                  </a:cubicBezTo>
                  <a:cubicBezTo>
                    <a:pt x="1130" y="1315"/>
                    <a:pt x="0" y="4017"/>
                    <a:pt x="968" y="6356"/>
                  </a:cubicBezTo>
                  <a:cubicBezTo>
                    <a:pt x="1695" y="8112"/>
                    <a:pt x="3399" y="9186"/>
                    <a:pt x="5192" y="9186"/>
                  </a:cubicBezTo>
                  <a:cubicBezTo>
                    <a:pt x="5788" y="9186"/>
                    <a:pt x="6394" y="9068"/>
                    <a:pt x="6977" y="8816"/>
                  </a:cubicBezTo>
                  <a:cubicBezTo>
                    <a:pt x="9316" y="7848"/>
                    <a:pt x="10446" y="5187"/>
                    <a:pt x="9478" y="2847"/>
                  </a:cubicBezTo>
                  <a:cubicBezTo>
                    <a:pt x="8745" y="1077"/>
                    <a:pt x="7020" y="0"/>
                    <a:pt x="521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135;p34">
              <a:extLst>
                <a:ext uri="{FF2B5EF4-FFF2-40B4-BE49-F238E27FC236}">
                  <a16:creationId xmlns:a16="http://schemas.microsoft.com/office/drawing/2014/main" id="{73DDF46A-DABC-644E-8F94-67E0425E9C33}"/>
                </a:ext>
              </a:extLst>
            </p:cNvPr>
            <p:cNvSpPr/>
            <p:nvPr/>
          </p:nvSpPr>
          <p:spPr>
            <a:xfrm>
              <a:off x="5055447" y="4605895"/>
              <a:ext cx="125181" cy="124457"/>
            </a:xfrm>
            <a:custGeom>
              <a:avLst/>
              <a:gdLst/>
              <a:ahLst/>
              <a:cxnLst/>
              <a:rect l="l" t="t" r="r" b="b"/>
              <a:pathLst>
                <a:path w="6252" h="6212" extrusionOk="0">
                  <a:moveTo>
                    <a:pt x="40" y="3550"/>
                  </a:moveTo>
                  <a:cubicBezTo>
                    <a:pt x="0" y="1170"/>
                    <a:pt x="2863" y="1"/>
                    <a:pt x="4557" y="1654"/>
                  </a:cubicBezTo>
                  <a:cubicBezTo>
                    <a:pt x="6251" y="3348"/>
                    <a:pt x="5041" y="6211"/>
                    <a:pt x="2702" y="6211"/>
                  </a:cubicBezTo>
                  <a:cubicBezTo>
                    <a:pt x="1210" y="6211"/>
                    <a:pt x="0" y="5042"/>
                    <a:pt x="40" y="35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" name="Google Shape;1136;p34">
              <a:extLst>
                <a:ext uri="{FF2B5EF4-FFF2-40B4-BE49-F238E27FC236}">
                  <a16:creationId xmlns:a16="http://schemas.microsoft.com/office/drawing/2014/main" id="{BFBD494D-8E0A-714C-95CF-697A2B120720}"/>
                </a:ext>
              </a:extLst>
            </p:cNvPr>
            <p:cNvGrpSpPr/>
            <p:nvPr/>
          </p:nvGrpSpPr>
          <p:grpSpPr>
            <a:xfrm>
              <a:off x="5225017" y="1355337"/>
              <a:ext cx="2709945" cy="667426"/>
              <a:chOff x="5124349" y="528023"/>
              <a:chExt cx="2709945" cy="667426"/>
            </a:xfrm>
          </p:grpSpPr>
          <p:sp>
            <p:nvSpPr>
              <p:cNvPr id="339" name="Google Shape;1137;p34">
                <a:extLst>
                  <a:ext uri="{FF2B5EF4-FFF2-40B4-BE49-F238E27FC236}">
                    <a16:creationId xmlns:a16="http://schemas.microsoft.com/office/drawing/2014/main" id="{810121D4-A8A2-204C-9432-E5CE5E9A56EC}"/>
                  </a:ext>
                </a:extLst>
              </p:cNvPr>
              <p:cNvSpPr/>
              <p:nvPr/>
            </p:nvSpPr>
            <p:spPr>
              <a:xfrm>
                <a:off x="5465112" y="528023"/>
                <a:ext cx="2369182" cy="667426"/>
              </a:xfrm>
              <a:custGeom>
                <a:avLst/>
                <a:gdLst/>
                <a:ahLst/>
                <a:cxnLst/>
                <a:rect l="l" t="t" r="r" b="b"/>
                <a:pathLst>
                  <a:path w="118326" h="33313" extrusionOk="0">
                    <a:moveTo>
                      <a:pt x="16656" y="1"/>
                    </a:moveTo>
                    <a:lnTo>
                      <a:pt x="101670" y="1"/>
                    </a:lnTo>
                    <a:cubicBezTo>
                      <a:pt x="110905" y="1"/>
                      <a:pt x="118326" y="7421"/>
                      <a:pt x="118326" y="16657"/>
                    </a:cubicBezTo>
                    <a:cubicBezTo>
                      <a:pt x="118326" y="25892"/>
                      <a:pt x="110905" y="33313"/>
                      <a:pt x="101670" y="33313"/>
                    </a:cubicBezTo>
                    <a:lnTo>
                      <a:pt x="16656" y="33313"/>
                    </a:lnTo>
                    <a:cubicBezTo>
                      <a:pt x="7421" y="33313"/>
                      <a:pt x="0" y="25892"/>
                      <a:pt x="0" y="16657"/>
                    </a:cubicBezTo>
                    <a:cubicBezTo>
                      <a:pt x="0" y="7421"/>
                      <a:pt x="7421" y="1"/>
                      <a:pt x="16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138;p34">
                <a:extLst>
                  <a:ext uri="{FF2B5EF4-FFF2-40B4-BE49-F238E27FC236}">
                    <a16:creationId xmlns:a16="http://schemas.microsoft.com/office/drawing/2014/main" id="{C8D266D3-85CF-5C4C-BF3C-5625C413923C}"/>
                  </a:ext>
                </a:extLst>
              </p:cNvPr>
              <p:cNvSpPr/>
              <p:nvPr/>
            </p:nvSpPr>
            <p:spPr>
              <a:xfrm>
                <a:off x="7145480" y="665383"/>
                <a:ext cx="20" cy="387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9319" fill="none" extrusionOk="0">
                    <a:moveTo>
                      <a:pt x="1" y="1"/>
                    </a:moveTo>
                    <a:lnTo>
                      <a:pt x="1" y="19318"/>
                    </a:lnTo>
                  </a:path>
                </a:pathLst>
              </a:custGeom>
              <a:noFill/>
              <a:ln w="12100" cap="flat" cmpd="sng">
                <a:solidFill>
                  <a:srgbClr val="FFFFFF"/>
                </a:solidFill>
                <a:prstDash val="solid"/>
                <a:miter lim="4032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139;p34">
                <a:extLst>
                  <a:ext uri="{FF2B5EF4-FFF2-40B4-BE49-F238E27FC236}">
                    <a16:creationId xmlns:a16="http://schemas.microsoft.com/office/drawing/2014/main" id="{A92E7B29-A276-7D48-AF38-317715BDECC9}"/>
                  </a:ext>
                </a:extLst>
              </p:cNvPr>
              <p:cNvSpPr/>
              <p:nvPr/>
            </p:nvSpPr>
            <p:spPr>
              <a:xfrm>
                <a:off x="5124349" y="626595"/>
                <a:ext cx="513577" cy="513096"/>
              </a:xfrm>
              <a:custGeom>
                <a:avLst/>
                <a:gdLst/>
                <a:ahLst/>
                <a:cxnLst/>
                <a:rect l="l" t="t" r="r" b="b"/>
                <a:pathLst>
                  <a:path w="25650" h="25610" extrusionOk="0">
                    <a:moveTo>
                      <a:pt x="25650" y="12825"/>
                    </a:moveTo>
                    <a:cubicBezTo>
                      <a:pt x="25650" y="19883"/>
                      <a:pt x="19882" y="25610"/>
                      <a:pt x="12825" y="25610"/>
                    </a:cubicBezTo>
                    <a:cubicBezTo>
                      <a:pt x="5767" y="25610"/>
                      <a:pt x="0" y="19883"/>
                      <a:pt x="0" y="12825"/>
                    </a:cubicBezTo>
                    <a:cubicBezTo>
                      <a:pt x="0" y="5728"/>
                      <a:pt x="5767" y="1"/>
                      <a:pt x="12825" y="1"/>
                    </a:cubicBezTo>
                    <a:cubicBezTo>
                      <a:pt x="19882" y="1"/>
                      <a:pt x="25650" y="5728"/>
                      <a:pt x="25650" y="12825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1</a:t>
                </a:r>
                <a:endParaRPr sz="2000" dirty="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42" name="Google Shape;1140;p34">
                <a:extLst>
                  <a:ext uri="{FF2B5EF4-FFF2-40B4-BE49-F238E27FC236}">
                    <a16:creationId xmlns:a16="http://schemas.microsoft.com/office/drawing/2014/main" id="{696F5C50-B6DF-C94B-8CE2-4AEEC9C2C78E}"/>
                  </a:ext>
                </a:extLst>
              </p:cNvPr>
              <p:cNvSpPr/>
              <p:nvPr/>
            </p:nvSpPr>
            <p:spPr>
              <a:xfrm>
                <a:off x="7335613" y="675275"/>
                <a:ext cx="312592" cy="367261"/>
              </a:xfrm>
              <a:custGeom>
                <a:avLst/>
                <a:gdLst/>
                <a:ahLst/>
                <a:cxnLst/>
                <a:rect l="l" t="t" r="r" b="b"/>
                <a:pathLst>
                  <a:path w="10807" h="12697" extrusionOk="0">
                    <a:moveTo>
                      <a:pt x="6617" y="9924"/>
                    </a:moveTo>
                    <a:lnTo>
                      <a:pt x="6617" y="10775"/>
                    </a:lnTo>
                    <a:lnTo>
                      <a:pt x="4159" y="10775"/>
                    </a:lnTo>
                    <a:lnTo>
                      <a:pt x="4159" y="9924"/>
                    </a:lnTo>
                    <a:close/>
                    <a:moveTo>
                      <a:pt x="4159" y="0"/>
                    </a:moveTo>
                    <a:cubicBezTo>
                      <a:pt x="3561" y="0"/>
                      <a:pt x="2994" y="315"/>
                      <a:pt x="2742" y="851"/>
                    </a:cubicBezTo>
                    <a:lnTo>
                      <a:pt x="2490" y="851"/>
                    </a:lnTo>
                    <a:cubicBezTo>
                      <a:pt x="1797" y="851"/>
                      <a:pt x="1166" y="1324"/>
                      <a:pt x="914" y="1954"/>
                    </a:cubicBezTo>
                    <a:cubicBezTo>
                      <a:pt x="1324" y="1985"/>
                      <a:pt x="1702" y="2143"/>
                      <a:pt x="1986" y="2426"/>
                    </a:cubicBezTo>
                    <a:cubicBezTo>
                      <a:pt x="2143" y="2584"/>
                      <a:pt x="2143" y="2836"/>
                      <a:pt x="1986" y="2993"/>
                    </a:cubicBezTo>
                    <a:cubicBezTo>
                      <a:pt x="1907" y="3072"/>
                      <a:pt x="1797" y="3111"/>
                      <a:pt x="1686" y="3111"/>
                    </a:cubicBezTo>
                    <a:cubicBezTo>
                      <a:pt x="1576" y="3111"/>
                      <a:pt x="1466" y="3072"/>
                      <a:pt x="1387" y="2993"/>
                    </a:cubicBezTo>
                    <a:cubicBezTo>
                      <a:pt x="1198" y="2804"/>
                      <a:pt x="946" y="2773"/>
                      <a:pt x="725" y="2773"/>
                    </a:cubicBezTo>
                    <a:cubicBezTo>
                      <a:pt x="284" y="3088"/>
                      <a:pt x="1" y="3560"/>
                      <a:pt x="1" y="4159"/>
                    </a:cubicBezTo>
                    <a:cubicBezTo>
                      <a:pt x="1" y="4411"/>
                      <a:pt x="95" y="4726"/>
                      <a:pt x="253" y="4978"/>
                    </a:cubicBezTo>
                    <a:cubicBezTo>
                      <a:pt x="95" y="5199"/>
                      <a:pt x="1" y="5514"/>
                      <a:pt x="1" y="5797"/>
                    </a:cubicBezTo>
                    <a:cubicBezTo>
                      <a:pt x="1" y="6144"/>
                      <a:pt x="127" y="6459"/>
                      <a:pt x="316" y="6742"/>
                    </a:cubicBezTo>
                    <a:cubicBezTo>
                      <a:pt x="599" y="6522"/>
                      <a:pt x="1009" y="6364"/>
                      <a:pt x="1387" y="6364"/>
                    </a:cubicBezTo>
                    <a:cubicBezTo>
                      <a:pt x="1639" y="6364"/>
                      <a:pt x="1797" y="6553"/>
                      <a:pt x="1797" y="6742"/>
                    </a:cubicBezTo>
                    <a:cubicBezTo>
                      <a:pt x="1797" y="6994"/>
                      <a:pt x="1576" y="7152"/>
                      <a:pt x="1387" y="7152"/>
                    </a:cubicBezTo>
                    <a:cubicBezTo>
                      <a:pt x="1198" y="7152"/>
                      <a:pt x="1009" y="7215"/>
                      <a:pt x="851" y="7341"/>
                    </a:cubicBezTo>
                    <a:lnTo>
                      <a:pt x="851" y="7404"/>
                    </a:lnTo>
                    <a:cubicBezTo>
                      <a:pt x="851" y="8318"/>
                      <a:pt x="1576" y="9074"/>
                      <a:pt x="2490" y="9074"/>
                    </a:cubicBezTo>
                    <a:lnTo>
                      <a:pt x="2742" y="9074"/>
                    </a:lnTo>
                    <a:cubicBezTo>
                      <a:pt x="2899" y="9357"/>
                      <a:pt x="3088" y="9546"/>
                      <a:pt x="3309" y="9704"/>
                    </a:cubicBezTo>
                    <a:lnTo>
                      <a:pt x="3309" y="10617"/>
                    </a:lnTo>
                    <a:cubicBezTo>
                      <a:pt x="3309" y="11752"/>
                      <a:pt x="4254" y="12697"/>
                      <a:pt x="5420" y="12697"/>
                    </a:cubicBezTo>
                    <a:cubicBezTo>
                      <a:pt x="6554" y="12697"/>
                      <a:pt x="7499" y="11752"/>
                      <a:pt x="7499" y="10617"/>
                    </a:cubicBezTo>
                    <a:lnTo>
                      <a:pt x="7499" y="9704"/>
                    </a:lnTo>
                    <a:cubicBezTo>
                      <a:pt x="7719" y="9546"/>
                      <a:pt x="7971" y="9357"/>
                      <a:pt x="8097" y="9074"/>
                    </a:cubicBezTo>
                    <a:lnTo>
                      <a:pt x="8318" y="9074"/>
                    </a:lnTo>
                    <a:cubicBezTo>
                      <a:pt x="9232" y="9074"/>
                      <a:pt x="9988" y="8318"/>
                      <a:pt x="9988" y="7404"/>
                    </a:cubicBezTo>
                    <a:lnTo>
                      <a:pt x="9988" y="7341"/>
                    </a:lnTo>
                    <a:cubicBezTo>
                      <a:pt x="9830" y="7215"/>
                      <a:pt x="9610" y="7152"/>
                      <a:pt x="9421" y="7152"/>
                    </a:cubicBezTo>
                    <a:cubicBezTo>
                      <a:pt x="9200" y="7152"/>
                      <a:pt x="9043" y="6931"/>
                      <a:pt x="9043" y="6742"/>
                    </a:cubicBezTo>
                    <a:cubicBezTo>
                      <a:pt x="9043" y="6522"/>
                      <a:pt x="9232" y="6364"/>
                      <a:pt x="9421" y="6364"/>
                    </a:cubicBezTo>
                    <a:cubicBezTo>
                      <a:pt x="9830" y="6364"/>
                      <a:pt x="10208" y="6522"/>
                      <a:pt x="10492" y="6742"/>
                    </a:cubicBezTo>
                    <a:cubicBezTo>
                      <a:pt x="10681" y="6459"/>
                      <a:pt x="10807" y="6144"/>
                      <a:pt x="10807" y="5797"/>
                    </a:cubicBezTo>
                    <a:cubicBezTo>
                      <a:pt x="10807" y="5514"/>
                      <a:pt x="10712" y="5199"/>
                      <a:pt x="10555" y="4978"/>
                    </a:cubicBezTo>
                    <a:cubicBezTo>
                      <a:pt x="10681" y="4726"/>
                      <a:pt x="10775" y="4411"/>
                      <a:pt x="10775" y="4159"/>
                    </a:cubicBezTo>
                    <a:cubicBezTo>
                      <a:pt x="10775" y="3592"/>
                      <a:pt x="10492" y="3088"/>
                      <a:pt x="10051" y="2773"/>
                    </a:cubicBezTo>
                    <a:cubicBezTo>
                      <a:pt x="10015" y="2768"/>
                      <a:pt x="9978" y="2765"/>
                      <a:pt x="9939" y="2765"/>
                    </a:cubicBezTo>
                    <a:cubicBezTo>
                      <a:pt x="9742" y="2765"/>
                      <a:pt x="9521" y="2835"/>
                      <a:pt x="9389" y="2993"/>
                    </a:cubicBezTo>
                    <a:cubicBezTo>
                      <a:pt x="9310" y="3072"/>
                      <a:pt x="9200" y="3111"/>
                      <a:pt x="9090" y="3111"/>
                    </a:cubicBezTo>
                    <a:cubicBezTo>
                      <a:pt x="8980" y="3111"/>
                      <a:pt x="8869" y="3072"/>
                      <a:pt x="8791" y="2993"/>
                    </a:cubicBezTo>
                    <a:cubicBezTo>
                      <a:pt x="8633" y="2836"/>
                      <a:pt x="8633" y="2584"/>
                      <a:pt x="8791" y="2426"/>
                    </a:cubicBezTo>
                    <a:cubicBezTo>
                      <a:pt x="9074" y="2143"/>
                      <a:pt x="9452" y="1954"/>
                      <a:pt x="9862" y="1954"/>
                    </a:cubicBezTo>
                    <a:cubicBezTo>
                      <a:pt x="9610" y="1324"/>
                      <a:pt x="9043" y="851"/>
                      <a:pt x="8287" y="851"/>
                    </a:cubicBezTo>
                    <a:lnTo>
                      <a:pt x="8034" y="851"/>
                    </a:lnTo>
                    <a:cubicBezTo>
                      <a:pt x="7782" y="315"/>
                      <a:pt x="7215" y="0"/>
                      <a:pt x="6617" y="0"/>
                    </a:cubicBezTo>
                    <a:cubicBezTo>
                      <a:pt x="6302" y="0"/>
                      <a:pt x="6050" y="95"/>
                      <a:pt x="5798" y="252"/>
                    </a:cubicBezTo>
                    <a:lnTo>
                      <a:pt x="5798" y="4190"/>
                    </a:lnTo>
                    <a:cubicBezTo>
                      <a:pt x="6743" y="4379"/>
                      <a:pt x="7467" y="5199"/>
                      <a:pt x="7467" y="6207"/>
                    </a:cubicBezTo>
                    <a:cubicBezTo>
                      <a:pt x="7467" y="6427"/>
                      <a:pt x="7247" y="6585"/>
                      <a:pt x="7058" y="6585"/>
                    </a:cubicBezTo>
                    <a:cubicBezTo>
                      <a:pt x="6869" y="6585"/>
                      <a:pt x="6617" y="6396"/>
                      <a:pt x="6617" y="6207"/>
                    </a:cubicBezTo>
                    <a:cubicBezTo>
                      <a:pt x="6617" y="5640"/>
                      <a:pt x="6270" y="5199"/>
                      <a:pt x="5798" y="5010"/>
                    </a:cubicBezTo>
                    <a:lnTo>
                      <a:pt x="5798" y="9074"/>
                    </a:lnTo>
                    <a:lnTo>
                      <a:pt x="4979" y="9074"/>
                    </a:lnTo>
                    <a:lnTo>
                      <a:pt x="4979" y="5010"/>
                    </a:lnTo>
                    <a:cubicBezTo>
                      <a:pt x="4506" y="5167"/>
                      <a:pt x="4159" y="5640"/>
                      <a:pt x="4159" y="6207"/>
                    </a:cubicBezTo>
                    <a:cubicBezTo>
                      <a:pt x="4159" y="6427"/>
                      <a:pt x="3939" y="6585"/>
                      <a:pt x="3718" y="6585"/>
                    </a:cubicBezTo>
                    <a:cubicBezTo>
                      <a:pt x="3466" y="6585"/>
                      <a:pt x="3309" y="6396"/>
                      <a:pt x="3309" y="6207"/>
                    </a:cubicBezTo>
                    <a:cubicBezTo>
                      <a:pt x="3309" y="5199"/>
                      <a:pt x="4033" y="4348"/>
                      <a:pt x="4979" y="4190"/>
                    </a:cubicBezTo>
                    <a:lnTo>
                      <a:pt x="4979" y="252"/>
                    </a:lnTo>
                    <a:cubicBezTo>
                      <a:pt x="4726" y="95"/>
                      <a:pt x="4474" y="0"/>
                      <a:pt x="4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141;p34">
                <a:extLst>
                  <a:ext uri="{FF2B5EF4-FFF2-40B4-BE49-F238E27FC236}">
                    <a16:creationId xmlns:a16="http://schemas.microsoft.com/office/drawing/2014/main" id="{712C3338-4A6A-1D47-BADE-8235AC2C1507}"/>
                  </a:ext>
                </a:extLst>
              </p:cNvPr>
              <p:cNvSpPr txBox="1"/>
              <p:nvPr/>
            </p:nvSpPr>
            <p:spPr>
              <a:xfrm>
                <a:off x="5588500" y="535172"/>
                <a:ext cx="1507500" cy="6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Assessment of Opportunity</a:t>
                </a:r>
                <a:endParaRPr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</p:grpSp>
        <p:grpSp>
          <p:nvGrpSpPr>
            <p:cNvPr id="344" name="Google Shape;1142;p34">
              <a:extLst>
                <a:ext uri="{FF2B5EF4-FFF2-40B4-BE49-F238E27FC236}">
                  <a16:creationId xmlns:a16="http://schemas.microsoft.com/office/drawing/2014/main" id="{C4CB14C0-E067-2D45-AFF1-18BD8FDBA1AC}"/>
                </a:ext>
              </a:extLst>
            </p:cNvPr>
            <p:cNvGrpSpPr/>
            <p:nvPr/>
          </p:nvGrpSpPr>
          <p:grpSpPr>
            <a:xfrm>
              <a:off x="5922681" y="2212614"/>
              <a:ext cx="2709144" cy="667426"/>
              <a:chOff x="5822013" y="1385300"/>
              <a:chExt cx="2709144" cy="667426"/>
            </a:xfrm>
          </p:grpSpPr>
          <p:sp>
            <p:nvSpPr>
              <p:cNvPr id="345" name="Google Shape;1143;p34">
                <a:extLst>
                  <a:ext uri="{FF2B5EF4-FFF2-40B4-BE49-F238E27FC236}">
                    <a16:creationId xmlns:a16="http://schemas.microsoft.com/office/drawing/2014/main" id="{364AE590-80C5-5048-8157-705119C5939E}"/>
                  </a:ext>
                </a:extLst>
              </p:cNvPr>
              <p:cNvSpPr/>
              <p:nvPr/>
            </p:nvSpPr>
            <p:spPr>
              <a:xfrm>
                <a:off x="6161975" y="1385300"/>
                <a:ext cx="2369182" cy="667426"/>
              </a:xfrm>
              <a:custGeom>
                <a:avLst/>
                <a:gdLst/>
                <a:ahLst/>
                <a:cxnLst/>
                <a:rect l="l" t="t" r="r" b="b"/>
                <a:pathLst>
                  <a:path w="118326" h="33313" extrusionOk="0">
                    <a:moveTo>
                      <a:pt x="101670" y="1"/>
                    </a:moveTo>
                    <a:lnTo>
                      <a:pt x="16696" y="1"/>
                    </a:lnTo>
                    <a:cubicBezTo>
                      <a:pt x="7461" y="1"/>
                      <a:pt x="0" y="7462"/>
                      <a:pt x="0" y="16657"/>
                    </a:cubicBezTo>
                    <a:lnTo>
                      <a:pt x="0" y="16657"/>
                    </a:lnTo>
                    <a:cubicBezTo>
                      <a:pt x="0" y="25852"/>
                      <a:pt x="7461" y="33313"/>
                      <a:pt x="16696" y="33313"/>
                    </a:cubicBezTo>
                    <a:lnTo>
                      <a:pt x="101670" y="33313"/>
                    </a:lnTo>
                    <a:cubicBezTo>
                      <a:pt x="110865" y="33313"/>
                      <a:pt x="118326" y="25852"/>
                      <a:pt x="118326" y="16657"/>
                    </a:cubicBezTo>
                    <a:lnTo>
                      <a:pt x="118326" y="16657"/>
                    </a:lnTo>
                    <a:cubicBezTo>
                      <a:pt x="118326" y="7462"/>
                      <a:pt x="110865" y="1"/>
                      <a:pt x="1016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1144;p34">
                <a:extLst>
                  <a:ext uri="{FF2B5EF4-FFF2-40B4-BE49-F238E27FC236}">
                    <a16:creationId xmlns:a16="http://schemas.microsoft.com/office/drawing/2014/main" id="{DFC92978-94E7-0242-AE6E-1721D6B52B9F}"/>
                  </a:ext>
                </a:extLst>
              </p:cNvPr>
              <p:cNvSpPr/>
              <p:nvPr/>
            </p:nvSpPr>
            <p:spPr>
              <a:xfrm>
                <a:off x="7842343" y="1522660"/>
                <a:ext cx="20" cy="3878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359" fill="none" extrusionOk="0">
                    <a:moveTo>
                      <a:pt x="1" y="1"/>
                    </a:moveTo>
                    <a:lnTo>
                      <a:pt x="1" y="19359"/>
                    </a:lnTo>
                  </a:path>
                </a:pathLst>
              </a:custGeom>
              <a:noFill/>
              <a:ln w="12100" cap="flat" cmpd="sng">
                <a:solidFill>
                  <a:srgbClr val="FFFFFF"/>
                </a:solidFill>
                <a:prstDash val="solid"/>
                <a:miter lim="4032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1145;p34">
                <a:extLst>
                  <a:ext uri="{FF2B5EF4-FFF2-40B4-BE49-F238E27FC236}">
                    <a16:creationId xmlns:a16="http://schemas.microsoft.com/office/drawing/2014/main" id="{5B271CDB-4F1E-4E44-889B-9FCC6AA15D85}"/>
                  </a:ext>
                </a:extLst>
              </p:cNvPr>
              <p:cNvSpPr/>
              <p:nvPr/>
            </p:nvSpPr>
            <p:spPr>
              <a:xfrm>
                <a:off x="5822013" y="1483893"/>
                <a:ext cx="512776" cy="513898"/>
              </a:xfrm>
              <a:custGeom>
                <a:avLst/>
                <a:gdLst/>
                <a:ahLst/>
                <a:cxnLst/>
                <a:rect l="l" t="t" r="r" b="b"/>
                <a:pathLst>
                  <a:path w="25610" h="25650" extrusionOk="0">
                    <a:moveTo>
                      <a:pt x="25610" y="12825"/>
                    </a:moveTo>
                    <a:cubicBezTo>
                      <a:pt x="25610" y="19882"/>
                      <a:pt x="19883" y="25649"/>
                      <a:pt x="12785" y="25649"/>
                    </a:cubicBezTo>
                    <a:cubicBezTo>
                      <a:pt x="5727" y="25649"/>
                      <a:pt x="1" y="19882"/>
                      <a:pt x="1" y="12825"/>
                    </a:cubicBezTo>
                    <a:cubicBezTo>
                      <a:pt x="1" y="5727"/>
                      <a:pt x="5727" y="0"/>
                      <a:pt x="12785" y="0"/>
                    </a:cubicBezTo>
                    <a:cubicBezTo>
                      <a:pt x="19883" y="0"/>
                      <a:pt x="25610" y="5727"/>
                      <a:pt x="25610" y="12825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2000" dirty="0">
                    <a:solidFill>
                      <a:schemeClr val="dk1"/>
                    </a:solidFill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2</a:t>
                </a:r>
                <a:endParaRPr sz="2000" dirty="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grpSp>
            <p:nvGrpSpPr>
              <p:cNvPr id="348" name="Google Shape;1146;p34">
                <a:extLst>
                  <a:ext uri="{FF2B5EF4-FFF2-40B4-BE49-F238E27FC236}">
                    <a16:creationId xmlns:a16="http://schemas.microsoft.com/office/drawing/2014/main" id="{0C115FD8-C7A4-DD43-B085-BEB0B243675D}"/>
                  </a:ext>
                </a:extLst>
              </p:cNvPr>
              <p:cNvGrpSpPr/>
              <p:nvPr/>
            </p:nvGrpSpPr>
            <p:grpSpPr>
              <a:xfrm>
                <a:off x="7982120" y="1567181"/>
                <a:ext cx="365754" cy="347342"/>
                <a:chOff x="-1592325" y="3957400"/>
                <a:chExt cx="293025" cy="277275"/>
              </a:xfrm>
            </p:grpSpPr>
            <p:sp>
              <p:nvSpPr>
                <p:cNvPr id="350" name="Google Shape;1147;p34">
                  <a:extLst>
                    <a:ext uri="{FF2B5EF4-FFF2-40B4-BE49-F238E27FC236}">
                      <a16:creationId xmlns:a16="http://schemas.microsoft.com/office/drawing/2014/main" id="{B4FE432B-6F76-BE41-B926-CA033A33D65C}"/>
                    </a:ext>
                  </a:extLst>
                </p:cNvPr>
                <p:cNvSpPr/>
                <p:nvPr/>
              </p:nvSpPr>
              <p:spPr>
                <a:xfrm>
                  <a:off x="-1591550" y="3957400"/>
                  <a:ext cx="292250" cy="6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0" h="2742" extrusionOk="0">
                      <a:moveTo>
                        <a:pt x="9894" y="1355"/>
                      </a:moveTo>
                      <a:cubicBezTo>
                        <a:pt x="10335" y="1355"/>
                        <a:pt x="10366" y="2017"/>
                        <a:pt x="9894" y="2017"/>
                      </a:cubicBezTo>
                      <a:lnTo>
                        <a:pt x="5798" y="2017"/>
                      </a:lnTo>
                      <a:cubicBezTo>
                        <a:pt x="5778" y="2019"/>
                        <a:pt x="5759" y="2021"/>
                        <a:pt x="5741" y="2021"/>
                      </a:cubicBezTo>
                      <a:cubicBezTo>
                        <a:pt x="5326" y="2021"/>
                        <a:pt x="5345" y="1355"/>
                        <a:pt x="5798" y="1355"/>
                      </a:cubicBezTo>
                      <a:close/>
                      <a:moveTo>
                        <a:pt x="1671" y="1355"/>
                      </a:moveTo>
                      <a:cubicBezTo>
                        <a:pt x="1860" y="1355"/>
                        <a:pt x="2017" y="1513"/>
                        <a:pt x="2017" y="1702"/>
                      </a:cubicBezTo>
                      <a:cubicBezTo>
                        <a:pt x="2017" y="1891"/>
                        <a:pt x="1860" y="2048"/>
                        <a:pt x="1671" y="2048"/>
                      </a:cubicBezTo>
                      <a:cubicBezTo>
                        <a:pt x="1482" y="2048"/>
                        <a:pt x="1324" y="1891"/>
                        <a:pt x="1324" y="1702"/>
                      </a:cubicBezTo>
                      <a:cubicBezTo>
                        <a:pt x="1356" y="1513"/>
                        <a:pt x="1513" y="1355"/>
                        <a:pt x="1671" y="1355"/>
                      </a:cubicBezTo>
                      <a:close/>
                      <a:moveTo>
                        <a:pt x="3057" y="1355"/>
                      </a:moveTo>
                      <a:cubicBezTo>
                        <a:pt x="3246" y="1355"/>
                        <a:pt x="3404" y="1513"/>
                        <a:pt x="3404" y="1702"/>
                      </a:cubicBezTo>
                      <a:cubicBezTo>
                        <a:pt x="3404" y="1891"/>
                        <a:pt x="3246" y="2048"/>
                        <a:pt x="3057" y="2048"/>
                      </a:cubicBezTo>
                      <a:cubicBezTo>
                        <a:pt x="2836" y="2048"/>
                        <a:pt x="2679" y="1891"/>
                        <a:pt x="2679" y="1702"/>
                      </a:cubicBezTo>
                      <a:cubicBezTo>
                        <a:pt x="2679" y="1513"/>
                        <a:pt x="2836" y="1355"/>
                        <a:pt x="3057" y="1355"/>
                      </a:cubicBezTo>
                      <a:close/>
                      <a:moveTo>
                        <a:pt x="4412" y="1355"/>
                      </a:moveTo>
                      <a:cubicBezTo>
                        <a:pt x="4632" y="1355"/>
                        <a:pt x="4790" y="1513"/>
                        <a:pt x="4790" y="1702"/>
                      </a:cubicBezTo>
                      <a:cubicBezTo>
                        <a:pt x="4790" y="1891"/>
                        <a:pt x="4632" y="2048"/>
                        <a:pt x="4412" y="2048"/>
                      </a:cubicBezTo>
                      <a:cubicBezTo>
                        <a:pt x="4223" y="2048"/>
                        <a:pt x="4065" y="1891"/>
                        <a:pt x="4065" y="1702"/>
                      </a:cubicBezTo>
                      <a:cubicBezTo>
                        <a:pt x="4065" y="1513"/>
                        <a:pt x="4223" y="1355"/>
                        <a:pt x="4412" y="1355"/>
                      </a:cubicBezTo>
                      <a:close/>
                      <a:moveTo>
                        <a:pt x="1041" y="0"/>
                      </a:moveTo>
                      <a:cubicBezTo>
                        <a:pt x="474" y="0"/>
                        <a:pt x="1" y="473"/>
                        <a:pt x="1" y="1040"/>
                      </a:cubicBezTo>
                      <a:lnTo>
                        <a:pt x="1" y="2741"/>
                      </a:lnTo>
                      <a:lnTo>
                        <a:pt x="11689" y="2741"/>
                      </a:lnTo>
                      <a:lnTo>
                        <a:pt x="11689" y="1040"/>
                      </a:lnTo>
                      <a:cubicBezTo>
                        <a:pt x="11689" y="505"/>
                        <a:pt x="11154" y="0"/>
                        <a:pt x="106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1148;p34">
                  <a:extLst>
                    <a:ext uri="{FF2B5EF4-FFF2-40B4-BE49-F238E27FC236}">
                      <a16:creationId xmlns:a16="http://schemas.microsoft.com/office/drawing/2014/main" id="{036EAA86-0ACC-0749-B221-0B2412244586}"/>
                    </a:ext>
                  </a:extLst>
                </p:cNvPr>
                <p:cNvSpPr/>
                <p:nvPr/>
              </p:nvSpPr>
              <p:spPr>
                <a:xfrm>
                  <a:off x="-1592325" y="4043250"/>
                  <a:ext cx="291450" cy="17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8" h="6869" extrusionOk="0">
                      <a:moveTo>
                        <a:pt x="0" y="0"/>
                      </a:moveTo>
                      <a:lnTo>
                        <a:pt x="0" y="5829"/>
                      </a:lnTo>
                      <a:cubicBezTo>
                        <a:pt x="0" y="6396"/>
                        <a:pt x="473" y="6869"/>
                        <a:pt x="1040" y="6869"/>
                      </a:cubicBezTo>
                      <a:lnTo>
                        <a:pt x="2867" y="6869"/>
                      </a:lnTo>
                      <a:lnTo>
                        <a:pt x="2647" y="6616"/>
                      </a:lnTo>
                      <a:cubicBezTo>
                        <a:pt x="2521" y="6522"/>
                        <a:pt x="2521" y="6270"/>
                        <a:pt x="2647" y="6144"/>
                      </a:cubicBezTo>
                      <a:lnTo>
                        <a:pt x="2993" y="5797"/>
                      </a:lnTo>
                      <a:cubicBezTo>
                        <a:pt x="2962" y="5734"/>
                        <a:pt x="2930" y="5608"/>
                        <a:pt x="2867" y="5482"/>
                      </a:cubicBezTo>
                      <a:lnTo>
                        <a:pt x="2363" y="5482"/>
                      </a:lnTo>
                      <a:cubicBezTo>
                        <a:pt x="2174" y="5482"/>
                        <a:pt x="2017" y="5325"/>
                        <a:pt x="2017" y="5136"/>
                      </a:cubicBezTo>
                      <a:lnTo>
                        <a:pt x="2017" y="3750"/>
                      </a:lnTo>
                      <a:cubicBezTo>
                        <a:pt x="2017" y="3561"/>
                        <a:pt x="2174" y="3403"/>
                        <a:pt x="2363" y="3403"/>
                      </a:cubicBezTo>
                      <a:lnTo>
                        <a:pt x="2867" y="3403"/>
                      </a:lnTo>
                      <a:cubicBezTo>
                        <a:pt x="2930" y="3277"/>
                        <a:pt x="2962" y="3214"/>
                        <a:pt x="2993" y="3088"/>
                      </a:cubicBezTo>
                      <a:lnTo>
                        <a:pt x="2647" y="2741"/>
                      </a:lnTo>
                      <a:cubicBezTo>
                        <a:pt x="2521" y="2615"/>
                        <a:pt x="2521" y="2363"/>
                        <a:pt x="2647" y="2269"/>
                      </a:cubicBezTo>
                      <a:lnTo>
                        <a:pt x="3624" y="1261"/>
                      </a:lnTo>
                      <a:cubicBezTo>
                        <a:pt x="3687" y="1213"/>
                        <a:pt x="3773" y="1190"/>
                        <a:pt x="3860" y="1190"/>
                      </a:cubicBezTo>
                      <a:cubicBezTo>
                        <a:pt x="3946" y="1190"/>
                        <a:pt x="4033" y="1213"/>
                        <a:pt x="4096" y="1261"/>
                      </a:cubicBezTo>
                      <a:lnTo>
                        <a:pt x="4443" y="1639"/>
                      </a:lnTo>
                      <a:cubicBezTo>
                        <a:pt x="4537" y="1576"/>
                        <a:pt x="4663" y="1544"/>
                        <a:pt x="4758" y="1513"/>
                      </a:cubicBezTo>
                      <a:lnTo>
                        <a:pt x="4758" y="1009"/>
                      </a:lnTo>
                      <a:cubicBezTo>
                        <a:pt x="4758" y="788"/>
                        <a:pt x="4915" y="631"/>
                        <a:pt x="5136" y="631"/>
                      </a:cubicBezTo>
                      <a:lnTo>
                        <a:pt x="6490" y="631"/>
                      </a:lnTo>
                      <a:cubicBezTo>
                        <a:pt x="6711" y="631"/>
                        <a:pt x="6869" y="788"/>
                        <a:pt x="6869" y="1009"/>
                      </a:cubicBezTo>
                      <a:lnTo>
                        <a:pt x="6869" y="1513"/>
                      </a:lnTo>
                      <a:cubicBezTo>
                        <a:pt x="6963" y="1544"/>
                        <a:pt x="7058" y="1576"/>
                        <a:pt x="7184" y="1639"/>
                      </a:cubicBezTo>
                      <a:lnTo>
                        <a:pt x="7530" y="1261"/>
                      </a:lnTo>
                      <a:cubicBezTo>
                        <a:pt x="7593" y="1213"/>
                        <a:pt x="7680" y="1190"/>
                        <a:pt x="7766" y="1190"/>
                      </a:cubicBezTo>
                      <a:cubicBezTo>
                        <a:pt x="7853" y="1190"/>
                        <a:pt x="7940" y="1213"/>
                        <a:pt x="8003" y="1261"/>
                      </a:cubicBezTo>
                      <a:lnTo>
                        <a:pt x="8979" y="2269"/>
                      </a:lnTo>
                      <a:cubicBezTo>
                        <a:pt x="9105" y="2363"/>
                        <a:pt x="9105" y="2615"/>
                        <a:pt x="8979" y="2741"/>
                      </a:cubicBezTo>
                      <a:lnTo>
                        <a:pt x="8633" y="3088"/>
                      </a:lnTo>
                      <a:cubicBezTo>
                        <a:pt x="8664" y="3151"/>
                        <a:pt x="8696" y="3277"/>
                        <a:pt x="8759" y="3403"/>
                      </a:cubicBezTo>
                      <a:lnTo>
                        <a:pt x="9263" y="3403"/>
                      </a:lnTo>
                      <a:cubicBezTo>
                        <a:pt x="9452" y="3403"/>
                        <a:pt x="9609" y="3561"/>
                        <a:pt x="9609" y="3750"/>
                      </a:cubicBezTo>
                      <a:lnTo>
                        <a:pt x="9609" y="5136"/>
                      </a:lnTo>
                      <a:cubicBezTo>
                        <a:pt x="9609" y="5325"/>
                        <a:pt x="9452" y="5482"/>
                        <a:pt x="9263" y="5482"/>
                      </a:cubicBezTo>
                      <a:lnTo>
                        <a:pt x="8759" y="5482"/>
                      </a:lnTo>
                      <a:cubicBezTo>
                        <a:pt x="8727" y="5608"/>
                        <a:pt x="8664" y="5671"/>
                        <a:pt x="8633" y="5797"/>
                      </a:cubicBezTo>
                      <a:lnTo>
                        <a:pt x="8979" y="6144"/>
                      </a:lnTo>
                      <a:cubicBezTo>
                        <a:pt x="9105" y="6270"/>
                        <a:pt x="9105" y="6522"/>
                        <a:pt x="8979" y="6616"/>
                      </a:cubicBezTo>
                      <a:lnTo>
                        <a:pt x="8759" y="6869"/>
                      </a:lnTo>
                      <a:lnTo>
                        <a:pt x="10586" y="6869"/>
                      </a:lnTo>
                      <a:cubicBezTo>
                        <a:pt x="11153" y="6869"/>
                        <a:pt x="11657" y="6396"/>
                        <a:pt x="11657" y="5829"/>
                      </a:cubicBezTo>
                      <a:lnTo>
                        <a:pt x="1165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1149;p34">
                  <a:extLst>
                    <a:ext uri="{FF2B5EF4-FFF2-40B4-BE49-F238E27FC236}">
                      <a16:creationId xmlns:a16="http://schemas.microsoft.com/office/drawing/2014/main" id="{225B2B3C-FE76-4046-9DE7-EEBEF94E697B}"/>
                    </a:ext>
                  </a:extLst>
                </p:cNvPr>
                <p:cNvSpPr/>
                <p:nvPr/>
              </p:nvSpPr>
              <p:spPr>
                <a:xfrm>
                  <a:off x="-1471825" y="4129100"/>
                  <a:ext cx="5122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049" extrusionOk="0">
                      <a:moveTo>
                        <a:pt x="1009" y="1"/>
                      </a:moveTo>
                      <a:cubicBezTo>
                        <a:pt x="442" y="1"/>
                        <a:pt x="1" y="473"/>
                        <a:pt x="1" y="1009"/>
                      </a:cubicBezTo>
                      <a:cubicBezTo>
                        <a:pt x="1" y="1576"/>
                        <a:pt x="442" y="2048"/>
                        <a:pt x="1009" y="2048"/>
                      </a:cubicBezTo>
                      <a:cubicBezTo>
                        <a:pt x="1576" y="2048"/>
                        <a:pt x="2049" y="1576"/>
                        <a:pt x="2049" y="1009"/>
                      </a:cubicBezTo>
                      <a:cubicBezTo>
                        <a:pt x="2049" y="473"/>
                        <a:pt x="1576" y="1"/>
                        <a:pt x="100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1150;p34">
                  <a:extLst>
                    <a:ext uri="{FF2B5EF4-FFF2-40B4-BE49-F238E27FC236}">
                      <a16:creationId xmlns:a16="http://schemas.microsoft.com/office/drawing/2014/main" id="{D94B0283-71EF-C443-8B8B-2D51A6E72701}"/>
                    </a:ext>
                  </a:extLst>
                </p:cNvPr>
                <p:cNvSpPr/>
                <p:nvPr/>
              </p:nvSpPr>
              <p:spPr>
                <a:xfrm>
                  <a:off x="-1526175" y="4077900"/>
                  <a:ext cx="156775" cy="15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1" h="6271" extrusionOk="0">
                      <a:moveTo>
                        <a:pt x="3183" y="1418"/>
                      </a:moveTo>
                      <a:cubicBezTo>
                        <a:pt x="4128" y="1418"/>
                        <a:pt x="4884" y="2175"/>
                        <a:pt x="4884" y="3120"/>
                      </a:cubicBezTo>
                      <a:cubicBezTo>
                        <a:pt x="4884" y="4033"/>
                        <a:pt x="4128" y="4821"/>
                        <a:pt x="3183" y="4821"/>
                      </a:cubicBezTo>
                      <a:cubicBezTo>
                        <a:pt x="2238" y="4821"/>
                        <a:pt x="1482" y="4065"/>
                        <a:pt x="1482" y="3120"/>
                      </a:cubicBezTo>
                      <a:cubicBezTo>
                        <a:pt x="1482" y="2175"/>
                        <a:pt x="2238" y="1418"/>
                        <a:pt x="3183" y="1418"/>
                      </a:cubicBezTo>
                      <a:close/>
                      <a:moveTo>
                        <a:pt x="2805" y="1"/>
                      </a:moveTo>
                      <a:lnTo>
                        <a:pt x="2805" y="442"/>
                      </a:lnTo>
                      <a:cubicBezTo>
                        <a:pt x="2805" y="599"/>
                        <a:pt x="2679" y="725"/>
                        <a:pt x="2521" y="757"/>
                      </a:cubicBezTo>
                      <a:cubicBezTo>
                        <a:pt x="2332" y="788"/>
                        <a:pt x="2080" y="914"/>
                        <a:pt x="1891" y="1040"/>
                      </a:cubicBezTo>
                      <a:cubicBezTo>
                        <a:pt x="1847" y="1063"/>
                        <a:pt x="1794" y="1073"/>
                        <a:pt x="1739" y="1073"/>
                      </a:cubicBezTo>
                      <a:cubicBezTo>
                        <a:pt x="1639" y="1073"/>
                        <a:pt x="1531" y="1038"/>
                        <a:pt x="1450" y="977"/>
                      </a:cubicBezTo>
                      <a:lnTo>
                        <a:pt x="1135" y="662"/>
                      </a:lnTo>
                      <a:lnTo>
                        <a:pt x="662" y="1135"/>
                      </a:lnTo>
                      <a:lnTo>
                        <a:pt x="978" y="1450"/>
                      </a:lnTo>
                      <a:cubicBezTo>
                        <a:pt x="1104" y="1576"/>
                        <a:pt x="1104" y="1733"/>
                        <a:pt x="1041" y="1891"/>
                      </a:cubicBezTo>
                      <a:cubicBezTo>
                        <a:pt x="915" y="2080"/>
                        <a:pt x="820" y="2301"/>
                        <a:pt x="757" y="2521"/>
                      </a:cubicBezTo>
                      <a:cubicBezTo>
                        <a:pt x="726" y="2679"/>
                        <a:pt x="599" y="2805"/>
                        <a:pt x="442" y="2805"/>
                      </a:cubicBezTo>
                      <a:lnTo>
                        <a:pt x="1" y="2805"/>
                      </a:lnTo>
                      <a:lnTo>
                        <a:pt x="1" y="3466"/>
                      </a:lnTo>
                      <a:lnTo>
                        <a:pt x="442" y="3466"/>
                      </a:lnTo>
                      <a:cubicBezTo>
                        <a:pt x="599" y="3466"/>
                        <a:pt x="726" y="3592"/>
                        <a:pt x="757" y="3750"/>
                      </a:cubicBezTo>
                      <a:cubicBezTo>
                        <a:pt x="789" y="3939"/>
                        <a:pt x="915" y="4191"/>
                        <a:pt x="1041" y="4380"/>
                      </a:cubicBezTo>
                      <a:cubicBezTo>
                        <a:pt x="1104" y="4506"/>
                        <a:pt x="1072" y="4695"/>
                        <a:pt x="978" y="4821"/>
                      </a:cubicBezTo>
                      <a:lnTo>
                        <a:pt x="662" y="5136"/>
                      </a:lnTo>
                      <a:lnTo>
                        <a:pt x="1135" y="5609"/>
                      </a:lnTo>
                      <a:lnTo>
                        <a:pt x="1450" y="5294"/>
                      </a:lnTo>
                      <a:cubicBezTo>
                        <a:pt x="1524" y="5220"/>
                        <a:pt x="1609" y="5189"/>
                        <a:pt x="1698" y="5189"/>
                      </a:cubicBezTo>
                      <a:cubicBezTo>
                        <a:pt x="1761" y="5189"/>
                        <a:pt x="1826" y="5204"/>
                        <a:pt x="1891" y="5230"/>
                      </a:cubicBezTo>
                      <a:cubicBezTo>
                        <a:pt x="2080" y="5357"/>
                        <a:pt x="2301" y="5451"/>
                        <a:pt x="2521" y="5514"/>
                      </a:cubicBezTo>
                      <a:cubicBezTo>
                        <a:pt x="2679" y="5546"/>
                        <a:pt x="2805" y="5672"/>
                        <a:pt x="2805" y="5829"/>
                      </a:cubicBezTo>
                      <a:lnTo>
                        <a:pt x="2805" y="6270"/>
                      </a:lnTo>
                      <a:lnTo>
                        <a:pt x="3466" y="6270"/>
                      </a:lnTo>
                      <a:lnTo>
                        <a:pt x="3466" y="5829"/>
                      </a:lnTo>
                      <a:cubicBezTo>
                        <a:pt x="3466" y="5672"/>
                        <a:pt x="3592" y="5546"/>
                        <a:pt x="3750" y="5514"/>
                      </a:cubicBezTo>
                      <a:cubicBezTo>
                        <a:pt x="3939" y="5483"/>
                        <a:pt x="4160" y="5357"/>
                        <a:pt x="4380" y="5230"/>
                      </a:cubicBezTo>
                      <a:cubicBezTo>
                        <a:pt x="4414" y="5208"/>
                        <a:pt x="4463" y="5198"/>
                        <a:pt x="4517" y="5198"/>
                      </a:cubicBezTo>
                      <a:cubicBezTo>
                        <a:pt x="4615" y="5198"/>
                        <a:pt x="4729" y="5232"/>
                        <a:pt x="4790" y="5294"/>
                      </a:cubicBezTo>
                      <a:lnTo>
                        <a:pt x="5105" y="5609"/>
                      </a:lnTo>
                      <a:lnTo>
                        <a:pt x="5577" y="5136"/>
                      </a:lnTo>
                      <a:lnTo>
                        <a:pt x="5262" y="4821"/>
                      </a:lnTo>
                      <a:cubicBezTo>
                        <a:pt x="5168" y="4695"/>
                        <a:pt x="5168" y="4537"/>
                        <a:pt x="5231" y="4380"/>
                      </a:cubicBezTo>
                      <a:cubicBezTo>
                        <a:pt x="5357" y="4191"/>
                        <a:pt x="5420" y="3970"/>
                        <a:pt x="5514" y="3750"/>
                      </a:cubicBezTo>
                      <a:cubicBezTo>
                        <a:pt x="5546" y="3592"/>
                        <a:pt x="5672" y="3466"/>
                        <a:pt x="5829" y="3466"/>
                      </a:cubicBezTo>
                      <a:lnTo>
                        <a:pt x="6270" y="3466"/>
                      </a:lnTo>
                      <a:lnTo>
                        <a:pt x="6270" y="2773"/>
                      </a:lnTo>
                      <a:lnTo>
                        <a:pt x="5829" y="2773"/>
                      </a:lnTo>
                      <a:cubicBezTo>
                        <a:pt x="5672" y="2773"/>
                        <a:pt x="5546" y="2647"/>
                        <a:pt x="5514" y="2490"/>
                      </a:cubicBezTo>
                      <a:cubicBezTo>
                        <a:pt x="5483" y="2301"/>
                        <a:pt x="5357" y="2049"/>
                        <a:pt x="5231" y="1859"/>
                      </a:cubicBezTo>
                      <a:cubicBezTo>
                        <a:pt x="5168" y="1733"/>
                        <a:pt x="5199" y="1544"/>
                        <a:pt x="5262" y="1418"/>
                      </a:cubicBezTo>
                      <a:lnTo>
                        <a:pt x="5577" y="1103"/>
                      </a:lnTo>
                      <a:lnTo>
                        <a:pt x="5105" y="631"/>
                      </a:lnTo>
                      <a:lnTo>
                        <a:pt x="4790" y="946"/>
                      </a:lnTo>
                      <a:cubicBezTo>
                        <a:pt x="4739" y="1013"/>
                        <a:pt x="4670" y="1045"/>
                        <a:pt x="4593" y="1045"/>
                      </a:cubicBezTo>
                      <a:cubicBezTo>
                        <a:pt x="4526" y="1045"/>
                        <a:pt x="4453" y="1021"/>
                        <a:pt x="4380" y="977"/>
                      </a:cubicBezTo>
                      <a:cubicBezTo>
                        <a:pt x="4160" y="883"/>
                        <a:pt x="3971" y="788"/>
                        <a:pt x="3750" y="725"/>
                      </a:cubicBezTo>
                      <a:cubicBezTo>
                        <a:pt x="3592" y="662"/>
                        <a:pt x="3466" y="568"/>
                        <a:pt x="3466" y="410"/>
                      </a:cubicBezTo>
                      <a:lnTo>
                        <a:pt x="346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9" name="Google Shape;1151;p34">
                <a:extLst>
                  <a:ext uri="{FF2B5EF4-FFF2-40B4-BE49-F238E27FC236}">
                    <a16:creationId xmlns:a16="http://schemas.microsoft.com/office/drawing/2014/main" id="{FF068CA2-40B2-4044-8BE7-7F8E0604EAC3}"/>
                  </a:ext>
                </a:extLst>
              </p:cNvPr>
              <p:cNvSpPr txBox="1"/>
              <p:nvPr/>
            </p:nvSpPr>
            <p:spPr>
              <a:xfrm>
                <a:off x="6324175" y="1398925"/>
                <a:ext cx="1507500" cy="6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>
                    <a:solidFill>
                      <a:schemeClr val="bg1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Compliance Changes and Bidding Changes </a:t>
                </a:r>
                <a:endParaRPr sz="1200" dirty="0">
                  <a:solidFill>
                    <a:schemeClr val="bg1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</p:grpSp>
        <p:grpSp>
          <p:nvGrpSpPr>
            <p:cNvPr id="365" name="Google Shape;1163;p34">
              <a:extLst>
                <a:ext uri="{FF2B5EF4-FFF2-40B4-BE49-F238E27FC236}">
                  <a16:creationId xmlns:a16="http://schemas.microsoft.com/office/drawing/2014/main" id="{3E67F185-C252-524A-A0CE-A5733AFB07D0}"/>
                </a:ext>
              </a:extLst>
            </p:cNvPr>
            <p:cNvGrpSpPr/>
            <p:nvPr/>
          </p:nvGrpSpPr>
          <p:grpSpPr>
            <a:xfrm>
              <a:off x="5883918" y="3927190"/>
              <a:ext cx="2709965" cy="668227"/>
              <a:chOff x="5783250" y="3099876"/>
              <a:chExt cx="2709965" cy="668227"/>
            </a:xfrm>
          </p:grpSpPr>
          <p:sp>
            <p:nvSpPr>
              <p:cNvPr id="366" name="Google Shape;1164;p34">
                <a:extLst>
                  <a:ext uri="{FF2B5EF4-FFF2-40B4-BE49-F238E27FC236}">
                    <a16:creationId xmlns:a16="http://schemas.microsoft.com/office/drawing/2014/main" id="{C33CDB43-213B-A74A-A499-D2997CD95A9F}"/>
                  </a:ext>
                </a:extLst>
              </p:cNvPr>
              <p:cNvSpPr/>
              <p:nvPr/>
            </p:nvSpPr>
            <p:spPr>
              <a:xfrm>
                <a:off x="6123212" y="3099876"/>
                <a:ext cx="2370003" cy="668227"/>
              </a:xfrm>
              <a:custGeom>
                <a:avLst/>
                <a:gdLst/>
                <a:ahLst/>
                <a:cxnLst/>
                <a:rect l="l" t="t" r="r" b="b"/>
                <a:pathLst>
                  <a:path w="118367" h="33353" extrusionOk="0">
                    <a:moveTo>
                      <a:pt x="101670" y="41"/>
                    </a:moveTo>
                    <a:lnTo>
                      <a:pt x="16697" y="41"/>
                    </a:lnTo>
                    <a:cubicBezTo>
                      <a:pt x="7461" y="0"/>
                      <a:pt x="0" y="7461"/>
                      <a:pt x="0" y="16696"/>
                    </a:cubicBezTo>
                    <a:lnTo>
                      <a:pt x="0" y="16696"/>
                    </a:lnTo>
                    <a:cubicBezTo>
                      <a:pt x="0" y="25891"/>
                      <a:pt x="7461" y="33352"/>
                      <a:pt x="16697" y="33312"/>
                    </a:cubicBezTo>
                    <a:lnTo>
                      <a:pt x="101670" y="33312"/>
                    </a:lnTo>
                    <a:cubicBezTo>
                      <a:pt x="110865" y="33352"/>
                      <a:pt x="118366" y="25891"/>
                      <a:pt x="118326" y="16696"/>
                    </a:cubicBezTo>
                    <a:lnTo>
                      <a:pt x="118326" y="16696"/>
                    </a:lnTo>
                    <a:cubicBezTo>
                      <a:pt x="118366" y="7461"/>
                      <a:pt x="110905" y="0"/>
                      <a:pt x="101670" y="4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165;p34">
                <a:extLst>
                  <a:ext uri="{FF2B5EF4-FFF2-40B4-BE49-F238E27FC236}">
                    <a16:creationId xmlns:a16="http://schemas.microsoft.com/office/drawing/2014/main" id="{5E281ADC-AEFA-E646-BD2F-3C5C2B04EB1A}"/>
                  </a:ext>
                </a:extLst>
              </p:cNvPr>
              <p:cNvSpPr/>
              <p:nvPr/>
            </p:nvSpPr>
            <p:spPr>
              <a:xfrm>
                <a:off x="7803600" y="3237236"/>
                <a:ext cx="20" cy="3878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359" fill="none" extrusionOk="0">
                    <a:moveTo>
                      <a:pt x="0" y="0"/>
                    </a:moveTo>
                    <a:lnTo>
                      <a:pt x="0" y="19358"/>
                    </a:lnTo>
                  </a:path>
                </a:pathLst>
              </a:custGeom>
              <a:noFill/>
              <a:ln w="12100" cap="flat" cmpd="sng">
                <a:solidFill>
                  <a:srgbClr val="FFFFFF"/>
                </a:solidFill>
                <a:prstDash val="solid"/>
                <a:miter lim="4032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166;p34">
                <a:extLst>
                  <a:ext uri="{FF2B5EF4-FFF2-40B4-BE49-F238E27FC236}">
                    <a16:creationId xmlns:a16="http://schemas.microsoft.com/office/drawing/2014/main" id="{8A29A9AB-AFF4-9A47-B872-C60CC7B85BF6}"/>
                  </a:ext>
                </a:extLst>
              </p:cNvPr>
              <p:cNvSpPr/>
              <p:nvPr/>
            </p:nvSpPr>
            <p:spPr>
              <a:xfrm>
                <a:off x="5783250" y="3199249"/>
                <a:ext cx="512776" cy="513096"/>
              </a:xfrm>
              <a:custGeom>
                <a:avLst/>
                <a:gdLst/>
                <a:ahLst/>
                <a:cxnLst/>
                <a:rect l="l" t="t" r="r" b="b"/>
                <a:pathLst>
                  <a:path w="25610" h="25610" extrusionOk="0">
                    <a:moveTo>
                      <a:pt x="25610" y="12785"/>
                    </a:moveTo>
                    <a:cubicBezTo>
                      <a:pt x="25610" y="19883"/>
                      <a:pt x="19883" y="25610"/>
                      <a:pt x="12785" y="25610"/>
                    </a:cubicBezTo>
                    <a:cubicBezTo>
                      <a:pt x="5727" y="25610"/>
                      <a:pt x="1" y="19883"/>
                      <a:pt x="1" y="12785"/>
                    </a:cubicBezTo>
                    <a:cubicBezTo>
                      <a:pt x="1" y="5727"/>
                      <a:pt x="5727" y="1"/>
                      <a:pt x="12785" y="1"/>
                    </a:cubicBezTo>
                    <a:cubicBezTo>
                      <a:pt x="19883" y="1"/>
                      <a:pt x="25610" y="5727"/>
                      <a:pt x="25610" y="12785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2000" dirty="0">
                    <a:solidFill>
                      <a:schemeClr val="dk1"/>
                    </a:solidFill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4</a:t>
                </a:r>
                <a:endParaRPr sz="2000" dirty="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grpSp>
            <p:nvGrpSpPr>
              <p:cNvPr id="369" name="Google Shape;1167;p34">
                <a:extLst>
                  <a:ext uri="{FF2B5EF4-FFF2-40B4-BE49-F238E27FC236}">
                    <a16:creationId xmlns:a16="http://schemas.microsoft.com/office/drawing/2014/main" id="{67173BC3-FD2B-2C4E-9FE4-2816CBA834FD}"/>
                  </a:ext>
                </a:extLst>
              </p:cNvPr>
              <p:cNvGrpSpPr/>
              <p:nvPr/>
            </p:nvGrpSpPr>
            <p:grpSpPr>
              <a:xfrm>
                <a:off x="7987711" y="3278861"/>
                <a:ext cx="354586" cy="353888"/>
                <a:chOff x="-31094350" y="3194000"/>
                <a:chExt cx="292225" cy="291650"/>
              </a:xfrm>
            </p:grpSpPr>
            <p:sp>
              <p:nvSpPr>
                <p:cNvPr id="371" name="Google Shape;1168;p34">
                  <a:extLst>
                    <a:ext uri="{FF2B5EF4-FFF2-40B4-BE49-F238E27FC236}">
                      <a16:creationId xmlns:a16="http://schemas.microsoft.com/office/drawing/2014/main" id="{833ED3BA-5C4C-1442-A1E5-5566DA103126}"/>
                    </a:ext>
                  </a:extLst>
                </p:cNvPr>
                <p:cNvSpPr/>
                <p:nvPr/>
              </p:nvSpPr>
              <p:spPr>
                <a:xfrm>
                  <a:off x="-31033700" y="3194000"/>
                  <a:ext cx="103200" cy="3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8" h="1364" extrusionOk="0">
                      <a:moveTo>
                        <a:pt x="645" y="0"/>
                      </a:moveTo>
                      <a:cubicBezTo>
                        <a:pt x="263" y="0"/>
                        <a:pt x="0" y="296"/>
                        <a:pt x="0" y="670"/>
                      </a:cubicBezTo>
                      <a:lnTo>
                        <a:pt x="0" y="1016"/>
                      </a:lnTo>
                      <a:cubicBezTo>
                        <a:pt x="0" y="1205"/>
                        <a:pt x="158" y="1363"/>
                        <a:pt x="347" y="1363"/>
                      </a:cubicBezTo>
                      <a:lnTo>
                        <a:pt x="3781" y="1363"/>
                      </a:lnTo>
                      <a:cubicBezTo>
                        <a:pt x="3970" y="1363"/>
                        <a:pt x="4127" y="1205"/>
                        <a:pt x="4127" y="1016"/>
                      </a:cubicBezTo>
                      <a:lnTo>
                        <a:pt x="4127" y="670"/>
                      </a:lnTo>
                      <a:cubicBezTo>
                        <a:pt x="4127" y="260"/>
                        <a:pt x="3812" y="8"/>
                        <a:pt x="3466" y="8"/>
                      </a:cubicBezTo>
                      <a:lnTo>
                        <a:pt x="756" y="8"/>
                      </a:lnTo>
                      <a:cubicBezTo>
                        <a:pt x="718" y="3"/>
                        <a:pt x="681" y="0"/>
                        <a:pt x="6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1169;p34">
                  <a:extLst>
                    <a:ext uri="{FF2B5EF4-FFF2-40B4-BE49-F238E27FC236}">
                      <a16:creationId xmlns:a16="http://schemas.microsoft.com/office/drawing/2014/main" id="{F4121E94-8B6F-934A-9DDC-B466CD5C1472}"/>
                    </a:ext>
                  </a:extLst>
                </p:cNvPr>
                <p:cNvSpPr/>
                <p:nvPr/>
              </p:nvSpPr>
              <p:spPr>
                <a:xfrm>
                  <a:off x="-31042375" y="3346200"/>
                  <a:ext cx="16550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726" extrusionOk="0">
                      <a:moveTo>
                        <a:pt x="1" y="1"/>
                      </a:moveTo>
                      <a:lnTo>
                        <a:pt x="1" y="725"/>
                      </a:lnTo>
                      <a:lnTo>
                        <a:pt x="662" y="725"/>
                      </a:lnTo>
                      <a:lnTo>
                        <a:pt x="66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1170;p34">
                  <a:extLst>
                    <a:ext uri="{FF2B5EF4-FFF2-40B4-BE49-F238E27FC236}">
                      <a16:creationId xmlns:a16="http://schemas.microsoft.com/office/drawing/2014/main" id="{C546CEBC-8D29-F846-A160-CE134F3BBE77}"/>
                    </a:ext>
                  </a:extLst>
                </p:cNvPr>
                <p:cNvSpPr/>
                <p:nvPr/>
              </p:nvSpPr>
              <p:spPr>
                <a:xfrm>
                  <a:off x="-31042375" y="3278475"/>
                  <a:ext cx="16550" cy="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2" extrusionOk="0">
                      <a:moveTo>
                        <a:pt x="1" y="0"/>
                      </a:moveTo>
                      <a:lnTo>
                        <a:pt x="1" y="662"/>
                      </a:lnTo>
                      <a:lnTo>
                        <a:pt x="662" y="662"/>
                      </a:ln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1171;p34">
                  <a:extLst>
                    <a:ext uri="{FF2B5EF4-FFF2-40B4-BE49-F238E27FC236}">
                      <a16:creationId xmlns:a16="http://schemas.microsoft.com/office/drawing/2014/main" id="{26198DC4-0C63-4140-B59A-5BA46B8CE9F9}"/>
                    </a:ext>
                  </a:extLst>
                </p:cNvPr>
                <p:cNvSpPr/>
                <p:nvPr/>
              </p:nvSpPr>
              <p:spPr>
                <a:xfrm>
                  <a:off x="-31042375" y="3416300"/>
                  <a:ext cx="16550" cy="1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3" extrusionOk="0">
                      <a:moveTo>
                        <a:pt x="1" y="1"/>
                      </a:moveTo>
                      <a:lnTo>
                        <a:pt x="1" y="662"/>
                      </a:lnTo>
                      <a:lnTo>
                        <a:pt x="662" y="662"/>
                      </a:lnTo>
                      <a:lnTo>
                        <a:pt x="66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1172;p34">
                  <a:extLst>
                    <a:ext uri="{FF2B5EF4-FFF2-40B4-BE49-F238E27FC236}">
                      <a16:creationId xmlns:a16="http://schemas.microsoft.com/office/drawing/2014/main" id="{2121F518-BF18-5840-BE89-1DAE2EB2FD27}"/>
                    </a:ext>
                  </a:extLst>
                </p:cNvPr>
                <p:cNvSpPr/>
                <p:nvPr/>
              </p:nvSpPr>
              <p:spPr>
                <a:xfrm>
                  <a:off x="-31094350" y="3210725"/>
                  <a:ext cx="222900" cy="27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6" h="10997" extrusionOk="0">
                      <a:moveTo>
                        <a:pt x="7183" y="2049"/>
                      </a:moveTo>
                      <a:cubicBezTo>
                        <a:pt x="7404" y="2049"/>
                        <a:pt x="7561" y="2206"/>
                        <a:pt x="7561" y="2395"/>
                      </a:cubicBezTo>
                      <a:cubicBezTo>
                        <a:pt x="7561" y="2584"/>
                        <a:pt x="7404" y="2742"/>
                        <a:pt x="7183" y="2742"/>
                      </a:cubicBezTo>
                      <a:lnTo>
                        <a:pt x="4474" y="2742"/>
                      </a:lnTo>
                      <a:cubicBezTo>
                        <a:pt x="4285" y="2742"/>
                        <a:pt x="4127" y="2584"/>
                        <a:pt x="4127" y="2395"/>
                      </a:cubicBezTo>
                      <a:cubicBezTo>
                        <a:pt x="4127" y="2206"/>
                        <a:pt x="4285" y="2049"/>
                        <a:pt x="4474" y="2049"/>
                      </a:cubicBezTo>
                      <a:close/>
                      <a:moveTo>
                        <a:pt x="3151" y="2017"/>
                      </a:moveTo>
                      <a:cubicBezTo>
                        <a:pt x="3340" y="2017"/>
                        <a:pt x="3497" y="2175"/>
                        <a:pt x="3497" y="2364"/>
                      </a:cubicBezTo>
                      <a:lnTo>
                        <a:pt x="3497" y="3750"/>
                      </a:lnTo>
                      <a:cubicBezTo>
                        <a:pt x="3497" y="3939"/>
                        <a:pt x="3340" y="4097"/>
                        <a:pt x="3151" y="4097"/>
                      </a:cubicBezTo>
                      <a:lnTo>
                        <a:pt x="1764" y="4097"/>
                      </a:lnTo>
                      <a:cubicBezTo>
                        <a:pt x="1575" y="4097"/>
                        <a:pt x="1418" y="3939"/>
                        <a:pt x="1418" y="3750"/>
                      </a:cubicBezTo>
                      <a:lnTo>
                        <a:pt x="1418" y="2364"/>
                      </a:lnTo>
                      <a:cubicBezTo>
                        <a:pt x="1418" y="2175"/>
                        <a:pt x="1575" y="2017"/>
                        <a:pt x="1764" y="2017"/>
                      </a:cubicBezTo>
                      <a:close/>
                      <a:moveTo>
                        <a:pt x="5860" y="3372"/>
                      </a:moveTo>
                      <a:cubicBezTo>
                        <a:pt x="6049" y="3372"/>
                        <a:pt x="6207" y="3529"/>
                        <a:pt x="6207" y="3750"/>
                      </a:cubicBezTo>
                      <a:cubicBezTo>
                        <a:pt x="6207" y="3939"/>
                        <a:pt x="6049" y="4097"/>
                        <a:pt x="5860" y="4097"/>
                      </a:cubicBezTo>
                      <a:lnTo>
                        <a:pt x="4474" y="4097"/>
                      </a:lnTo>
                      <a:cubicBezTo>
                        <a:pt x="4285" y="4097"/>
                        <a:pt x="4127" y="3939"/>
                        <a:pt x="4127" y="3750"/>
                      </a:cubicBezTo>
                      <a:cubicBezTo>
                        <a:pt x="4127" y="3529"/>
                        <a:pt x="4285" y="3372"/>
                        <a:pt x="4474" y="3372"/>
                      </a:cubicBezTo>
                      <a:close/>
                      <a:moveTo>
                        <a:pt x="7183" y="4758"/>
                      </a:moveTo>
                      <a:cubicBezTo>
                        <a:pt x="7404" y="4758"/>
                        <a:pt x="7561" y="4916"/>
                        <a:pt x="7561" y="5105"/>
                      </a:cubicBezTo>
                      <a:cubicBezTo>
                        <a:pt x="7561" y="5325"/>
                        <a:pt x="7404" y="5483"/>
                        <a:pt x="7183" y="5483"/>
                      </a:cubicBezTo>
                      <a:lnTo>
                        <a:pt x="4474" y="5483"/>
                      </a:lnTo>
                      <a:cubicBezTo>
                        <a:pt x="4285" y="5483"/>
                        <a:pt x="4127" y="5325"/>
                        <a:pt x="4127" y="5105"/>
                      </a:cubicBezTo>
                      <a:cubicBezTo>
                        <a:pt x="4127" y="4916"/>
                        <a:pt x="4285" y="4758"/>
                        <a:pt x="4474" y="4758"/>
                      </a:cubicBezTo>
                      <a:close/>
                      <a:moveTo>
                        <a:pt x="3151" y="4758"/>
                      </a:moveTo>
                      <a:cubicBezTo>
                        <a:pt x="3340" y="4758"/>
                        <a:pt x="3497" y="4916"/>
                        <a:pt x="3497" y="5105"/>
                      </a:cubicBezTo>
                      <a:lnTo>
                        <a:pt x="3497" y="6491"/>
                      </a:lnTo>
                      <a:cubicBezTo>
                        <a:pt x="3497" y="6680"/>
                        <a:pt x="3340" y="6837"/>
                        <a:pt x="3151" y="6837"/>
                      </a:cubicBezTo>
                      <a:lnTo>
                        <a:pt x="1764" y="6837"/>
                      </a:lnTo>
                      <a:cubicBezTo>
                        <a:pt x="1575" y="6837"/>
                        <a:pt x="1418" y="6680"/>
                        <a:pt x="1418" y="6491"/>
                      </a:cubicBezTo>
                      <a:lnTo>
                        <a:pt x="1418" y="5105"/>
                      </a:lnTo>
                      <a:cubicBezTo>
                        <a:pt x="1418" y="4916"/>
                        <a:pt x="1575" y="4758"/>
                        <a:pt x="1764" y="4758"/>
                      </a:cubicBezTo>
                      <a:close/>
                      <a:moveTo>
                        <a:pt x="5860" y="6144"/>
                      </a:moveTo>
                      <a:cubicBezTo>
                        <a:pt x="6049" y="6144"/>
                        <a:pt x="6207" y="6302"/>
                        <a:pt x="6207" y="6491"/>
                      </a:cubicBezTo>
                      <a:cubicBezTo>
                        <a:pt x="6207" y="6680"/>
                        <a:pt x="6049" y="6837"/>
                        <a:pt x="5860" y="6837"/>
                      </a:cubicBezTo>
                      <a:lnTo>
                        <a:pt x="4474" y="6837"/>
                      </a:lnTo>
                      <a:cubicBezTo>
                        <a:pt x="4285" y="6837"/>
                        <a:pt x="4127" y="6680"/>
                        <a:pt x="4127" y="6491"/>
                      </a:cubicBezTo>
                      <a:cubicBezTo>
                        <a:pt x="4127" y="6302"/>
                        <a:pt x="4285" y="6144"/>
                        <a:pt x="4474" y="6144"/>
                      </a:cubicBezTo>
                      <a:close/>
                      <a:moveTo>
                        <a:pt x="7183" y="7562"/>
                      </a:moveTo>
                      <a:cubicBezTo>
                        <a:pt x="7404" y="7562"/>
                        <a:pt x="7561" y="7720"/>
                        <a:pt x="7561" y="7909"/>
                      </a:cubicBezTo>
                      <a:cubicBezTo>
                        <a:pt x="7561" y="8098"/>
                        <a:pt x="7404" y="8255"/>
                        <a:pt x="7183" y="8255"/>
                      </a:cubicBezTo>
                      <a:lnTo>
                        <a:pt x="4474" y="8255"/>
                      </a:lnTo>
                      <a:cubicBezTo>
                        <a:pt x="4285" y="8255"/>
                        <a:pt x="4127" y="8098"/>
                        <a:pt x="4127" y="7909"/>
                      </a:cubicBezTo>
                      <a:cubicBezTo>
                        <a:pt x="4127" y="7720"/>
                        <a:pt x="4285" y="7562"/>
                        <a:pt x="4474" y="7562"/>
                      </a:cubicBezTo>
                      <a:close/>
                      <a:moveTo>
                        <a:pt x="3151" y="7531"/>
                      </a:moveTo>
                      <a:cubicBezTo>
                        <a:pt x="3340" y="7531"/>
                        <a:pt x="3497" y="7657"/>
                        <a:pt x="3497" y="7877"/>
                      </a:cubicBezTo>
                      <a:lnTo>
                        <a:pt x="3497" y="9232"/>
                      </a:lnTo>
                      <a:cubicBezTo>
                        <a:pt x="3497" y="9452"/>
                        <a:pt x="3340" y="9610"/>
                        <a:pt x="3151" y="9610"/>
                      </a:cubicBezTo>
                      <a:lnTo>
                        <a:pt x="1764" y="9610"/>
                      </a:lnTo>
                      <a:cubicBezTo>
                        <a:pt x="1575" y="9610"/>
                        <a:pt x="1418" y="9452"/>
                        <a:pt x="1418" y="9232"/>
                      </a:cubicBezTo>
                      <a:lnTo>
                        <a:pt x="1418" y="7877"/>
                      </a:lnTo>
                      <a:cubicBezTo>
                        <a:pt x="1418" y="7657"/>
                        <a:pt x="1575" y="7531"/>
                        <a:pt x="1764" y="7531"/>
                      </a:cubicBezTo>
                      <a:close/>
                      <a:moveTo>
                        <a:pt x="5860" y="8885"/>
                      </a:moveTo>
                      <a:cubicBezTo>
                        <a:pt x="6049" y="8885"/>
                        <a:pt x="6207" y="9043"/>
                        <a:pt x="6207" y="9232"/>
                      </a:cubicBezTo>
                      <a:cubicBezTo>
                        <a:pt x="6207" y="9452"/>
                        <a:pt x="6049" y="9610"/>
                        <a:pt x="5860" y="9610"/>
                      </a:cubicBezTo>
                      <a:lnTo>
                        <a:pt x="4474" y="9610"/>
                      </a:lnTo>
                      <a:cubicBezTo>
                        <a:pt x="4285" y="9610"/>
                        <a:pt x="4127" y="9452"/>
                        <a:pt x="4127" y="9232"/>
                      </a:cubicBezTo>
                      <a:cubicBezTo>
                        <a:pt x="4127" y="9043"/>
                        <a:pt x="4285" y="8885"/>
                        <a:pt x="4474" y="8885"/>
                      </a:cubicBezTo>
                      <a:close/>
                      <a:moveTo>
                        <a:pt x="1040" y="1"/>
                      </a:moveTo>
                      <a:cubicBezTo>
                        <a:pt x="504" y="1"/>
                        <a:pt x="0" y="473"/>
                        <a:pt x="0" y="1009"/>
                      </a:cubicBezTo>
                      <a:lnTo>
                        <a:pt x="0" y="9956"/>
                      </a:lnTo>
                      <a:cubicBezTo>
                        <a:pt x="32" y="10524"/>
                        <a:pt x="504" y="10996"/>
                        <a:pt x="1040" y="10996"/>
                      </a:cubicBezTo>
                      <a:lnTo>
                        <a:pt x="7908" y="10996"/>
                      </a:lnTo>
                      <a:cubicBezTo>
                        <a:pt x="8444" y="10996"/>
                        <a:pt x="8916" y="10524"/>
                        <a:pt x="8916" y="9956"/>
                      </a:cubicBezTo>
                      <a:lnTo>
                        <a:pt x="8916" y="1009"/>
                      </a:lnTo>
                      <a:cubicBezTo>
                        <a:pt x="8916" y="473"/>
                        <a:pt x="8444" y="1"/>
                        <a:pt x="7908" y="1"/>
                      </a:cubicBezTo>
                      <a:lnTo>
                        <a:pt x="7183" y="1"/>
                      </a:lnTo>
                      <a:lnTo>
                        <a:pt x="7183" y="347"/>
                      </a:lnTo>
                      <a:cubicBezTo>
                        <a:pt x="7183" y="915"/>
                        <a:pt x="6711" y="1387"/>
                        <a:pt x="6175" y="1387"/>
                      </a:cubicBezTo>
                      <a:lnTo>
                        <a:pt x="2741" y="1387"/>
                      </a:lnTo>
                      <a:cubicBezTo>
                        <a:pt x="2206" y="1387"/>
                        <a:pt x="1733" y="915"/>
                        <a:pt x="1733" y="347"/>
                      </a:cubicBezTo>
                      <a:lnTo>
                        <a:pt x="173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1173;p34">
                  <a:extLst>
                    <a:ext uri="{FF2B5EF4-FFF2-40B4-BE49-F238E27FC236}">
                      <a16:creationId xmlns:a16="http://schemas.microsoft.com/office/drawing/2014/main" id="{9C5A6C42-91B1-D041-BA91-70022D319AA1}"/>
                    </a:ext>
                  </a:extLst>
                </p:cNvPr>
                <p:cNvSpPr/>
                <p:nvPr/>
              </p:nvSpPr>
              <p:spPr>
                <a:xfrm>
                  <a:off x="-30853350" y="3295000"/>
                  <a:ext cx="5122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4160" extrusionOk="0">
                      <a:moveTo>
                        <a:pt x="1" y="1"/>
                      </a:moveTo>
                      <a:lnTo>
                        <a:pt x="1" y="4160"/>
                      </a:lnTo>
                      <a:lnTo>
                        <a:pt x="2049" y="4160"/>
                      </a:lnTo>
                      <a:lnTo>
                        <a:pt x="204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1174;p34">
                  <a:extLst>
                    <a:ext uri="{FF2B5EF4-FFF2-40B4-BE49-F238E27FC236}">
                      <a16:creationId xmlns:a16="http://schemas.microsoft.com/office/drawing/2014/main" id="{6DA5CDDE-9F83-7347-B13D-9AA8066779FE}"/>
                    </a:ext>
                  </a:extLst>
                </p:cNvPr>
                <p:cNvSpPr/>
                <p:nvPr/>
              </p:nvSpPr>
              <p:spPr>
                <a:xfrm>
                  <a:off x="-30853350" y="3227275"/>
                  <a:ext cx="5122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049" extrusionOk="0">
                      <a:moveTo>
                        <a:pt x="1009" y="1"/>
                      </a:moveTo>
                      <a:cubicBezTo>
                        <a:pt x="473" y="1"/>
                        <a:pt x="1" y="473"/>
                        <a:pt x="1" y="1040"/>
                      </a:cubicBezTo>
                      <a:lnTo>
                        <a:pt x="1" y="2048"/>
                      </a:lnTo>
                      <a:lnTo>
                        <a:pt x="2049" y="2048"/>
                      </a:lnTo>
                      <a:lnTo>
                        <a:pt x="2049" y="1040"/>
                      </a:lnTo>
                      <a:cubicBezTo>
                        <a:pt x="2049" y="473"/>
                        <a:pt x="1576" y="1"/>
                        <a:pt x="100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1175;p34">
                  <a:extLst>
                    <a:ext uri="{FF2B5EF4-FFF2-40B4-BE49-F238E27FC236}">
                      <a16:creationId xmlns:a16="http://schemas.microsoft.com/office/drawing/2014/main" id="{7ADC2EAA-38DA-5D4B-A68B-8C917D5983AD}"/>
                    </a:ext>
                  </a:extLst>
                </p:cNvPr>
                <p:cNvSpPr/>
                <p:nvPr/>
              </p:nvSpPr>
              <p:spPr>
                <a:xfrm>
                  <a:off x="-30851775" y="3416300"/>
                  <a:ext cx="46500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0" h="2049" extrusionOk="0">
                      <a:moveTo>
                        <a:pt x="1" y="1"/>
                      </a:moveTo>
                      <a:lnTo>
                        <a:pt x="599" y="1796"/>
                      </a:lnTo>
                      <a:cubicBezTo>
                        <a:pt x="694" y="1985"/>
                        <a:pt x="788" y="2048"/>
                        <a:pt x="946" y="2048"/>
                      </a:cubicBezTo>
                      <a:cubicBezTo>
                        <a:pt x="1103" y="2048"/>
                        <a:pt x="1229" y="1985"/>
                        <a:pt x="1261" y="1796"/>
                      </a:cubicBezTo>
                      <a:lnTo>
                        <a:pt x="186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0" name="Google Shape;1176;p34">
                <a:extLst>
                  <a:ext uri="{FF2B5EF4-FFF2-40B4-BE49-F238E27FC236}">
                    <a16:creationId xmlns:a16="http://schemas.microsoft.com/office/drawing/2014/main" id="{2D8CA177-9CEC-954B-AB13-FAABDD6438DA}"/>
                  </a:ext>
                </a:extLst>
              </p:cNvPr>
              <p:cNvSpPr txBox="1"/>
              <p:nvPr/>
            </p:nvSpPr>
            <p:spPr>
              <a:xfrm>
                <a:off x="6296126" y="3113875"/>
                <a:ext cx="1507500" cy="6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Full Autonomy to Adherence to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Uncle Sam</a:t>
                </a:r>
                <a:endParaRPr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</p:grpSp>
        <p:grpSp>
          <p:nvGrpSpPr>
            <p:cNvPr id="379" name="Google Shape;1177;p34">
              <a:extLst>
                <a:ext uri="{FF2B5EF4-FFF2-40B4-BE49-F238E27FC236}">
                  <a16:creationId xmlns:a16="http://schemas.microsoft.com/office/drawing/2014/main" id="{A4B84B75-2570-4742-9F12-167E267D3608}"/>
                </a:ext>
              </a:extLst>
            </p:cNvPr>
            <p:cNvGrpSpPr/>
            <p:nvPr/>
          </p:nvGrpSpPr>
          <p:grpSpPr>
            <a:xfrm>
              <a:off x="5225017" y="4785269"/>
              <a:ext cx="2709144" cy="667426"/>
              <a:chOff x="5124349" y="3957955"/>
              <a:chExt cx="2709144" cy="667426"/>
            </a:xfrm>
          </p:grpSpPr>
          <p:sp>
            <p:nvSpPr>
              <p:cNvPr id="380" name="Google Shape;1178;p34">
                <a:extLst>
                  <a:ext uri="{FF2B5EF4-FFF2-40B4-BE49-F238E27FC236}">
                    <a16:creationId xmlns:a16="http://schemas.microsoft.com/office/drawing/2014/main" id="{CAB65671-522B-FF4F-86F3-FFC50DF94C2D}"/>
                  </a:ext>
                </a:extLst>
              </p:cNvPr>
              <p:cNvSpPr/>
              <p:nvPr/>
            </p:nvSpPr>
            <p:spPr>
              <a:xfrm>
                <a:off x="5465112" y="3957955"/>
                <a:ext cx="2368381" cy="667426"/>
              </a:xfrm>
              <a:custGeom>
                <a:avLst/>
                <a:gdLst/>
                <a:ahLst/>
                <a:cxnLst/>
                <a:rect l="l" t="t" r="r" b="b"/>
                <a:pathLst>
                  <a:path w="118286" h="33313" extrusionOk="0">
                    <a:moveTo>
                      <a:pt x="101670" y="1"/>
                    </a:moveTo>
                    <a:lnTo>
                      <a:pt x="16656" y="1"/>
                    </a:lnTo>
                    <a:cubicBezTo>
                      <a:pt x="7461" y="1"/>
                      <a:pt x="0" y="7462"/>
                      <a:pt x="0" y="16657"/>
                    </a:cubicBezTo>
                    <a:lnTo>
                      <a:pt x="0" y="16657"/>
                    </a:lnTo>
                    <a:cubicBezTo>
                      <a:pt x="0" y="25852"/>
                      <a:pt x="7461" y="33313"/>
                      <a:pt x="16656" y="33313"/>
                    </a:cubicBezTo>
                    <a:lnTo>
                      <a:pt x="101670" y="33313"/>
                    </a:lnTo>
                    <a:cubicBezTo>
                      <a:pt x="110824" y="33313"/>
                      <a:pt x="118285" y="25852"/>
                      <a:pt x="118285" y="16657"/>
                    </a:cubicBezTo>
                    <a:lnTo>
                      <a:pt x="118285" y="16657"/>
                    </a:lnTo>
                    <a:cubicBezTo>
                      <a:pt x="118285" y="7462"/>
                      <a:pt x="110865" y="1"/>
                      <a:pt x="1016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179;p34">
                <a:extLst>
                  <a:ext uri="{FF2B5EF4-FFF2-40B4-BE49-F238E27FC236}">
                    <a16:creationId xmlns:a16="http://schemas.microsoft.com/office/drawing/2014/main" id="{F62F7668-164B-0648-8010-D5BF50BE0FCA}"/>
                  </a:ext>
                </a:extLst>
              </p:cNvPr>
              <p:cNvSpPr/>
              <p:nvPr/>
            </p:nvSpPr>
            <p:spPr>
              <a:xfrm>
                <a:off x="7145480" y="4095315"/>
                <a:ext cx="20" cy="387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9319" fill="none" extrusionOk="0">
                    <a:moveTo>
                      <a:pt x="1" y="1"/>
                    </a:moveTo>
                    <a:lnTo>
                      <a:pt x="1" y="19318"/>
                    </a:lnTo>
                  </a:path>
                </a:pathLst>
              </a:custGeom>
              <a:noFill/>
              <a:ln w="12100" cap="flat" cmpd="sng">
                <a:solidFill>
                  <a:srgbClr val="FFFFFF"/>
                </a:solidFill>
                <a:prstDash val="solid"/>
                <a:miter lim="4032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180;p34">
                <a:extLst>
                  <a:ext uri="{FF2B5EF4-FFF2-40B4-BE49-F238E27FC236}">
                    <a16:creationId xmlns:a16="http://schemas.microsoft.com/office/drawing/2014/main" id="{69185DF0-04F8-964A-B1F0-8CFF1705AEE7}"/>
                  </a:ext>
                </a:extLst>
              </p:cNvPr>
              <p:cNvSpPr/>
              <p:nvPr/>
            </p:nvSpPr>
            <p:spPr>
              <a:xfrm>
                <a:off x="5124349" y="4056527"/>
                <a:ext cx="513577" cy="513096"/>
              </a:xfrm>
              <a:custGeom>
                <a:avLst/>
                <a:gdLst/>
                <a:ahLst/>
                <a:cxnLst/>
                <a:rect l="l" t="t" r="r" b="b"/>
                <a:pathLst>
                  <a:path w="25650" h="25610" extrusionOk="0">
                    <a:moveTo>
                      <a:pt x="25650" y="12826"/>
                    </a:moveTo>
                    <a:cubicBezTo>
                      <a:pt x="25650" y="19883"/>
                      <a:pt x="19882" y="25610"/>
                      <a:pt x="12825" y="25610"/>
                    </a:cubicBezTo>
                    <a:cubicBezTo>
                      <a:pt x="5767" y="25610"/>
                      <a:pt x="0" y="19883"/>
                      <a:pt x="0" y="12826"/>
                    </a:cubicBezTo>
                    <a:cubicBezTo>
                      <a:pt x="0" y="5728"/>
                      <a:pt x="5767" y="1"/>
                      <a:pt x="12825" y="1"/>
                    </a:cubicBezTo>
                    <a:cubicBezTo>
                      <a:pt x="19882" y="1"/>
                      <a:pt x="25650" y="5728"/>
                      <a:pt x="25650" y="12826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2000" dirty="0">
                    <a:solidFill>
                      <a:schemeClr val="dk1"/>
                    </a:solidFill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5</a:t>
                </a:r>
                <a:endParaRPr sz="2000" dirty="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grpSp>
            <p:nvGrpSpPr>
              <p:cNvPr id="383" name="Google Shape;1181;p34">
                <a:extLst>
                  <a:ext uri="{FF2B5EF4-FFF2-40B4-BE49-F238E27FC236}">
                    <a16:creationId xmlns:a16="http://schemas.microsoft.com/office/drawing/2014/main" id="{1151909C-EFBD-0549-AED7-602961AD59EF}"/>
                  </a:ext>
                </a:extLst>
              </p:cNvPr>
              <p:cNvGrpSpPr/>
              <p:nvPr/>
            </p:nvGrpSpPr>
            <p:grpSpPr>
              <a:xfrm>
                <a:off x="7308731" y="4110082"/>
                <a:ext cx="366364" cy="367290"/>
                <a:chOff x="-61783350" y="3743950"/>
                <a:chExt cx="316650" cy="317450"/>
              </a:xfrm>
            </p:grpSpPr>
            <p:sp>
              <p:nvSpPr>
                <p:cNvPr id="385" name="Google Shape;1182;p34">
                  <a:extLst>
                    <a:ext uri="{FF2B5EF4-FFF2-40B4-BE49-F238E27FC236}">
                      <a16:creationId xmlns:a16="http://schemas.microsoft.com/office/drawing/2014/main" id="{0F1E9C8A-5E96-0444-A885-AA9F9AB244BD}"/>
                    </a:ext>
                  </a:extLst>
                </p:cNvPr>
                <p:cNvSpPr/>
                <p:nvPr/>
              </p:nvSpPr>
              <p:spPr>
                <a:xfrm>
                  <a:off x="-61783350" y="3743950"/>
                  <a:ext cx="316650" cy="3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12698" extrusionOk="0">
                      <a:moveTo>
                        <a:pt x="379" y="1"/>
                      </a:moveTo>
                      <a:cubicBezTo>
                        <a:pt x="158" y="1"/>
                        <a:pt x="1" y="190"/>
                        <a:pt x="1" y="410"/>
                      </a:cubicBezTo>
                      <a:lnTo>
                        <a:pt x="1" y="12256"/>
                      </a:lnTo>
                      <a:cubicBezTo>
                        <a:pt x="1" y="12508"/>
                        <a:pt x="190" y="12697"/>
                        <a:pt x="379" y="12697"/>
                      </a:cubicBezTo>
                      <a:lnTo>
                        <a:pt x="12256" y="12697"/>
                      </a:lnTo>
                      <a:cubicBezTo>
                        <a:pt x="12477" y="12697"/>
                        <a:pt x="12666" y="12508"/>
                        <a:pt x="12666" y="12256"/>
                      </a:cubicBezTo>
                      <a:cubicBezTo>
                        <a:pt x="12634" y="12067"/>
                        <a:pt x="12477" y="11878"/>
                        <a:pt x="12256" y="11878"/>
                      </a:cubicBezTo>
                      <a:lnTo>
                        <a:pt x="820" y="11878"/>
                      </a:lnTo>
                      <a:lnTo>
                        <a:pt x="820" y="410"/>
                      </a:lnTo>
                      <a:cubicBezTo>
                        <a:pt x="820" y="158"/>
                        <a:pt x="631" y="1"/>
                        <a:pt x="3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1183;p34">
                  <a:extLst>
                    <a:ext uri="{FF2B5EF4-FFF2-40B4-BE49-F238E27FC236}">
                      <a16:creationId xmlns:a16="http://schemas.microsoft.com/office/drawing/2014/main" id="{5B4BD720-8B55-744C-82A6-BE17FC55A6CB}"/>
                    </a:ext>
                  </a:extLst>
                </p:cNvPr>
                <p:cNvSpPr/>
                <p:nvPr/>
              </p:nvSpPr>
              <p:spPr>
                <a:xfrm>
                  <a:off x="-61739225" y="3833750"/>
                  <a:ext cx="272525" cy="1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1" h="5987" extrusionOk="0">
                      <a:moveTo>
                        <a:pt x="9641" y="0"/>
                      </a:moveTo>
                      <a:cubicBezTo>
                        <a:pt x="8979" y="0"/>
                        <a:pt x="8444" y="536"/>
                        <a:pt x="8444" y="1229"/>
                      </a:cubicBezTo>
                      <a:cubicBezTo>
                        <a:pt x="8444" y="1418"/>
                        <a:pt x="8475" y="1575"/>
                        <a:pt x="8538" y="1733"/>
                      </a:cubicBezTo>
                      <a:lnTo>
                        <a:pt x="6900" y="3403"/>
                      </a:lnTo>
                      <a:cubicBezTo>
                        <a:pt x="6742" y="3308"/>
                        <a:pt x="6553" y="3277"/>
                        <a:pt x="6396" y="3277"/>
                      </a:cubicBezTo>
                      <a:cubicBezTo>
                        <a:pt x="6238" y="3277"/>
                        <a:pt x="6018" y="3308"/>
                        <a:pt x="5860" y="3403"/>
                      </a:cubicBezTo>
                      <a:lnTo>
                        <a:pt x="5041" y="2552"/>
                      </a:lnTo>
                      <a:cubicBezTo>
                        <a:pt x="5136" y="2395"/>
                        <a:pt x="5167" y="2206"/>
                        <a:pt x="5167" y="2048"/>
                      </a:cubicBezTo>
                      <a:cubicBezTo>
                        <a:pt x="5167" y="1386"/>
                        <a:pt x="4600" y="819"/>
                        <a:pt x="3938" y="819"/>
                      </a:cubicBezTo>
                      <a:cubicBezTo>
                        <a:pt x="3277" y="819"/>
                        <a:pt x="2710" y="1386"/>
                        <a:pt x="2710" y="2048"/>
                      </a:cubicBezTo>
                      <a:cubicBezTo>
                        <a:pt x="2710" y="2237"/>
                        <a:pt x="2773" y="2395"/>
                        <a:pt x="2836" y="2552"/>
                      </a:cubicBezTo>
                      <a:lnTo>
                        <a:pt x="1733" y="3655"/>
                      </a:lnTo>
                      <a:cubicBezTo>
                        <a:pt x="1575" y="3592"/>
                        <a:pt x="1386" y="3560"/>
                        <a:pt x="1229" y="3560"/>
                      </a:cubicBezTo>
                      <a:cubicBezTo>
                        <a:pt x="567" y="3560"/>
                        <a:pt x="0" y="4096"/>
                        <a:pt x="0" y="4757"/>
                      </a:cubicBezTo>
                      <a:cubicBezTo>
                        <a:pt x="0" y="5451"/>
                        <a:pt x="567" y="5986"/>
                        <a:pt x="1229" y="5986"/>
                      </a:cubicBezTo>
                      <a:cubicBezTo>
                        <a:pt x="1891" y="5986"/>
                        <a:pt x="2458" y="5451"/>
                        <a:pt x="2458" y="4757"/>
                      </a:cubicBezTo>
                      <a:cubicBezTo>
                        <a:pt x="2458" y="4568"/>
                        <a:pt x="2395" y="4411"/>
                        <a:pt x="2332" y="4253"/>
                      </a:cubicBezTo>
                      <a:lnTo>
                        <a:pt x="3434" y="3151"/>
                      </a:lnTo>
                      <a:cubicBezTo>
                        <a:pt x="3592" y="3214"/>
                        <a:pt x="3781" y="3277"/>
                        <a:pt x="3938" y="3277"/>
                      </a:cubicBezTo>
                      <a:cubicBezTo>
                        <a:pt x="4096" y="3277"/>
                        <a:pt x="4285" y="3214"/>
                        <a:pt x="4442" y="3151"/>
                      </a:cubicBezTo>
                      <a:lnTo>
                        <a:pt x="5293" y="3970"/>
                      </a:lnTo>
                      <a:cubicBezTo>
                        <a:pt x="5199" y="4127"/>
                        <a:pt x="5167" y="4348"/>
                        <a:pt x="5167" y="4505"/>
                      </a:cubicBezTo>
                      <a:cubicBezTo>
                        <a:pt x="5167" y="5167"/>
                        <a:pt x="5703" y="5703"/>
                        <a:pt x="6396" y="5703"/>
                      </a:cubicBezTo>
                      <a:cubicBezTo>
                        <a:pt x="7057" y="5703"/>
                        <a:pt x="7593" y="5167"/>
                        <a:pt x="7593" y="4505"/>
                      </a:cubicBezTo>
                      <a:cubicBezTo>
                        <a:pt x="7593" y="4285"/>
                        <a:pt x="7561" y="4127"/>
                        <a:pt x="7498" y="3970"/>
                      </a:cubicBezTo>
                      <a:lnTo>
                        <a:pt x="9137" y="2332"/>
                      </a:lnTo>
                      <a:cubicBezTo>
                        <a:pt x="9294" y="2395"/>
                        <a:pt x="9483" y="2458"/>
                        <a:pt x="9641" y="2458"/>
                      </a:cubicBezTo>
                      <a:cubicBezTo>
                        <a:pt x="10334" y="2458"/>
                        <a:pt x="10901" y="1890"/>
                        <a:pt x="10901" y="1229"/>
                      </a:cubicBezTo>
                      <a:cubicBezTo>
                        <a:pt x="10901" y="536"/>
                        <a:pt x="10334" y="0"/>
                        <a:pt x="964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4" name="Google Shape;1184;p34">
                <a:extLst>
                  <a:ext uri="{FF2B5EF4-FFF2-40B4-BE49-F238E27FC236}">
                    <a16:creationId xmlns:a16="http://schemas.microsoft.com/office/drawing/2014/main" id="{F59919D5-03B8-C347-AF78-31C76A91F0BF}"/>
                  </a:ext>
                </a:extLst>
              </p:cNvPr>
              <p:cNvSpPr txBox="1"/>
              <p:nvPr/>
            </p:nvSpPr>
            <p:spPr>
              <a:xfrm>
                <a:off x="5625749" y="3978375"/>
                <a:ext cx="1507500" cy="6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Culture Change and Financial Impact </a:t>
                </a:r>
                <a:endParaRPr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</p:grpSp>
      </p:grp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0E9D385-D465-469D-8F9F-6B9AEA434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540" y="6010925"/>
            <a:ext cx="1958432" cy="660402"/>
          </a:xfrm>
          <a:prstGeom prst="rect">
            <a:avLst/>
          </a:prstGeom>
        </p:spPr>
      </p:pic>
      <p:pic>
        <p:nvPicPr>
          <p:cNvPr id="81" name="Picture 80" descr="A close up of a sign&#10;&#10;Description automatically generated">
            <a:extLst>
              <a:ext uri="{FF2B5EF4-FFF2-40B4-BE49-F238E27FC236}">
                <a16:creationId xmlns:a16="http://schemas.microsoft.com/office/drawing/2014/main" id="{2F7DD89E-43C9-B044-8635-801E3A050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68204" y="5119263"/>
            <a:ext cx="1958432" cy="195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64412"/>
      </p:ext>
    </p:extLst>
  </p:cSld>
  <p:clrMapOvr>
    <a:masterClrMapping/>
  </p:clrMapOvr>
</p:sld>
</file>

<file path=ppt/theme/theme1.xml><?xml version="1.0" encoding="utf-8"?>
<a:theme xmlns:a="http://schemas.openxmlformats.org/drawingml/2006/main" name="IWC_PPTTheme">
  <a:themeElements>
    <a:clrScheme name="Custom 1">
      <a:dk1>
        <a:srgbClr val="000000"/>
      </a:dk1>
      <a:lt1>
        <a:srgbClr val="F7F5F0"/>
      </a:lt1>
      <a:dk2>
        <a:srgbClr val="5F212B"/>
      </a:dk2>
      <a:lt2>
        <a:srgbClr val="EDC988"/>
      </a:lt2>
      <a:accent1>
        <a:srgbClr val="161D30"/>
      </a:accent1>
      <a:accent2>
        <a:srgbClr val="D9CDB8"/>
      </a:accent2>
      <a:accent3>
        <a:srgbClr val="A5A5A5"/>
      </a:accent3>
      <a:accent4>
        <a:srgbClr val="A69580"/>
      </a:accent4>
      <a:accent5>
        <a:srgbClr val="594B39"/>
      </a:accent5>
      <a:accent6>
        <a:srgbClr val="161D30"/>
      </a:accent6>
      <a:hlink>
        <a:srgbClr val="CB2027"/>
      </a:hlink>
      <a:folHlink>
        <a:srgbClr val="4F26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WC_PPTTheme" id="{24D23B83-23B0-4DF9-97EF-F573198F1BB4}" vid="{ACF7C267-74F5-4048-A005-964A303AE4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B0240FF843BA4DBD8620EB440967C2" ma:contentTypeVersion="2" ma:contentTypeDescription="Create a new document." ma:contentTypeScope="" ma:versionID="00ea4fa8ac5f597cab02373174033a57">
  <xsd:schema xmlns:xsd="http://www.w3.org/2001/XMLSchema" xmlns:xs="http://www.w3.org/2001/XMLSchema" xmlns:p="http://schemas.microsoft.com/office/2006/metadata/properties" xmlns:ns2="1c062ebd-94e3-4b64-b840-2ed2fde80f26" targetNamespace="http://schemas.microsoft.com/office/2006/metadata/properties" ma:root="true" ma:fieldsID="7cf3413fe1e2b1b3744572c317cb67e2" ns2:_="">
    <xsd:import namespace="1c062ebd-94e3-4b64-b840-2ed2fde80f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062ebd-94e3-4b64-b840-2ed2fde80f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B24C36-F1D3-4140-8150-2E874D7DFB4D}">
  <ds:schemaRefs>
    <ds:schemaRef ds:uri="1c062ebd-94e3-4b64-b840-2ed2fde80f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7E07B02-06EA-42DF-A20A-48DCCF0FDA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0B159B-9F16-48F9-943F-0CF47574CB34}">
  <ds:schemaRefs>
    <ds:schemaRef ds:uri="1c062ebd-94e3-4b64-b840-2ed2fde80f2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3620</TotalTime>
  <Words>882</Words>
  <Application>Microsoft Macintosh PowerPoint</Application>
  <PresentationFormat>Widescreen</PresentationFormat>
  <Paragraphs>352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Fira Sans</vt:lpstr>
      <vt:lpstr>Fira Sans Extra Condensed Medium</vt:lpstr>
      <vt:lpstr>Fira Sans Medium</vt:lpstr>
      <vt:lpstr>Oswald</vt:lpstr>
      <vt:lpstr>Roboto</vt:lpstr>
      <vt:lpstr>IWC_PPTTheme</vt:lpstr>
      <vt:lpstr>2020 CFMA Conference</vt:lpstr>
      <vt:lpstr>Government Contracting Entry Considerations &amp; Guidance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Password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Government Contracting</dc:title>
  <dc:creator>Jim Gilbert</dc:creator>
  <cp:lastModifiedBy>Jim Gilbert</cp:lastModifiedBy>
  <cp:revision>61</cp:revision>
  <dcterms:created xsi:type="dcterms:W3CDTF">2020-09-19T17:42:19Z</dcterms:created>
  <dcterms:modified xsi:type="dcterms:W3CDTF">2020-09-28T20:42:25Z</dcterms:modified>
</cp:coreProperties>
</file>