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sldIdLst>
    <p:sldId id="256" r:id="rId2"/>
    <p:sldId id="257" r:id="rId3"/>
    <p:sldId id="271" r:id="rId4"/>
    <p:sldId id="261" r:id="rId5"/>
    <p:sldId id="273" r:id="rId6"/>
    <p:sldId id="267" r:id="rId7"/>
    <p:sldId id="268" r:id="rId8"/>
    <p:sldId id="262" r:id="rId9"/>
    <p:sldId id="270" r:id="rId10"/>
    <p:sldId id="27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69982" autoAdjust="0"/>
  </p:normalViewPr>
  <p:slideViewPr>
    <p:cSldViewPr snapToGrid="0">
      <p:cViewPr varScale="1">
        <p:scale>
          <a:sx n="49" d="100"/>
          <a:sy n="49" d="100"/>
        </p:scale>
        <p:origin x="14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B9071-B315-4D98-85EE-963968A784A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CCF46-57DA-4038-A1AB-E944A28C119B}">
      <dgm:prSet phldrT="[Text]" custT="1"/>
      <dgm:spPr/>
      <dgm:t>
        <a:bodyPr/>
        <a:lstStyle/>
        <a:p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TIMING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10 Years to Implement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Needs/Desires of Seller</a:t>
          </a:r>
        </a:p>
      </dgm:t>
    </dgm:pt>
    <dgm:pt modelId="{A3A52E25-6EDD-41E6-9139-D0B910C05E18}" type="parTrans" cxnId="{203850C7-D263-42F4-94B4-E721FBB9921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84490-E058-46C8-AC1B-96A5901E20CF}" type="sibTrans" cxnId="{203850C7-D263-42F4-94B4-E721FBB9921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2E674-FB69-4E7B-9ECF-0E64B889854E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“OWNER”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• Needs/Goals for Retirement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• Responsibility &amp; Control must Transition</a:t>
          </a:r>
        </a:p>
      </dgm:t>
    </dgm:pt>
    <dgm:pt modelId="{93C2CA6C-2CA4-4BB4-B064-C786241C2082}" type="parTrans" cxnId="{DABB1CA3-7D81-46EF-9937-88BCD95F00B2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51C6A-2824-4E55-9FDD-607A7C3DA697}" type="sibTrans" cxnId="{DABB1CA3-7D81-46EF-9937-88BCD95F00B2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2EEDC-EC91-4AF6-AFE9-9A7933B88CF8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TRANSACTION</a:t>
          </a: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• Many options for Transaction Structure.</a:t>
          </a: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Find one that fits best.</a:t>
          </a:r>
        </a:p>
      </dgm:t>
    </dgm:pt>
    <dgm:pt modelId="{77CD0C33-41AD-4320-821C-B308B90963F5}" type="parTrans" cxnId="{AD16DCB1-F742-4BBA-909D-F2E114B3810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DC2C1-74D5-405D-AED3-288B39392B33}" type="sibTrans" cxnId="{AD16DCB1-F742-4BBA-909D-F2E114B3810D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FA045-BAE1-44F4-85BF-B7872024111C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“FUTURE OWNER”</a:t>
          </a: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• Ideally You Want to Align Ownership with Leadership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• Success is Most Dependent Upon Having the Right Team</a:t>
          </a:r>
        </a:p>
      </dgm:t>
    </dgm:pt>
    <dgm:pt modelId="{40CA92DB-43F4-47C0-8055-B26533DD8B95}" type="parTrans" cxnId="{C97F8281-FC23-4FC9-92E9-70EA9145F134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D697D-6565-4A58-80E6-4BB17D091679}" type="sibTrans" cxnId="{C97F8281-FC23-4FC9-92E9-70EA9145F134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E5B8C-65E0-45EF-870F-FF38655AA2CE}" type="pres">
      <dgm:prSet presAssocID="{46AB9071-B315-4D98-85EE-963968A784A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D16DC5-5D71-4F32-AF68-A166813A4193}" type="pres">
      <dgm:prSet presAssocID="{9CFCCF46-57DA-4038-A1AB-E944A28C119B}" presName="singleCycle" presStyleCnt="0"/>
      <dgm:spPr/>
    </dgm:pt>
    <dgm:pt modelId="{578A8B93-5830-4832-A726-1AA39CEDDD8E}" type="pres">
      <dgm:prSet presAssocID="{9CFCCF46-57DA-4038-A1AB-E944A28C119B}" presName="singleCenter" presStyleLbl="node1" presStyleIdx="0" presStyleCnt="4" custScaleX="174259" custScaleY="76195" custLinFactNeighborX="11019" custLinFactNeighborY="-4441">
        <dgm:presLayoutVars>
          <dgm:chMax val="7"/>
          <dgm:chPref val="7"/>
        </dgm:presLayoutVars>
      </dgm:prSet>
      <dgm:spPr/>
    </dgm:pt>
    <dgm:pt modelId="{2A0C956F-B33F-404D-8A5A-BD9FACF17459}" type="pres">
      <dgm:prSet presAssocID="{93C2CA6C-2CA4-4BB4-B064-C786241C2082}" presName="Name56" presStyleLbl="parChTrans1D2" presStyleIdx="0" presStyleCnt="3"/>
      <dgm:spPr/>
    </dgm:pt>
    <dgm:pt modelId="{4616BFC2-16AA-4E16-8A11-7C0FD8A3EBCA}" type="pres">
      <dgm:prSet presAssocID="{C8A2E674-FB69-4E7B-9ECF-0E64B889854E}" presName="text0" presStyleLbl="node1" presStyleIdx="1" presStyleCnt="4" custScaleX="266113" custScaleY="123410" custRadScaleRad="69561" custRadScaleInc="30783">
        <dgm:presLayoutVars>
          <dgm:bulletEnabled val="1"/>
        </dgm:presLayoutVars>
      </dgm:prSet>
      <dgm:spPr/>
    </dgm:pt>
    <dgm:pt modelId="{7C592D2C-4183-4A19-8EA4-89B73E1F605C}" type="pres">
      <dgm:prSet presAssocID="{77CD0C33-41AD-4320-821C-B308B90963F5}" presName="Name56" presStyleLbl="parChTrans1D2" presStyleIdx="1" presStyleCnt="3"/>
      <dgm:spPr/>
    </dgm:pt>
    <dgm:pt modelId="{A039F6E1-FB4E-42B4-809C-92FE21B92074}" type="pres">
      <dgm:prSet presAssocID="{3BD2EEDC-EC91-4AF6-AFE9-9A7933B88CF8}" presName="text0" presStyleLbl="node1" presStyleIdx="2" presStyleCnt="4" custScaleX="281260" custScaleY="156659" custRadScaleRad="110685" custRadScaleInc="-2648">
        <dgm:presLayoutVars>
          <dgm:bulletEnabled val="1"/>
        </dgm:presLayoutVars>
      </dgm:prSet>
      <dgm:spPr/>
    </dgm:pt>
    <dgm:pt modelId="{0AFEB37E-A78B-413B-A7D7-5873C0862FEA}" type="pres">
      <dgm:prSet presAssocID="{40CA92DB-43F4-47C0-8055-B26533DD8B95}" presName="Name56" presStyleLbl="parChTrans1D2" presStyleIdx="2" presStyleCnt="3"/>
      <dgm:spPr/>
    </dgm:pt>
    <dgm:pt modelId="{1362747F-8215-469E-8D99-A911DEE6F9DF}" type="pres">
      <dgm:prSet presAssocID="{C8AFA045-BAE1-44F4-85BF-B7872024111C}" presName="text0" presStyleLbl="node1" presStyleIdx="3" presStyleCnt="4" custScaleX="318260" custScaleY="157666" custRadScaleRad="88145" custRadScaleInc="-20496">
        <dgm:presLayoutVars>
          <dgm:bulletEnabled val="1"/>
        </dgm:presLayoutVars>
      </dgm:prSet>
      <dgm:spPr/>
    </dgm:pt>
  </dgm:ptLst>
  <dgm:cxnLst>
    <dgm:cxn modelId="{7CDE000D-0064-4CEF-97D5-F4D6981FFD0C}" type="presOf" srcId="{46AB9071-B315-4D98-85EE-963968A784A6}" destId="{7E2E5B8C-65E0-45EF-870F-FF38655AA2CE}" srcOrd="0" destOrd="0" presId="urn:microsoft.com/office/officeart/2008/layout/RadialCluster"/>
    <dgm:cxn modelId="{74BF131C-560C-4CFE-8F4F-4D0C27E7BA68}" type="presOf" srcId="{C8AFA045-BAE1-44F4-85BF-B7872024111C}" destId="{1362747F-8215-469E-8D99-A911DEE6F9DF}" srcOrd="0" destOrd="0" presId="urn:microsoft.com/office/officeart/2008/layout/RadialCluster"/>
    <dgm:cxn modelId="{CDD9D34D-27D5-40E2-AC7B-39475443711F}" type="presOf" srcId="{9CFCCF46-57DA-4038-A1AB-E944A28C119B}" destId="{578A8B93-5830-4832-A726-1AA39CEDDD8E}" srcOrd="0" destOrd="0" presId="urn:microsoft.com/office/officeart/2008/layout/RadialCluster"/>
    <dgm:cxn modelId="{2F74DC50-756A-4161-88CA-1B097ACE0EF1}" type="presOf" srcId="{93C2CA6C-2CA4-4BB4-B064-C786241C2082}" destId="{2A0C956F-B33F-404D-8A5A-BD9FACF17459}" srcOrd="0" destOrd="0" presId="urn:microsoft.com/office/officeart/2008/layout/RadialCluster"/>
    <dgm:cxn modelId="{3D2AAB74-1EF5-4A93-9D36-AA3A23A369F0}" type="presOf" srcId="{77CD0C33-41AD-4320-821C-B308B90963F5}" destId="{7C592D2C-4183-4A19-8EA4-89B73E1F605C}" srcOrd="0" destOrd="0" presId="urn:microsoft.com/office/officeart/2008/layout/RadialCluster"/>
    <dgm:cxn modelId="{C97F8281-FC23-4FC9-92E9-70EA9145F134}" srcId="{9CFCCF46-57DA-4038-A1AB-E944A28C119B}" destId="{C8AFA045-BAE1-44F4-85BF-B7872024111C}" srcOrd="2" destOrd="0" parTransId="{40CA92DB-43F4-47C0-8055-B26533DD8B95}" sibTransId="{3C0D697D-6565-4A58-80E6-4BB17D091679}"/>
    <dgm:cxn modelId="{E6A58E85-90EF-42B1-A5C8-B65D54FF56EB}" type="presOf" srcId="{40CA92DB-43F4-47C0-8055-B26533DD8B95}" destId="{0AFEB37E-A78B-413B-A7D7-5873C0862FEA}" srcOrd="0" destOrd="0" presId="urn:microsoft.com/office/officeart/2008/layout/RadialCluster"/>
    <dgm:cxn modelId="{DABB1CA3-7D81-46EF-9937-88BCD95F00B2}" srcId="{9CFCCF46-57DA-4038-A1AB-E944A28C119B}" destId="{C8A2E674-FB69-4E7B-9ECF-0E64B889854E}" srcOrd="0" destOrd="0" parTransId="{93C2CA6C-2CA4-4BB4-B064-C786241C2082}" sibTransId="{25E51C6A-2824-4E55-9FDD-607A7C3DA697}"/>
    <dgm:cxn modelId="{AD16DCB1-F742-4BBA-909D-F2E114B3810D}" srcId="{9CFCCF46-57DA-4038-A1AB-E944A28C119B}" destId="{3BD2EEDC-EC91-4AF6-AFE9-9A7933B88CF8}" srcOrd="1" destOrd="0" parTransId="{77CD0C33-41AD-4320-821C-B308B90963F5}" sibTransId="{33FDC2C1-74D5-405D-AED3-288B39392B33}"/>
    <dgm:cxn modelId="{203850C7-D263-42F4-94B4-E721FBB9921D}" srcId="{46AB9071-B315-4D98-85EE-963968A784A6}" destId="{9CFCCF46-57DA-4038-A1AB-E944A28C119B}" srcOrd="0" destOrd="0" parTransId="{A3A52E25-6EDD-41E6-9139-D0B910C05E18}" sibTransId="{FE884490-E058-46C8-AC1B-96A5901E20CF}"/>
    <dgm:cxn modelId="{6DCF35D2-FBF6-4470-B921-2A31BA90504B}" type="presOf" srcId="{3BD2EEDC-EC91-4AF6-AFE9-9A7933B88CF8}" destId="{A039F6E1-FB4E-42B4-809C-92FE21B92074}" srcOrd="0" destOrd="0" presId="urn:microsoft.com/office/officeart/2008/layout/RadialCluster"/>
    <dgm:cxn modelId="{ED7DB5F9-16DB-4618-8C78-A21CE512939D}" type="presOf" srcId="{C8A2E674-FB69-4E7B-9ECF-0E64B889854E}" destId="{4616BFC2-16AA-4E16-8A11-7C0FD8A3EBCA}" srcOrd="0" destOrd="0" presId="urn:microsoft.com/office/officeart/2008/layout/RadialCluster"/>
    <dgm:cxn modelId="{DB4D263D-BDAF-428E-A950-A2AE2DA173AD}" type="presParOf" srcId="{7E2E5B8C-65E0-45EF-870F-FF38655AA2CE}" destId="{63D16DC5-5D71-4F32-AF68-A166813A4193}" srcOrd="0" destOrd="0" presId="urn:microsoft.com/office/officeart/2008/layout/RadialCluster"/>
    <dgm:cxn modelId="{3B7B2EFD-1E6D-4DF9-947D-EEB7E68D1E4F}" type="presParOf" srcId="{63D16DC5-5D71-4F32-AF68-A166813A4193}" destId="{578A8B93-5830-4832-A726-1AA39CEDDD8E}" srcOrd="0" destOrd="0" presId="urn:microsoft.com/office/officeart/2008/layout/RadialCluster"/>
    <dgm:cxn modelId="{5F5E28CF-FEA3-4E5F-96AE-BD7FCAFA3C27}" type="presParOf" srcId="{63D16DC5-5D71-4F32-AF68-A166813A4193}" destId="{2A0C956F-B33F-404D-8A5A-BD9FACF17459}" srcOrd="1" destOrd="0" presId="urn:microsoft.com/office/officeart/2008/layout/RadialCluster"/>
    <dgm:cxn modelId="{E14B362D-7215-488C-AEC2-595C6FF50034}" type="presParOf" srcId="{63D16DC5-5D71-4F32-AF68-A166813A4193}" destId="{4616BFC2-16AA-4E16-8A11-7C0FD8A3EBCA}" srcOrd="2" destOrd="0" presId="urn:microsoft.com/office/officeart/2008/layout/RadialCluster"/>
    <dgm:cxn modelId="{8698EBE3-EE30-4FC9-B486-A3E3BDB55218}" type="presParOf" srcId="{63D16DC5-5D71-4F32-AF68-A166813A4193}" destId="{7C592D2C-4183-4A19-8EA4-89B73E1F605C}" srcOrd="3" destOrd="0" presId="urn:microsoft.com/office/officeart/2008/layout/RadialCluster"/>
    <dgm:cxn modelId="{6DDC5BDD-60CB-41E6-B0F9-F54C88800A4D}" type="presParOf" srcId="{63D16DC5-5D71-4F32-AF68-A166813A4193}" destId="{A039F6E1-FB4E-42B4-809C-92FE21B92074}" srcOrd="4" destOrd="0" presId="urn:microsoft.com/office/officeart/2008/layout/RadialCluster"/>
    <dgm:cxn modelId="{0B97381A-B2A3-4C8F-AA98-ECAF80E95333}" type="presParOf" srcId="{63D16DC5-5D71-4F32-AF68-A166813A4193}" destId="{0AFEB37E-A78B-413B-A7D7-5873C0862FEA}" srcOrd="5" destOrd="0" presId="urn:microsoft.com/office/officeart/2008/layout/RadialCluster"/>
    <dgm:cxn modelId="{12A2EADC-8A69-4368-AF19-80CEBA498CB2}" type="presParOf" srcId="{63D16DC5-5D71-4F32-AF68-A166813A4193}" destId="{1362747F-8215-469E-8D99-A911DEE6F9D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4DFFB-5DEA-47AB-9B37-9F588420B18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372F2-41EE-4B18-A2BC-64A4B1AB3B3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Do’s</a:t>
          </a:r>
        </a:p>
      </dgm:t>
    </dgm:pt>
    <dgm:pt modelId="{E18A6D67-53D5-43D0-938B-C788AAD43608}" type="parTrans" cxnId="{D428E193-7BE4-45C0-BC33-B1D3CD8313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E9E4A-705E-4151-A3D0-DE938179BBBE}" type="sibTrans" cxnId="{D428E193-7BE4-45C0-BC33-B1D3CD8313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79063-E8DF-44B5-865F-6E44BCC3B2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0"/>
            </a:spcAft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Leaders with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Strong Character &amp; 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Drive</a:t>
          </a:r>
        </a:p>
      </dgm:t>
    </dgm:pt>
    <dgm:pt modelId="{F9A6DCB9-DB34-478E-B612-658991D2841C}" type="parTrans" cxnId="{52BACF20-6B68-4E6E-8A8D-56013901BB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AB71D-EDD8-4C0B-921D-BBE82F5615CE}" type="sibTrans" cxnId="{52BACF20-6B68-4E6E-8A8D-56013901BB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0FEB2-91C5-4B61-B6DC-04246904998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Don’ts</a:t>
          </a:r>
        </a:p>
      </dgm:t>
    </dgm:pt>
    <dgm:pt modelId="{7A081DA8-C1B2-443C-88A6-17E095D45807}" type="parTrans" cxnId="{35F0CBAE-A188-4AB1-BA40-05A2A5CF8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7BBC2-1E08-4D93-8E36-AED8209B1A15}" type="sibTrans" cxnId="{35F0CBAE-A188-4AB1-BA40-05A2A5CF8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5D0EF-2BF3-4C97-9021-CD580D7541F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Be greedy</a:t>
          </a:r>
        </a:p>
        <a:p>
          <a:pPr>
            <a:lnSpc>
              <a:spcPct val="100000"/>
            </a:lnSpc>
            <a:spcAft>
              <a:spcPts val="200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Designate leaders  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because they are family</a:t>
          </a:r>
        </a:p>
        <a:p>
          <a:pPr>
            <a:lnSpc>
              <a:spcPct val="100000"/>
            </a:lnSpc>
            <a:spcAft>
              <a:spcPts val="200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Keep control too long</a:t>
          </a:r>
        </a:p>
        <a:p>
          <a:pPr>
            <a:lnSpc>
              <a:spcPct val="100000"/>
            </a:lnSpc>
            <a:spcAft>
              <a:spcPts val="200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Get hung up on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Employee 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Financial Resources</a:t>
          </a:r>
        </a:p>
      </dgm:t>
    </dgm:pt>
    <dgm:pt modelId="{F548CDB7-B63A-4F5E-A23D-2A08086AF7EF}" type="parTrans" cxnId="{779A2776-CB4E-483E-9230-77480A7A0A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B5D49-A92A-409F-818E-C1F4A94DA4F4}" type="sibTrans" cxnId="{779A2776-CB4E-483E-9230-77480A7A0A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ED0B6-745C-4BE4-99FF-91B3581C307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0"/>
            </a:spcAft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Develop all Levels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 of Talent</a:t>
          </a:r>
        </a:p>
      </dgm:t>
    </dgm:pt>
    <dgm:pt modelId="{533B7E88-E03D-47B4-B30C-714885E28FA4}" type="parTrans" cxnId="{1D828376-8F4E-4DFA-9B83-61E213FA59B2}">
      <dgm:prSet/>
      <dgm:spPr/>
      <dgm:t>
        <a:bodyPr/>
        <a:lstStyle/>
        <a:p>
          <a:endParaRPr lang="en-US"/>
        </a:p>
      </dgm:t>
    </dgm:pt>
    <dgm:pt modelId="{D5CBF37B-9215-40F9-BB91-F42EE6ED7726}" type="sibTrans" cxnId="{1D828376-8F4E-4DFA-9B83-61E213FA59B2}">
      <dgm:prSet/>
      <dgm:spPr/>
      <dgm:t>
        <a:bodyPr/>
        <a:lstStyle/>
        <a:p>
          <a:endParaRPr lang="en-US"/>
        </a:p>
      </dgm:t>
    </dgm:pt>
    <dgm:pt modelId="{32B90D5F-9846-45BB-A5DA-75F712B7AC7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0"/>
            </a:spcAft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Collaborative </a:t>
          </a:r>
          <a:b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 Leadership Team</a:t>
          </a:r>
        </a:p>
      </dgm:t>
    </dgm:pt>
    <dgm:pt modelId="{55122026-C2DD-480E-A21E-39A12A2D5A5C}" type="parTrans" cxnId="{36EDE2A8-9182-46E4-834B-4E5079077792}">
      <dgm:prSet/>
      <dgm:spPr/>
      <dgm:t>
        <a:bodyPr/>
        <a:lstStyle/>
        <a:p>
          <a:endParaRPr lang="en-US"/>
        </a:p>
      </dgm:t>
    </dgm:pt>
    <dgm:pt modelId="{26626BD3-4A35-4E38-9F72-87C1A62191ED}" type="sibTrans" cxnId="{36EDE2A8-9182-46E4-834B-4E5079077792}">
      <dgm:prSet/>
      <dgm:spPr/>
      <dgm:t>
        <a:bodyPr/>
        <a:lstStyle/>
        <a:p>
          <a:endParaRPr lang="en-US"/>
        </a:p>
      </dgm:t>
    </dgm:pt>
    <dgm:pt modelId="{54DD43E2-41D4-4659-9299-3BC6DEDACF0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0"/>
            </a:spcAft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• Give Responsibility</a:t>
          </a:r>
        </a:p>
      </dgm:t>
    </dgm:pt>
    <dgm:pt modelId="{9D5DFE17-1591-4853-9944-CD11C5BD8AFB}" type="parTrans" cxnId="{5857D08A-EF31-4DA5-BA99-E15CC99CCE58}">
      <dgm:prSet/>
      <dgm:spPr/>
      <dgm:t>
        <a:bodyPr/>
        <a:lstStyle/>
        <a:p>
          <a:endParaRPr lang="en-US"/>
        </a:p>
      </dgm:t>
    </dgm:pt>
    <dgm:pt modelId="{08A4F1E5-A6EC-445A-8DD6-B8AD9941E83D}" type="sibTrans" cxnId="{5857D08A-EF31-4DA5-BA99-E15CC99CCE58}">
      <dgm:prSet/>
      <dgm:spPr/>
      <dgm:t>
        <a:bodyPr/>
        <a:lstStyle/>
        <a:p>
          <a:endParaRPr lang="en-US"/>
        </a:p>
      </dgm:t>
    </dgm:pt>
    <dgm:pt modelId="{FA69D693-77F2-4646-A1AD-339CB1648EFC}" type="pres">
      <dgm:prSet presAssocID="{BB24DFFB-5DEA-47AB-9B37-9F588420B187}" presName="Name0" presStyleCnt="0">
        <dgm:presLayoutVars>
          <dgm:dir/>
          <dgm:animLvl val="lvl"/>
          <dgm:resizeHandles val="exact"/>
        </dgm:presLayoutVars>
      </dgm:prSet>
      <dgm:spPr/>
    </dgm:pt>
    <dgm:pt modelId="{788A42F9-BEB0-46BC-972C-B71C06B40929}" type="pres">
      <dgm:prSet presAssocID="{20A372F2-41EE-4B18-A2BC-64A4B1AB3B34}" presName="compositeNode" presStyleCnt="0">
        <dgm:presLayoutVars>
          <dgm:bulletEnabled val="1"/>
        </dgm:presLayoutVars>
      </dgm:prSet>
      <dgm:spPr/>
    </dgm:pt>
    <dgm:pt modelId="{5E62265C-BFCA-43E0-AE4F-EC9A1292F51F}" type="pres">
      <dgm:prSet presAssocID="{20A372F2-41EE-4B18-A2BC-64A4B1AB3B34}" presName="bgRect" presStyleLbl="node1" presStyleIdx="0" presStyleCnt="2" custScaleX="43309"/>
      <dgm:spPr/>
    </dgm:pt>
    <dgm:pt modelId="{48E016E3-0B21-43FB-9301-16B62A50C91A}" type="pres">
      <dgm:prSet presAssocID="{20A372F2-41EE-4B18-A2BC-64A4B1AB3B3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7B24A5BE-C453-4B36-8D3C-58B3E902F5ED}" type="pres">
      <dgm:prSet presAssocID="{20A372F2-41EE-4B18-A2BC-64A4B1AB3B34}" presName="childNode" presStyleLbl="node1" presStyleIdx="0" presStyleCnt="2">
        <dgm:presLayoutVars>
          <dgm:bulletEnabled val="1"/>
        </dgm:presLayoutVars>
      </dgm:prSet>
      <dgm:spPr/>
    </dgm:pt>
    <dgm:pt modelId="{DF4C143C-B89F-4315-BA43-5911227CC993}" type="pres">
      <dgm:prSet presAssocID="{37EE9E4A-705E-4151-A3D0-DE938179BBBE}" presName="hSp" presStyleCnt="0"/>
      <dgm:spPr/>
    </dgm:pt>
    <dgm:pt modelId="{9E7C09ED-F362-4D5A-985E-12BE492FDEBA}" type="pres">
      <dgm:prSet presAssocID="{37EE9E4A-705E-4151-A3D0-DE938179BBBE}" presName="vProcSp" presStyleCnt="0"/>
      <dgm:spPr/>
    </dgm:pt>
    <dgm:pt modelId="{5FC8B3DA-DA7E-4BAC-9E27-0F2BC926918A}" type="pres">
      <dgm:prSet presAssocID="{37EE9E4A-705E-4151-A3D0-DE938179BBBE}" presName="vSp1" presStyleCnt="0"/>
      <dgm:spPr/>
    </dgm:pt>
    <dgm:pt modelId="{FA138CC4-DF64-494E-B18B-A30E29A50328}" type="pres">
      <dgm:prSet presAssocID="{37EE9E4A-705E-4151-A3D0-DE938179BBBE}" presName="simulatedConn" presStyleLbl="solidFgAcc1" presStyleIdx="0" presStyleCnt="1"/>
      <dgm:spPr/>
    </dgm:pt>
    <dgm:pt modelId="{BF3133AF-32D6-444E-ABE0-BE1DF26FA979}" type="pres">
      <dgm:prSet presAssocID="{37EE9E4A-705E-4151-A3D0-DE938179BBBE}" presName="vSp2" presStyleCnt="0"/>
      <dgm:spPr/>
    </dgm:pt>
    <dgm:pt modelId="{8834ECEE-EA25-4A17-B169-4872AB5CBE02}" type="pres">
      <dgm:prSet presAssocID="{37EE9E4A-705E-4151-A3D0-DE938179BBBE}" presName="sibTrans" presStyleCnt="0"/>
      <dgm:spPr/>
    </dgm:pt>
    <dgm:pt modelId="{4D3C8C81-424D-460D-AF45-BB6E069E8449}" type="pres">
      <dgm:prSet presAssocID="{EF30FEB2-91C5-4B61-B6DC-042469049984}" presName="compositeNode" presStyleCnt="0">
        <dgm:presLayoutVars>
          <dgm:bulletEnabled val="1"/>
        </dgm:presLayoutVars>
      </dgm:prSet>
      <dgm:spPr/>
    </dgm:pt>
    <dgm:pt modelId="{77D8EA15-44E5-44A1-BB8C-C07A9087EF56}" type="pres">
      <dgm:prSet presAssocID="{EF30FEB2-91C5-4B61-B6DC-042469049984}" presName="bgRect" presStyleLbl="node1" presStyleIdx="1" presStyleCnt="2" custScaleX="50613"/>
      <dgm:spPr/>
    </dgm:pt>
    <dgm:pt modelId="{3528E8B2-0579-419B-A3A1-079A861B6B99}" type="pres">
      <dgm:prSet presAssocID="{EF30FEB2-91C5-4B61-B6DC-04246904998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8C3370AC-21D4-485D-B9F9-2EFEAFFDEF7A}" type="pres">
      <dgm:prSet presAssocID="{EF30FEB2-91C5-4B61-B6DC-04246904998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6D14A05-F524-4070-ADA4-9BA17ADA8940}" type="presOf" srcId="{12F5D0EF-2BF3-4C97-9021-CD580D7541FD}" destId="{8C3370AC-21D4-485D-B9F9-2EFEAFFDEF7A}" srcOrd="0" destOrd="0" presId="urn:microsoft.com/office/officeart/2005/8/layout/hProcess7"/>
    <dgm:cxn modelId="{A4035B0D-6B4E-4C08-B21D-70728C117C9A}" type="presOf" srcId="{EF30FEB2-91C5-4B61-B6DC-042469049984}" destId="{3528E8B2-0579-419B-A3A1-079A861B6B99}" srcOrd="1" destOrd="0" presId="urn:microsoft.com/office/officeart/2005/8/layout/hProcess7"/>
    <dgm:cxn modelId="{52BACF20-6B68-4E6E-8A8D-56013901BBF2}" srcId="{20A372F2-41EE-4B18-A2BC-64A4B1AB3B34}" destId="{F2679063-E8DF-44B5-865F-6E44BCC3B2F2}" srcOrd="0" destOrd="0" parTransId="{F9A6DCB9-DB34-478E-B612-658991D2841C}" sibTransId="{5A1AB71D-EDD8-4C0B-921D-BBE82F5615CE}"/>
    <dgm:cxn modelId="{1447FE20-FCBB-427B-AB88-86938C015782}" type="presOf" srcId="{20A372F2-41EE-4B18-A2BC-64A4B1AB3B34}" destId="{48E016E3-0B21-43FB-9301-16B62A50C91A}" srcOrd="1" destOrd="0" presId="urn:microsoft.com/office/officeart/2005/8/layout/hProcess7"/>
    <dgm:cxn modelId="{B23C4330-DBC8-4CD6-B297-4FB0250B5101}" type="presOf" srcId="{F2679063-E8DF-44B5-865F-6E44BCC3B2F2}" destId="{7B24A5BE-C453-4B36-8D3C-58B3E902F5ED}" srcOrd="0" destOrd="0" presId="urn:microsoft.com/office/officeart/2005/8/layout/hProcess7"/>
    <dgm:cxn modelId="{1D04EC3D-C497-4291-8884-0B2678357556}" type="presOf" srcId="{60EED0B6-745C-4BE4-99FF-91B3581C3072}" destId="{7B24A5BE-C453-4B36-8D3C-58B3E902F5ED}" srcOrd="0" destOrd="1" presId="urn:microsoft.com/office/officeart/2005/8/layout/hProcess7"/>
    <dgm:cxn modelId="{DCC4345C-7D6E-4D7E-9146-C6C51B05F886}" type="presOf" srcId="{BB24DFFB-5DEA-47AB-9B37-9F588420B187}" destId="{FA69D693-77F2-4646-A1AD-339CB1648EFC}" srcOrd="0" destOrd="0" presId="urn:microsoft.com/office/officeart/2005/8/layout/hProcess7"/>
    <dgm:cxn modelId="{DECE6471-6CF1-4020-8CAD-0496EAC88B56}" type="presOf" srcId="{EF30FEB2-91C5-4B61-B6DC-042469049984}" destId="{77D8EA15-44E5-44A1-BB8C-C07A9087EF56}" srcOrd="0" destOrd="0" presId="urn:microsoft.com/office/officeart/2005/8/layout/hProcess7"/>
    <dgm:cxn modelId="{779A2776-CB4E-483E-9230-77480A7A0AA3}" srcId="{EF30FEB2-91C5-4B61-B6DC-042469049984}" destId="{12F5D0EF-2BF3-4C97-9021-CD580D7541FD}" srcOrd="0" destOrd="0" parTransId="{F548CDB7-B63A-4F5E-A23D-2A08086AF7EF}" sibTransId="{AE8B5D49-A92A-409F-818E-C1F4A94DA4F4}"/>
    <dgm:cxn modelId="{1D828376-8F4E-4DFA-9B83-61E213FA59B2}" srcId="{20A372F2-41EE-4B18-A2BC-64A4B1AB3B34}" destId="{60EED0B6-745C-4BE4-99FF-91B3581C3072}" srcOrd="1" destOrd="0" parTransId="{533B7E88-E03D-47B4-B30C-714885E28FA4}" sibTransId="{D5CBF37B-9215-40F9-BB91-F42EE6ED7726}"/>
    <dgm:cxn modelId="{1FC8E383-F99A-42E6-A535-EE42BD9CC8D4}" type="presOf" srcId="{32B90D5F-9846-45BB-A5DA-75F712B7AC70}" destId="{7B24A5BE-C453-4B36-8D3C-58B3E902F5ED}" srcOrd="0" destOrd="2" presId="urn:microsoft.com/office/officeart/2005/8/layout/hProcess7"/>
    <dgm:cxn modelId="{5857D08A-EF31-4DA5-BA99-E15CC99CCE58}" srcId="{20A372F2-41EE-4B18-A2BC-64A4B1AB3B34}" destId="{54DD43E2-41D4-4659-9299-3BC6DEDACF05}" srcOrd="3" destOrd="0" parTransId="{9D5DFE17-1591-4853-9944-CD11C5BD8AFB}" sibTransId="{08A4F1E5-A6EC-445A-8DD6-B8AD9941E83D}"/>
    <dgm:cxn modelId="{D428E193-7BE4-45C0-BC33-B1D3CD8313B8}" srcId="{BB24DFFB-5DEA-47AB-9B37-9F588420B187}" destId="{20A372F2-41EE-4B18-A2BC-64A4B1AB3B34}" srcOrd="0" destOrd="0" parTransId="{E18A6D67-53D5-43D0-938B-C788AAD43608}" sibTransId="{37EE9E4A-705E-4151-A3D0-DE938179BBBE}"/>
    <dgm:cxn modelId="{A714E99A-1074-441C-B5A8-94D91E910F28}" type="presOf" srcId="{20A372F2-41EE-4B18-A2BC-64A4B1AB3B34}" destId="{5E62265C-BFCA-43E0-AE4F-EC9A1292F51F}" srcOrd="0" destOrd="0" presId="urn:microsoft.com/office/officeart/2005/8/layout/hProcess7"/>
    <dgm:cxn modelId="{36EDE2A8-9182-46E4-834B-4E5079077792}" srcId="{20A372F2-41EE-4B18-A2BC-64A4B1AB3B34}" destId="{32B90D5F-9846-45BB-A5DA-75F712B7AC70}" srcOrd="2" destOrd="0" parTransId="{55122026-C2DD-480E-A21E-39A12A2D5A5C}" sibTransId="{26626BD3-4A35-4E38-9F72-87C1A62191ED}"/>
    <dgm:cxn modelId="{C216FFAA-4DD1-401B-971C-D75CEDBB0129}" type="presOf" srcId="{54DD43E2-41D4-4659-9299-3BC6DEDACF05}" destId="{7B24A5BE-C453-4B36-8D3C-58B3E902F5ED}" srcOrd="0" destOrd="3" presId="urn:microsoft.com/office/officeart/2005/8/layout/hProcess7"/>
    <dgm:cxn modelId="{35F0CBAE-A188-4AB1-BA40-05A2A5CF885C}" srcId="{BB24DFFB-5DEA-47AB-9B37-9F588420B187}" destId="{EF30FEB2-91C5-4B61-B6DC-042469049984}" srcOrd="1" destOrd="0" parTransId="{7A081DA8-C1B2-443C-88A6-17E095D45807}" sibTransId="{3467BBC2-1E08-4D93-8E36-AED8209B1A15}"/>
    <dgm:cxn modelId="{31776D4F-CA9C-404E-900F-FE49B83E8468}" type="presParOf" srcId="{FA69D693-77F2-4646-A1AD-339CB1648EFC}" destId="{788A42F9-BEB0-46BC-972C-B71C06B40929}" srcOrd="0" destOrd="0" presId="urn:microsoft.com/office/officeart/2005/8/layout/hProcess7"/>
    <dgm:cxn modelId="{ED1BA6EE-4434-4AFF-BC6C-17FD1AFEA350}" type="presParOf" srcId="{788A42F9-BEB0-46BC-972C-B71C06B40929}" destId="{5E62265C-BFCA-43E0-AE4F-EC9A1292F51F}" srcOrd="0" destOrd="0" presId="urn:microsoft.com/office/officeart/2005/8/layout/hProcess7"/>
    <dgm:cxn modelId="{686BAA09-115B-472D-AA74-43412969DB20}" type="presParOf" srcId="{788A42F9-BEB0-46BC-972C-B71C06B40929}" destId="{48E016E3-0B21-43FB-9301-16B62A50C91A}" srcOrd="1" destOrd="0" presId="urn:microsoft.com/office/officeart/2005/8/layout/hProcess7"/>
    <dgm:cxn modelId="{B7C0B9D7-06E8-4DC0-899F-603386BBAFF9}" type="presParOf" srcId="{788A42F9-BEB0-46BC-972C-B71C06B40929}" destId="{7B24A5BE-C453-4B36-8D3C-58B3E902F5ED}" srcOrd="2" destOrd="0" presId="urn:microsoft.com/office/officeart/2005/8/layout/hProcess7"/>
    <dgm:cxn modelId="{DF01AD28-FB25-485F-BCCD-7ED7F98CFF73}" type="presParOf" srcId="{FA69D693-77F2-4646-A1AD-339CB1648EFC}" destId="{DF4C143C-B89F-4315-BA43-5911227CC993}" srcOrd="1" destOrd="0" presId="urn:microsoft.com/office/officeart/2005/8/layout/hProcess7"/>
    <dgm:cxn modelId="{93FD8FC9-FB5D-4349-BD3E-0659DA381534}" type="presParOf" srcId="{FA69D693-77F2-4646-A1AD-339CB1648EFC}" destId="{9E7C09ED-F362-4D5A-985E-12BE492FDEBA}" srcOrd="2" destOrd="0" presId="urn:microsoft.com/office/officeart/2005/8/layout/hProcess7"/>
    <dgm:cxn modelId="{AEBA394A-9100-4A31-B557-3BE3EDC6B5E1}" type="presParOf" srcId="{9E7C09ED-F362-4D5A-985E-12BE492FDEBA}" destId="{5FC8B3DA-DA7E-4BAC-9E27-0F2BC926918A}" srcOrd="0" destOrd="0" presId="urn:microsoft.com/office/officeart/2005/8/layout/hProcess7"/>
    <dgm:cxn modelId="{C4842040-0381-4EE5-AF2D-9BFFE2B24A04}" type="presParOf" srcId="{9E7C09ED-F362-4D5A-985E-12BE492FDEBA}" destId="{FA138CC4-DF64-494E-B18B-A30E29A50328}" srcOrd="1" destOrd="0" presId="urn:microsoft.com/office/officeart/2005/8/layout/hProcess7"/>
    <dgm:cxn modelId="{B2123DF1-A50C-4639-9DE5-550065DF2EC3}" type="presParOf" srcId="{9E7C09ED-F362-4D5A-985E-12BE492FDEBA}" destId="{BF3133AF-32D6-444E-ABE0-BE1DF26FA979}" srcOrd="2" destOrd="0" presId="urn:microsoft.com/office/officeart/2005/8/layout/hProcess7"/>
    <dgm:cxn modelId="{221A06A9-B701-419C-B7A7-1AD3E9BFC3E9}" type="presParOf" srcId="{FA69D693-77F2-4646-A1AD-339CB1648EFC}" destId="{8834ECEE-EA25-4A17-B169-4872AB5CBE02}" srcOrd="3" destOrd="0" presId="urn:microsoft.com/office/officeart/2005/8/layout/hProcess7"/>
    <dgm:cxn modelId="{950CBDE5-34E5-49B1-9317-55621CE8B472}" type="presParOf" srcId="{FA69D693-77F2-4646-A1AD-339CB1648EFC}" destId="{4D3C8C81-424D-460D-AF45-BB6E069E8449}" srcOrd="4" destOrd="0" presId="urn:microsoft.com/office/officeart/2005/8/layout/hProcess7"/>
    <dgm:cxn modelId="{6F50250D-8D04-4FCA-A134-53F4B0DD524E}" type="presParOf" srcId="{4D3C8C81-424D-460D-AF45-BB6E069E8449}" destId="{77D8EA15-44E5-44A1-BB8C-C07A9087EF56}" srcOrd="0" destOrd="0" presId="urn:microsoft.com/office/officeart/2005/8/layout/hProcess7"/>
    <dgm:cxn modelId="{40B1C399-1C7B-47C7-9D41-0634947C72CE}" type="presParOf" srcId="{4D3C8C81-424D-460D-AF45-BB6E069E8449}" destId="{3528E8B2-0579-419B-A3A1-079A861B6B99}" srcOrd="1" destOrd="0" presId="urn:microsoft.com/office/officeart/2005/8/layout/hProcess7"/>
    <dgm:cxn modelId="{0491CF34-E1B6-487F-991B-8CFAF9C8F54B}" type="presParOf" srcId="{4D3C8C81-424D-460D-AF45-BB6E069E8449}" destId="{8C3370AC-21D4-485D-B9F9-2EFEAFFDEF7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F4C75-1D71-41BD-A073-9A11FF78C3D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D0CFF-735B-48F8-82EB-E2C2011FF44E}">
      <dgm:prSet phldrT="[Text]"/>
      <dgm:spPr/>
      <dgm:t>
        <a:bodyPr lIns="0" tIns="0" rIns="0" bIns="0"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Selection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 Identification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(Annually)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 Expectations</a:t>
          </a:r>
        </a:p>
      </dgm:t>
    </dgm:pt>
    <dgm:pt modelId="{A4AE86C4-905D-4D99-A869-AE3C7278F1F2}" type="parTrans" cxnId="{4EDB424E-05D2-4E8C-BFAB-8991FECF10D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2E329-6DB8-49CE-B95E-2E8DAC4E95E0}" type="sibTrans" cxnId="{4EDB424E-05D2-4E8C-BFAB-8991FECF10D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D3B8E-E5DC-4548-B8F0-5D2931806430}">
      <dgm:prSet phldrT="[Text]"/>
      <dgm:spPr/>
      <dgm:t>
        <a:bodyPr lIns="0" tIns="0" rIns="0" bIns="0"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-360 Reviews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-Meyers Briggs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-Strength Finder</a:t>
          </a:r>
        </a:p>
      </dgm:t>
    </dgm:pt>
    <dgm:pt modelId="{C0A3EF78-AE82-4AF4-B282-F0E923BF6453}" type="parTrans" cxnId="{14308E09-AFA9-4BF8-9463-9DC4101FE6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A9A800-28DF-492F-A9EA-CFB02B381E76}" type="sibTrans" cxnId="{14308E09-AFA9-4BF8-9463-9DC4101FE6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81BC7-BDD6-43E1-9BF5-4B26BDECEA4E}">
      <dgm:prSet phldrT="[Text]"/>
      <dgm:spPr/>
      <dgm:t>
        <a:bodyPr lIns="0" tIns="0" rIns="0" bIns="0"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-Coaching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-Mentoring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-Financial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-Legal</a:t>
          </a:r>
        </a:p>
      </dgm:t>
    </dgm:pt>
    <dgm:pt modelId="{EE38DFB5-9A3F-4EC2-B715-D720C9A10404}" type="parTrans" cxnId="{619028C5-9536-408F-9751-1C351CA3A3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4CC54-D183-4D70-95F0-6888B0CF63A9}" type="sibTrans" cxnId="{619028C5-9536-408F-9751-1C351CA3A3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2224A-2A92-4A35-9C46-23EED98473C4}">
      <dgm:prSet phldrT="[Text]"/>
      <dgm:spPr/>
      <dgm:t>
        <a:bodyPr lIns="0" tIns="0" rIns="0" bIns="0"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 Reading List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- Associations</a:t>
          </a:r>
        </a:p>
      </dgm:t>
    </dgm:pt>
    <dgm:pt modelId="{645CAAEF-70B5-4EDF-B7E5-199840B30828}" type="parTrans" cxnId="{C215F391-454C-4E4F-8112-FB78817204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DD491-DED3-4669-8D23-8D09E3C3AD92}" type="sibTrans" cxnId="{C215F391-454C-4E4F-8112-FB78817204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5820A-1740-4866-B1BC-88906C5AD2A4}" type="pres">
      <dgm:prSet presAssocID="{0C8F4C75-1D71-41BD-A073-9A11FF78C3D2}" presName="compositeShape" presStyleCnt="0">
        <dgm:presLayoutVars>
          <dgm:chMax val="7"/>
          <dgm:dir/>
          <dgm:resizeHandles val="exact"/>
        </dgm:presLayoutVars>
      </dgm:prSet>
      <dgm:spPr/>
    </dgm:pt>
    <dgm:pt modelId="{9D69B2DA-B883-41A8-8E6A-1E7FD67D86EF}" type="pres">
      <dgm:prSet presAssocID="{0C8F4C75-1D71-41BD-A073-9A11FF78C3D2}" presName="wedge1" presStyleLbl="node1" presStyleIdx="0" presStyleCnt="4"/>
      <dgm:spPr/>
    </dgm:pt>
    <dgm:pt modelId="{CC1F6119-4E4D-4461-ADC6-0EA4ADCF4C75}" type="pres">
      <dgm:prSet presAssocID="{0C8F4C75-1D71-41BD-A073-9A11FF78C3D2}" presName="dummy1a" presStyleCnt="0"/>
      <dgm:spPr/>
    </dgm:pt>
    <dgm:pt modelId="{19A88D99-4FF1-4A60-8146-064D539CF71E}" type="pres">
      <dgm:prSet presAssocID="{0C8F4C75-1D71-41BD-A073-9A11FF78C3D2}" presName="dummy1b" presStyleCnt="0"/>
      <dgm:spPr/>
    </dgm:pt>
    <dgm:pt modelId="{00CEDAAE-AD4E-4681-BF81-713BEB9383A2}" type="pres">
      <dgm:prSet presAssocID="{0C8F4C75-1D71-41BD-A073-9A11FF78C3D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B046F4-7DEA-4879-9A36-CC297DA00DFF}" type="pres">
      <dgm:prSet presAssocID="{0C8F4C75-1D71-41BD-A073-9A11FF78C3D2}" presName="wedge2" presStyleLbl="node1" presStyleIdx="1" presStyleCnt="4"/>
      <dgm:spPr/>
    </dgm:pt>
    <dgm:pt modelId="{765E24FE-31C8-4ADA-B5C6-E00F99E8FC94}" type="pres">
      <dgm:prSet presAssocID="{0C8F4C75-1D71-41BD-A073-9A11FF78C3D2}" presName="dummy2a" presStyleCnt="0"/>
      <dgm:spPr/>
    </dgm:pt>
    <dgm:pt modelId="{68C95BA6-4E66-405E-969B-90065FF334CE}" type="pres">
      <dgm:prSet presAssocID="{0C8F4C75-1D71-41BD-A073-9A11FF78C3D2}" presName="dummy2b" presStyleCnt="0"/>
      <dgm:spPr/>
    </dgm:pt>
    <dgm:pt modelId="{3C30FC79-3A11-45F7-975D-BBD43AA80C08}" type="pres">
      <dgm:prSet presAssocID="{0C8F4C75-1D71-41BD-A073-9A11FF78C3D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E86DFE5-8CBF-49DF-924B-177C4E97EC8F}" type="pres">
      <dgm:prSet presAssocID="{0C8F4C75-1D71-41BD-A073-9A11FF78C3D2}" presName="wedge3" presStyleLbl="node1" presStyleIdx="2" presStyleCnt="4"/>
      <dgm:spPr/>
    </dgm:pt>
    <dgm:pt modelId="{A26082C2-6F85-4807-8AF4-39363AB3D9F0}" type="pres">
      <dgm:prSet presAssocID="{0C8F4C75-1D71-41BD-A073-9A11FF78C3D2}" presName="dummy3a" presStyleCnt="0"/>
      <dgm:spPr/>
    </dgm:pt>
    <dgm:pt modelId="{21F4B184-EC4C-42D8-859C-FF95B37DB26A}" type="pres">
      <dgm:prSet presAssocID="{0C8F4C75-1D71-41BD-A073-9A11FF78C3D2}" presName="dummy3b" presStyleCnt="0"/>
      <dgm:spPr/>
    </dgm:pt>
    <dgm:pt modelId="{D374F634-3B9F-44D4-9821-A906516A6C70}" type="pres">
      <dgm:prSet presAssocID="{0C8F4C75-1D71-41BD-A073-9A11FF78C3D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E6F6C1-31C0-473C-94D9-78C1687C5330}" type="pres">
      <dgm:prSet presAssocID="{0C8F4C75-1D71-41BD-A073-9A11FF78C3D2}" presName="wedge4" presStyleLbl="node1" presStyleIdx="3" presStyleCnt="4"/>
      <dgm:spPr/>
    </dgm:pt>
    <dgm:pt modelId="{E85008D7-6AF4-4269-8103-4FF6A6F66C17}" type="pres">
      <dgm:prSet presAssocID="{0C8F4C75-1D71-41BD-A073-9A11FF78C3D2}" presName="dummy4a" presStyleCnt="0"/>
      <dgm:spPr/>
    </dgm:pt>
    <dgm:pt modelId="{7555DFF3-960B-49F0-A628-4B0391D8F5BA}" type="pres">
      <dgm:prSet presAssocID="{0C8F4C75-1D71-41BD-A073-9A11FF78C3D2}" presName="dummy4b" presStyleCnt="0"/>
      <dgm:spPr/>
    </dgm:pt>
    <dgm:pt modelId="{EB0B2BAA-FE36-446D-B52D-5907379C29FD}" type="pres">
      <dgm:prSet presAssocID="{0C8F4C75-1D71-41BD-A073-9A11FF78C3D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071C71-512B-49FE-B3A5-65727414D8AA}" type="pres">
      <dgm:prSet presAssocID="{CE82E329-6DB8-49CE-B95E-2E8DAC4E95E0}" presName="arrowWedge1" presStyleLbl="fgSibTrans2D1" presStyleIdx="0" presStyleCnt="4"/>
      <dgm:spPr/>
    </dgm:pt>
    <dgm:pt modelId="{8031BD7E-613D-45F9-B18E-9AE8E8EACF44}" type="pres">
      <dgm:prSet presAssocID="{E4A9A800-28DF-492F-A9EA-CFB02B381E76}" presName="arrowWedge2" presStyleLbl="fgSibTrans2D1" presStyleIdx="1" presStyleCnt="4"/>
      <dgm:spPr/>
    </dgm:pt>
    <dgm:pt modelId="{6FF430A7-0A8A-422F-9E55-6612B7444007}" type="pres">
      <dgm:prSet presAssocID="{5F64CC54-D183-4D70-95F0-6888B0CF63A9}" presName="arrowWedge3" presStyleLbl="fgSibTrans2D1" presStyleIdx="2" presStyleCnt="4"/>
      <dgm:spPr/>
    </dgm:pt>
    <dgm:pt modelId="{345033A3-72A0-4FEA-A5E4-F62A2A967399}" type="pres">
      <dgm:prSet presAssocID="{23ADD491-DED3-4669-8D23-8D09E3C3AD92}" presName="arrowWedge4" presStyleLbl="fgSibTrans2D1" presStyleIdx="3" presStyleCnt="4"/>
      <dgm:spPr/>
    </dgm:pt>
  </dgm:ptLst>
  <dgm:cxnLst>
    <dgm:cxn modelId="{14308E09-AFA9-4BF8-9463-9DC4101FE6AA}" srcId="{0C8F4C75-1D71-41BD-A073-9A11FF78C3D2}" destId="{ED5D3B8E-E5DC-4548-B8F0-5D2931806430}" srcOrd="1" destOrd="0" parTransId="{C0A3EF78-AE82-4AF4-B282-F0E923BF6453}" sibTransId="{E4A9A800-28DF-492F-A9EA-CFB02B381E76}"/>
    <dgm:cxn modelId="{22470730-3040-475A-973E-E4BA75F13CF7}" type="presOf" srcId="{ED5D3B8E-E5DC-4548-B8F0-5D2931806430}" destId="{3C30FC79-3A11-45F7-975D-BBD43AA80C08}" srcOrd="1" destOrd="0" presId="urn:microsoft.com/office/officeart/2005/8/layout/cycle8"/>
    <dgm:cxn modelId="{D2C08032-EB10-428A-9826-6A6D0B87EE79}" type="presOf" srcId="{BDA2224A-2A92-4A35-9C46-23EED98473C4}" destId="{EB0B2BAA-FE36-446D-B52D-5907379C29FD}" srcOrd="1" destOrd="0" presId="urn:microsoft.com/office/officeart/2005/8/layout/cycle8"/>
    <dgm:cxn modelId="{A92D2849-E00B-4999-AC6C-5EE1699AA69B}" type="presOf" srcId="{0F9D0CFF-735B-48F8-82EB-E2C2011FF44E}" destId="{00CEDAAE-AD4E-4681-BF81-713BEB9383A2}" srcOrd="1" destOrd="0" presId="urn:microsoft.com/office/officeart/2005/8/layout/cycle8"/>
    <dgm:cxn modelId="{4EDB424E-05D2-4E8C-BFAB-8991FECF10D8}" srcId="{0C8F4C75-1D71-41BD-A073-9A11FF78C3D2}" destId="{0F9D0CFF-735B-48F8-82EB-E2C2011FF44E}" srcOrd="0" destOrd="0" parTransId="{A4AE86C4-905D-4D99-A869-AE3C7278F1F2}" sibTransId="{CE82E329-6DB8-49CE-B95E-2E8DAC4E95E0}"/>
    <dgm:cxn modelId="{05287285-487E-4C55-9998-686B9392F734}" type="presOf" srcId="{C2381BC7-BDD6-43E1-9BF5-4B26BDECEA4E}" destId="{D374F634-3B9F-44D4-9821-A906516A6C70}" srcOrd="1" destOrd="0" presId="urn:microsoft.com/office/officeart/2005/8/layout/cycle8"/>
    <dgm:cxn modelId="{BECF3A89-69FA-45B6-B665-D34409068ABD}" type="presOf" srcId="{0C8F4C75-1D71-41BD-A073-9A11FF78C3D2}" destId="{24C5820A-1740-4866-B1BC-88906C5AD2A4}" srcOrd="0" destOrd="0" presId="urn:microsoft.com/office/officeart/2005/8/layout/cycle8"/>
    <dgm:cxn modelId="{C215F391-454C-4E4F-8112-FB788172049A}" srcId="{0C8F4C75-1D71-41BD-A073-9A11FF78C3D2}" destId="{BDA2224A-2A92-4A35-9C46-23EED98473C4}" srcOrd="3" destOrd="0" parTransId="{645CAAEF-70B5-4EDF-B7E5-199840B30828}" sibTransId="{23ADD491-DED3-4669-8D23-8D09E3C3AD92}"/>
    <dgm:cxn modelId="{8394FDA2-8F70-450A-8BC1-D4BD6CF32809}" type="presOf" srcId="{C2381BC7-BDD6-43E1-9BF5-4B26BDECEA4E}" destId="{3E86DFE5-8CBF-49DF-924B-177C4E97EC8F}" srcOrd="0" destOrd="0" presId="urn:microsoft.com/office/officeart/2005/8/layout/cycle8"/>
    <dgm:cxn modelId="{F423F5AF-9E08-41C2-B0A7-E092F0076A50}" type="presOf" srcId="{0F9D0CFF-735B-48F8-82EB-E2C2011FF44E}" destId="{9D69B2DA-B883-41A8-8E6A-1E7FD67D86EF}" srcOrd="0" destOrd="0" presId="urn:microsoft.com/office/officeart/2005/8/layout/cycle8"/>
    <dgm:cxn modelId="{C88153B7-0BBE-4FF3-B685-D270FE20AE94}" type="presOf" srcId="{ED5D3B8E-E5DC-4548-B8F0-5D2931806430}" destId="{AFB046F4-7DEA-4879-9A36-CC297DA00DFF}" srcOrd="0" destOrd="0" presId="urn:microsoft.com/office/officeart/2005/8/layout/cycle8"/>
    <dgm:cxn modelId="{619028C5-9536-408F-9751-1C351CA3A339}" srcId="{0C8F4C75-1D71-41BD-A073-9A11FF78C3D2}" destId="{C2381BC7-BDD6-43E1-9BF5-4B26BDECEA4E}" srcOrd="2" destOrd="0" parTransId="{EE38DFB5-9A3F-4EC2-B715-D720C9A10404}" sibTransId="{5F64CC54-D183-4D70-95F0-6888B0CF63A9}"/>
    <dgm:cxn modelId="{762FF1DB-9519-443B-9676-F83BBCC3B99B}" type="presOf" srcId="{BDA2224A-2A92-4A35-9C46-23EED98473C4}" destId="{68E6F6C1-31C0-473C-94D9-78C1687C5330}" srcOrd="0" destOrd="0" presId="urn:microsoft.com/office/officeart/2005/8/layout/cycle8"/>
    <dgm:cxn modelId="{C2B11BD0-04AB-49C1-B047-6F9D2E6767A0}" type="presParOf" srcId="{24C5820A-1740-4866-B1BC-88906C5AD2A4}" destId="{9D69B2DA-B883-41A8-8E6A-1E7FD67D86EF}" srcOrd="0" destOrd="0" presId="urn:microsoft.com/office/officeart/2005/8/layout/cycle8"/>
    <dgm:cxn modelId="{884DEC2D-115A-4A4F-94F8-438C67AFD70F}" type="presParOf" srcId="{24C5820A-1740-4866-B1BC-88906C5AD2A4}" destId="{CC1F6119-4E4D-4461-ADC6-0EA4ADCF4C75}" srcOrd="1" destOrd="0" presId="urn:microsoft.com/office/officeart/2005/8/layout/cycle8"/>
    <dgm:cxn modelId="{98E027F6-3DBC-4815-9D26-9E2A89606754}" type="presParOf" srcId="{24C5820A-1740-4866-B1BC-88906C5AD2A4}" destId="{19A88D99-4FF1-4A60-8146-064D539CF71E}" srcOrd="2" destOrd="0" presId="urn:microsoft.com/office/officeart/2005/8/layout/cycle8"/>
    <dgm:cxn modelId="{C45BC053-45B3-4F95-A936-5DE27459C601}" type="presParOf" srcId="{24C5820A-1740-4866-B1BC-88906C5AD2A4}" destId="{00CEDAAE-AD4E-4681-BF81-713BEB9383A2}" srcOrd="3" destOrd="0" presId="urn:microsoft.com/office/officeart/2005/8/layout/cycle8"/>
    <dgm:cxn modelId="{7F1B6803-3947-4F4B-A5CA-F36EC1026F4B}" type="presParOf" srcId="{24C5820A-1740-4866-B1BC-88906C5AD2A4}" destId="{AFB046F4-7DEA-4879-9A36-CC297DA00DFF}" srcOrd="4" destOrd="0" presId="urn:microsoft.com/office/officeart/2005/8/layout/cycle8"/>
    <dgm:cxn modelId="{ABAD1346-F084-49FC-B858-673C4DAEDE79}" type="presParOf" srcId="{24C5820A-1740-4866-B1BC-88906C5AD2A4}" destId="{765E24FE-31C8-4ADA-B5C6-E00F99E8FC94}" srcOrd="5" destOrd="0" presId="urn:microsoft.com/office/officeart/2005/8/layout/cycle8"/>
    <dgm:cxn modelId="{76041B80-7FB4-41FC-A2CE-B7FB57FF2FD1}" type="presParOf" srcId="{24C5820A-1740-4866-B1BC-88906C5AD2A4}" destId="{68C95BA6-4E66-405E-969B-90065FF334CE}" srcOrd="6" destOrd="0" presId="urn:microsoft.com/office/officeart/2005/8/layout/cycle8"/>
    <dgm:cxn modelId="{28585F45-4328-45B6-A872-B01EE2224BBB}" type="presParOf" srcId="{24C5820A-1740-4866-B1BC-88906C5AD2A4}" destId="{3C30FC79-3A11-45F7-975D-BBD43AA80C08}" srcOrd="7" destOrd="0" presId="urn:microsoft.com/office/officeart/2005/8/layout/cycle8"/>
    <dgm:cxn modelId="{0EDDA6D9-B497-48E3-919E-9BBED8056894}" type="presParOf" srcId="{24C5820A-1740-4866-B1BC-88906C5AD2A4}" destId="{3E86DFE5-8CBF-49DF-924B-177C4E97EC8F}" srcOrd="8" destOrd="0" presId="urn:microsoft.com/office/officeart/2005/8/layout/cycle8"/>
    <dgm:cxn modelId="{6321091A-57E3-4FB6-AACA-C3EC62D4B967}" type="presParOf" srcId="{24C5820A-1740-4866-B1BC-88906C5AD2A4}" destId="{A26082C2-6F85-4807-8AF4-39363AB3D9F0}" srcOrd="9" destOrd="0" presId="urn:microsoft.com/office/officeart/2005/8/layout/cycle8"/>
    <dgm:cxn modelId="{D39443D5-B1A5-4BF2-9DB0-5347A653072E}" type="presParOf" srcId="{24C5820A-1740-4866-B1BC-88906C5AD2A4}" destId="{21F4B184-EC4C-42D8-859C-FF95B37DB26A}" srcOrd="10" destOrd="0" presId="urn:microsoft.com/office/officeart/2005/8/layout/cycle8"/>
    <dgm:cxn modelId="{E8FEBAE5-FFBD-44C0-A5DA-B8519B075E8C}" type="presParOf" srcId="{24C5820A-1740-4866-B1BC-88906C5AD2A4}" destId="{D374F634-3B9F-44D4-9821-A906516A6C70}" srcOrd="11" destOrd="0" presId="urn:microsoft.com/office/officeart/2005/8/layout/cycle8"/>
    <dgm:cxn modelId="{C083D189-8A9A-42B5-B2C6-B32BCC01C67A}" type="presParOf" srcId="{24C5820A-1740-4866-B1BC-88906C5AD2A4}" destId="{68E6F6C1-31C0-473C-94D9-78C1687C5330}" srcOrd="12" destOrd="0" presId="urn:microsoft.com/office/officeart/2005/8/layout/cycle8"/>
    <dgm:cxn modelId="{31450CD3-B6E2-4438-9088-74E75738B175}" type="presParOf" srcId="{24C5820A-1740-4866-B1BC-88906C5AD2A4}" destId="{E85008D7-6AF4-4269-8103-4FF6A6F66C17}" srcOrd="13" destOrd="0" presId="urn:microsoft.com/office/officeart/2005/8/layout/cycle8"/>
    <dgm:cxn modelId="{AC344034-9F0A-4DA6-972D-A9D84DAA5FBE}" type="presParOf" srcId="{24C5820A-1740-4866-B1BC-88906C5AD2A4}" destId="{7555DFF3-960B-49F0-A628-4B0391D8F5BA}" srcOrd="14" destOrd="0" presId="urn:microsoft.com/office/officeart/2005/8/layout/cycle8"/>
    <dgm:cxn modelId="{FEDA6419-4309-40E0-BCB7-5724458A35CE}" type="presParOf" srcId="{24C5820A-1740-4866-B1BC-88906C5AD2A4}" destId="{EB0B2BAA-FE36-446D-B52D-5907379C29FD}" srcOrd="15" destOrd="0" presId="urn:microsoft.com/office/officeart/2005/8/layout/cycle8"/>
    <dgm:cxn modelId="{C8DA2752-DA7F-4D53-BCC1-5BAF10F1FE3E}" type="presParOf" srcId="{24C5820A-1740-4866-B1BC-88906C5AD2A4}" destId="{08071C71-512B-49FE-B3A5-65727414D8AA}" srcOrd="16" destOrd="0" presId="urn:microsoft.com/office/officeart/2005/8/layout/cycle8"/>
    <dgm:cxn modelId="{73E032A9-730C-4C73-A8CC-6E0D27380755}" type="presParOf" srcId="{24C5820A-1740-4866-B1BC-88906C5AD2A4}" destId="{8031BD7E-613D-45F9-B18E-9AE8E8EACF44}" srcOrd="17" destOrd="0" presId="urn:microsoft.com/office/officeart/2005/8/layout/cycle8"/>
    <dgm:cxn modelId="{4C3E3C02-241D-4F3F-9491-50C814ECF9A9}" type="presParOf" srcId="{24C5820A-1740-4866-B1BC-88906C5AD2A4}" destId="{6FF430A7-0A8A-422F-9E55-6612B7444007}" srcOrd="18" destOrd="0" presId="urn:microsoft.com/office/officeart/2005/8/layout/cycle8"/>
    <dgm:cxn modelId="{B85A54D8-8737-44A6-A700-CB6435B0E7FE}" type="presParOf" srcId="{24C5820A-1740-4866-B1BC-88906C5AD2A4}" destId="{345033A3-72A0-4FEA-A5E4-F62A2A96739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DA630-FEA0-4115-BF49-659DA4DBEB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589048-CDEC-47F0-9DAE-F3625D2F72E3}">
      <dgm:prSet phldrT="[Text]"/>
      <dgm:spPr/>
      <dgm:t>
        <a:bodyPr anchor="t" anchorCtr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CULTURAL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Values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Attitudes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Passion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“Vibe”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Leadership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A2B9F-3416-4E30-9EF8-8A0A32F2F35E}" type="parTrans" cxnId="{DBADC3F3-D22A-426F-9554-96AD63BE74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EE0C2-C0D5-46BA-B620-47B8115BF49C}" type="sibTrans" cxnId="{DBADC3F3-D22A-426F-9554-96AD63BE74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FBBDF-A76F-4D97-A7F0-5B807D0A3DB3}">
      <dgm:prSet phldrT="[Text]"/>
      <dgm:spPr/>
      <dgm:t>
        <a:bodyPr lIns="0" tIns="0" rIns="0" bIns="0" anchor="b" anchorCtr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PHYSICAL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Demographics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-Collaborative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Amenities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Tools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Prefabrication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-Safety Gear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5CE25-2DDC-4302-8CD9-7979A9F96C16}" type="parTrans" cxnId="{B7E20D27-9309-4CC2-8117-338D54E7F4E9}">
      <dgm:prSet/>
      <dgm:spPr/>
      <dgm:t>
        <a:bodyPr/>
        <a:lstStyle/>
        <a:p>
          <a:endParaRPr lang="en-US"/>
        </a:p>
      </dgm:t>
    </dgm:pt>
    <dgm:pt modelId="{6B5C2848-2831-4FA8-B70C-21D803A1FCB5}" type="sibTrans" cxnId="{B7E20D27-9309-4CC2-8117-338D54E7F4E9}">
      <dgm:prSet/>
      <dgm:spPr/>
      <dgm:t>
        <a:bodyPr/>
        <a:lstStyle/>
        <a:p>
          <a:endParaRPr lang="en-US"/>
        </a:p>
      </dgm:t>
    </dgm:pt>
    <dgm:pt modelId="{0C319A8D-61CC-4A29-8828-412227CC30F9}">
      <dgm:prSet phldrT="[Text]"/>
      <dgm:spPr/>
      <dgm:t>
        <a:bodyPr lIns="0" tIns="0" rIns="0" bIns="0" anchor="b" anchorCtr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TECHNOLOGICAL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Tablets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Training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Software</a:t>
          </a:r>
          <a:b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- Timecards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FC555-25AE-44C5-8558-849EDD7BC0F2}" type="parTrans" cxnId="{7F25C25C-5A8D-46ED-AD58-2915F0CEA179}">
      <dgm:prSet/>
      <dgm:spPr/>
      <dgm:t>
        <a:bodyPr/>
        <a:lstStyle/>
        <a:p>
          <a:endParaRPr lang="en-US"/>
        </a:p>
      </dgm:t>
    </dgm:pt>
    <dgm:pt modelId="{417FFCA7-D0C5-42A1-B1DF-5B4F7B407F38}" type="sibTrans" cxnId="{7F25C25C-5A8D-46ED-AD58-2915F0CEA179}">
      <dgm:prSet/>
      <dgm:spPr/>
      <dgm:t>
        <a:bodyPr/>
        <a:lstStyle/>
        <a:p>
          <a:endParaRPr lang="en-US"/>
        </a:p>
      </dgm:t>
    </dgm:pt>
    <dgm:pt modelId="{3531ED46-1C26-4C1D-AFD7-7FAD63087FAC}" type="pres">
      <dgm:prSet presAssocID="{6D7DA630-FEA0-4115-BF49-659DA4DBEB63}" presName="compositeShape" presStyleCnt="0">
        <dgm:presLayoutVars>
          <dgm:chMax val="7"/>
          <dgm:dir/>
          <dgm:resizeHandles val="exact"/>
        </dgm:presLayoutVars>
      </dgm:prSet>
      <dgm:spPr/>
    </dgm:pt>
    <dgm:pt modelId="{2927403A-D108-44A2-8369-8C17AFA3671B}" type="pres">
      <dgm:prSet presAssocID="{2C589048-CDEC-47F0-9DAE-F3625D2F72E3}" presName="circ1" presStyleLbl="vennNode1" presStyleIdx="0" presStyleCnt="3"/>
      <dgm:spPr/>
    </dgm:pt>
    <dgm:pt modelId="{2D74BBB9-4CFB-4EDE-B511-0BB0FBF1ADE6}" type="pres">
      <dgm:prSet presAssocID="{2C589048-CDEC-47F0-9DAE-F3625D2F72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26ADE1-D631-4791-9523-8E52CFA08142}" type="pres">
      <dgm:prSet presAssocID="{25BFBBDF-A76F-4D97-A7F0-5B807D0A3DB3}" presName="circ2" presStyleLbl="vennNode1" presStyleIdx="1" presStyleCnt="3"/>
      <dgm:spPr/>
    </dgm:pt>
    <dgm:pt modelId="{F8AACFC0-1525-4841-9B4A-246C95579EB8}" type="pres">
      <dgm:prSet presAssocID="{25BFBBDF-A76F-4D97-A7F0-5B807D0A3D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B12A8A-045C-429D-B6BC-4962A9CD5EC4}" type="pres">
      <dgm:prSet presAssocID="{0C319A8D-61CC-4A29-8828-412227CC30F9}" presName="circ3" presStyleLbl="vennNode1" presStyleIdx="2" presStyleCnt="3"/>
      <dgm:spPr/>
    </dgm:pt>
    <dgm:pt modelId="{B2E9A9C3-5748-47BA-BACB-CA683F3E989D}" type="pres">
      <dgm:prSet presAssocID="{0C319A8D-61CC-4A29-8828-412227CC30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7E20D27-9309-4CC2-8117-338D54E7F4E9}" srcId="{6D7DA630-FEA0-4115-BF49-659DA4DBEB63}" destId="{25BFBBDF-A76F-4D97-A7F0-5B807D0A3DB3}" srcOrd="1" destOrd="0" parTransId="{3C85CE25-2DDC-4302-8CD9-7979A9F96C16}" sibTransId="{6B5C2848-2831-4FA8-B70C-21D803A1FCB5}"/>
    <dgm:cxn modelId="{3DF33631-5B56-4C31-899A-74F3C8506E66}" type="presOf" srcId="{2C589048-CDEC-47F0-9DAE-F3625D2F72E3}" destId="{2927403A-D108-44A2-8369-8C17AFA3671B}" srcOrd="0" destOrd="0" presId="urn:microsoft.com/office/officeart/2005/8/layout/venn1"/>
    <dgm:cxn modelId="{F5052A36-D5A9-41DB-857A-A703800F463F}" type="presOf" srcId="{0C319A8D-61CC-4A29-8828-412227CC30F9}" destId="{F3B12A8A-045C-429D-B6BC-4962A9CD5EC4}" srcOrd="0" destOrd="0" presId="urn:microsoft.com/office/officeart/2005/8/layout/venn1"/>
    <dgm:cxn modelId="{7F25C25C-5A8D-46ED-AD58-2915F0CEA179}" srcId="{6D7DA630-FEA0-4115-BF49-659DA4DBEB63}" destId="{0C319A8D-61CC-4A29-8828-412227CC30F9}" srcOrd="2" destOrd="0" parTransId="{188FC555-25AE-44C5-8558-849EDD7BC0F2}" sibTransId="{417FFCA7-D0C5-42A1-B1DF-5B4F7B407F38}"/>
    <dgm:cxn modelId="{1AE9996D-F6B9-47B4-B4D4-8C7CE9764F95}" type="presOf" srcId="{0C319A8D-61CC-4A29-8828-412227CC30F9}" destId="{B2E9A9C3-5748-47BA-BACB-CA683F3E989D}" srcOrd="1" destOrd="0" presId="urn:microsoft.com/office/officeart/2005/8/layout/venn1"/>
    <dgm:cxn modelId="{8DF7B48C-C6EC-4448-B7EB-CE93D1F86F9E}" type="presOf" srcId="{25BFBBDF-A76F-4D97-A7F0-5B807D0A3DB3}" destId="{4C26ADE1-D631-4791-9523-8E52CFA08142}" srcOrd="0" destOrd="0" presId="urn:microsoft.com/office/officeart/2005/8/layout/venn1"/>
    <dgm:cxn modelId="{BA9605A2-DBED-4ACA-9FD6-6E6F24AE451D}" type="presOf" srcId="{25BFBBDF-A76F-4D97-A7F0-5B807D0A3DB3}" destId="{F8AACFC0-1525-4841-9B4A-246C95579EB8}" srcOrd="1" destOrd="0" presId="urn:microsoft.com/office/officeart/2005/8/layout/venn1"/>
    <dgm:cxn modelId="{16B176A9-7B40-4A88-A273-93A1BDAEB616}" type="presOf" srcId="{6D7DA630-FEA0-4115-BF49-659DA4DBEB63}" destId="{3531ED46-1C26-4C1D-AFD7-7FAD63087FAC}" srcOrd="0" destOrd="0" presId="urn:microsoft.com/office/officeart/2005/8/layout/venn1"/>
    <dgm:cxn modelId="{936040E5-EAD9-4DA4-8C4A-8D8D3F494A20}" type="presOf" srcId="{2C589048-CDEC-47F0-9DAE-F3625D2F72E3}" destId="{2D74BBB9-4CFB-4EDE-B511-0BB0FBF1ADE6}" srcOrd="1" destOrd="0" presId="urn:microsoft.com/office/officeart/2005/8/layout/venn1"/>
    <dgm:cxn modelId="{DBADC3F3-D22A-426F-9554-96AD63BE7495}" srcId="{6D7DA630-FEA0-4115-BF49-659DA4DBEB63}" destId="{2C589048-CDEC-47F0-9DAE-F3625D2F72E3}" srcOrd="0" destOrd="0" parTransId="{CC8A2B9F-3416-4E30-9EF8-8A0A32F2F35E}" sibTransId="{FF7EE0C2-C0D5-46BA-B620-47B8115BF49C}"/>
    <dgm:cxn modelId="{7C177F0D-0ACF-4894-A4FD-0BADADDF53F0}" type="presParOf" srcId="{3531ED46-1C26-4C1D-AFD7-7FAD63087FAC}" destId="{2927403A-D108-44A2-8369-8C17AFA3671B}" srcOrd="0" destOrd="0" presId="urn:microsoft.com/office/officeart/2005/8/layout/venn1"/>
    <dgm:cxn modelId="{F36C654D-B0BB-48A2-85A5-5AF39DE82B93}" type="presParOf" srcId="{3531ED46-1C26-4C1D-AFD7-7FAD63087FAC}" destId="{2D74BBB9-4CFB-4EDE-B511-0BB0FBF1ADE6}" srcOrd="1" destOrd="0" presId="urn:microsoft.com/office/officeart/2005/8/layout/venn1"/>
    <dgm:cxn modelId="{AEB98F61-163E-4477-9001-91B1267A49C7}" type="presParOf" srcId="{3531ED46-1C26-4C1D-AFD7-7FAD63087FAC}" destId="{4C26ADE1-D631-4791-9523-8E52CFA08142}" srcOrd="2" destOrd="0" presId="urn:microsoft.com/office/officeart/2005/8/layout/venn1"/>
    <dgm:cxn modelId="{939096BC-AC73-462A-908F-E2940250E3F2}" type="presParOf" srcId="{3531ED46-1C26-4C1D-AFD7-7FAD63087FAC}" destId="{F8AACFC0-1525-4841-9B4A-246C95579EB8}" srcOrd="3" destOrd="0" presId="urn:microsoft.com/office/officeart/2005/8/layout/venn1"/>
    <dgm:cxn modelId="{692904CD-C8EC-4DFD-A07E-6EA80895D8C4}" type="presParOf" srcId="{3531ED46-1C26-4C1D-AFD7-7FAD63087FAC}" destId="{F3B12A8A-045C-429D-B6BC-4962A9CD5EC4}" srcOrd="4" destOrd="0" presId="urn:microsoft.com/office/officeart/2005/8/layout/venn1"/>
    <dgm:cxn modelId="{850A991B-9A1B-4289-B2F2-E5378A207583}" type="presParOf" srcId="{3531ED46-1C26-4C1D-AFD7-7FAD63087FAC}" destId="{B2E9A9C3-5748-47BA-BACB-CA683F3E98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01F340-F1A0-4093-B6A3-E2FF2012B432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B961D-B927-4FF2-9361-63557D1A9257}">
      <dgm:prSet phldrT="[Text]"/>
      <dgm:spPr/>
      <dgm:t>
        <a:bodyPr lIns="0" tIns="0" rIns="0" bIns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Collaborative Environment</a:t>
          </a: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Shared Resources</a:t>
          </a:r>
        </a:p>
      </dgm:t>
    </dgm:pt>
    <dgm:pt modelId="{293E7DE4-9B7C-49F9-B3FD-780A66505E18}" type="parTrans" cxnId="{3E586F6C-C66C-4B4B-99CC-19DAA15CB6B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ED646-9A5D-4D8D-BBEA-3D1595950469}" type="sibTrans" cxnId="{3E586F6C-C66C-4B4B-99CC-19DAA15CB6B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24B45-3CB3-49C2-B43D-61A75474A575}">
      <dgm:prSet phldrT="[Text]"/>
      <dgm:spPr/>
      <dgm:t>
        <a:bodyPr lIns="0" tIns="0" rIns="0" bIns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Coaching &amp; Mentoring</a:t>
          </a:r>
        </a:p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Cross-Training</a:t>
          </a:r>
        </a:p>
      </dgm:t>
    </dgm:pt>
    <dgm:pt modelId="{32FD0C35-D733-4FB5-97D3-84BB59642094}" type="parTrans" cxnId="{C4C574FA-F46C-4954-8D57-E8A2A963D8D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FD741-9806-44AF-B3C1-AEBFBFBBB2F9}" type="sibTrans" cxnId="{C4C574FA-F46C-4954-8D57-E8A2A963D8D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45DC1-D712-427D-BA1A-9BA4366ACFDF}">
      <dgm:prSet phldrT="[Text]"/>
      <dgm:spPr/>
      <dgm:t>
        <a:bodyPr lIns="0" tIns="0" rIns="0" bIns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Work-Life Integration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Flexible Work Schedules</a:t>
          </a:r>
        </a:p>
      </dgm:t>
    </dgm:pt>
    <dgm:pt modelId="{70857ADE-05FF-4B8A-A7DE-4839B0B8FF79}" type="parTrans" cxnId="{C26C58A3-999C-42DB-B6EE-9D1F4D009DC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F2E77-1DB9-4895-9548-5E2BA9C55294}" type="sibTrans" cxnId="{C26C58A3-999C-42DB-B6EE-9D1F4D009DC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6B452-A94E-436B-A834-CB07B985DE1E}">
      <dgm:prSet phldrT="[Text]"/>
      <dgm:spPr/>
      <dgm:t>
        <a:bodyPr lIns="0" tIns="0" rIns="0" bIns="0"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Intelligent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Creating Opportunity</a:t>
          </a:r>
        </a:p>
      </dgm:t>
    </dgm:pt>
    <dgm:pt modelId="{AD2D97E0-5472-45B0-951E-E1F29F581A3D}" type="sibTrans" cxnId="{96641D55-A741-4101-B92E-B26C228EC6A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C7751-E3F5-42AF-96FF-CDFA09FA0ABE}" type="parTrans" cxnId="{96641D55-A741-4101-B92E-B26C228EC6A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7A88D-B514-4055-8A62-3E9D553B5808}" type="pres">
      <dgm:prSet presAssocID="{AE01F340-F1A0-4093-B6A3-E2FF2012B4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AB417B-FE0E-42B5-85FA-3E1B54647975}" type="pres">
      <dgm:prSet presAssocID="{883B961D-B927-4FF2-9361-63557D1A9257}" presName="vertOne" presStyleCnt="0"/>
      <dgm:spPr/>
    </dgm:pt>
    <dgm:pt modelId="{BD927D44-F702-4A8E-8BF6-425BF775C75B}" type="pres">
      <dgm:prSet presAssocID="{883B961D-B927-4FF2-9361-63557D1A9257}" presName="txOne" presStyleLbl="node0" presStyleIdx="0" presStyleCnt="4">
        <dgm:presLayoutVars>
          <dgm:chPref val="3"/>
        </dgm:presLayoutVars>
      </dgm:prSet>
      <dgm:spPr/>
    </dgm:pt>
    <dgm:pt modelId="{2E29BA3E-0779-480C-8F25-2F3BF41123C4}" type="pres">
      <dgm:prSet presAssocID="{883B961D-B927-4FF2-9361-63557D1A9257}" presName="horzOne" presStyleCnt="0"/>
      <dgm:spPr/>
    </dgm:pt>
    <dgm:pt modelId="{781B9A4A-8ED4-46A7-8866-61587E225CF1}" type="pres">
      <dgm:prSet presAssocID="{5F3ED646-9A5D-4D8D-BBEA-3D1595950469}" presName="sibSpaceOne" presStyleCnt="0"/>
      <dgm:spPr/>
    </dgm:pt>
    <dgm:pt modelId="{CCFFC937-DF75-42DF-95D9-116764ACE730}" type="pres">
      <dgm:prSet presAssocID="{BC06B452-A94E-436B-A834-CB07B985DE1E}" presName="vertOne" presStyleCnt="0"/>
      <dgm:spPr/>
    </dgm:pt>
    <dgm:pt modelId="{05D0A089-5AA8-4E92-BED9-D496EC64C4E3}" type="pres">
      <dgm:prSet presAssocID="{BC06B452-A94E-436B-A834-CB07B985DE1E}" presName="txOne" presStyleLbl="node0" presStyleIdx="1" presStyleCnt="4">
        <dgm:presLayoutVars>
          <dgm:chPref val="3"/>
        </dgm:presLayoutVars>
      </dgm:prSet>
      <dgm:spPr/>
    </dgm:pt>
    <dgm:pt modelId="{77048E2D-EF7F-4673-8789-D856CA119AF4}" type="pres">
      <dgm:prSet presAssocID="{BC06B452-A94E-436B-A834-CB07B985DE1E}" presName="horzOne" presStyleCnt="0"/>
      <dgm:spPr/>
    </dgm:pt>
    <dgm:pt modelId="{A3EBA4F3-B703-4330-A100-BB3BC2C15665}" type="pres">
      <dgm:prSet presAssocID="{AD2D97E0-5472-45B0-951E-E1F29F581A3D}" presName="sibSpaceOne" presStyleCnt="0"/>
      <dgm:spPr/>
    </dgm:pt>
    <dgm:pt modelId="{D7BB0923-D9B9-45DA-9707-EDB3C081FE20}" type="pres">
      <dgm:prSet presAssocID="{C2F24B45-3CB3-49C2-B43D-61A75474A575}" presName="vertOne" presStyleCnt="0"/>
      <dgm:spPr/>
    </dgm:pt>
    <dgm:pt modelId="{80F23959-C45F-4DAE-9929-B7EA9F831070}" type="pres">
      <dgm:prSet presAssocID="{C2F24B45-3CB3-49C2-B43D-61A75474A575}" presName="txOne" presStyleLbl="node0" presStyleIdx="2" presStyleCnt="4">
        <dgm:presLayoutVars>
          <dgm:chPref val="3"/>
        </dgm:presLayoutVars>
      </dgm:prSet>
      <dgm:spPr/>
    </dgm:pt>
    <dgm:pt modelId="{526274AC-B33A-4EDA-904D-BDDE7791ABEF}" type="pres">
      <dgm:prSet presAssocID="{C2F24B45-3CB3-49C2-B43D-61A75474A575}" presName="horzOne" presStyleCnt="0"/>
      <dgm:spPr/>
    </dgm:pt>
    <dgm:pt modelId="{69201A75-A994-4CD1-B305-957D9CFAB97B}" type="pres">
      <dgm:prSet presAssocID="{952FD741-9806-44AF-B3C1-AEBFBFBBB2F9}" presName="sibSpaceOne" presStyleCnt="0"/>
      <dgm:spPr/>
    </dgm:pt>
    <dgm:pt modelId="{078162D7-8793-4BFE-A793-95279A142AB4}" type="pres">
      <dgm:prSet presAssocID="{90345DC1-D712-427D-BA1A-9BA4366ACFDF}" presName="vertOne" presStyleCnt="0"/>
      <dgm:spPr/>
    </dgm:pt>
    <dgm:pt modelId="{4C25A35C-B483-4DDA-A1CD-3E6EC7B58B49}" type="pres">
      <dgm:prSet presAssocID="{90345DC1-D712-427D-BA1A-9BA4366ACFDF}" presName="txOne" presStyleLbl="node0" presStyleIdx="3" presStyleCnt="4">
        <dgm:presLayoutVars>
          <dgm:chPref val="3"/>
        </dgm:presLayoutVars>
      </dgm:prSet>
      <dgm:spPr/>
    </dgm:pt>
    <dgm:pt modelId="{CC8E6A07-1738-4433-A26E-0770525D9FDD}" type="pres">
      <dgm:prSet presAssocID="{90345DC1-D712-427D-BA1A-9BA4366ACFDF}" presName="horzOne" presStyleCnt="0"/>
      <dgm:spPr/>
    </dgm:pt>
  </dgm:ptLst>
  <dgm:cxnLst>
    <dgm:cxn modelId="{0B711008-DDB9-45FA-94BE-2D105FFC266B}" type="presOf" srcId="{AE01F340-F1A0-4093-B6A3-E2FF2012B432}" destId="{F187A88D-B514-4055-8A62-3E9D553B5808}" srcOrd="0" destOrd="0" presId="urn:microsoft.com/office/officeart/2005/8/layout/architecture"/>
    <dgm:cxn modelId="{3E586F6C-C66C-4B4B-99CC-19DAA15CB6B6}" srcId="{AE01F340-F1A0-4093-B6A3-E2FF2012B432}" destId="{883B961D-B927-4FF2-9361-63557D1A9257}" srcOrd="0" destOrd="0" parTransId="{293E7DE4-9B7C-49F9-B3FD-780A66505E18}" sibTransId="{5F3ED646-9A5D-4D8D-BBEA-3D1595950469}"/>
    <dgm:cxn modelId="{B0A0A34C-35B5-4993-9CEF-558AE26AEA78}" type="presOf" srcId="{883B961D-B927-4FF2-9361-63557D1A9257}" destId="{BD927D44-F702-4A8E-8BF6-425BF775C75B}" srcOrd="0" destOrd="0" presId="urn:microsoft.com/office/officeart/2005/8/layout/architecture"/>
    <dgm:cxn modelId="{A2B1D473-822C-4A3D-870A-2CA6FA9C0BEA}" type="presOf" srcId="{C2F24B45-3CB3-49C2-B43D-61A75474A575}" destId="{80F23959-C45F-4DAE-9929-B7EA9F831070}" srcOrd="0" destOrd="0" presId="urn:microsoft.com/office/officeart/2005/8/layout/architecture"/>
    <dgm:cxn modelId="{96641D55-A741-4101-B92E-B26C228EC6A0}" srcId="{AE01F340-F1A0-4093-B6A3-E2FF2012B432}" destId="{BC06B452-A94E-436B-A834-CB07B985DE1E}" srcOrd="1" destOrd="0" parTransId="{632C7751-E3F5-42AF-96FF-CDFA09FA0ABE}" sibTransId="{AD2D97E0-5472-45B0-951E-E1F29F581A3D}"/>
    <dgm:cxn modelId="{63B8CD56-3AF1-455C-92CD-71D9A957B531}" type="presOf" srcId="{90345DC1-D712-427D-BA1A-9BA4366ACFDF}" destId="{4C25A35C-B483-4DDA-A1CD-3E6EC7B58B49}" srcOrd="0" destOrd="0" presId="urn:microsoft.com/office/officeart/2005/8/layout/architecture"/>
    <dgm:cxn modelId="{43A3D49A-BE65-4D54-B3B4-E5C517E66047}" type="presOf" srcId="{BC06B452-A94E-436B-A834-CB07B985DE1E}" destId="{05D0A089-5AA8-4E92-BED9-D496EC64C4E3}" srcOrd="0" destOrd="0" presId="urn:microsoft.com/office/officeart/2005/8/layout/architecture"/>
    <dgm:cxn modelId="{C26C58A3-999C-42DB-B6EE-9D1F4D009DCF}" srcId="{AE01F340-F1A0-4093-B6A3-E2FF2012B432}" destId="{90345DC1-D712-427D-BA1A-9BA4366ACFDF}" srcOrd="3" destOrd="0" parTransId="{70857ADE-05FF-4B8A-A7DE-4839B0B8FF79}" sibTransId="{21CF2E77-1DB9-4895-9548-5E2BA9C55294}"/>
    <dgm:cxn modelId="{C4C574FA-F46C-4954-8D57-E8A2A963D8D4}" srcId="{AE01F340-F1A0-4093-B6A3-E2FF2012B432}" destId="{C2F24B45-3CB3-49C2-B43D-61A75474A575}" srcOrd="2" destOrd="0" parTransId="{32FD0C35-D733-4FB5-97D3-84BB59642094}" sibTransId="{952FD741-9806-44AF-B3C1-AEBFBFBBB2F9}"/>
    <dgm:cxn modelId="{B786783F-4D51-4EEC-825C-877214C80D3A}" type="presParOf" srcId="{F187A88D-B514-4055-8A62-3E9D553B5808}" destId="{3FAB417B-FE0E-42B5-85FA-3E1B54647975}" srcOrd="0" destOrd="0" presId="urn:microsoft.com/office/officeart/2005/8/layout/architecture"/>
    <dgm:cxn modelId="{3108323C-ECF8-4F96-9FF5-7C51D161B0C6}" type="presParOf" srcId="{3FAB417B-FE0E-42B5-85FA-3E1B54647975}" destId="{BD927D44-F702-4A8E-8BF6-425BF775C75B}" srcOrd="0" destOrd="0" presId="urn:microsoft.com/office/officeart/2005/8/layout/architecture"/>
    <dgm:cxn modelId="{BFF16AFA-CF18-435D-89E8-41E43BBD1542}" type="presParOf" srcId="{3FAB417B-FE0E-42B5-85FA-3E1B54647975}" destId="{2E29BA3E-0779-480C-8F25-2F3BF41123C4}" srcOrd="1" destOrd="0" presId="urn:microsoft.com/office/officeart/2005/8/layout/architecture"/>
    <dgm:cxn modelId="{EA230D90-FE0E-45F1-953D-78D2CCA61D4B}" type="presParOf" srcId="{F187A88D-B514-4055-8A62-3E9D553B5808}" destId="{781B9A4A-8ED4-46A7-8866-61587E225CF1}" srcOrd="1" destOrd="0" presId="urn:microsoft.com/office/officeart/2005/8/layout/architecture"/>
    <dgm:cxn modelId="{49A28190-20FA-492C-BAA3-BF6E601A26D5}" type="presParOf" srcId="{F187A88D-B514-4055-8A62-3E9D553B5808}" destId="{CCFFC937-DF75-42DF-95D9-116764ACE730}" srcOrd="2" destOrd="0" presId="urn:microsoft.com/office/officeart/2005/8/layout/architecture"/>
    <dgm:cxn modelId="{0E14CF5C-C99E-4FC4-A2A6-5BD157A9C0FC}" type="presParOf" srcId="{CCFFC937-DF75-42DF-95D9-116764ACE730}" destId="{05D0A089-5AA8-4E92-BED9-D496EC64C4E3}" srcOrd="0" destOrd="0" presId="urn:microsoft.com/office/officeart/2005/8/layout/architecture"/>
    <dgm:cxn modelId="{612A67A4-A98A-41DD-9F88-9672F88F4B54}" type="presParOf" srcId="{CCFFC937-DF75-42DF-95D9-116764ACE730}" destId="{77048E2D-EF7F-4673-8789-D856CA119AF4}" srcOrd="1" destOrd="0" presId="urn:microsoft.com/office/officeart/2005/8/layout/architecture"/>
    <dgm:cxn modelId="{57B57976-5CEC-4652-925C-BBB0872CCBF9}" type="presParOf" srcId="{F187A88D-B514-4055-8A62-3E9D553B5808}" destId="{A3EBA4F3-B703-4330-A100-BB3BC2C15665}" srcOrd="3" destOrd="0" presId="urn:microsoft.com/office/officeart/2005/8/layout/architecture"/>
    <dgm:cxn modelId="{CBB970C9-250C-4799-AD70-1CEDED132D06}" type="presParOf" srcId="{F187A88D-B514-4055-8A62-3E9D553B5808}" destId="{D7BB0923-D9B9-45DA-9707-EDB3C081FE20}" srcOrd="4" destOrd="0" presId="urn:microsoft.com/office/officeart/2005/8/layout/architecture"/>
    <dgm:cxn modelId="{18682BEA-6141-43A8-B807-6FD7C38BF6FE}" type="presParOf" srcId="{D7BB0923-D9B9-45DA-9707-EDB3C081FE20}" destId="{80F23959-C45F-4DAE-9929-B7EA9F831070}" srcOrd="0" destOrd="0" presId="urn:microsoft.com/office/officeart/2005/8/layout/architecture"/>
    <dgm:cxn modelId="{046D599A-4C66-4D5B-A7A0-46B1516ABE5B}" type="presParOf" srcId="{D7BB0923-D9B9-45DA-9707-EDB3C081FE20}" destId="{526274AC-B33A-4EDA-904D-BDDE7791ABEF}" srcOrd="1" destOrd="0" presId="urn:microsoft.com/office/officeart/2005/8/layout/architecture"/>
    <dgm:cxn modelId="{BEB9363B-22C9-4130-9603-AE768B0CE23B}" type="presParOf" srcId="{F187A88D-B514-4055-8A62-3E9D553B5808}" destId="{69201A75-A994-4CD1-B305-957D9CFAB97B}" srcOrd="5" destOrd="0" presId="urn:microsoft.com/office/officeart/2005/8/layout/architecture"/>
    <dgm:cxn modelId="{33C35FE8-F5A0-446D-8987-C1A61FCEE2D2}" type="presParOf" srcId="{F187A88D-B514-4055-8A62-3E9D553B5808}" destId="{078162D7-8793-4BFE-A793-95279A142AB4}" srcOrd="6" destOrd="0" presId="urn:microsoft.com/office/officeart/2005/8/layout/architecture"/>
    <dgm:cxn modelId="{3B0F1120-11D2-40E6-A6EF-64A9F58735A9}" type="presParOf" srcId="{078162D7-8793-4BFE-A793-95279A142AB4}" destId="{4C25A35C-B483-4DDA-A1CD-3E6EC7B58B49}" srcOrd="0" destOrd="0" presId="urn:microsoft.com/office/officeart/2005/8/layout/architecture"/>
    <dgm:cxn modelId="{7B2CEE68-ECD4-4191-91D1-E155DE1A8103}" type="presParOf" srcId="{078162D7-8793-4BFE-A793-95279A142AB4}" destId="{CC8E6A07-1738-4433-A26E-0770525D9FD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E3C055-B9B3-4630-AB68-6077D3D29F6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B38A8-4600-4595-841C-D764BCADE433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GOOD</a:t>
          </a:r>
        </a:p>
      </dgm:t>
    </dgm:pt>
    <dgm:pt modelId="{61ED9C45-00C5-425E-9DC9-325529602438}" type="parTrans" cxnId="{FC291043-9548-488B-AEF0-08B56742B3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47508-A7D4-426F-ADC5-28FAC37F6EB9}" type="sibTrans" cxnId="{FC291043-9548-488B-AEF0-08B56742B3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6C75A-0B53-4F15-8865-10A7ADE0B5AC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Shift to Design-Build &amp; IPD</a:t>
          </a:r>
        </a:p>
      </dgm:t>
    </dgm:pt>
    <dgm:pt modelId="{D76E10CA-EA9B-4969-A207-137ECD1F0EF9}" type="parTrans" cxnId="{C7B5CC5F-C6C0-4048-8E5A-9A8596D11A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56744-38F2-4494-91BD-F8BF4EAF1772}" type="sibTrans" cxnId="{C7B5CC5F-C6C0-4048-8E5A-9A8596D11A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36948-443C-4875-91D5-A2058509979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</a:t>
          </a:r>
        </a:p>
      </dgm:t>
    </dgm:pt>
    <dgm:pt modelId="{EA22E80D-9FB7-4076-AFEB-EA4A54ADDF3E}" type="parTrans" cxnId="{C554378F-C74A-4DD9-BE22-4620C82D21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2D666-D13F-491E-A87B-2A3EDEC2F2E0}" type="sibTrans" cxnId="{C554378F-C74A-4DD9-BE22-4620C82D21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8C72-D5F3-49DE-B342-1EC25D5897A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Flat Public Sectors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0ED1A-C435-4AA6-A7AB-08E9F09CF76D}" type="parTrans" cxnId="{844454D0-C6CD-47A4-A7EC-368225D59A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047C3-1D87-4476-8B3A-AFFBD295C781}" type="sibTrans" cxnId="{844454D0-C6CD-47A4-A7EC-368225D59A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93411-2359-4969-93A0-EE5AD6DFF05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Tariff Tax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230FC-183F-4071-AA86-586A0DE9A6A1}" type="parTrans" cxnId="{E66F214A-8DA3-4EAE-AF48-6B58CC75FF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760B7-3130-4698-A017-CC39D6C14D10}" type="sibTrans" cxnId="{E66F214A-8DA3-4EAE-AF48-6B58CC75FF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746CB-AC79-444F-A712-0166BE410A0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UGLY</a:t>
          </a:r>
        </a:p>
      </dgm:t>
    </dgm:pt>
    <dgm:pt modelId="{6EFF093D-50EF-4A58-8778-241CACA3C1CE}" type="parTrans" cxnId="{53D71921-581E-48E1-8F83-35C605618E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96AF0-1ABA-4A7C-9E67-014AFB80D102}" type="sibTrans" cxnId="{53D71921-581E-48E1-8F83-35C605618E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5BB37-D5AB-4DB0-A62F-9962F7C3874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Lack of Skilled Workers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A7763-B9B1-462F-90F8-1C5AC2697801}" type="parTrans" cxnId="{934B7129-ED84-4764-AB0F-EC0972C14F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1FE69-15A6-4C24-9459-230D82172F31}" type="sibTrans" cxnId="{934B7129-ED84-4764-AB0F-EC0972C14F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E3CB7-1AD4-43B1-878A-E2CE7FB8EDE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Construction Cost Escalation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F6734-A18D-4C02-9B3B-A69ABD038979}" type="parTrans" cxnId="{D0E07F88-B9B8-451E-BF88-AF46F6D90D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A3A60-719B-4E10-A439-A4484E0ED484}" type="sibTrans" cxnId="{D0E07F88-B9B8-451E-BF88-AF46F6D90D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92DE4-E53C-425B-9E51-B10314172342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Booming Private Sectors</a:t>
          </a:r>
        </a:p>
      </dgm:t>
    </dgm:pt>
    <dgm:pt modelId="{62BF1A16-BA5C-4A6F-BB6A-0B10C646D0F4}" type="parTrans" cxnId="{4B0E55FD-F945-4DBC-BB20-68616EA27D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94B49-662E-42FE-89EA-7B8C291ACDBF}" type="sibTrans" cxnId="{4B0E55FD-F945-4DBC-BB20-68616EA27D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2776D-EEED-4AB8-921F-0591B15ADDA5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Mergers &amp; Acquisitions</a:t>
          </a:r>
        </a:p>
      </dgm:t>
    </dgm:pt>
    <dgm:pt modelId="{90CC7650-A7DF-4056-9CA4-B1372C77B3F0}" type="parTrans" cxnId="{5FBF2A96-4497-4A3E-8A9E-81F79EE5B5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81E8B-E0B8-42AE-B1AA-AB93AF7DABAA}" type="sibTrans" cxnId="{5FBF2A96-4497-4A3E-8A9E-81F79EE5B5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258AC-59DC-4A98-9F80-CDE44268E7AE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</a:p>
      </dgm:t>
    </dgm:pt>
    <dgm:pt modelId="{49A8C168-0D2B-443B-8A7A-8AA911A10D3F}" type="parTrans" cxnId="{9A750A16-6E9F-4DC8-B90A-815984D71A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0D986-1324-439F-AE21-469EEADB57B5}" type="sibTrans" cxnId="{9A750A16-6E9F-4DC8-B90A-815984D71A7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E5CE6-AB5A-4A28-9597-D4DC98B0449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Delayed Leadership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Transitions</a:t>
          </a:r>
        </a:p>
      </dgm:t>
    </dgm:pt>
    <dgm:pt modelId="{FBAFD50A-7BFB-4ABA-A278-9F722386BBDB}" type="parTrans" cxnId="{E24F9B32-1719-4DD6-B9F7-CD3957986D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67333-A0C0-40A4-A0E3-08EB736FC368}" type="sibTrans" cxnId="{E24F9B32-1719-4DD6-B9F7-CD3957986D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C620B-4F90-4DB2-8572-1E2417C02F1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Rise in Legal Activity</a:t>
          </a:r>
        </a:p>
      </dgm:t>
    </dgm:pt>
    <dgm:pt modelId="{66EE736F-3C6A-43F7-845E-F140A3B3D6EA}" type="parTrans" cxnId="{65B71988-A9CA-45CC-B0C5-4F1BDAB7E5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80418-AEAB-48E1-A0C1-838936C0CBF8}" type="sibTrans" cxnId="{65B71988-A9CA-45CC-B0C5-4F1BDAB7E5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E3656-872F-4F9A-B3DC-FF61F481625E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Value Adds: Sec 179D &amp;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R&amp;D Tax Credits</a:t>
          </a:r>
        </a:p>
      </dgm:t>
    </dgm:pt>
    <dgm:pt modelId="{ED8A9F30-4EFA-40B6-93B8-ABDBFA7822F3}" type="parTrans" cxnId="{6CCA475A-8098-4413-A7EE-34C46810406E}">
      <dgm:prSet/>
      <dgm:spPr/>
      <dgm:t>
        <a:bodyPr/>
        <a:lstStyle/>
        <a:p>
          <a:endParaRPr lang="en-US"/>
        </a:p>
      </dgm:t>
    </dgm:pt>
    <dgm:pt modelId="{1E6C9879-D08E-4C5D-983E-116BF93EE8C8}" type="sibTrans" cxnId="{6CCA475A-8098-4413-A7EE-34C46810406E}">
      <dgm:prSet/>
      <dgm:spPr/>
      <dgm:t>
        <a:bodyPr/>
        <a:lstStyle/>
        <a:p>
          <a:endParaRPr lang="en-US"/>
        </a:p>
      </dgm:t>
    </dgm:pt>
    <dgm:pt modelId="{38582D47-D85B-4E4A-8483-88D943965E84}" type="pres">
      <dgm:prSet presAssocID="{43E3C055-B9B3-4630-AB68-6077D3D29F60}" presName="Name0" presStyleCnt="0">
        <dgm:presLayoutVars>
          <dgm:dir/>
          <dgm:resizeHandles val="exact"/>
        </dgm:presLayoutVars>
      </dgm:prSet>
      <dgm:spPr/>
    </dgm:pt>
    <dgm:pt modelId="{BFD4943E-3459-4AB6-953E-EA4A6EE38C2E}" type="pres">
      <dgm:prSet presAssocID="{D3CB38A8-4600-4595-841C-D764BCADE433}" presName="node" presStyleLbl="node1" presStyleIdx="0" presStyleCnt="3">
        <dgm:presLayoutVars>
          <dgm:bulletEnabled val="1"/>
        </dgm:presLayoutVars>
      </dgm:prSet>
      <dgm:spPr/>
    </dgm:pt>
    <dgm:pt modelId="{99493D0F-BD11-4FE6-BE93-611FF432C514}" type="pres">
      <dgm:prSet presAssocID="{BF447508-A7D4-426F-ADC5-28FAC37F6EB9}" presName="sibTrans" presStyleCnt="0"/>
      <dgm:spPr/>
    </dgm:pt>
    <dgm:pt modelId="{9B8E4F25-E65E-46A6-829A-C9F96145AF88}" type="pres">
      <dgm:prSet presAssocID="{83F36948-443C-4875-91D5-A20585099793}" presName="node" presStyleLbl="node1" presStyleIdx="1" presStyleCnt="3">
        <dgm:presLayoutVars>
          <dgm:bulletEnabled val="1"/>
        </dgm:presLayoutVars>
      </dgm:prSet>
      <dgm:spPr/>
    </dgm:pt>
    <dgm:pt modelId="{CE5CAC29-20A6-4EC2-8DA1-158AB1B58F5B}" type="pres">
      <dgm:prSet presAssocID="{3642D666-D13F-491E-A87B-2A3EDEC2F2E0}" presName="sibTrans" presStyleCnt="0"/>
      <dgm:spPr/>
    </dgm:pt>
    <dgm:pt modelId="{7BF7B465-6E44-4B0C-BBEC-410B653C1213}" type="pres">
      <dgm:prSet presAssocID="{B0A746CB-AC79-444F-A712-0166BE410A0F}" presName="node" presStyleLbl="node1" presStyleIdx="2" presStyleCnt="3">
        <dgm:presLayoutVars>
          <dgm:bulletEnabled val="1"/>
        </dgm:presLayoutVars>
      </dgm:prSet>
      <dgm:spPr/>
    </dgm:pt>
  </dgm:ptLst>
  <dgm:cxnLst>
    <dgm:cxn modelId="{9A750A16-6E9F-4DC8-B90A-815984D71A7F}" srcId="{D3CB38A8-4600-4595-841C-D764BCADE433}" destId="{4BF258AC-59DC-4A98-9F80-CDE44268E7AE}" srcOrd="3" destOrd="0" parTransId="{49A8C168-0D2B-443B-8A7A-8AA911A10D3F}" sibTransId="{7CC0D986-1324-439F-AE21-469EEADB57B5}"/>
    <dgm:cxn modelId="{1AAFE817-FBD9-429D-B9BF-6D8FC3E545AA}" type="presOf" srcId="{43E3C055-B9B3-4630-AB68-6077D3D29F60}" destId="{38582D47-D85B-4E4A-8483-88D943965E84}" srcOrd="0" destOrd="0" presId="urn:microsoft.com/office/officeart/2005/8/layout/hList6"/>
    <dgm:cxn modelId="{53D71921-581E-48E1-8F83-35C605618ECA}" srcId="{43E3C055-B9B3-4630-AB68-6077D3D29F60}" destId="{B0A746CB-AC79-444F-A712-0166BE410A0F}" srcOrd="2" destOrd="0" parTransId="{6EFF093D-50EF-4A58-8778-241CACA3C1CE}" sibTransId="{2E096AF0-1ABA-4A7C-9E67-014AFB80D102}"/>
    <dgm:cxn modelId="{934B7129-ED84-4764-AB0F-EC0972C14FFC}" srcId="{B0A746CB-AC79-444F-A712-0166BE410A0F}" destId="{B955BB37-D5AB-4DB0-A62F-9962F7C38741}" srcOrd="0" destOrd="0" parTransId="{D61A7763-B9B1-462F-90F8-1C5AC2697801}" sibTransId="{4BA1FE69-15A6-4C24-9459-230D82172F31}"/>
    <dgm:cxn modelId="{E24F9B32-1719-4DD6-B9F7-CD3957986D16}" srcId="{83F36948-443C-4875-91D5-A20585099793}" destId="{032E5CE6-AB5A-4A28-9597-D4DC98B04494}" srcOrd="2" destOrd="0" parTransId="{FBAFD50A-7BFB-4ABA-A278-9F722386BBDB}" sibTransId="{37E67333-A0C0-40A4-A0E3-08EB736FC368}"/>
    <dgm:cxn modelId="{1BE3FA33-22C2-4ECE-9073-CFBD3639C483}" type="presOf" srcId="{C8638C72-D5F3-49DE-B342-1EC25D5897A3}" destId="{9B8E4F25-E65E-46A6-829A-C9F96145AF88}" srcOrd="0" destOrd="1" presId="urn:microsoft.com/office/officeart/2005/8/layout/hList6"/>
    <dgm:cxn modelId="{08549738-ACBA-4F7A-A6ED-E0B634EE16C5}" type="presOf" srcId="{5512776D-EEED-4AB8-921F-0591B15ADDA5}" destId="{BFD4943E-3459-4AB6-953E-EA4A6EE38C2E}" srcOrd="0" destOrd="3" presId="urn:microsoft.com/office/officeart/2005/8/layout/hList6"/>
    <dgm:cxn modelId="{46F4D639-0FAF-4985-867E-D4905ACBD155}" type="presOf" srcId="{4BF258AC-59DC-4A98-9F80-CDE44268E7AE}" destId="{BFD4943E-3459-4AB6-953E-EA4A6EE38C2E}" srcOrd="0" destOrd="4" presId="urn:microsoft.com/office/officeart/2005/8/layout/hList6"/>
    <dgm:cxn modelId="{82152F3C-DA1C-48CC-A9FD-8D459277DE8E}" type="presOf" srcId="{89A6C75A-0B53-4F15-8865-10A7ADE0B5AC}" destId="{BFD4943E-3459-4AB6-953E-EA4A6EE38C2E}" srcOrd="0" destOrd="2" presId="urn:microsoft.com/office/officeart/2005/8/layout/hList6"/>
    <dgm:cxn modelId="{C7B5CC5F-C6C0-4048-8E5A-9A8596D11A84}" srcId="{D3CB38A8-4600-4595-841C-D764BCADE433}" destId="{89A6C75A-0B53-4F15-8865-10A7ADE0B5AC}" srcOrd="1" destOrd="0" parTransId="{D76E10CA-EA9B-4969-A207-137ECD1F0EF9}" sibTransId="{E6756744-38F2-4494-91BD-F8BF4EAF1772}"/>
    <dgm:cxn modelId="{FC291043-9548-488B-AEF0-08B56742B319}" srcId="{43E3C055-B9B3-4630-AB68-6077D3D29F60}" destId="{D3CB38A8-4600-4595-841C-D764BCADE433}" srcOrd="0" destOrd="0" parTransId="{61ED9C45-00C5-425E-9DC9-325529602438}" sibTransId="{BF447508-A7D4-426F-ADC5-28FAC37F6EB9}"/>
    <dgm:cxn modelId="{A24AA647-D36A-4557-A4F1-806ED6B3C55C}" type="presOf" srcId="{A7FE3CB7-1AD4-43B1-878A-E2CE7FB8EDEC}" destId="{7BF7B465-6E44-4B0C-BBEC-410B653C1213}" srcOrd="0" destOrd="2" presId="urn:microsoft.com/office/officeart/2005/8/layout/hList6"/>
    <dgm:cxn modelId="{03829248-2D9F-405C-9992-8ED9034AD67A}" type="presOf" srcId="{FA492DE4-E53C-425B-9E51-B10314172342}" destId="{BFD4943E-3459-4AB6-953E-EA4A6EE38C2E}" srcOrd="0" destOrd="1" presId="urn:microsoft.com/office/officeart/2005/8/layout/hList6"/>
    <dgm:cxn modelId="{E66F214A-8DA3-4EAE-AF48-6B58CC75FF76}" srcId="{83F36948-443C-4875-91D5-A20585099793}" destId="{30993411-2359-4969-93A0-EE5AD6DFF054}" srcOrd="1" destOrd="0" parTransId="{41C230FC-183F-4071-AA86-586A0DE9A6A1}" sibTransId="{EF7760B7-3130-4698-A017-CC39D6C14D10}"/>
    <dgm:cxn modelId="{6CCA475A-8098-4413-A7EE-34C46810406E}" srcId="{D3CB38A8-4600-4595-841C-D764BCADE433}" destId="{DE3E3656-872F-4F9A-B3DC-FF61F481625E}" srcOrd="4" destOrd="0" parTransId="{ED8A9F30-4EFA-40B6-93B8-ABDBFA7822F3}" sibTransId="{1E6C9879-D08E-4C5D-983E-116BF93EE8C8}"/>
    <dgm:cxn modelId="{65B71988-A9CA-45CC-B0C5-4F1BDAB7E569}" srcId="{B0A746CB-AC79-444F-A712-0166BE410A0F}" destId="{852C620B-4F90-4DB2-8572-1E2417C02F17}" srcOrd="2" destOrd="0" parTransId="{66EE736F-3C6A-43F7-845E-F140A3B3D6EA}" sibTransId="{C7C80418-AEAB-48E1-A0C1-838936C0CBF8}"/>
    <dgm:cxn modelId="{4CA31B88-9A99-4E30-9736-D9D13F2B1B55}" type="presOf" srcId="{B0A746CB-AC79-444F-A712-0166BE410A0F}" destId="{7BF7B465-6E44-4B0C-BBEC-410B653C1213}" srcOrd="0" destOrd="0" presId="urn:microsoft.com/office/officeart/2005/8/layout/hList6"/>
    <dgm:cxn modelId="{D0E07F88-B9B8-451E-BF88-AF46F6D90DBF}" srcId="{B0A746CB-AC79-444F-A712-0166BE410A0F}" destId="{A7FE3CB7-1AD4-43B1-878A-E2CE7FB8EDEC}" srcOrd="1" destOrd="0" parTransId="{3F8F6734-A18D-4C02-9B3B-A69ABD038979}" sibTransId="{C66A3A60-719B-4E10-A439-A4484E0ED484}"/>
    <dgm:cxn modelId="{C554378F-C74A-4DD9-BE22-4620C82D2147}" srcId="{43E3C055-B9B3-4630-AB68-6077D3D29F60}" destId="{83F36948-443C-4875-91D5-A20585099793}" srcOrd="1" destOrd="0" parTransId="{EA22E80D-9FB7-4076-AFEB-EA4A54ADDF3E}" sibTransId="{3642D666-D13F-491E-A87B-2A3EDEC2F2E0}"/>
    <dgm:cxn modelId="{5FBF2A96-4497-4A3E-8A9E-81F79EE5B5D2}" srcId="{D3CB38A8-4600-4595-841C-D764BCADE433}" destId="{5512776D-EEED-4AB8-921F-0591B15ADDA5}" srcOrd="2" destOrd="0" parTransId="{90CC7650-A7DF-4056-9CA4-B1372C77B3F0}" sibTransId="{64881E8B-E0B8-42AE-B1AA-AB93AF7DABAA}"/>
    <dgm:cxn modelId="{E24FD1CE-5CE8-480B-83C6-5159D82ACC59}" type="presOf" srcId="{30993411-2359-4969-93A0-EE5AD6DFF054}" destId="{9B8E4F25-E65E-46A6-829A-C9F96145AF88}" srcOrd="0" destOrd="2" presId="urn:microsoft.com/office/officeart/2005/8/layout/hList6"/>
    <dgm:cxn modelId="{40B51DD0-CF14-4D4E-B29B-CEE6CD82AE88}" type="presOf" srcId="{DE3E3656-872F-4F9A-B3DC-FF61F481625E}" destId="{BFD4943E-3459-4AB6-953E-EA4A6EE38C2E}" srcOrd="0" destOrd="5" presId="urn:microsoft.com/office/officeart/2005/8/layout/hList6"/>
    <dgm:cxn modelId="{844454D0-C6CD-47A4-A7EC-368225D59A40}" srcId="{83F36948-443C-4875-91D5-A20585099793}" destId="{C8638C72-D5F3-49DE-B342-1EC25D5897A3}" srcOrd="0" destOrd="0" parTransId="{0BD0ED1A-C435-4AA6-A7AB-08E9F09CF76D}" sibTransId="{9CA047C3-1D87-4476-8B3A-AFFBD295C781}"/>
    <dgm:cxn modelId="{335CB2D1-E4BA-4A01-AC81-D69BAA235B99}" type="presOf" srcId="{032E5CE6-AB5A-4A28-9597-D4DC98B04494}" destId="{9B8E4F25-E65E-46A6-829A-C9F96145AF88}" srcOrd="0" destOrd="3" presId="urn:microsoft.com/office/officeart/2005/8/layout/hList6"/>
    <dgm:cxn modelId="{72081CD3-DF7A-49CF-81F2-F77191DF1DBD}" type="presOf" srcId="{852C620B-4F90-4DB2-8572-1E2417C02F17}" destId="{7BF7B465-6E44-4B0C-BBEC-410B653C1213}" srcOrd="0" destOrd="3" presId="urn:microsoft.com/office/officeart/2005/8/layout/hList6"/>
    <dgm:cxn modelId="{2DD7F9D9-778F-406A-BFB8-4331EDEA0E08}" type="presOf" srcId="{83F36948-443C-4875-91D5-A20585099793}" destId="{9B8E4F25-E65E-46A6-829A-C9F96145AF88}" srcOrd="0" destOrd="0" presId="urn:microsoft.com/office/officeart/2005/8/layout/hList6"/>
    <dgm:cxn modelId="{A5230FEA-194E-4F5C-9021-82AF47EA13C3}" type="presOf" srcId="{B955BB37-D5AB-4DB0-A62F-9962F7C38741}" destId="{7BF7B465-6E44-4B0C-BBEC-410B653C1213}" srcOrd="0" destOrd="1" presId="urn:microsoft.com/office/officeart/2005/8/layout/hList6"/>
    <dgm:cxn modelId="{5CDBCAFC-6396-41E2-B5CE-95127AFD8D9F}" type="presOf" srcId="{D3CB38A8-4600-4595-841C-D764BCADE433}" destId="{BFD4943E-3459-4AB6-953E-EA4A6EE38C2E}" srcOrd="0" destOrd="0" presId="urn:microsoft.com/office/officeart/2005/8/layout/hList6"/>
    <dgm:cxn modelId="{4B0E55FD-F945-4DBC-BB20-68616EA27DB3}" srcId="{D3CB38A8-4600-4595-841C-D764BCADE433}" destId="{FA492DE4-E53C-425B-9E51-B10314172342}" srcOrd="0" destOrd="0" parTransId="{62BF1A16-BA5C-4A6F-BB6A-0B10C646D0F4}" sibTransId="{98C94B49-662E-42FE-89EA-7B8C291ACDBF}"/>
    <dgm:cxn modelId="{73F59AA8-7680-4CCE-B6CB-A8570A94E43D}" type="presParOf" srcId="{38582D47-D85B-4E4A-8483-88D943965E84}" destId="{BFD4943E-3459-4AB6-953E-EA4A6EE38C2E}" srcOrd="0" destOrd="0" presId="urn:microsoft.com/office/officeart/2005/8/layout/hList6"/>
    <dgm:cxn modelId="{D5A8DB13-2E12-4CFD-9575-DF1DB6725A07}" type="presParOf" srcId="{38582D47-D85B-4E4A-8483-88D943965E84}" destId="{99493D0F-BD11-4FE6-BE93-611FF432C514}" srcOrd="1" destOrd="0" presId="urn:microsoft.com/office/officeart/2005/8/layout/hList6"/>
    <dgm:cxn modelId="{D7AA0F2D-75FB-4244-B470-7BA1CA93BDAE}" type="presParOf" srcId="{38582D47-D85B-4E4A-8483-88D943965E84}" destId="{9B8E4F25-E65E-46A6-829A-C9F96145AF88}" srcOrd="2" destOrd="0" presId="urn:microsoft.com/office/officeart/2005/8/layout/hList6"/>
    <dgm:cxn modelId="{6602231E-EA9C-4AF1-B37D-E5077BA3A7C1}" type="presParOf" srcId="{38582D47-D85B-4E4A-8483-88D943965E84}" destId="{CE5CAC29-20A6-4EC2-8DA1-158AB1B58F5B}" srcOrd="3" destOrd="0" presId="urn:microsoft.com/office/officeart/2005/8/layout/hList6"/>
    <dgm:cxn modelId="{CFB45BFA-898B-4EA2-B2EF-95509887F5AD}" type="presParOf" srcId="{38582D47-D85B-4E4A-8483-88D943965E84}" destId="{7BF7B465-6E44-4B0C-BBEC-410B653C12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0D0B24-E8B9-473C-A4B6-CBF3027B9AD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1DCA0-7A55-4BBC-91D0-1E91FDBA11A3}">
      <dgm:prSet phldrT="[Text]" custT="1"/>
      <dgm:spPr/>
      <dgm:t>
        <a:bodyPr lIns="0" tIns="0" rIns="0" bIns="0"/>
        <a:lstStyle/>
        <a:p>
          <a:r>
            <a:rPr lang="en-US" sz="1400" b="1" dirty="0"/>
            <a:t>Trimble &amp; GPS</a:t>
          </a:r>
        </a:p>
      </dgm:t>
    </dgm:pt>
    <dgm:pt modelId="{DD372470-26BB-4A46-A937-83C697B53643}" type="parTrans" cxnId="{861FB44E-74D7-4786-99A3-8E1AF71C7A3F}">
      <dgm:prSet custT="1"/>
      <dgm:spPr/>
      <dgm:t>
        <a:bodyPr/>
        <a:lstStyle/>
        <a:p>
          <a:endParaRPr lang="en-US" sz="700"/>
        </a:p>
      </dgm:t>
    </dgm:pt>
    <dgm:pt modelId="{EC3BBD90-9D2B-4F0E-84A8-9A3B9CCB0B98}" type="sibTrans" cxnId="{861FB44E-74D7-4786-99A3-8E1AF71C7A3F}">
      <dgm:prSet/>
      <dgm:spPr/>
      <dgm:t>
        <a:bodyPr/>
        <a:lstStyle/>
        <a:p>
          <a:endParaRPr lang="en-US" sz="2400"/>
        </a:p>
      </dgm:t>
    </dgm:pt>
    <dgm:pt modelId="{02449EC6-3997-49A1-847F-CF173E0DD500}">
      <dgm:prSet phldrT="[Text]" custT="1"/>
      <dgm:spPr/>
      <dgm:t>
        <a:bodyPr lIns="0" tIns="0" rIns="0" bIns="0"/>
        <a:lstStyle/>
        <a:p>
          <a:r>
            <a:rPr lang="en-US" sz="1400" b="1" dirty="0"/>
            <a:t>Drones</a:t>
          </a:r>
        </a:p>
      </dgm:t>
    </dgm:pt>
    <dgm:pt modelId="{721A9AC5-3627-48F4-9AF6-6478A09A44AF}" type="parTrans" cxnId="{F8070BCC-1AC3-477A-9715-8BF9745933AD}">
      <dgm:prSet custT="1"/>
      <dgm:spPr/>
      <dgm:t>
        <a:bodyPr/>
        <a:lstStyle/>
        <a:p>
          <a:endParaRPr lang="en-US" sz="700"/>
        </a:p>
      </dgm:t>
    </dgm:pt>
    <dgm:pt modelId="{F258465A-A425-4C6D-A9DE-F7027F29134D}" type="sibTrans" cxnId="{F8070BCC-1AC3-477A-9715-8BF9745933AD}">
      <dgm:prSet/>
      <dgm:spPr/>
      <dgm:t>
        <a:bodyPr/>
        <a:lstStyle/>
        <a:p>
          <a:endParaRPr lang="en-US" sz="2400"/>
        </a:p>
      </dgm:t>
    </dgm:pt>
    <dgm:pt modelId="{12B67160-7C90-4BA0-9FAE-0FFF19615587}">
      <dgm:prSet phldrT="[Text]" custT="1"/>
      <dgm:spPr/>
      <dgm:t>
        <a:bodyPr lIns="0" tIns="0" rIns="0" bIns="0"/>
        <a:lstStyle/>
        <a:p>
          <a:r>
            <a:rPr lang="en-US" sz="1400" b="1" dirty="0"/>
            <a:t>Automation</a:t>
          </a:r>
        </a:p>
      </dgm:t>
    </dgm:pt>
    <dgm:pt modelId="{748F4962-9054-4E93-ACE5-15FB4499F84E}" type="parTrans" cxnId="{5865F731-699F-49C7-9A63-84425AB11584}">
      <dgm:prSet custT="1"/>
      <dgm:spPr/>
      <dgm:t>
        <a:bodyPr/>
        <a:lstStyle/>
        <a:p>
          <a:endParaRPr lang="en-US" sz="700"/>
        </a:p>
      </dgm:t>
    </dgm:pt>
    <dgm:pt modelId="{6CF887B3-FCBB-4FFD-A32E-A603000A1781}" type="sibTrans" cxnId="{5865F731-699F-49C7-9A63-84425AB11584}">
      <dgm:prSet/>
      <dgm:spPr/>
      <dgm:t>
        <a:bodyPr/>
        <a:lstStyle/>
        <a:p>
          <a:endParaRPr lang="en-US" sz="2400"/>
        </a:p>
      </dgm:t>
    </dgm:pt>
    <dgm:pt modelId="{ED397C80-649C-4EE5-AEB0-FD8A4ABA366D}">
      <dgm:prSet phldrT="[Text]" custT="1"/>
      <dgm:spPr/>
      <dgm:t>
        <a:bodyPr lIns="0" tIns="0" rIns="0" bIns="0"/>
        <a:lstStyle/>
        <a:p>
          <a:r>
            <a:rPr lang="en-US" sz="1400" b="1" dirty="0"/>
            <a:t>Prefabrication</a:t>
          </a:r>
        </a:p>
      </dgm:t>
    </dgm:pt>
    <dgm:pt modelId="{931EE38B-86CD-4DCD-AA65-617B704CDFA2}" type="parTrans" cxnId="{FDC89403-2567-411D-B9A8-9698ACC25848}">
      <dgm:prSet custT="1"/>
      <dgm:spPr/>
      <dgm:t>
        <a:bodyPr/>
        <a:lstStyle/>
        <a:p>
          <a:endParaRPr lang="en-US" sz="700"/>
        </a:p>
      </dgm:t>
    </dgm:pt>
    <dgm:pt modelId="{EE30A9EA-C5F0-402D-9A50-E07FB15AD53B}" type="sibTrans" cxnId="{FDC89403-2567-411D-B9A8-9698ACC25848}">
      <dgm:prSet/>
      <dgm:spPr/>
      <dgm:t>
        <a:bodyPr/>
        <a:lstStyle/>
        <a:p>
          <a:endParaRPr lang="en-US" sz="2400"/>
        </a:p>
      </dgm:t>
    </dgm:pt>
    <dgm:pt modelId="{8AB5267D-2493-45CA-ADC6-DA5913C3EA8A}">
      <dgm:prSet phldrT="[Text]" custT="1"/>
      <dgm:spPr/>
      <dgm:t>
        <a:bodyPr lIns="0" tIns="0" rIns="0" bIns="0"/>
        <a:lstStyle/>
        <a:p>
          <a:r>
            <a:rPr lang="en-US" sz="1400" b="1" dirty="0"/>
            <a:t>BIM</a:t>
          </a:r>
        </a:p>
      </dgm:t>
    </dgm:pt>
    <dgm:pt modelId="{2DED3495-1245-45DD-82FD-BDF6DB42943D}" type="parTrans" cxnId="{8590E6F9-1BA7-48F0-ADDF-E7CDB046ABDB}">
      <dgm:prSet custT="1"/>
      <dgm:spPr/>
      <dgm:t>
        <a:bodyPr/>
        <a:lstStyle/>
        <a:p>
          <a:endParaRPr lang="en-US" sz="700"/>
        </a:p>
      </dgm:t>
    </dgm:pt>
    <dgm:pt modelId="{5321F10E-D4D3-4A89-A0A0-944D88E7C766}" type="sibTrans" cxnId="{8590E6F9-1BA7-48F0-ADDF-E7CDB046ABDB}">
      <dgm:prSet/>
      <dgm:spPr/>
      <dgm:t>
        <a:bodyPr/>
        <a:lstStyle/>
        <a:p>
          <a:endParaRPr lang="en-US" sz="2400"/>
        </a:p>
      </dgm:t>
    </dgm:pt>
    <dgm:pt modelId="{CA43218E-DB9B-4157-8CCE-DC57E41452D5}">
      <dgm:prSet phldrT="[Text]" custT="1"/>
      <dgm:spPr/>
      <dgm:t>
        <a:bodyPr lIns="0" tIns="0" rIns="0" bIns="0"/>
        <a:lstStyle/>
        <a:p>
          <a:r>
            <a:rPr lang="en-US" sz="1400" b="1" dirty="0"/>
            <a:t>VR &amp; AR</a:t>
          </a:r>
        </a:p>
      </dgm:t>
    </dgm:pt>
    <dgm:pt modelId="{DD520724-4AB0-4B11-9897-5BD73BAF6142}" type="parTrans" cxnId="{1440766A-5A8B-41D9-9099-9AD01BD37C4D}">
      <dgm:prSet custT="1"/>
      <dgm:spPr/>
      <dgm:t>
        <a:bodyPr/>
        <a:lstStyle/>
        <a:p>
          <a:endParaRPr lang="en-US" sz="700"/>
        </a:p>
      </dgm:t>
    </dgm:pt>
    <dgm:pt modelId="{56A20643-F869-41E0-8679-841AFE4F2059}" type="sibTrans" cxnId="{1440766A-5A8B-41D9-9099-9AD01BD37C4D}">
      <dgm:prSet/>
      <dgm:spPr/>
      <dgm:t>
        <a:bodyPr/>
        <a:lstStyle/>
        <a:p>
          <a:endParaRPr lang="en-US" sz="2400"/>
        </a:p>
      </dgm:t>
    </dgm:pt>
    <dgm:pt modelId="{FF75ADB4-6FB4-41E7-B21D-6EE2BC82A4B8}">
      <dgm:prSet phldrT="[Text]" custT="1"/>
      <dgm:spPr/>
      <dgm:t>
        <a:bodyPr lIns="0" tIns="0" rIns="0" bIns="0"/>
        <a:lstStyle/>
        <a:p>
          <a:r>
            <a:rPr lang="en-US" sz="1400" b="1" dirty="0"/>
            <a:t>Social Communication</a:t>
          </a:r>
        </a:p>
      </dgm:t>
    </dgm:pt>
    <dgm:pt modelId="{64F4D3A0-7DA8-45F0-A611-9D939613F3A1}" type="parTrans" cxnId="{A736FFB7-A66F-4C02-BD41-89A72E8A00C2}">
      <dgm:prSet custT="1"/>
      <dgm:spPr/>
      <dgm:t>
        <a:bodyPr/>
        <a:lstStyle/>
        <a:p>
          <a:endParaRPr lang="en-US" sz="700"/>
        </a:p>
      </dgm:t>
    </dgm:pt>
    <dgm:pt modelId="{0116843E-CFA2-4E47-AE92-7B9747FF43D3}" type="sibTrans" cxnId="{A736FFB7-A66F-4C02-BD41-89A72E8A00C2}">
      <dgm:prSet/>
      <dgm:spPr/>
      <dgm:t>
        <a:bodyPr/>
        <a:lstStyle/>
        <a:p>
          <a:endParaRPr lang="en-US" sz="2400"/>
        </a:p>
      </dgm:t>
    </dgm:pt>
    <dgm:pt modelId="{2A177890-ED38-419E-9931-DB1E39897558}">
      <dgm:prSet phldrT="[Text]" custT="1"/>
      <dgm:spPr/>
      <dgm:t>
        <a:bodyPr/>
        <a:lstStyle/>
        <a:p>
          <a:r>
            <a:rPr lang="en-US" sz="1050" dirty="0"/>
            <a:t> </a:t>
          </a:r>
        </a:p>
      </dgm:t>
    </dgm:pt>
    <dgm:pt modelId="{055DC1E2-BB88-4C84-ABA0-6912C334EFF0}" type="sibTrans" cxnId="{7A7DD1C5-628D-48D0-90D8-B93D29624225}">
      <dgm:prSet/>
      <dgm:spPr/>
      <dgm:t>
        <a:bodyPr/>
        <a:lstStyle/>
        <a:p>
          <a:endParaRPr lang="en-US" sz="2400"/>
        </a:p>
      </dgm:t>
    </dgm:pt>
    <dgm:pt modelId="{44C5F307-30F1-43F8-9310-62C50BA7AD4B}" type="parTrans" cxnId="{7A7DD1C5-628D-48D0-90D8-B93D29624225}">
      <dgm:prSet/>
      <dgm:spPr/>
      <dgm:t>
        <a:bodyPr/>
        <a:lstStyle/>
        <a:p>
          <a:endParaRPr lang="en-US" sz="2400"/>
        </a:p>
      </dgm:t>
    </dgm:pt>
    <dgm:pt modelId="{F7E8DDF1-49F1-4C22-AB0C-A708F1B92EA5}">
      <dgm:prSet phldrT="[Text]" custT="1"/>
      <dgm:spPr/>
      <dgm:t>
        <a:bodyPr lIns="0" tIns="0" rIns="0" bIns="0"/>
        <a:lstStyle/>
        <a:p>
          <a:r>
            <a:rPr lang="en-US" sz="1400" b="1" dirty="0"/>
            <a:t>CRM</a:t>
          </a:r>
        </a:p>
      </dgm:t>
    </dgm:pt>
    <dgm:pt modelId="{D7EC1A46-6132-44DE-A8D4-A85C4157814D}" type="parTrans" cxnId="{0D8E1EFF-4B24-4474-B727-69FD267A9225}">
      <dgm:prSet/>
      <dgm:spPr/>
      <dgm:t>
        <a:bodyPr/>
        <a:lstStyle/>
        <a:p>
          <a:endParaRPr lang="en-US"/>
        </a:p>
      </dgm:t>
    </dgm:pt>
    <dgm:pt modelId="{B78495E0-D618-4FF9-BE1D-9387B9ED4058}" type="sibTrans" cxnId="{0D8E1EFF-4B24-4474-B727-69FD267A9225}">
      <dgm:prSet/>
      <dgm:spPr/>
      <dgm:t>
        <a:bodyPr/>
        <a:lstStyle/>
        <a:p>
          <a:endParaRPr lang="en-US"/>
        </a:p>
      </dgm:t>
    </dgm:pt>
    <dgm:pt modelId="{56CD363A-2FBE-44C0-ABD6-272B622059D2}" type="pres">
      <dgm:prSet presAssocID="{720D0B24-E8B9-473C-A4B6-CBF3027B9A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692DC4-8FB6-4CE5-BE17-82D878E534E7}" type="pres">
      <dgm:prSet presAssocID="{2A177890-ED38-419E-9931-DB1E39897558}" presName="centerShape" presStyleLbl="node0" presStyleIdx="0" presStyleCnt="1"/>
      <dgm:spPr/>
    </dgm:pt>
    <dgm:pt modelId="{0C230DCE-85C6-40BB-9B1B-F795AAA3F2C5}" type="pres">
      <dgm:prSet presAssocID="{DD372470-26BB-4A46-A937-83C697B53643}" presName="Name9" presStyleLbl="parChTrans1D2" presStyleIdx="0" presStyleCnt="8"/>
      <dgm:spPr/>
    </dgm:pt>
    <dgm:pt modelId="{D40E12D4-EE6B-4EAF-A9D3-088EF417F15D}" type="pres">
      <dgm:prSet presAssocID="{DD372470-26BB-4A46-A937-83C697B53643}" presName="connTx" presStyleLbl="parChTrans1D2" presStyleIdx="0" presStyleCnt="8"/>
      <dgm:spPr/>
    </dgm:pt>
    <dgm:pt modelId="{7D6EA543-01C3-4F59-99C8-EF6894115190}" type="pres">
      <dgm:prSet presAssocID="{2821DCA0-7A55-4BBC-91D0-1E91FDBA11A3}" presName="node" presStyleLbl="node1" presStyleIdx="0" presStyleCnt="8" custScaleX="127507" custScaleY="119316">
        <dgm:presLayoutVars>
          <dgm:bulletEnabled val="1"/>
        </dgm:presLayoutVars>
      </dgm:prSet>
      <dgm:spPr/>
    </dgm:pt>
    <dgm:pt modelId="{911C4166-2EB0-466A-921B-611369F4668E}" type="pres">
      <dgm:prSet presAssocID="{721A9AC5-3627-48F4-9AF6-6478A09A44AF}" presName="Name9" presStyleLbl="parChTrans1D2" presStyleIdx="1" presStyleCnt="8"/>
      <dgm:spPr/>
    </dgm:pt>
    <dgm:pt modelId="{6F92C1C4-F560-46E3-8EE8-EDC272675F8C}" type="pres">
      <dgm:prSet presAssocID="{721A9AC5-3627-48F4-9AF6-6478A09A44AF}" presName="connTx" presStyleLbl="parChTrans1D2" presStyleIdx="1" presStyleCnt="8"/>
      <dgm:spPr/>
    </dgm:pt>
    <dgm:pt modelId="{4212FE66-8F67-4C54-8C89-4A13036C6E6B}" type="pres">
      <dgm:prSet presAssocID="{02449EC6-3997-49A1-847F-CF173E0DD500}" presName="node" presStyleLbl="node1" presStyleIdx="1" presStyleCnt="8" custScaleX="127507" custScaleY="119316">
        <dgm:presLayoutVars>
          <dgm:bulletEnabled val="1"/>
        </dgm:presLayoutVars>
      </dgm:prSet>
      <dgm:spPr/>
    </dgm:pt>
    <dgm:pt modelId="{4148C75D-96B0-4B8D-802E-DF04CA1AD02E}" type="pres">
      <dgm:prSet presAssocID="{748F4962-9054-4E93-ACE5-15FB4499F84E}" presName="Name9" presStyleLbl="parChTrans1D2" presStyleIdx="2" presStyleCnt="8"/>
      <dgm:spPr/>
    </dgm:pt>
    <dgm:pt modelId="{B3A54176-CB15-46ED-85B8-6818741D20AD}" type="pres">
      <dgm:prSet presAssocID="{748F4962-9054-4E93-ACE5-15FB4499F84E}" presName="connTx" presStyleLbl="parChTrans1D2" presStyleIdx="2" presStyleCnt="8"/>
      <dgm:spPr/>
    </dgm:pt>
    <dgm:pt modelId="{E0EAFD56-3A92-4816-8202-549870F78304}" type="pres">
      <dgm:prSet presAssocID="{12B67160-7C90-4BA0-9FAE-0FFF19615587}" presName="node" presStyleLbl="node1" presStyleIdx="2" presStyleCnt="8" custScaleX="127507" custScaleY="119316">
        <dgm:presLayoutVars>
          <dgm:bulletEnabled val="1"/>
        </dgm:presLayoutVars>
      </dgm:prSet>
      <dgm:spPr/>
    </dgm:pt>
    <dgm:pt modelId="{C6B8F8D5-03A6-43E3-ABA3-6FDD184DD7EE}" type="pres">
      <dgm:prSet presAssocID="{931EE38B-86CD-4DCD-AA65-617B704CDFA2}" presName="Name9" presStyleLbl="parChTrans1D2" presStyleIdx="3" presStyleCnt="8"/>
      <dgm:spPr/>
    </dgm:pt>
    <dgm:pt modelId="{BA2086A5-7A29-424E-84DC-1A6F340AE8BE}" type="pres">
      <dgm:prSet presAssocID="{931EE38B-86CD-4DCD-AA65-617B704CDFA2}" presName="connTx" presStyleLbl="parChTrans1D2" presStyleIdx="3" presStyleCnt="8"/>
      <dgm:spPr/>
    </dgm:pt>
    <dgm:pt modelId="{1682FDCC-F19B-4D2C-80A1-923A56E95F74}" type="pres">
      <dgm:prSet presAssocID="{ED397C80-649C-4EE5-AEB0-FD8A4ABA366D}" presName="node" presStyleLbl="node1" presStyleIdx="3" presStyleCnt="8" custScaleX="133029" custScaleY="111425">
        <dgm:presLayoutVars>
          <dgm:bulletEnabled val="1"/>
        </dgm:presLayoutVars>
      </dgm:prSet>
      <dgm:spPr/>
    </dgm:pt>
    <dgm:pt modelId="{7766D6E8-9D31-4AFB-BB57-8AFC87DE39F4}" type="pres">
      <dgm:prSet presAssocID="{2DED3495-1245-45DD-82FD-BDF6DB42943D}" presName="Name9" presStyleLbl="parChTrans1D2" presStyleIdx="4" presStyleCnt="8"/>
      <dgm:spPr/>
    </dgm:pt>
    <dgm:pt modelId="{E19859C2-C008-46FD-BEFD-B4157B2847AD}" type="pres">
      <dgm:prSet presAssocID="{2DED3495-1245-45DD-82FD-BDF6DB42943D}" presName="connTx" presStyleLbl="parChTrans1D2" presStyleIdx="4" presStyleCnt="8"/>
      <dgm:spPr/>
    </dgm:pt>
    <dgm:pt modelId="{DB96A603-B4D7-4C31-B181-9F4AFD7CA236}" type="pres">
      <dgm:prSet presAssocID="{8AB5267D-2493-45CA-ADC6-DA5913C3EA8A}" presName="node" presStyleLbl="node1" presStyleIdx="4" presStyleCnt="8" custScaleX="127507" custScaleY="119316">
        <dgm:presLayoutVars>
          <dgm:bulletEnabled val="1"/>
        </dgm:presLayoutVars>
      </dgm:prSet>
      <dgm:spPr/>
    </dgm:pt>
    <dgm:pt modelId="{5C4730A0-5F51-4BBE-AD07-09983AE4C7E7}" type="pres">
      <dgm:prSet presAssocID="{DD520724-4AB0-4B11-9897-5BD73BAF6142}" presName="Name9" presStyleLbl="parChTrans1D2" presStyleIdx="5" presStyleCnt="8"/>
      <dgm:spPr/>
    </dgm:pt>
    <dgm:pt modelId="{99EF42F3-5A8C-4618-9155-100731C59A0C}" type="pres">
      <dgm:prSet presAssocID="{DD520724-4AB0-4B11-9897-5BD73BAF6142}" presName="connTx" presStyleLbl="parChTrans1D2" presStyleIdx="5" presStyleCnt="8"/>
      <dgm:spPr/>
    </dgm:pt>
    <dgm:pt modelId="{B0A943AC-FA93-47AB-9C7A-2F333CD68941}" type="pres">
      <dgm:prSet presAssocID="{CA43218E-DB9B-4157-8CCE-DC57E41452D5}" presName="node" presStyleLbl="node1" presStyleIdx="5" presStyleCnt="8" custScaleX="127507" custScaleY="119316">
        <dgm:presLayoutVars>
          <dgm:bulletEnabled val="1"/>
        </dgm:presLayoutVars>
      </dgm:prSet>
      <dgm:spPr/>
    </dgm:pt>
    <dgm:pt modelId="{4DCD6399-215D-4059-A1B8-8E6279B0E8FE}" type="pres">
      <dgm:prSet presAssocID="{64F4D3A0-7DA8-45F0-A611-9D939613F3A1}" presName="Name9" presStyleLbl="parChTrans1D2" presStyleIdx="6" presStyleCnt="8"/>
      <dgm:spPr/>
    </dgm:pt>
    <dgm:pt modelId="{D3939BDF-F40A-470E-9C24-BEEBB0D7049C}" type="pres">
      <dgm:prSet presAssocID="{64F4D3A0-7DA8-45F0-A611-9D939613F3A1}" presName="connTx" presStyleLbl="parChTrans1D2" presStyleIdx="6" presStyleCnt="8"/>
      <dgm:spPr/>
    </dgm:pt>
    <dgm:pt modelId="{61509100-4EC6-40EA-9230-908205957860}" type="pres">
      <dgm:prSet presAssocID="{FF75ADB4-6FB4-41E7-B21D-6EE2BC82A4B8}" presName="node" presStyleLbl="node1" presStyleIdx="6" presStyleCnt="8" custScaleX="136808" custScaleY="119316">
        <dgm:presLayoutVars>
          <dgm:bulletEnabled val="1"/>
        </dgm:presLayoutVars>
      </dgm:prSet>
      <dgm:spPr/>
    </dgm:pt>
    <dgm:pt modelId="{6C147503-FF48-48E5-B1FB-814BEDBF7CAA}" type="pres">
      <dgm:prSet presAssocID="{D7EC1A46-6132-44DE-A8D4-A85C4157814D}" presName="Name9" presStyleLbl="parChTrans1D2" presStyleIdx="7" presStyleCnt="8"/>
      <dgm:spPr/>
    </dgm:pt>
    <dgm:pt modelId="{BC22B69C-77AD-40A3-9C72-98723F011CC9}" type="pres">
      <dgm:prSet presAssocID="{D7EC1A46-6132-44DE-A8D4-A85C4157814D}" presName="connTx" presStyleLbl="parChTrans1D2" presStyleIdx="7" presStyleCnt="8"/>
      <dgm:spPr/>
    </dgm:pt>
    <dgm:pt modelId="{485E2F00-1A24-42F8-968A-4A3E82A5E585}" type="pres">
      <dgm:prSet presAssocID="{F7E8DDF1-49F1-4C22-AB0C-A708F1B92EA5}" presName="node" presStyleLbl="node1" presStyleIdx="7" presStyleCnt="8" custScaleX="122662" custScaleY="122662">
        <dgm:presLayoutVars>
          <dgm:bulletEnabled val="1"/>
        </dgm:presLayoutVars>
      </dgm:prSet>
      <dgm:spPr/>
    </dgm:pt>
  </dgm:ptLst>
  <dgm:cxnLst>
    <dgm:cxn modelId="{FDC89403-2567-411D-B9A8-9698ACC25848}" srcId="{2A177890-ED38-419E-9931-DB1E39897558}" destId="{ED397C80-649C-4EE5-AEB0-FD8A4ABA366D}" srcOrd="3" destOrd="0" parTransId="{931EE38B-86CD-4DCD-AA65-617B704CDFA2}" sibTransId="{EE30A9EA-C5F0-402D-9A50-E07FB15AD53B}"/>
    <dgm:cxn modelId="{C3575C06-1351-49D5-AF48-AA3D61EB687A}" type="presOf" srcId="{748F4962-9054-4E93-ACE5-15FB4499F84E}" destId="{4148C75D-96B0-4B8D-802E-DF04CA1AD02E}" srcOrd="0" destOrd="0" presId="urn:microsoft.com/office/officeart/2005/8/layout/radial1"/>
    <dgm:cxn modelId="{87CD350A-6C73-4DD1-9F17-6FAC3998C183}" type="presOf" srcId="{DD520724-4AB0-4B11-9897-5BD73BAF6142}" destId="{99EF42F3-5A8C-4618-9155-100731C59A0C}" srcOrd="1" destOrd="0" presId="urn:microsoft.com/office/officeart/2005/8/layout/radial1"/>
    <dgm:cxn modelId="{587B790A-EB5C-4D36-A0E6-6B7D51815509}" type="presOf" srcId="{748F4962-9054-4E93-ACE5-15FB4499F84E}" destId="{B3A54176-CB15-46ED-85B8-6818741D20AD}" srcOrd="1" destOrd="0" presId="urn:microsoft.com/office/officeart/2005/8/layout/radial1"/>
    <dgm:cxn modelId="{2EF1471C-535F-4B13-87E0-0F9A7852B38E}" type="presOf" srcId="{D7EC1A46-6132-44DE-A8D4-A85C4157814D}" destId="{6C147503-FF48-48E5-B1FB-814BEDBF7CAA}" srcOrd="0" destOrd="0" presId="urn:microsoft.com/office/officeart/2005/8/layout/radial1"/>
    <dgm:cxn modelId="{5865F731-699F-49C7-9A63-84425AB11584}" srcId="{2A177890-ED38-419E-9931-DB1E39897558}" destId="{12B67160-7C90-4BA0-9FAE-0FFF19615587}" srcOrd="2" destOrd="0" parTransId="{748F4962-9054-4E93-ACE5-15FB4499F84E}" sibTransId="{6CF887B3-FCBB-4FFD-A32E-A603000A1781}"/>
    <dgm:cxn modelId="{3BEF0835-2140-4EE1-A066-5814F253F41C}" type="presOf" srcId="{2821DCA0-7A55-4BBC-91D0-1E91FDBA11A3}" destId="{7D6EA543-01C3-4F59-99C8-EF6894115190}" srcOrd="0" destOrd="0" presId="urn:microsoft.com/office/officeart/2005/8/layout/radial1"/>
    <dgm:cxn modelId="{1A80F73D-7AED-4006-91AC-9F4624FA265D}" type="presOf" srcId="{8AB5267D-2493-45CA-ADC6-DA5913C3EA8A}" destId="{DB96A603-B4D7-4C31-B181-9F4AFD7CA236}" srcOrd="0" destOrd="0" presId="urn:microsoft.com/office/officeart/2005/8/layout/radial1"/>
    <dgm:cxn modelId="{8E90455E-D097-4332-BDAD-BE8D287DE653}" type="presOf" srcId="{DD520724-4AB0-4B11-9897-5BD73BAF6142}" destId="{5C4730A0-5F51-4BBE-AD07-09983AE4C7E7}" srcOrd="0" destOrd="0" presId="urn:microsoft.com/office/officeart/2005/8/layout/radial1"/>
    <dgm:cxn modelId="{EABDE068-0D14-4B1A-8C2B-61C2FB5F8518}" type="presOf" srcId="{721A9AC5-3627-48F4-9AF6-6478A09A44AF}" destId="{6F92C1C4-F560-46E3-8EE8-EDC272675F8C}" srcOrd="1" destOrd="0" presId="urn:microsoft.com/office/officeart/2005/8/layout/radial1"/>
    <dgm:cxn modelId="{A136B669-546C-4DDA-8564-752863717D15}" type="presOf" srcId="{2DED3495-1245-45DD-82FD-BDF6DB42943D}" destId="{E19859C2-C008-46FD-BEFD-B4157B2847AD}" srcOrd="1" destOrd="0" presId="urn:microsoft.com/office/officeart/2005/8/layout/radial1"/>
    <dgm:cxn modelId="{1440766A-5A8B-41D9-9099-9AD01BD37C4D}" srcId="{2A177890-ED38-419E-9931-DB1E39897558}" destId="{CA43218E-DB9B-4157-8CCE-DC57E41452D5}" srcOrd="5" destOrd="0" parTransId="{DD520724-4AB0-4B11-9897-5BD73BAF6142}" sibTransId="{56A20643-F869-41E0-8679-841AFE4F2059}"/>
    <dgm:cxn modelId="{620F204B-719D-4DF0-927B-934572B671D9}" type="presOf" srcId="{ED397C80-649C-4EE5-AEB0-FD8A4ABA366D}" destId="{1682FDCC-F19B-4D2C-80A1-923A56E95F74}" srcOrd="0" destOrd="0" presId="urn:microsoft.com/office/officeart/2005/8/layout/radial1"/>
    <dgm:cxn modelId="{5906A14B-14C3-40E8-9A55-1B4A7A322204}" type="presOf" srcId="{D7EC1A46-6132-44DE-A8D4-A85C4157814D}" destId="{BC22B69C-77AD-40A3-9C72-98723F011CC9}" srcOrd="1" destOrd="0" presId="urn:microsoft.com/office/officeart/2005/8/layout/radial1"/>
    <dgm:cxn modelId="{F8F9A16E-F0E3-4E13-B807-FAE5ED60BE6B}" type="presOf" srcId="{720D0B24-E8B9-473C-A4B6-CBF3027B9AD2}" destId="{56CD363A-2FBE-44C0-ABD6-272B622059D2}" srcOrd="0" destOrd="0" presId="urn:microsoft.com/office/officeart/2005/8/layout/radial1"/>
    <dgm:cxn modelId="{861FB44E-74D7-4786-99A3-8E1AF71C7A3F}" srcId="{2A177890-ED38-419E-9931-DB1E39897558}" destId="{2821DCA0-7A55-4BBC-91D0-1E91FDBA11A3}" srcOrd="0" destOrd="0" parTransId="{DD372470-26BB-4A46-A937-83C697B53643}" sibTransId="{EC3BBD90-9D2B-4F0E-84A8-9A3B9CCB0B98}"/>
    <dgm:cxn modelId="{157F3B53-56AC-4D7E-9B62-EF9CBC60556C}" type="presOf" srcId="{2DED3495-1245-45DD-82FD-BDF6DB42943D}" destId="{7766D6E8-9D31-4AFB-BB57-8AFC87DE39F4}" srcOrd="0" destOrd="0" presId="urn:microsoft.com/office/officeart/2005/8/layout/radial1"/>
    <dgm:cxn modelId="{D42F8175-1C3A-4803-A8FE-EB1FA13403CC}" type="presOf" srcId="{931EE38B-86CD-4DCD-AA65-617B704CDFA2}" destId="{BA2086A5-7A29-424E-84DC-1A6F340AE8BE}" srcOrd="1" destOrd="0" presId="urn:microsoft.com/office/officeart/2005/8/layout/radial1"/>
    <dgm:cxn modelId="{963E7056-74ED-48BD-AE7D-44F4E49BF8CA}" type="presOf" srcId="{FF75ADB4-6FB4-41E7-B21D-6EE2BC82A4B8}" destId="{61509100-4EC6-40EA-9230-908205957860}" srcOrd="0" destOrd="0" presId="urn:microsoft.com/office/officeart/2005/8/layout/radial1"/>
    <dgm:cxn modelId="{8E931457-6257-4BA3-AFA3-60D6AEC897D6}" type="presOf" srcId="{DD372470-26BB-4A46-A937-83C697B53643}" destId="{D40E12D4-EE6B-4EAF-A9D3-088EF417F15D}" srcOrd="1" destOrd="0" presId="urn:microsoft.com/office/officeart/2005/8/layout/radial1"/>
    <dgm:cxn modelId="{311B3F59-D021-4DEC-8CA3-1B26E16274EE}" type="presOf" srcId="{2A177890-ED38-419E-9931-DB1E39897558}" destId="{24692DC4-8FB6-4CE5-BE17-82D878E534E7}" srcOrd="0" destOrd="0" presId="urn:microsoft.com/office/officeart/2005/8/layout/radial1"/>
    <dgm:cxn modelId="{6E595E7C-F926-4096-A75B-5133F1F3D01D}" type="presOf" srcId="{F7E8DDF1-49F1-4C22-AB0C-A708F1B92EA5}" destId="{485E2F00-1A24-42F8-968A-4A3E82A5E585}" srcOrd="0" destOrd="0" presId="urn:microsoft.com/office/officeart/2005/8/layout/radial1"/>
    <dgm:cxn modelId="{736FF195-CFF6-4EE4-8041-07C93D865AE5}" type="presOf" srcId="{931EE38B-86CD-4DCD-AA65-617B704CDFA2}" destId="{C6B8F8D5-03A6-43E3-ABA3-6FDD184DD7EE}" srcOrd="0" destOrd="0" presId="urn:microsoft.com/office/officeart/2005/8/layout/radial1"/>
    <dgm:cxn modelId="{0DD743AA-E977-4258-B79F-69612788EAE1}" type="presOf" srcId="{64F4D3A0-7DA8-45F0-A611-9D939613F3A1}" destId="{4DCD6399-215D-4059-A1B8-8E6279B0E8FE}" srcOrd="0" destOrd="0" presId="urn:microsoft.com/office/officeart/2005/8/layout/radial1"/>
    <dgm:cxn modelId="{DC0417AD-7DF7-419B-9A08-9B9F30DDDD49}" type="presOf" srcId="{DD372470-26BB-4A46-A937-83C697B53643}" destId="{0C230DCE-85C6-40BB-9B1B-F795AAA3F2C5}" srcOrd="0" destOrd="0" presId="urn:microsoft.com/office/officeart/2005/8/layout/radial1"/>
    <dgm:cxn modelId="{6354B0B1-151E-4A23-827D-664829C88B73}" type="presOf" srcId="{02449EC6-3997-49A1-847F-CF173E0DD500}" destId="{4212FE66-8F67-4C54-8C89-4A13036C6E6B}" srcOrd="0" destOrd="0" presId="urn:microsoft.com/office/officeart/2005/8/layout/radial1"/>
    <dgm:cxn modelId="{C4D16BB2-94D6-4341-B5BA-89E7906CA2B1}" type="presOf" srcId="{CA43218E-DB9B-4157-8CCE-DC57E41452D5}" destId="{B0A943AC-FA93-47AB-9C7A-2F333CD68941}" srcOrd="0" destOrd="0" presId="urn:microsoft.com/office/officeart/2005/8/layout/radial1"/>
    <dgm:cxn modelId="{A736FFB7-A66F-4C02-BD41-89A72E8A00C2}" srcId="{2A177890-ED38-419E-9931-DB1E39897558}" destId="{FF75ADB4-6FB4-41E7-B21D-6EE2BC82A4B8}" srcOrd="6" destOrd="0" parTransId="{64F4D3A0-7DA8-45F0-A611-9D939613F3A1}" sibTransId="{0116843E-CFA2-4E47-AE92-7B9747FF43D3}"/>
    <dgm:cxn modelId="{7A7DD1C5-628D-48D0-90D8-B93D29624225}" srcId="{720D0B24-E8B9-473C-A4B6-CBF3027B9AD2}" destId="{2A177890-ED38-419E-9931-DB1E39897558}" srcOrd="0" destOrd="0" parTransId="{44C5F307-30F1-43F8-9310-62C50BA7AD4B}" sibTransId="{055DC1E2-BB88-4C84-ABA0-6912C334EFF0}"/>
    <dgm:cxn modelId="{F8070BCC-1AC3-477A-9715-8BF9745933AD}" srcId="{2A177890-ED38-419E-9931-DB1E39897558}" destId="{02449EC6-3997-49A1-847F-CF173E0DD500}" srcOrd="1" destOrd="0" parTransId="{721A9AC5-3627-48F4-9AF6-6478A09A44AF}" sibTransId="{F258465A-A425-4C6D-A9DE-F7027F29134D}"/>
    <dgm:cxn modelId="{240185D3-282A-4EE5-8321-712C27AFF2F1}" type="presOf" srcId="{64F4D3A0-7DA8-45F0-A611-9D939613F3A1}" destId="{D3939BDF-F40A-470E-9C24-BEEBB0D7049C}" srcOrd="1" destOrd="0" presId="urn:microsoft.com/office/officeart/2005/8/layout/radial1"/>
    <dgm:cxn modelId="{01EFB9E4-0BF3-4ABA-BA83-6C50F6EE4B0B}" type="presOf" srcId="{721A9AC5-3627-48F4-9AF6-6478A09A44AF}" destId="{911C4166-2EB0-466A-921B-611369F4668E}" srcOrd="0" destOrd="0" presId="urn:microsoft.com/office/officeart/2005/8/layout/radial1"/>
    <dgm:cxn modelId="{458806E7-D10C-461D-A956-AAD3D4FBF3E2}" type="presOf" srcId="{12B67160-7C90-4BA0-9FAE-0FFF19615587}" destId="{E0EAFD56-3A92-4816-8202-549870F78304}" srcOrd="0" destOrd="0" presId="urn:microsoft.com/office/officeart/2005/8/layout/radial1"/>
    <dgm:cxn modelId="{8590E6F9-1BA7-48F0-ADDF-E7CDB046ABDB}" srcId="{2A177890-ED38-419E-9931-DB1E39897558}" destId="{8AB5267D-2493-45CA-ADC6-DA5913C3EA8A}" srcOrd="4" destOrd="0" parTransId="{2DED3495-1245-45DD-82FD-BDF6DB42943D}" sibTransId="{5321F10E-D4D3-4A89-A0A0-944D88E7C766}"/>
    <dgm:cxn modelId="{0D8E1EFF-4B24-4474-B727-69FD267A9225}" srcId="{2A177890-ED38-419E-9931-DB1E39897558}" destId="{F7E8DDF1-49F1-4C22-AB0C-A708F1B92EA5}" srcOrd="7" destOrd="0" parTransId="{D7EC1A46-6132-44DE-A8D4-A85C4157814D}" sibTransId="{B78495E0-D618-4FF9-BE1D-9387B9ED4058}"/>
    <dgm:cxn modelId="{FCB48BF3-D0F5-49FC-A075-E2EA6B8495C3}" type="presParOf" srcId="{56CD363A-2FBE-44C0-ABD6-272B622059D2}" destId="{24692DC4-8FB6-4CE5-BE17-82D878E534E7}" srcOrd="0" destOrd="0" presId="urn:microsoft.com/office/officeart/2005/8/layout/radial1"/>
    <dgm:cxn modelId="{A82AC972-4E20-4FED-A598-41CFC73541F1}" type="presParOf" srcId="{56CD363A-2FBE-44C0-ABD6-272B622059D2}" destId="{0C230DCE-85C6-40BB-9B1B-F795AAA3F2C5}" srcOrd="1" destOrd="0" presId="urn:microsoft.com/office/officeart/2005/8/layout/radial1"/>
    <dgm:cxn modelId="{22D40164-F6E7-4C6B-9A64-4D0F774F1CF1}" type="presParOf" srcId="{0C230DCE-85C6-40BB-9B1B-F795AAA3F2C5}" destId="{D40E12D4-EE6B-4EAF-A9D3-088EF417F15D}" srcOrd="0" destOrd="0" presId="urn:microsoft.com/office/officeart/2005/8/layout/radial1"/>
    <dgm:cxn modelId="{E564AF79-3F01-44F3-B562-33005AB274DC}" type="presParOf" srcId="{56CD363A-2FBE-44C0-ABD6-272B622059D2}" destId="{7D6EA543-01C3-4F59-99C8-EF6894115190}" srcOrd="2" destOrd="0" presId="urn:microsoft.com/office/officeart/2005/8/layout/radial1"/>
    <dgm:cxn modelId="{69D28868-5A2F-4BEA-A3C2-4C954342B587}" type="presParOf" srcId="{56CD363A-2FBE-44C0-ABD6-272B622059D2}" destId="{911C4166-2EB0-466A-921B-611369F4668E}" srcOrd="3" destOrd="0" presId="urn:microsoft.com/office/officeart/2005/8/layout/radial1"/>
    <dgm:cxn modelId="{0D403A01-BA5C-4B79-A8B9-2429CBC27520}" type="presParOf" srcId="{911C4166-2EB0-466A-921B-611369F4668E}" destId="{6F92C1C4-F560-46E3-8EE8-EDC272675F8C}" srcOrd="0" destOrd="0" presId="urn:microsoft.com/office/officeart/2005/8/layout/radial1"/>
    <dgm:cxn modelId="{BB65102C-26FA-4E2E-8A2B-0779DA04C0C6}" type="presParOf" srcId="{56CD363A-2FBE-44C0-ABD6-272B622059D2}" destId="{4212FE66-8F67-4C54-8C89-4A13036C6E6B}" srcOrd="4" destOrd="0" presId="urn:microsoft.com/office/officeart/2005/8/layout/radial1"/>
    <dgm:cxn modelId="{F8AE3D8D-46AE-45A9-9515-61073A53BE96}" type="presParOf" srcId="{56CD363A-2FBE-44C0-ABD6-272B622059D2}" destId="{4148C75D-96B0-4B8D-802E-DF04CA1AD02E}" srcOrd="5" destOrd="0" presId="urn:microsoft.com/office/officeart/2005/8/layout/radial1"/>
    <dgm:cxn modelId="{24A1730E-DC4B-48EA-984B-6FC4E4C09E8C}" type="presParOf" srcId="{4148C75D-96B0-4B8D-802E-DF04CA1AD02E}" destId="{B3A54176-CB15-46ED-85B8-6818741D20AD}" srcOrd="0" destOrd="0" presId="urn:microsoft.com/office/officeart/2005/8/layout/radial1"/>
    <dgm:cxn modelId="{3EA802EA-EA95-4C85-87A2-A276835FD893}" type="presParOf" srcId="{56CD363A-2FBE-44C0-ABD6-272B622059D2}" destId="{E0EAFD56-3A92-4816-8202-549870F78304}" srcOrd="6" destOrd="0" presId="urn:microsoft.com/office/officeart/2005/8/layout/radial1"/>
    <dgm:cxn modelId="{C538AA6E-1420-4109-B4CB-B4AF1192DBAA}" type="presParOf" srcId="{56CD363A-2FBE-44C0-ABD6-272B622059D2}" destId="{C6B8F8D5-03A6-43E3-ABA3-6FDD184DD7EE}" srcOrd="7" destOrd="0" presId="urn:microsoft.com/office/officeart/2005/8/layout/radial1"/>
    <dgm:cxn modelId="{46158DC5-5C6F-48FD-BFFE-430BC2D50AC6}" type="presParOf" srcId="{C6B8F8D5-03A6-43E3-ABA3-6FDD184DD7EE}" destId="{BA2086A5-7A29-424E-84DC-1A6F340AE8BE}" srcOrd="0" destOrd="0" presId="urn:microsoft.com/office/officeart/2005/8/layout/radial1"/>
    <dgm:cxn modelId="{F824A10C-F6E8-4098-80E6-DBD407B9F55E}" type="presParOf" srcId="{56CD363A-2FBE-44C0-ABD6-272B622059D2}" destId="{1682FDCC-F19B-4D2C-80A1-923A56E95F74}" srcOrd="8" destOrd="0" presId="urn:microsoft.com/office/officeart/2005/8/layout/radial1"/>
    <dgm:cxn modelId="{12CE1E32-41C8-41C4-A6EF-0FFD873681AC}" type="presParOf" srcId="{56CD363A-2FBE-44C0-ABD6-272B622059D2}" destId="{7766D6E8-9D31-4AFB-BB57-8AFC87DE39F4}" srcOrd="9" destOrd="0" presId="urn:microsoft.com/office/officeart/2005/8/layout/radial1"/>
    <dgm:cxn modelId="{0DE6D9D0-FC18-4449-8DD7-3CBA00813903}" type="presParOf" srcId="{7766D6E8-9D31-4AFB-BB57-8AFC87DE39F4}" destId="{E19859C2-C008-46FD-BEFD-B4157B2847AD}" srcOrd="0" destOrd="0" presId="urn:microsoft.com/office/officeart/2005/8/layout/radial1"/>
    <dgm:cxn modelId="{A4624495-F16A-4AA3-9EF2-0261519BB0B7}" type="presParOf" srcId="{56CD363A-2FBE-44C0-ABD6-272B622059D2}" destId="{DB96A603-B4D7-4C31-B181-9F4AFD7CA236}" srcOrd="10" destOrd="0" presId="urn:microsoft.com/office/officeart/2005/8/layout/radial1"/>
    <dgm:cxn modelId="{4DC05588-9A13-4095-BBB2-C8452D14FDED}" type="presParOf" srcId="{56CD363A-2FBE-44C0-ABD6-272B622059D2}" destId="{5C4730A0-5F51-4BBE-AD07-09983AE4C7E7}" srcOrd="11" destOrd="0" presId="urn:microsoft.com/office/officeart/2005/8/layout/radial1"/>
    <dgm:cxn modelId="{9585FAC6-9931-40F0-8256-7E2483F7D5AE}" type="presParOf" srcId="{5C4730A0-5F51-4BBE-AD07-09983AE4C7E7}" destId="{99EF42F3-5A8C-4618-9155-100731C59A0C}" srcOrd="0" destOrd="0" presId="urn:microsoft.com/office/officeart/2005/8/layout/radial1"/>
    <dgm:cxn modelId="{B0968010-3A14-4B95-AF1E-57A26E534EB3}" type="presParOf" srcId="{56CD363A-2FBE-44C0-ABD6-272B622059D2}" destId="{B0A943AC-FA93-47AB-9C7A-2F333CD68941}" srcOrd="12" destOrd="0" presId="urn:microsoft.com/office/officeart/2005/8/layout/radial1"/>
    <dgm:cxn modelId="{17CF3840-9E61-415B-B520-5E913D383C6B}" type="presParOf" srcId="{56CD363A-2FBE-44C0-ABD6-272B622059D2}" destId="{4DCD6399-215D-4059-A1B8-8E6279B0E8FE}" srcOrd="13" destOrd="0" presId="urn:microsoft.com/office/officeart/2005/8/layout/radial1"/>
    <dgm:cxn modelId="{633E62B5-030C-4212-ABA5-DCAABB204947}" type="presParOf" srcId="{4DCD6399-215D-4059-A1B8-8E6279B0E8FE}" destId="{D3939BDF-F40A-470E-9C24-BEEBB0D7049C}" srcOrd="0" destOrd="0" presId="urn:microsoft.com/office/officeart/2005/8/layout/radial1"/>
    <dgm:cxn modelId="{EAF7EDE2-84D9-458E-9430-B5FC394B8161}" type="presParOf" srcId="{56CD363A-2FBE-44C0-ABD6-272B622059D2}" destId="{61509100-4EC6-40EA-9230-908205957860}" srcOrd="14" destOrd="0" presId="urn:microsoft.com/office/officeart/2005/8/layout/radial1"/>
    <dgm:cxn modelId="{85C168F8-F040-4C6A-B135-4A36E3898371}" type="presParOf" srcId="{56CD363A-2FBE-44C0-ABD6-272B622059D2}" destId="{6C147503-FF48-48E5-B1FB-814BEDBF7CAA}" srcOrd="15" destOrd="0" presId="urn:microsoft.com/office/officeart/2005/8/layout/radial1"/>
    <dgm:cxn modelId="{217DF6A9-E874-4B61-AFF5-F5F67863880A}" type="presParOf" srcId="{6C147503-FF48-48E5-B1FB-814BEDBF7CAA}" destId="{BC22B69C-77AD-40A3-9C72-98723F011CC9}" srcOrd="0" destOrd="0" presId="urn:microsoft.com/office/officeart/2005/8/layout/radial1"/>
    <dgm:cxn modelId="{3E435ADB-786C-459B-8217-ADE04ED9B1BB}" type="presParOf" srcId="{56CD363A-2FBE-44C0-ABD6-272B622059D2}" destId="{485E2F00-1A24-42F8-968A-4A3E82A5E58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A8B93-5830-4832-A726-1AA39CEDDD8E}">
      <dsp:nvSpPr>
        <dsp:cNvPr id="0" name=""/>
        <dsp:cNvSpPr/>
      </dsp:nvSpPr>
      <dsp:spPr>
        <a:xfrm>
          <a:off x="3298805" y="2399319"/>
          <a:ext cx="2832754" cy="1238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TIMING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10 Years to Implement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Needs/Desires of Seller</a:t>
          </a:r>
        </a:p>
      </dsp:txBody>
      <dsp:txXfrm>
        <a:off x="3359270" y="2459784"/>
        <a:ext cx="2711824" cy="1117695"/>
      </dsp:txXfrm>
    </dsp:sp>
    <dsp:sp modelId="{2A0C956F-B33F-404D-8A5A-BD9FACF17459}">
      <dsp:nvSpPr>
        <dsp:cNvPr id="0" name=""/>
        <dsp:cNvSpPr/>
      </dsp:nvSpPr>
      <dsp:spPr>
        <a:xfrm rot="16199955">
          <a:off x="4647827" y="2331973"/>
          <a:ext cx="1346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6BFC2-16AA-4E16-8A11-7C0FD8A3EBCA}">
      <dsp:nvSpPr>
        <dsp:cNvPr id="0" name=""/>
        <dsp:cNvSpPr/>
      </dsp:nvSpPr>
      <dsp:spPr>
        <a:xfrm>
          <a:off x="3265976" y="920504"/>
          <a:ext cx="2898375" cy="1344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“OWNER”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Needs/Goals for Retirement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Responsibility &amp; Control must Transition</a:t>
          </a:r>
        </a:p>
      </dsp:txBody>
      <dsp:txXfrm>
        <a:off x="3331591" y="986119"/>
        <a:ext cx="2767145" cy="1212892"/>
      </dsp:txXfrm>
    </dsp:sp>
    <dsp:sp modelId="{7C592D2C-4183-4A19-8EA4-89B73E1F605C}">
      <dsp:nvSpPr>
        <dsp:cNvPr id="0" name=""/>
        <dsp:cNvSpPr/>
      </dsp:nvSpPr>
      <dsp:spPr>
        <a:xfrm rot="2355275">
          <a:off x="5461512" y="3670325"/>
          <a:ext cx="102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9F6E1-FB4E-42B4-809C-92FE21B92074}">
      <dsp:nvSpPr>
        <dsp:cNvPr id="0" name=""/>
        <dsp:cNvSpPr/>
      </dsp:nvSpPr>
      <dsp:spPr>
        <a:xfrm>
          <a:off x="5064640" y="3702706"/>
          <a:ext cx="3063349" cy="1706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TRANSACTION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Many options for Transaction Structure.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Find one that fits best.</a:t>
          </a:r>
        </a:p>
      </dsp:txBody>
      <dsp:txXfrm>
        <a:off x="5147932" y="3785998"/>
        <a:ext cx="2896765" cy="1539670"/>
      </dsp:txXfrm>
    </dsp:sp>
    <dsp:sp modelId="{0AFEB37E-A78B-413B-A7D7-5873C0862FEA}">
      <dsp:nvSpPr>
        <dsp:cNvPr id="0" name=""/>
        <dsp:cNvSpPr/>
      </dsp:nvSpPr>
      <dsp:spPr>
        <a:xfrm rot="8683352">
          <a:off x="3739912" y="3669694"/>
          <a:ext cx="1099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9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2747F-8215-469E-8D99-A911DEE6F9DF}">
      <dsp:nvSpPr>
        <dsp:cNvPr id="0" name=""/>
        <dsp:cNvSpPr/>
      </dsp:nvSpPr>
      <dsp:spPr>
        <a:xfrm>
          <a:off x="803168" y="3701444"/>
          <a:ext cx="3466335" cy="17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“FUTURE OWNER”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Ideally You Want to Align Ownership with Leadership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• Success is Most Dependent Upon Having the Right Team</a:t>
          </a:r>
        </a:p>
      </dsp:txBody>
      <dsp:txXfrm>
        <a:off x="886996" y="3785272"/>
        <a:ext cx="3298679" cy="1549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2265C-BFCA-43E0-AE4F-EC9A1292F51F}">
      <dsp:nvSpPr>
        <dsp:cNvPr id="0" name=""/>
        <dsp:cNvSpPr/>
      </dsp:nvSpPr>
      <dsp:spPr>
        <a:xfrm>
          <a:off x="2668" y="0"/>
          <a:ext cx="4356192" cy="40227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Arial" panose="020B0604020202020204" pitchFamily="34" charset="0"/>
              <a:cs typeface="Arial" panose="020B0604020202020204" pitchFamily="34" charset="0"/>
            </a:rPr>
            <a:t>Do’s</a:t>
          </a:r>
        </a:p>
      </dsp:txBody>
      <dsp:txXfrm rot="16200000">
        <a:off x="-1211029" y="1213698"/>
        <a:ext cx="3298634" cy="871238"/>
      </dsp:txXfrm>
    </dsp:sp>
    <dsp:sp modelId="{7B24A5BE-C453-4B36-8D3C-58B3E902F5ED}">
      <dsp:nvSpPr>
        <dsp:cNvPr id="0" name=""/>
        <dsp:cNvSpPr/>
      </dsp:nvSpPr>
      <dsp:spPr>
        <a:xfrm>
          <a:off x="1287316" y="0"/>
          <a:ext cx="3245363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Leaders with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Strong Character &amp; 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Drive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Develop all Levels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 of Talent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Collaborative 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Leadership Team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Give Responsibility</a:t>
          </a:r>
        </a:p>
      </dsp:txBody>
      <dsp:txXfrm>
        <a:off x="1287316" y="0"/>
        <a:ext cx="3245363" cy="4022725"/>
      </dsp:txXfrm>
    </dsp:sp>
    <dsp:sp modelId="{77D8EA15-44E5-44A1-BB8C-C07A9087EF56}">
      <dsp:nvSpPr>
        <dsp:cNvPr id="0" name=""/>
        <dsp:cNvSpPr/>
      </dsp:nvSpPr>
      <dsp:spPr>
        <a:xfrm>
          <a:off x="4884724" y="0"/>
          <a:ext cx="5090857" cy="40227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t" anchorCtr="0">
          <a:noAutofit/>
        </a:bodyPr>
        <a:lstStyle/>
        <a:p>
          <a:pPr marL="0" lvl="0" indent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Arial" panose="020B0604020202020204" pitchFamily="34" charset="0"/>
              <a:cs typeface="Arial" panose="020B0604020202020204" pitchFamily="34" charset="0"/>
            </a:rPr>
            <a:t>Don’ts</a:t>
          </a:r>
        </a:p>
      </dsp:txBody>
      <dsp:txXfrm rot="16200000">
        <a:off x="3744492" y="1140231"/>
        <a:ext cx="3298634" cy="1018171"/>
      </dsp:txXfrm>
    </dsp:sp>
    <dsp:sp modelId="{FA138CC4-DF64-494E-B18B-A30E29A50328}">
      <dsp:nvSpPr>
        <dsp:cNvPr id="0" name=""/>
        <dsp:cNvSpPr/>
      </dsp:nvSpPr>
      <dsp:spPr>
        <a:xfrm rot="5400000">
          <a:off x="4639231" y="2696441"/>
          <a:ext cx="591569" cy="15087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370AC-21D4-485D-B9F9-2EFEAFFDEF7A}">
      <dsp:nvSpPr>
        <dsp:cNvPr id="0" name=""/>
        <dsp:cNvSpPr/>
      </dsp:nvSpPr>
      <dsp:spPr>
        <a:xfrm>
          <a:off x="6263042" y="0"/>
          <a:ext cx="3792689" cy="402272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Be greedy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Designate leaders  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because they are family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Keep control too long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2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• Get hung up on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Employee 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 Financial Resources</a:t>
          </a:r>
        </a:p>
      </dsp:txBody>
      <dsp:txXfrm>
        <a:off x="6263042" y="0"/>
        <a:ext cx="3792689" cy="4022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9B2DA-B883-41A8-8E6A-1E7FD67D86EF}">
      <dsp:nvSpPr>
        <dsp:cNvPr id="0" name=""/>
        <dsp:cNvSpPr/>
      </dsp:nvSpPr>
      <dsp:spPr>
        <a:xfrm>
          <a:off x="1762526" y="349734"/>
          <a:ext cx="4687363" cy="468736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Selection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Identification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(Annually)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Expectations</a:t>
          </a:r>
        </a:p>
      </dsp:txBody>
      <dsp:txXfrm>
        <a:off x="4250735" y="1321246"/>
        <a:ext cx="1729860" cy="1283444"/>
      </dsp:txXfrm>
    </dsp:sp>
    <dsp:sp modelId="{AFB046F4-7DEA-4879-9A36-CC297DA00DFF}">
      <dsp:nvSpPr>
        <dsp:cNvPr id="0" name=""/>
        <dsp:cNvSpPr/>
      </dsp:nvSpPr>
      <dsp:spPr>
        <a:xfrm>
          <a:off x="1762526" y="507096"/>
          <a:ext cx="4687363" cy="468736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-360 Reviews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-Meyers Briggs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-Strength Finder</a:t>
          </a:r>
        </a:p>
      </dsp:txBody>
      <dsp:txXfrm>
        <a:off x="4250735" y="2939503"/>
        <a:ext cx="1729860" cy="1283444"/>
      </dsp:txXfrm>
    </dsp:sp>
    <dsp:sp modelId="{3E86DFE5-8CBF-49DF-924B-177C4E97EC8F}">
      <dsp:nvSpPr>
        <dsp:cNvPr id="0" name=""/>
        <dsp:cNvSpPr/>
      </dsp:nvSpPr>
      <dsp:spPr>
        <a:xfrm>
          <a:off x="1605165" y="507096"/>
          <a:ext cx="4687363" cy="468736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-Coaching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-Mentoring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-Financial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-Legal</a:t>
          </a:r>
        </a:p>
      </dsp:txBody>
      <dsp:txXfrm>
        <a:off x="2074459" y="2939503"/>
        <a:ext cx="1729860" cy="1283444"/>
      </dsp:txXfrm>
    </dsp:sp>
    <dsp:sp modelId="{68E6F6C1-31C0-473C-94D9-78C1687C5330}">
      <dsp:nvSpPr>
        <dsp:cNvPr id="0" name=""/>
        <dsp:cNvSpPr/>
      </dsp:nvSpPr>
      <dsp:spPr>
        <a:xfrm>
          <a:off x="1605165" y="349734"/>
          <a:ext cx="4687363" cy="468736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Reading List</a:t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- Associations</a:t>
          </a:r>
        </a:p>
      </dsp:txBody>
      <dsp:txXfrm>
        <a:off x="2074459" y="1321246"/>
        <a:ext cx="1729860" cy="1283444"/>
      </dsp:txXfrm>
    </dsp:sp>
    <dsp:sp modelId="{08071C71-512B-49FE-B3A5-65727414D8AA}">
      <dsp:nvSpPr>
        <dsp:cNvPr id="0" name=""/>
        <dsp:cNvSpPr/>
      </dsp:nvSpPr>
      <dsp:spPr>
        <a:xfrm>
          <a:off x="1472356" y="59564"/>
          <a:ext cx="5267704" cy="526770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1BD7E-613D-45F9-B18E-9AE8E8EACF44}">
      <dsp:nvSpPr>
        <dsp:cNvPr id="0" name=""/>
        <dsp:cNvSpPr/>
      </dsp:nvSpPr>
      <dsp:spPr>
        <a:xfrm>
          <a:off x="1472356" y="216926"/>
          <a:ext cx="5267704" cy="526770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430A7-0A8A-422F-9E55-6612B7444007}">
      <dsp:nvSpPr>
        <dsp:cNvPr id="0" name=""/>
        <dsp:cNvSpPr/>
      </dsp:nvSpPr>
      <dsp:spPr>
        <a:xfrm>
          <a:off x="1314995" y="216926"/>
          <a:ext cx="5267704" cy="526770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033A3-72A0-4FEA-A5E4-F62A2A967399}">
      <dsp:nvSpPr>
        <dsp:cNvPr id="0" name=""/>
        <dsp:cNvSpPr/>
      </dsp:nvSpPr>
      <dsp:spPr>
        <a:xfrm>
          <a:off x="1314995" y="59564"/>
          <a:ext cx="5267704" cy="526770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403A-D108-44A2-8369-8C17AFA3671B}">
      <dsp:nvSpPr>
        <dsp:cNvPr id="0" name=""/>
        <dsp:cNvSpPr/>
      </dsp:nvSpPr>
      <dsp:spPr>
        <a:xfrm>
          <a:off x="2933469" y="78970"/>
          <a:ext cx="3790603" cy="3790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CULTURAL</a:t>
          </a: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Values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Attitudes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Passion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“Vibe”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Leadership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8882" y="742326"/>
        <a:ext cx="2779776" cy="1705771"/>
      </dsp:txXfrm>
    </dsp:sp>
    <dsp:sp modelId="{4C26ADE1-D631-4791-9523-8E52CFA08142}">
      <dsp:nvSpPr>
        <dsp:cNvPr id="0" name=""/>
        <dsp:cNvSpPr/>
      </dsp:nvSpPr>
      <dsp:spPr>
        <a:xfrm>
          <a:off x="4301245" y="2448098"/>
          <a:ext cx="3790603" cy="3790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PHYSICAL</a:t>
          </a: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Demographics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-Collaborative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Amenities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Tools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Prefabrication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-Safety Gear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0538" y="3427337"/>
        <a:ext cx="2274362" cy="2084832"/>
      </dsp:txXfrm>
    </dsp:sp>
    <dsp:sp modelId="{F3B12A8A-045C-429D-B6BC-4962A9CD5EC4}">
      <dsp:nvSpPr>
        <dsp:cNvPr id="0" name=""/>
        <dsp:cNvSpPr/>
      </dsp:nvSpPr>
      <dsp:spPr>
        <a:xfrm>
          <a:off x="1565692" y="2448098"/>
          <a:ext cx="3790603" cy="37906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TECHNOLOGICAL</a:t>
          </a: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Tablets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Training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Software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- Timecards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2641" y="3427337"/>
        <a:ext cx="2274362" cy="2084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27D44-F702-4A8E-8BF6-425BF775C75B}">
      <dsp:nvSpPr>
        <dsp:cNvPr id="0" name=""/>
        <dsp:cNvSpPr/>
      </dsp:nvSpPr>
      <dsp:spPr>
        <a:xfrm>
          <a:off x="2186" y="0"/>
          <a:ext cx="2132498" cy="2904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Collaborative Environment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Shared Resources</a:t>
          </a:r>
        </a:p>
      </dsp:txBody>
      <dsp:txXfrm>
        <a:off x="64645" y="62459"/>
        <a:ext cx="2007580" cy="2779561"/>
      </dsp:txXfrm>
    </dsp:sp>
    <dsp:sp modelId="{05D0A089-5AA8-4E92-BED9-D496EC64C4E3}">
      <dsp:nvSpPr>
        <dsp:cNvPr id="0" name=""/>
        <dsp:cNvSpPr/>
      </dsp:nvSpPr>
      <dsp:spPr>
        <a:xfrm>
          <a:off x="2492944" y="0"/>
          <a:ext cx="2132498" cy="2904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Intelligent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Creating Opportunity</a:t>
          </a:r>
        </a:p>
      </dsp:txBody>
      <dsp:txXfrm>
        <a:off x="2555403" y="62459"/>
        <a:ext cx="2007580" cy="2779561"/>
      </dsp:txXfrm>
    </dsp:sp>
    <dsp:sp modelId="{80F23959-C45F-4DAE-9929-B7EA9F831070}">
      <dsp:nvSpPr>
        <dsp:cNvPr id="0" name=""/>
        <dsp:cNvSpPr/>
      </dsp:nvSpPr>
      <dsp:spPr>
        <a:xfrm>
          <a:off x="4983703" y="0"/>
          <a:ext cx="2132498" cy="2904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Coaching &amp; Mentoring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Cross-Training</a:t>
          </a:r>
        </a:p>
      </dsp:txBody>
      <dsp:txXfrm>
        <a:off x="5046162" y="62459"/>
        <a:ext cx="2007580" cy="2779561"/>
      </dsp:txXfrm>
    </dsp:sp>
    <dsp:sp modelId="{4C25A35C-B483-4DDA-A1CD-3E6EC7B58B49}">
      <dsp:nvSpPr>
        <dsp:cNvPr id="0" name=""/>
        <dsp:cNvSpPr/>
      </dsp:nvSpPr>
      <dsp:spPr>
        <a:xfrm>
          <a:off x="7474461" y="0"/>
          <a:ext cx="2132498" cy="2904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Work-Life Integration</a:t>
          </a: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Flexible Work Schedules</a:t>
          </a:r>
        </a:p>
      </dsp:txBody>
      <dsp:txXfrm>
        <a:off x="7536920" y="62459"/>
        <a:ext cx="2007580" cy="2779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4943E-3459-4AB6-953E-EA4A6EE38C2E}">
      <dsp:nvSpPr>
        <dsp:cNvPr id="0" name=""/>
        <dsp:cNvSpPr/>
      </dsp:nvSpPr>
      <dsp:spPr>
        <a:xfrm rot="16200000">
          <a:off x="-249321" y="250675"/>
          <a:ext cx="4022725" cy="35213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GOOD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Booming Private Sectors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Shift to Design-Build &amp; IPD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Mergers &amp; Acquisitions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Value Adds: Sec 179D &amp;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R&amp;D Tax Credits</a:t>
          </a:r>
        </a:p>
      </dsp:txBody>
      <dsp:txXfrm rot="5400000">
        <a:off x="1355" y="804544"/>
        <a:ext cx="3521374" cy="2413635"/>
      </dsp:txXfrm>
    </dsp:sp>
    <dsp:sp modelId="{9B8E4F25-E65E-46A6-829A-C9F96145AF88}">
      <dsp:nvSpPr>
        <dsp:cNvPr id="0" name=""/>
        <dsp:cNvSpPr/>
      </dsp:nvSpPr>
      <dsp:spPr>
        <a:xfrm rot="16200000">
          <a:off x="3536156" y="250675"/>
          <a:ext cx="4022725" cy="35213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Flat Public Sectors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Tariff Tax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Delayed Leadership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Transitions</a:t>
          </a:r>
        </a:p>
      </dsp:txBody>
      <dsp:txXfrm rot="5400000">
        <a:off x="3786832" y="804544"/>
        <a:ext cx="3521374" cy="2413635"/>
      </dsp:txXfrm>
    </dsp:sp>
    <dsp:sp modelId="{7BF7B465-6E44-4B0C-BBEC-410B653C1213}">
      <dsp:nvSpPr>
        <dsp:cNvPr id="0" name=""/>
        <dsp:cNvSpPr/>
      </dsp:nvSpPr>
      <dsp:spPr>
        <a:xfrm rot="16200000">
          <a:off x="7321633" y="250675"/>
          <a:ext cx="4022725" cy="35213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UGLY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Lack of Skilled Workers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Construction Cost Escalation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Rise in Legal Activity</a:t>
          </a:r>
        </a:p>
      </dsp:txBody>
      <dsp:txXfrm rot="5400000">
        <a:off x="7572309" y="804544"/>
        <a:ext cx="3521374" cy="2413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2DC4-8FB6-4CE5-BE17-82D878E534E7}">
      <dsp:nvSpPr>
        <dsp:cNvPr id="0" name=""/>
        <dsp:cNvSpPr/>
      </dsp:nvSpPr>
      <dsp:spPr>
        <a:xfrm>
          <a:off x="2832180" y="2273543"/>
          <a:ext cx="1321779" cy="13217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 </a:t>
          </a:r>
        </a:p>
      </dsp:txBody>
      <dsp:txXfrm>
        <a:off x="3025750" y="2467113"/>
        <a:ext cx="934639" cy="934639"/>
      </dsp:txXfrm>
    </dsp:sp>
    <dsp:sp modelId="{0C230DCE-85C6-40BB-9B1B-F795AAA3F2C5}">
      <dsp:nvSpPr>
        <dsp:cNvPr id="0" name=""/>
        <dsp:cNvSpPr/>
      </dsp:nvSpPr>
      <dsp:spPr>
        <a:xfrm rot="16200000">
          <a:off x="3093466" y="1856760"/>
          <a:ext cx="799207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99207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73090" y="1853959"/>
        <a:ext cx="39960" cy="39960"/>
      </dsp:txXfrm>
    </dsp:sp>
    <dsp:sp modelId="{7D6EA543-01C3-4F59-99C8-EF6894115190}">
      <dsp:nvSpPr>
        <dsp:cNvPr id="0" name=""/>
        <dsp:cNvSpPr/>
      </dsp:nvSpPr>
      <dsp:spPr>
        <a:xfrm>
          <a:off x="2650389" y="-102758"/>
          <a:ext cx="1685361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Trimble &amp; GPS</a:t>
          </a:r>
        </a:p>
      </dsp:txBody>
      <dsp:txXfrm>
        <a:off x="2897204" y="128202"/>
        <a:ext cx="1191731" cy="1115174"/>
      </dsp:txXfrm>
    </dsp:sp>
    <dsp:sp modelId="{911C4166-2EB0-466A-921B-611369F4668E}">
      <dsp:nvSpPr>
        <dsp:cNvPr id="0" name=""/>
        <dsp:cNvSpPr/>
      </dsp:nvSpPr>
      <dsp:spPr>
        <a:xfrm rot="18900000">
          <a:off x="3847115" y="2176465"/>
          <a:ext cx="773487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73487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214521" y="2174307"/>
        <a:ext cx="38674" cy="38674"/>
      </dsp:txXfrm>
    </dsp:sp>
    <dsp:sp modelId="{4212FE66-8F67-4C54-8C89-4A13036C6E6B}">
      <dsp:nvSpPr>
        <dsp:cNvPr id="0" name=""/>
        <dsp:cNvSpPr/>
      </dsp:nvSpPr>
      <dsp:spPr>
        <a:xfrm>
          <a:off x="4240421" y="555853"/>
          <a:ext cx="1685361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Drones</a:t>
          </a:r>
        </a:p>
      </dsp:txBody>
      <dsp:txXfrm>
        <a:off x="4487236" y="786813"/>
        <a:ext cx="1191731" cy="1115174"/>
      </dsp:txXfrm>
    </dsp:sp>
    <dsp:sp modelId="{4148C75D-96B0-4B8D-802E-DF04CA1AD02E}">
      <dsp:nvSpPr>
        <dsp:cNvPr id="0" name=""/>
        <dsp:cNvSpPr/>
      </dsp:nvSpPr>
      <dsp:spPr>
        <a:xfrm>
          <a:off x="4153960" y="2917254"/>
          <a:ext cx="745073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45073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507870" y="2915806"/>
        <a:ext cx="37253" cy="37253"/>
      </dsp:txXfrm>
    </dsp:sp>
    <dsp:sp modelId="{E0EAFD56-3A92-4816-8202-549870F78304}">
      <dsp:nvSpPr>
        <dsp:cNvPr id="0" name=""/>
        <dsp:cNvSpPr/>
      </dsp:nvSpPr>
      <dsp:spPr>
        <a:xfrm>
          <a:off x="4899034" y="2145886"/>
          <a:ext cx="1685361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Automation</a:t>
          </a:r>
        </a:p>
      </dsp:txBody>
      <dsp:txXfrm>
        <a:off x="5145849" y="2376846"/>
        <a:ext cx="1191731" cy="1115174"/>
      </dsp:txXfrm>
    </dsp:sp>
    <dsp:sp modelId="{C6B8F8D5-03A6-43E3-ABA3-6FDD184DD7EE}">
      <dsp:nvSpPr>
        <dsp:cNvPr id="0" name=""/>
        <dsp:cNvSpPr/>
      </dsp:nvSpPr>
      <dsp:spPr>
        <a:xfrm rot="2700000">
          <a:off x="3844786" y="3663665"/>
          <a:ext cx="789389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89389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219746" y="3661109"/>
        <a:ext cx="39469" cy="39469"/>
      </dsp:txXfrm>
    </dsp:sp>
    <dsp:sp modelId="{1682FDCC-F19B-4D2C-80A1-923A56E95F74}">
      <dsp:nvSpPr>
        <dsp:cNvPr id="0" name=""/>
        <dsp:cNvSpPr/>
      </dsp:nvSpPr>
      <dsp:spPr>
        <a:xfrm>
          <a:off x="4203926" y="3788068"/>
          <a:ext cx="1758350" cy="1472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Prefabrication</a:t>
          </a:r>
        </a:p>
      </dsp:txBody>
      <dsp:txXfrm>
        <a:off x="4461430" y="4003754"/>
        <a:ext cx="1243342" cy="1041421"/>
      </dsp:txXfrm>
    </dsp:sp>
    <dsp:sp modelId="{7766D6E8-9D31-4AFB-BB57-8AFC87DE39F4}">
      <dsp:nvSpPr>
        <dsp:cNvPr id="0" name=""/>
        <dsp:cNvSpPr/>
      </dsp:nvSpPr>
      <dsp:spPr>
        <a:xfrm rot="5400000">
          <a:off x="3093466" y="3977747"/>
          <a:ext cx="799207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99207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73090" y="3974946"/>
        <a:ext cx="39960" cy="39960"/>
      </dsp:txXfrm>
    </dsp:sp>
    <dsp:sp modelId="{DB96A603-B4D7-4C31-B181-9F4AFD7CA236}">
      <dsp:nvSpPr>
        <dsp:cNvPr id="0" name=""/>
        <dsp:cNvSpPr/>
      </dsp:nvSpPr>
      <dsp:spPr>
        <a:xfrm>
          <a:off x="2650389" y="4394530"/>
          <a:ext cx="1685361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BIM</a:t>
          </a:r>
        </a:p>
      </dsp:txBody>
      <dsp:txXfrm>
        <a:off x="2897204" y="4625490"/>
        <a:ext cx="1191731" cy="1115174"/>
      </dsp:txXfrm>
    </dsp:sp>
    <dsp:sp modelId="{5C4730A0-5F51-4BBE-AD07-09983AE4C7E7}">
      <dsp:nvSpPr>
        <dsp:cNvPr id="0" name=""/>
        <dsp:cNvSpPr/>
      </dsp:nvSpPr>
      <dsp:spPr>
        <a:xfrm rot="8100000">
          <a:off x="2365537" y="3658043"/>
          <a:ext cx="773487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73487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732944" y="3655885"/>
        <a:ext cx="38674" cy="38674"/>
      </dsp:txXfrm>
    </dsp:sp>
    <dsp:sp modelId="{B0A943AC-FA93-47AB-9C7A-2F333CD68941}">
      <dsp:nvSpPr>
        <dsp:cNvPr id="0" name=""/>
        <dsp:cNvSpPr/>
      </dsp:nvSpPr>
      <dsp:spPr>
        <a:xfrm>
          <a:off x="1060357" y="3735918"/>
          <a:ext cx="1685361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VR &amp; AR</a:t>
          </a:r>
        </a:p>
      </dsp:txBody>
      <dsp:txXfrm>
        <a:off x="1307172" y="3966878"/>
        <a:ext cx="1191731" cy="1115174"/>
      </dsp:txXfrm>
    </dsp:sp>
    <dsp:sp modelId="{4DCD6399-215D-4059-A1B8-8E6279B0E8FE}">
      <dsp:nvSpPr>
        <dsp:cNvPr id="0" name=""/>
        <dsp:cNvSpPr/>
      </dsp:nvSpPr>
      <dsp:spPr>
        <a:xfrm rot="10800000">
          <a:off x="2148575" y="2917254"/>
          <a:ext cx="683604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683604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2473287" y="2917343"/>
        <a:ext cx="34180" cy="34180"/>
      </dsp:txXfrm>
    </dsp:sp>
    <dsp:sp modelId="{61509100-4EC6-40EA-9230-908205957860}">
      <dsp:nvSpPr>
        <dsp:cNvPr id="0" name=""/>
        <dsp:cNvSpPr/>
      </dsp:nvSpPr>
      <dsp:spPr>
        <a:xfrm>
          <a:off x="340274" y="2145886"/>
          <a:ext cx="1808300" cy="1577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Communication</a:t>
          </a:r>
        </a:p>
      </dsp:txBody>
      <dsp:txXfrm>
        <a:off x="605093" y="2376846"/>
        <a:ext cx="1278662" cy="1115174"/>
      </dsp:txXfrm>
    </dsp:sp>
    <dsp:sp modelId="{6C147503-FF48-48E5-B1FB-814BEDBF7CAA}">
      <dsp:nvSpPr>
        <dsp:cNvPr id="0" name=""/>
        <dsp:cNvSpPr/>
      </dsp:nvSpPr>
      <dsp:spPr>
        <a:xfrm rot="13500000">
          <a:off x="2362459" y="2175190"/>
          <a:ext cx="777094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77094" y="1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31578" y="2172942"/>
        <a:ext cx="38854" cy="38854"/>
      </dsp:txXfrm>
    </dsp:sp>
    <dsp:sp modelId="{485E2F00-1A24-42F8-968A-4A3E82A5E585}">
      <dsp:nvSpPr>
        <dsp:cNvPr id="0" name=""/>
        <dsp:cNvSpPr/>
      </dsp:nvSpPr>
      <dsp:spPr>
        <a:xfrm>
          <a:off x="1092377" y="533740"/>
          <a:ext cx="1621321" cy="1621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CRM</a:t>
          </a:r>
        </a:p>
      </dsp:txBody>
      <dsp:txXfrm>
        <a:off x="1329814" y="771177"/>
        <a:ext cx="1146447" cy="114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1673-433E-462D-8A6D-09AE713E50E0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0AEFC-0E41-4845-B22E-1B8D8136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 &amp; Tom – Real examples</a:t>
            </a:r>
          </a:p>
          <a:p>
            <a:endParaRPr lang="en-US" dirty="0"/>
          </a:p>
          <a:p>
            <a:pPr marL="451168" lvl="2" indent="-268288">
              <a:buFont typeface="Arial" panose="020B0604020202020204" pitchFamily="34" charset="0"/>
              <a:buChar char="•"/>
            </a:pPr>
            <a:r>
              <a:rPr lang="en-US" sz="2400" dirty="0"/>
              <a:t>Diversification of Risk</a:t>
            </a:r>
          </a:p>
          <a:p>
            <a:pPr marL="451168" lvl="2" indent="-268288">
              <a:buFont typeface="Arial" panose="020B0604020202020204" pitchFamily="34" charset="0"/>
              <a:buChar char="•"/>
            </a:pPr>
            <a:r>
              <a:rPr lang="en-US" sz="2400" dirty="0"/>
              <a:t>Retirement</a:t>
            </a:r>
          </a:p>
          <a:p>
            <a:pPr marL="451168" lvl="2" indent="-268288">
              <a:buFont typeface="Arial" panose="020B0604020202020204" pitchFamily="34" charset="0"/>
              <a:buChar char="•"/>
            </a:pPr>
            <a:r>
              <a:rPr lang="en-US" sz="2400" dirty="0"/>
              <a:t>Retention of Key Management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400" dirty="0"/>
              <a:t>Various Options to Provide Funding / Labor</a:t>
            </a:r>
          </a:p>
          <a:p>
            <a:pPr marL="451168" lvl="2" indent="-268288">
              <a:buFont typeface="Arial" panose="020B0604020202020204" pitchFamily="34" charset="0"/>
              <a:buChar char="•"/>
            </a:pPr>
            <a:r>
              <a:rPr lang="en-US" sz="2400" dirty="0"/>
              <a:t>Sale / Merger</a:t>
            </a:r>
          </a:p>
          <a:p>
            <a:pPr marL="451168" lvl="2" indent="-268288">
              <a:buFont typeface="Arial" panose="020B0604020202020204" pitchFamily="34" charset="0"/>
              <a:buChar char="•"/>
            </a:pPr>
            <a:r>
              <a:rPr lang="en-US" sz="2400" dirty="0"/>
              <a:t>Employee Stock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0AEFC-0E41-4845-B22E-1B8D81367F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0AEFC-0E41-4845-B22E-1B8D81367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Marco Capitelli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0AEFC-0E41-4845-B22E-1B8D81367F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8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  <a:p>
            <a:r>
              <a:rPr lang="en-US" dirty="0"/>
              <a:t>Technological</a:t>
            </a:r>
          </a:p>
          <a:p>
            <a:r>
              <a:rPr lang="en-US" dirty="0"/>
              <a:t>Physical</a:t>
            </a:r>
          </a:p>
          <a:p>
            <a:endParaRPr lang="en-US" dirty="0"/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Company culture includes a variety of elements, such as work environment, values, ethics, expectations, and goals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Firm Culture &amp; Brand Promise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Create Opportunities for Training, Development, Education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0AEFC-0E41-4845-B22E-1B8D81367F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08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9E6-9B9A-42C4-B0B5-DE58C911F4A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0A14-FCC8-43B7-A5CC-6196A58B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9E6-9B9A-42C4-B0B5-DE58C911F4A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0A14-FCC8-43B7-A5CC-6196A58B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2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9E6-9B9A-42C4-B0B5-DE58C911F4A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0A14-FCC8-43B7-A5CC-6196A58B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E9E6-9B9A-42C4-B0B5-DE58C911F4AB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0A14-FCC8-43B7-A5CC-6196A58B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66E9E6-9B9A-42C4-B0B5-DE58C911F4A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830A14-FCC8-43B7-A5CC-6196A58B0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07BD-0ECA-40A8-B619-204EBC3D7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Hot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A0BA5-BFB3-44AD-9FC1-2FF28FF81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D66F-FE87-4081-A204-1C25DAD4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Industry Trends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E50682-3F19-4176-B644-4ECD2111F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881317"/>
              </p:ext>
            </p:extLst>
          </p:nvPr>
        </p:nvGraphicFramePr>
        <p:xfrm>
          <a:off x="548481" y="1946016"/>
          <a:ext cx="110950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54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D66F-FE87-4081-A204-1C25DAD4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  <a:br>
              <a:rPr lang="en-US" dirty="0"/>
            </a:br>
            <a:r>
              <a:rPr lang="en-US" dirty="0"/>
              <a:t>Advancements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847FD1-7860-4B37-BD35-57491D679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972598"/>
              </p:ext>
            </p:extLst>
          </p:nvPr>
        </p:nvGraphicFramePr>
        <p:xfrm>
          <a:off x="5267329" y="286603"/>
          <a:ext cx="6924671" cy="586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5F3BB-6275-4BCE-AAF3-5C0FA3F2D921}"/>
              </a:ext>
            </a:extLst>
          </p:cNvPr>
          <p:cNvSpPr txBox="1">
            <a:spLocks/>
          </p:cNvSpPr>
          <p:nvPr/>
        </p:nvSpPr>
        <p:spPr>
          <a:xfrm>
            <a:off x="1097280" y="1934735"/>
            <a:ext cx="4422371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Collaboration</a:t>
            </a:r>
          </a:p>
          <a:p>
            <a:pPr marL="233363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Communication</a:t>
            </a:r>
          </a:p>
          <a:p>
            <a:pPr marL="233363" lvl="1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Productivity &amp; Processes</a:t>
            </a:r>
          </a:p>
          <a:p>
            <a:pPr marL="233363" lvl="1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Contribution &amp; Insight</a:t>
            </a:r>
          </a:p>
          <a:p>
            <a:pPr marL="233363" lvl="1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Global outreach</a:t>
            </a:r>
          </a:p>
          <a:p>
            <a:pPr marL="233363" lvl="1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Spec and Procurement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355966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22283"/>
            <a:ext cx="10058400" cy="815077"/>
          </a:xfrm>
        </p:spPr>
        <p:txBody>
          <a:bodyPr/>
          <a:lstStyle/>
          <a:p>
            <a:r>
              <a:rPr lang="en-US" dirty="0"/>
              <a:t>Hot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1543-D00F-4B36-AC44-F1EEF71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65" y="1883979"/>
            <a:ext cx="8113053" cy="4288221"/>
          </a:xfrm>
        </p:spPr>
        <p:txBody>
          <a:bodyPr>
            <a:normAutofit/>
          </a:bodyPr>
          <a:lstStyle/>
          <a:p>
            <a:pPr marL="225425" lvl="0" indent="-22542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Ownership / Leadership Transition</a:t>
            </a:r>
          </a:p>
          <a:p>
            <a:pPr marL="225425" indent="-22542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Company Culture</a:t>
            </a:r>
          </a:p>
          <a:p>
            <a:pPr marL="225425" indent="-22542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Construction Industry Trends</a:t>
            </a:r>
          </a:p>
          <a:p>
            <a:pPr marL="225425" indent="-225425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Technology Advancements</a:t>
            </a:r>
          </a:p>
        </p:txBody>
      </p:sp>
    </p:spTree>
    <p:extLst>
      <p:ext uri="{BB962C8B-B14F-4D97-AF65-F5344CB8AC3E}">
        <p14:creationId xmlns:p14="http://schemas.microsoft.com/office/powerpoint/2010/main" val="232271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22283"/>
            <a:ext cx="10058400" cy="815077"/>
          </a:xfrm>
        </p:spPr>
        <p:txBody>
          <a:bodyPr/>
          <a:lstStyle/>
          <a:p>
            <a:r>
              <a:rPr lang="en-US" dirty="0"/>
              <a:t>Ownership / Leadership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1543-D00F-4B36-AC44-F1EEF71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66" y="1883979"/>
            <a:ext cx="5857854" cy="428822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2400"/>
              </a:spcBef>
            </a:pPr>
            <a:r>
              <a:rPr lang="en-US" altLang="en-US" sz="2400" dirty="0"/>
              <a:t>Does your company have a succession plan in place?</a:t>
            </a:r>
          </a:p>
          <a:p>
            <a:pPr lvl="0">
              <a:lnSpc>
                <a:spcPct val="100000"/>
              </a:lnSpc>
              <a:spcBef>
                <a:spcPts val="2400"/>
              </a:spcBef>
            </a:pPr>
            <a:r>
              <a:rPr lang="en-US" altLang="en-US" sz="2400" dirty="0"/>
              <a:t>How to secure the future of an entity with so many construction professionals nearing retirement age?</a:t>
            </a:r>
          </a:p>
          <a:p>
            <a:pPr lvl="0">
              <a:lnSpc>
                <a:spcPct val="100000"/>
              </a:lnSpc>
              <a:spcBef>
                <a:spcPts val="2400"/>
              </a:spcBef>
            </a:pPr>
            <a:r>
              <a:rPr lang="en-US" altLang="en-US" sz="2400" dirty="0"/>
              <a:t>Given the challenging labor pool, companies need to dedicate resources to securing and grooming new talent for top roles.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endParaRPr lang="en-US" alt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Image result for succession plan">
            <a:extLst>
              <a:ext uri="{FF2B5EF4-FFF2-40B4-BE49-F238E27FC236}">
                <a16:creationId xmlns:a16="http://schemas.microsoft.com/office/drawing/2014/main" id="{0C5FB179-DB1B-419C-B225-66A62AE1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0" y="2833967"/>
            <a:ext cx="5062215" cy="33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4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" y="0"/>
            <a:ext cx="10058400" cy="815077"/>
          </a:xfrm>
        </p:spPr>
        <p:txBody>
          <a:bodyPr/>
          <a:lstStyle/>
          <a:p>
            <a:r>
              <a:rPr lang="en-US" dirty="0"/>
              <a:t>Ownership / Leadership Transition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EB93289-EAE8-45A8-8921-FC944B7F2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713125"/>
              </p:ext>
            </p:extLst>
          </p:nvPr>
        </p:nvGraphicFramePr>
        <p:xfrm>
          <a:off x="2129904" y="8526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2C9BB5-E590-40C4-908C-A7BBFF0CD0D9}"/>
              </a:ext>
            </a:extLst>
          </p:cNvPr>
          <p:cNvSpPr txBox="1"/>
          <p:nvPr/>
        </p:nvSpPr>
        <p:spPr>
          <a:xfrm>
            <a:off x="3628045" y="981332"/>
            <a:ext cx="643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OVERARCHING GOAL: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Long-Term Success of the Company and its People</a:t>
            </a:r>
          </a:p>
        </p:txBody>
      </p:sp>
    </p:spTree>
    <p:extLst>
      <p:ext uri="{BB962C8B-B14F-4D97-AF65-F5344CB8AC3E}">
        <p14:creationId xmlns:p14="http://schemas.microsoft.com/office/powerpoint/2010/main" val="428074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22283"/>
            <a:ext cx="10058400" cy="815077"/>
          </a:xfrm>
        </p:spPr>
        <p:txBody>
          <a:bodyPr/>
          <a:lstStyle/>
          <a:p>
            <a:r>
              <a:rPr lang="en-US" dirty="0"/>
              <a:t>Ownership / Leadership Transition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9F99B-114F-439F-9E85-8B1D40D8F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39942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46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94411"/>
            <a:ext cx="10058400" cy="815077"/>
          </a:xfrm>
        </p:spPr>
        <p:txBody>
          <a:bodyPr/>
          <a:lstStyle/>
          <a:p>
            <a:r>
              <a:rPr lang="en-US" dirty="0"/>
              <a:t>Ownership / Leadership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1543-D00F-4B36-AC44-F1EEF71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3" y="909488"/>
            <a:ext cx="10255468" cy="428822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Sample Leadership Development Plan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623F2A-CEBB-40FC-AD11-379FC96D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930714"/>
              </p:ext>
            </p:extLst>
          </p:nvPr>
        </p:nvGraphicFramePr>
        <p:xfrm>
          <a:off x="4100946" y="775855"/>
          <a:ext cx="8091056" cy="558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17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Culture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6B0E68-1C8B-4450-BECA-8774D562F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487608"/>
              </p:ext>
            </p:extLst>
          </p:nvPr>
        </p:nvGraphicFramePr>
        <p:xfrm>
          <a:off x="3624350" y="0"/>
          <a:ext cx="9657542" cy="631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BF555C-B85E-4E48-B9F1-2034E95B1799}"/>
              </a:ext>
            </a:extLst>
          </p:cNvPr>
          <p:cNvSpPr txBox="1"/>
          <p:nvPr/>
        </p:nvSpPr>
        <p:spPr>
          <a:xfrm>
            <a:off x="7386001" y="2882621"/>
            <a:ext cx="213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Team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40293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1543-D00F-4B36-AC44-F1EEF71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298" y="1915510"/>
            <a:ext cx="7244576" cy="431819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Find time for Team Building / Social Activities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Wellness – “Colorado Life”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Workspace – Physical or Mobile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8B1A3-BE2E-474D-80F3-538CF1363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132" y="4054715"/>
            <a:ext cx="2821548" cy="19017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18525AEE-5343-4BAC-9264-F6553BB6E3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76"/>
          <a:stretch/>
        </p:blipFill>
        <p:spPr>
          <a:xfrm>
            <a:off x="6167207" y="4059001"/>
            <a:ext cx="2011901" cy="18974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person cooking in a kitchen preparing food&#10;&#10;Description generated with very high confidence">
            <a:extLst>
              <a:ext uri="{FF2B5EF4-FFF2-40B4-BE49-F238E27FC236}">
                <a16:creationId xmlns:a16="http://schemas.microsoft.com/office/drawing/2014/main" id="{4E8D84A3-460D-4E10-A588-9255A3F5A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9" r="10171"/>
          <a:stretch/>
        </p:blipFill>
        <p:spPr>
          <a:xfrm>
            <a:off x="4866863" y="4070874"/>
            <a:ext cx="1150115" cy="18902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440BD797-F700-475A-A129-62327E92C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3" r="25907"/>
          <a:stretch/>
        </p:blipFill>
        <p:spPr>
          <a:xfrm>
            <a:off x="2916053" y="4074605"/>
            <a:ext cx="1784005" cy="1881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A group of people sitting around a table&#10;&#10;Description generated with very high confidence">
            <a:extLst>
              <a:ext uri="{FF2B5EF4-FFF2-40B4-BE49-F238E27FC236}">
                <a16:creationId xmlns:a16="http://schemas.microsoft.com/office/drawing/2014/main" id="{189D2DAC-0D54-4315-AA9C-1FB27EAEF3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71" y="4059001"/>
            <a:ext cx="1423078" cy="18974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93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B07-F506-4783-B709-91D84FC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1543-D00F-4B36-AC44-F1EEF71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151" y="1915508"/>
            <a:ext cx="10673254" cy="4318191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Offsetting People Shortages &amp; Turnover – What Does It Take?</a:t>
            </a: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i="1" dirty="0"/>
              <a:t>Mutually Beneficial for Both Your Organization and Your Employee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5656F0-CCD3-4EA7-9F65-C0EA17CD2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695065"/>
              </p:ext>
            </p:extLst>
          </p:nvPr>
        </p:nvGraphicFramePr>
        <p:xfrm>
          <a:off x="1416205" y="2622365"/>
          <a:ext cx="9609147" cy="290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1872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</TotalTime>
  <Words>342</Words>
  <Application>Microsoft Office PowerPoint</Application>
  <PresentationFormat>Widescreen</PresentationFormat>
  <Paragraphs>119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Retrospect</vt:lpstr>
      <vt:lpstr>Hot Topics</vt:lpstr>
      <vt:lpstr>Hot Topics</vt:lpstr>
      <vt:lpstr>Ownership / Leadership Transition</vt:lpstr>
      <vt:lpstr>Ownership / Leadership Transition</vt:lpstr>
      <vt:lpstr>Ownership / Leadership Transition</vt:lpstr>
      <vt:lpstr>Ownership / Leadership Transition</vt:lpstr>
      <vt:lpstr>Company Culture</vt:lpstr>
      <vt:lpstr>Company Culture</vt:lpstr>
      <vt:lpstr>Company Culture</vt:lpstr>
      <vt:lpstr>Construction Industry Trends</vt:lpstr>
      <vt:lpstr>Technology Advancements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Cape</dc:creator>
  <cp:lastModifiedBy>Len Koch</cp:lastModifiedBy>
  <cp:revision>40</cp:revision>
  <dcterms:created xsi:type="dcterms:W3CDTF">2018-04-24T15:18:35Z</dcterms:created>
  <dcterms:modified xsi:type="dcterms:W3CDTF">2019-08-09T01:29:20Z</dcterms:modified>
</cp:coreProperties>
</file>