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 id="2147483689" r:id="rId5"/>
  </p:sldMasterIdLst>
  <p:notesMasterIdLst>
    <p:notesMasterId r:id="rId65"/>
  </p:notesMasterIdLst>
  <p:handoutMasterIdLst>
    <p:handoutMasterId r:id="rId66"/>
  </p:handoutMasterIdLst>
  <p:sldIdLst>
    <p:sldId id="285" r:id="rId6"/>
    <p:sldId id="257" r:id="rId7"/>
    <p:sldId id="258" r:id="rId8"/>
    <p:sldId id="288" r:id="rId9"/>
    <p:sldId id="289" r:id="rId10"/>
    <p:sldId id="290" r:id="rId11"/>
    <p:sldId id="286" r:id="rId12"/>
    <p:sldId id="287"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65" r:id="rId32"/>
    <p:sldId id="366" r:id="rId33"/>
    <p:sldId id="367" r:id="rId34"/>
    <p:sldId id="368" r:id="rId35"/>
    <p:sldId id="369" r:id="rId36"/>
    <p:sldId id="370" r:id="rId37"/>
    <p:sldId id="371" r:id="rId38"/>
    <p:sldId id="372" r:id="rId39"/>
    <p:sldId id="373" r:id="rId40"/>
    <p:sldId id="374" r:id="rId41"/>
    <p:sldId id="375" r:id="rId42"/>
    <p:sldId id="376" r:id="rId43"/>
    <p:sldId id="377" r:id="rId44"/>
    <p:sldId id="378" r:id="rId45"/>
    <p:sldId id="379" r:id="rId46"/>
    <p:sldId id="380" r:id="rId47"/>
    <p:sldId id="381" r:id="rId48"/>
    <p:sldId id="382" r:id="rId49"/>
    <p:sldId id="383" r:id="rId50"/>
    <p:sldId id="384" r:id="rId51"/>
    <p:sldId id="385" r:id="rId52"/>
    <p:sldId id="386" r:id="rId53"/>
    <p:sldId id="387" r:id="rId54"/>
    <p:sldId id="388" r:id="rId55"/>
    <p:sldId id="389" r:id="rId56"/>
    <p:sldId id="390" r:id="rId57"/>
    <p:sldId id="391" r:id="rId58"/>
    <p:sldId id="392" r:id="rId59"/>
    <p:sldId id="393" r:id="rId60"/>
    <p:sldId id="263" r:id="rId61"/>
    <p:sldId id="394" r:id="rId62"/>
    <p:sldId id="325" r:id="rId63"/>
    <p:sldId id="279" r:id="rId6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0000"/>
    <a:srgbClr val="008061"/>
    <a:srgbClr val="003976"/>
    <a:srgbClr val="FFFFFF"/>
    <a:srgbClr val="FFF0D7"/>
    <a:srgbClr val="0050FF"/>
    <a:srgbClr val="8D632F"/>
    <a:srgbClr val="FFF6E7"/>
    <a:srgbClr val="8D6347"/>
    <a:srgbClr val="855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7" d="100"/>
          <a:sy n="87" d="100"/>
        </p:scale>
        <p:origin x="51" y="69"/>
      </p:cViewPr>
      <p:guideLst/>
    </p:cSldViewPr>
  </p:slideViewPr>
  <p:notesTextViewPr>
    <p:cViewPr>
      <p:scale>
        <a:sx n="3" d="2"/>
        <a:sy n="3" d="2"/>
      </p:scale>
      <p:origin x="0" y="0"/>
    </p:cViewPr>
  </p:notesTextViewPr>
  <p:sorterViewPr>
    <p:cViewPr>
      <p:scale>
        <a:sx n="100" d="100"/>
        <a:sy n="100" d="100"/>
      </p:scale>
      <p:origin x="0" y="-6125"/>
    </p:cViewPr>
  </p:sorterViewPr>
  <p:notesViewPr>
    <p:cSldViewPr snapToGrid="0" showGuides="1">
      <p:cViewPr>
        <p:scale>
          <a:sx n="50" d="100"/>
          <a:sy n="50" d="100"/>
        </p:scale>
        <p:origin x="2626" y="-725"/>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3B6123-38AC-4E04-B3C9-E1C9A960162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AFDC4C1-D83C-4FB7-ADC6-BF285874DD28}">
      <dgm:prSet phldrT="[Text]"/>
      <dgm:spPr/>
      <dgm:t>
        <a:bodyPr/>
        <a:lstStyle/>
        <a:p>
          <a:r>
            <a:rPr lang="en-US" dirty="0"/>
            <a:t>Applying and Sustaining Behaviors</a:t>
          </a:r>
        </a:p>
      </dgm:t>
    </dgm:pt>
    <dgm:pt modelId="{CB3E40CF-BDB1-4A50-88DA-DDE0D62CA9D0}" type="parTrans" cxnId="{377FEF87-0CD9-45F6-8C3F-64AF1AF2B4DD}">
      <dgm:prSet/>
      <dgm:spPr/>
      <dgm:t>
        <a:bodyPr/>
        <a:lstStyle/>
        <a:p>
          <a:endParaRPr lang="en-US"/>
        </a:p>
      </dgm:t>
    </dgm:pt>
    <dgm:pt modelId="{E219BF9E-1D16-4B8A-BA30-2444D4616968}" type="sibTrans" cxnId="{377FEF87-0CD9-45F6-8C3F-64AF1AF2B4DD}">
      <dgm:prSet/>
      <dgm:spPr/>
      <dgm:t>
        <a:bodyPr/>
        <a:lstStyle/>
        <a:p>
          <a:endParaRPr lang="en-US"/>
        </a:p>
      </dgm:t>
    </dgm:pt>
    <dgm:pt modelId="{35229E97-E1D9-42BC-B40E-34C0E41C4019}">
      <dgm:prSet phldrT="[Text]"/>
      <dgm:spPr/>
      <dgm:t>
        <a:bodyPr/>
        <a:lstStyle/>
        <a:p>
          <a:r>
            <a:rPr lang="en-US" dirty="0"/>
            <a:t>Mobile Learning</a:t>
          </a:r>
        </a:p>
      </dgm:t>
    </dgm:pt>
    <dgm:pt modelId="{6E557F3C-A6C8-459E-A171-AA78F5CC4597}" type="parTrans" cxnId="{49595279-301E-459A-8AC0-AFB44E351D95}">
      <dgm:prSet/>
      <dgm:spPr/>
      <dgm:t>
        <a:bodyPr/>
        <a:lstStyle/>
        <a:p>
          <a:endParaRPr lang="en-US"/>
        </a:p>
      </dgm:t>
    </dgm:pt>
    <dgm:pt modelId="{A714FD1B-04F4-4A23-91FA-254BC3FC99B5}" type="sibTrans" cxnId="{49595279-301E-459A-8AC0-AFB44E351D95}">
      <dgm:prSet/>
      <dgm:spPr/>
      <dgm:t>
        <a:bodyPr/>
        <a:lstStyle/>
        <a:p>
          <a:endParaRPr lang="en-US"/>
        </a:p>
      </dgm:t>
    </dgm:pt>
    <dgm:pt modelId="{59402356-09C1-4640-A9D1-1F245CE287E2}">
      <dgm:prSet phldrT="[Text]"/>
      <dgm:spPr/>
      <dgm:t>
        <a:bodyPr/>
        <a:lstStyle/>
        <a:p>
          <a:r>
            <a:rPr lang="en-US" dirty="0"/>
            <a:t>Group Coaching</a:t>
          </a:r>
        </a:p>
      </dgm:t>
    </dgm:pt>
    <dgm:pt modelId="{23D84E13-9C00-4ED0-86E4-DFF8B5086016}" type="parTrans" cxnId="{16269839-0803-4CE4-97EF-7FE1DCB7822B}">
      <dgm:prSet/>
      <dgm:spPr/>
      <dgm:t>
        <a:bodyPr/>
        <a:lstStyle/>
        <a:p>
          <a:endParaRPr lang="en-US"/>
        </a:p>
      </dgm:t>
    </dgm:pt>
    <dgm:pt modelId="{A8980D3C-0ACD-4623-A41B-200FBBA3CEA2}" type="sibTrans" cxnId="{16269839-0803-4CE4-97EF-7FE1DCB7822B}">
      <dgm:prSet/>
      <dgm:spPr/>
      <dgm:t>
        <a:bodyPr/>
        <a:lstStyle/>
        <a:p>
          <a:endParaRPr lang="en-US"/>
        </a:p>
      </dgm:t>
    </dgm:pt>
    <dgm:pt modelId="{7E7AF958-81CB-4CDB-BBC8-3C8757616839}">
      <dgm:prSet phldrT="[Text]"/>
      <dgm:spPr/>
      <dgm:t>
        <a:bodyPr/>
        <a:lstStyle/>
        <a:p>
          <a:r>
            <a:rPr lang="en-US" dirty="0"/>
            <a:t>Alignment to Engagement Survey</a:t>
          </a:r>
        </a:p>
      </dgm:t>
    </dgm:pt>
    <dgm:pt modelId="{985A6782-5920-413E-B131-2433054EF701}" type="parTrans" cxnId="{945CCC3B-9FF1-4815-B0D5-A0B8CBB9BB0C}">
      <dgm:prSet/>
      <dgm:spPr/>
      <dgm:t>
        <a:bodyPr/>
        <a:lstStyle/>
        <a:p>
          <a:endParaRPr lang="en-US"/>
        </a:p>
      </dgm:t>
    </dgm:pt>
    <dgm:pt modelId="{74F3DA50-A275-45EC-A8D3-409209D252CC}" type="sibTrans" cxnId="{945CCC3B-9FF1-4815-B0D5-A0B8CBB9BB0C}">
      <dgm:prSet/>
      <dgm:spPr/>
      <dgm:t>
        <a:bodyPr/>
        <a:lstStyle/>
        <a:p>
          <a:endParaRPr lang="en-US"/>
        </a:p>
      </dgm:t>
    </dgm:pt>
    <dgm:pt modelId="{5E051C67-B993-4DBB-88B9-D33F6E7C1B62}">
      <dgm:prSet phldrT="[Text]"/>
      <dgm:spPr/>
      <dgm:t>
        <a:bodyPr/>
        <a:lstStyle/>
        <a:p>
          <a:r>
            <a:rPr lang="en-US" dirty="0"/>
            <a:t>AI Becomes Invisible</a:t>
          </a:r>
        </a:p>
      </dgm:t>
    </dgm:pt>
    <dgm:pt modelId="{96C522A6-18BE-40DC-822B-B591DC8A7226}" type="parTrans" cxnId="{05A1429C-7E53-4FD0-95CB-521A436487A9}">
      <dgm:prSet/>
      <dgm:spPr/>
      <dgm:t>
        <a:bodyPr/>
        <a:lstStyle/>
        <a:p>
          <a:endParaRPr lang="en-US"/>
        </a:p>
      </dgm:t>
    </dgm:pt>
    <dgm:pt modelId="{7208C2C4-9240-4792-8C28-1AA89D55EE01}" type="sibTrans" cxnId="{05A1429C-7E53-4FD0-95CB-521A436487A9}">
      <dgm:prSet/>
      <dgm:spPr/>
      <dgm:t>
        <a:bodyPr/>
        <a:lstStyle/>
        <a:p>
          <a:endParaRPr lang="en-US"/>
        </a:p>
      </dgm:t>
    </dgm:pt>
    <dgm:pt modelId="{68319719-1CCB-4988-ACA3-79DBC584022F}" type="pres">
      <dgm:prSet presAssocID="{D43B6123-38AC-4E04-B3C9-E1C9A9601628}" presName="diagram" presStyleCnt="0">
        <dgm:presLayoutVars>
          <dgm:dir/>
          <dgm:resizeHandles val="exact"/>
        </dgm:presLayoutVars>
      </dgm:prSet>
      <dgm:spPr/>
    </dgm:pt>
    <dgm:pt modelId="{BF39D5AD-9C5D-4CB6-BAA9-59CDE677F7EE}" type="pres">
      <dgm:prSet presAssocID="{7AFDC4C1-D83C-4FB7-ADC6-BF285874DD28}" presName="node" presStyleLbl="node1" presStyleIdx="0" presStyleCnt="5">
        <dgm:presLayoutVars>
          <dgm:bulletEnabled val="1"/>
        </dgm:presLayoutVars>
      </dgm:prSet>
      <dgm:spPr/>
    </dgm:pt>
    <dgm:pt modelId="{58D2C275-B03B-4D7E-8231-C2B035120699}" type="pres">
      <dgm:prSet presAssocID="{E219BF9E-1D16-4B8A-BA30-2444D4616968}" presName="sibTrans" presStyleCnt="0"/>
      <dgm:spPr/>
    </dgm:pt>
    <dgm:pt modelId="{2903F94B-8ED1-4405-BDB1-91D8D1C23E9D}" type="pres">
      <dgm:prSet presAssocID="{35229E97-E1D9-42BC-B40E-34C0E41C4019}" presName="node" presStyleLbl="node1" presStyleIdx="1" presStyleCnt="5">
        <dgm:presLayoutVars>
          <dgm:bulletEnabled val="1"/>
        </dgm:presLayoutVars>
      </dgm:prSet>
      <dgm:spPr/>
    </dgm:pt>
    <dgm:pt modelId="{FDAA2F2B-5E85-47C4-973E-01C290F47D91}" type="pres">
      <dgm:prSet presAssocID="{A714FD1B-04F4-4A23-91FA-254BC3FC99B5}" presName="sibTrans" presStyleCnt="0"/>
      <dgm:spPr/>
    </dgm:pt>
    <dgm:pt modelId="{0118573D-C269-4301-8611-BA7D5A15A270}" type="pres">
      <dgm:prSet presAssocID="{59402356-09C1-4640-A9D1-1F245CE287E2}" presName="node" presStyleLbl="node1" presStyleIdx="2" presStyleCnt="5">
        <dgm:presLayoutVars>
          <dgm:bulletEnabled val="1"/>
        </dgm:presLayoutVars>
      </dgm:prSet>
      <dgm:spPr/>
    </dgm:pt>
    <dgm:pt modelId="{54A9D8B6-4BB8-4CFF-8376-62CE24835493}" type="pres">
      <dgm:prSet presAssocID="{A8980D3C-0ACD-4623-A41B-200FBBA3CEA2}" presName="sibTrans" presStyleCnt="0"/>
      <dgm:spPr/>
    </dgm:pt>
    <dgm:pt modelId="{0D21E5B8-E26A-453B-BA2A-BA0364398A21}" type="pres">
      <dgm:prSet presAssocID="{7E7AF958-81CB-4CDB-BBC8-3C8757616839}" presName="node" presStyleLbl="node1" presStyleIdx="3" presStyleCnt="5">
        <dgm:presLayoutVars>
          <dgm:bulletEnabled val="1"/>
        </dgm:presLayoutVars>
      </dgm:prSet>
      <dgm:spPr/>
    </dgm:pt>
    <dgm:pt modelId="{FAEE9198-460F-4E0F-9750-EB5DAE07A963}" type="pres">
      <dgm:prSet presAssocID="{74F3DA50-A275-45EC-A8D3-409209D252CC}" presName="sibTrans" presStyleCnt="0"/>
      <dgm:spPr/>
    </dgm:pt>
    <dgm:pt modelId="{782B9A42-F103-4A38-B8C0-BE6BCB700061}" type="pres">
      <dgm:prSet presAssocID="{5E051C67-B993-4DBB-88B9-D33F6E7C1B62}" presName="node" presStyleLbl="node1" presStyleIdx="4" presStyleCnt="5">
        <dgm:presLayoutVars>
          <dgm:bulletEnabled val="1"/>
        </dgm:presLayoutVars>
      </dgm:prSet>
      <dgm:spPr/>
    </dgm:pt>
  </dgm:ptLst>
  <dgm:cxnLst>
    <dgm:cxn modelId="{89627408-4403-4C20-9848-DEEFAEE39B59}" type="presOf" srcId="{D43B6123-38AC-4E04-B3C9-E1C9A9601628}" destId="{68319719-1CCB-4988-ACA3-79DBC584022F}" srcOrd="0" destOrd="0" presId="urn:microsoft.com/office/officeart/2005/8/layout/default"/>
    <dgm:cxn modelId="{F816D81F-A4B8-4652-B67A-CE46B1EFE3EF}" type="presOf" srcId="{35229E97-E1D9-42BC-B40E-34C0E41C4019}" destId="{2903F94B-8ED1-4405-BDB1-91D8D1C23E9D}" srcOrd="0" destOrd="0" presId="urn:microsoft.com/office/officeart/2005/8/layout/default"/>
    <dgm:cxn modelId="{16269839-0803-4CE4-97EF-7FE1DCB7822B}" srcId="{D43B6123-38AC-4E04-B3C9-E1C9A9601628}" destId="{59402356-09C1-4640-A9D1-1F245CE287E2}" srcOrd="2" destOrd="0" parTransId="{23D84E13-9C00-4ED0-86E4-DFF8B5086016}" sibTransId="{A8980D3C-0ACD-4623-A41B-200FBBA3CEA2}"/>
    <dgm:cxn modelId="{945CCC3B-9FF1-4815-B0D5-A0B8CBB9BB0C}" srcId="{D43B6123-38AC-4E04-B3C9-E1C9A9601628}" destId="{7E7AF958-81CB-4CDB-BBC8-3C8757616839}" srcOrd="3" destOrd="0" parTransId="{985A6782-5920-413E-B131-2433054EF701}" sibTransId="{74F3DA50-A275-45EC-A8D3-409209D252CC}"/>
    <dgm:cxn modelId="{49595279-301E-459A-8AC0-AFB44E351D95}" srcId="{D43B6123-38AC-4E04-B3C9-E1C9A9601628}" destId="{35229E97-E1D9-42BC-B40E-34C0E41C4019}" srcOrd="1" destOrd="0" parTransId="{6E557F3C-A6C8-459E-A171-AA78F5CC4597}" sibTransId="{A714FD1B-04F4-4A23-91FA-254BC3FC99B5}"/>
    <dgm:cxn modelId="{C84B5D85-3CB5-4C99-B9EA-55930D1209E7}" type="presOf" srcId="{7AFDC4C1-D83C-4FB7-ADC6-BF285874DD28}" destId="{BF39D5AD-9C5D-4CB6-BAA9-59CDE677F7EE}" srcOrd="0" destOrd="0" presId="urn:microsoft.com/office/officeart/2005/8/layout/default"/>
    <dgm:cxn modelId="{2DBF9185-AC60-4A55-B862-5835299CFF59}" type="presOf" srcId="{59402356-09C1-4640-A9D1-1F245CE287E2}" destId="{0118573D-C269-4301-8611-BA7D5A15A270}" srcOrd="0" destOrd="0" presId="urn:microsoft.com/office/officeart/2005/8/layout/default"/>
    <dgm:cxn modelId="{377FEF87-0CD9-45F6-8C3F-64AF1AF2B4DD}" srcId="{D43B6123-38AC-4E04-B3C9-E1C9A9601628}" destId="{7AFDC4C1-D83C-4FB7-ADC6-BF285874DD28}" srcOrd="0" destOrd="0" parTransId="{CB3E40CF-BDB1-4A50-88DA-DDE0D62CA9D0}" sibTransId="{E219BF9E-1D16-4B8A-BA30-2444D4616968}"/>
    <dgm:cxn modelId="{05A1429C-7E53-4FD0-95CB-521A436487A9}" srcId="{D43B6123-38AC-4E04-B3C9-E1C9A9601628}" destId="{5E051C67-B993-4DBB-88B9-D33F6E7C1B62}" srcOrd="4" destOrd="0" parTransId="{96C522A6-18BE-40DC-822B-B591DC8A7226}" sibTransId="{7208C2C4-9240-4792-8C28-1AA89D55EE01}"/>
    <dgm:cxn modelId="{CC1434B0-1AA8-4D6D-9C24-003C614ADB4A}" type="presOf" srcId="{7E7AF958-81CB-4CDB-BBC8-3C8757616839}" destId="{0D21E5B8-E26A-453B-BA2A-BA0364398A21}" srcOrd="0" destOrd="0" presId="urn:microsoft.com/office/officeart/2005/8/layout/default"/>
    <dgm:cxn modelId="{E583D3C3-21A3-408C-A46B-CCB893B0E36E}" type="presOf" srcId="{5E051C67-B993-4DBB-88B9-D33F6E7C1B62}" destId="{782B9A42-F103-4A38-B8C0-BE6BCB700061}" srcOrd="0" destOrd="0" presId="urn:microsoft.com/office/officeart/2005/8/layout/default"/>
    <dgm:cxn modelId="{7E6685C5-6B19-4B5B-9FC1-A7E40EFBECC1}" type="presParOf" srcId="{68319719-1CCB-4988-ACA3-79DBC584022F}" destId="{BF39D5AD-9C5D-4CB6-BAA9-59CDE677F7EE}" srcOrd="0" destOrd="0" presId="urn:microsoft.com/office/officeart/2005/8/layout/default"/>
    <dgm:cxn modelId="{48F276AA-5035-4EF6-BCE8-5124310F6EA5}" type="presParOf" srcId="{68319719-1CCB-4988-ACA3-79DBC584022F}" destId="{58D2C275-B03B-4D7E-8231-C2B035120699}" srcOrd="1" destOrd="0" presId="urn:microsoft.com/office/officeart/2005/8/layout/default"/>
    <dgm:cxn modelId="{43D19C85-CEF5-41E8-83B1-0DA388E9E31F}" type="presParOf" srcId="{68319719-1CCB-4988-ACA3-79DBC584022F}" destId="{2903F94B-8ED1-4405-BDB1-91D8D1C23E9D}" srcOrd="2" destOrd="0" presId="urn:microsoft.com/office/officeart/2005/8/layout/default"/>
    <dgm:cxn modelId="{5EE9E376-00E4-48F7-A3B2-5AFEA2AC5A8F}" type="presParOf" srcId="{68319719-1CCB-4988-ACA3-79DBC584022F}" destId="{FDAA2F2B-5E85-47C4-973E-01C290F47D91}" srcOrd="3" destOrd="0" presId="urn:microsoft.com/office/officeart/2005/8/layout/default"/>
    <dgm:cxn modelId="{A16CB530-17C2-44F5-B5C4-F4517D5FFFD5}" type="presParOf" srcId="{68319719-1CCB-4988-ACA3-79DBC584022F}" destId="{0118573D-C269-4301-8611-BA7D5A15A270}" srcOrd="4" destOrd="0" presId="urn:microsoft.com/office/officeart/2005/8/layout/default"/>
    <dgm:cxn modelId="{F8301226-7713-4F2B-B713-5BFE521511A3}" type="presParOf" srcId="{68319719-1CCB-4988-ACA3-79DBC584022F}" destId="{54A9D8B6-4BB8-4CFF-8376-62CE24835493}" srcOrd="5" destOrd="0" presId="urn:microsoft.com/office/officeart/2005/8/layout/default"/>
    <dgm:cxn modelId="{FE83DE51-868A-4314-96E5-45252952AEB1}" type="presParOf" srcId="{68319719-1CCB-4988-ACA3-79DBC584022F}" destId="{0D21E5B8-E26A-453B-BA2A-BA0364398A21}" srcOrd="6" destOrd="0" presId="urn:microsoft.com/office/officeart/2005/8/layout/default"/>
    <dgm:cxn modelId="{672A9362-3775-4F38-B699-E44E8B1F54E4}" type="presParOf" srcId="{68319719-1CCB-4988-ACA3-79DBC584022F}" destId="{FAEE9198-460F-4E0F-9750-EB5DAE07A963}" srcOrd="7" destOrd="0" presId="urn:microsoft.com/office/officeart/2005/8/layout/default"/>
    <dgm:cxn modelId="{0FEFAA68-7375-4871-8D72-126765368F73}" type="presParOf" srcId="{68319719-1CCB-4988-ACA3-79DBC584022F}" destId="{782B9A42-F103-4A38-B8C0-BE6BCB700061}"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3859B8-F6BE-408B-B3D5-3C2102E6702D}" type="doc">
      <dgm:prSet loTypeId="urn:microsoft.com/office/officeart/2005/8/layout/StepDownProcess" loCatId="process" qsTypeId="urn:microsoft.com/office/officeart/2005/8/quickstyle/simple1" qsCatId="simple" csTypeId="urn:microsoft.com/office/officeart/2005/8/colors/colorful5" csCatId="colorful" phldr="1"/>
      <dgm:spPr/>
      <dgm:t>
        <a:bodyPr/>
        <a:lstStyle/>
        <a:p>
          <a:endParaRPr lang="en-US"/>
        </a:p>
      </dgm:t>
    </dgm:pt>
    <dgm:pt modelId="{6A930FD0-1F8D-4BF4-B09E-ED7EC99ADF8B}">
      <dgm:prSet phldrT="[Text]"/>
      <dgm:spPr/>
      <dgm:t>
        <a:bodyPr/>
        <a:lstStyle/>
        <a:p>
          <a:r>
            <a:rPr lang="en-US" dirty="0"/>
            <a:t>High impact for those you serve</a:t>
          </a:r>
        </a:p>
      </dgm:t>
    </dgm:pt>
    <dgm:pt modelId="{04B51557-1ACD-408B-A014-EF064A1904B2}" type="parTrans" cxnId="{1B496850-1F71-4369-9A3F-09EC820B9E86}">
      <dgm:prSet/>
      <dgm:spPr/>
      <dgm:t>
        <a:bodyPr/>
        <a:lstStyle/>
        <a:p>
          <a:endParaRPr lang="en-US"/>
        </a:p>
      </dgm:t>
    </dgm:pt>
    <dgm:pt modelId="{3A417B2A-56AE-4464-9D2F-E58053AF2833}" type="sibTrans" cxnId="{1B496850-1F71-4369-9A3F-09EC820B9E86}">
      <dgm:prSet/>
      <dgm:spPr/>
      <dgm:t>
        <a:bodyPr/>
        <a:lstStyle/>
        <a:p>
          <a:endParaRPr lang="en-US"/>
        </a:p>
      </dgm:t>
    </dgm:pt>
    <dgm:pt modelId="{BEF40FF2-0377-4789-891F-CDCA86B7E0FA}">
      <dgm:prSet phldrT="[Text]"/>
      <dgm:spPr/>
      <dgm:t>
        <a:bodyPr/>
        <a:lstStyle/>
        <a:p>
          <a:r>
            <a:rPr lang="en-US" dirty="0"/>
            <a:t>Strong urgency</a:t>
          </a:r>
        </a:p>
      </dgm:t>
    </dgm:pt>
    <dgm:pt modelId="{E044B87C-3E16-4EE6-9025-95423C6B47EC}" type="parTrans" cxnId="{806C7C2F-B210-4B17-95BA-7B52C395C957}">
      <dgm:prSet/>
      <dgm:spPr/>
      <dgm:t>
        <a:bodyPr/>
        <a:lstStyle/>
        <a:p>
          <a:endParaRPr lang="en-US"/>
        </a:p>
      </dgm:t>
    </dgm:pt>
    <dgm:pt modelId="{7F77580A-1831-4C7C-B797-ABCC8FDB7F69}" type="sibTrans" cxnId="{806C7C2F-B210-4B17-95BA-7B52C395C957}">
      <dgm:prSet/>
      <dgm:spPr/>
      <dgm:t>
        <a:bodyPr/>
        <a:lstStyle/>
        <a:p>
          <a:endParaRPr lang="en-US"/>
        </a:p>
      </dgm:t>
    </dgm:pt>
    <dgm:pt modelId="{79F7DA09-287E-4197-BC7F-39BBFC04930B}">
      <dgm:prSet phldrT="[Text]"/>
      <dgm:spPr/>
      <dgm:t>
        <a:bodyPr/>
        <a:lstStyle/>
        <a:p>
          <a:r>
            <a:rPr lang="en-US" dirty="0"/>
            <a:t>Greatest potential for short and long- term outcomes</a:t>
          </a:r>
        </a:p>
      </dgm:t>
    </dgm:pt>
    <dgm:pt modelId="{E00A57CA-1F00-46AE-885A-400DF64FD0B6}" type="parTrans" cxnId="{527D271F-65DD-4B4A-84A3-1135FA902483}">
      <dgm:prSet/>
      <dgm:spPr/>
      <dgm:t>
        <a:bodyPr/>
        <a:lstStyle/>
        <a:p>
          <a:endParaRPr lang="en-US"/>
        </a:p>
      </dgm:t>
    </dgm:pt>
    <dgm:pt modelId="{19A43975-78DE-4975-A658-D56C5B82268C}" type="sibTrans" cxnId="{527D271F-65DD-4B4A-84A3-1135FA902483}">
      <dgm:prSet/>
      <dgm:spPr/>
      <dgm:t>
        <a:bodyPr/>
        <a:lstStyle/>
        <a:p>
          <a:endParaRPr lang="en-US"/>
        </a:p>
      </dgm:t>
    </dgm:pt>
    <dgm:pt modelId="{2BC16162-E226-4438-87FA-CFCE2B4320E7}">
      <dgm:prSet phldrT="[Text]"/>
      <dgm:spPr/>
      <dgm:t>
        <a:bodyPr/>
        <a:lstStyle/>
        <a:p>
          <a:r>
            <a:rPr lang="en-US" dirty="0"/>
            <a:t>Quick traction to engage the team</a:t>
          </a:r>
        </a:p>
      </dgm:t>
    </dgm:pt>
    <dgm:pt modelId="{2AF13780-0BD9-4C07-A7A3-19A774346144}" type="parTrans" cxnId="{4E511BD2-0757-48BD-909C-441BCD33AA14}">
      <dgm:prSet/>
      <dgm:spPr/>
      <dgm:t>
        <a:bodyPr/>
        <a:lstStyle/>
        <a:p>
          <a:endParaRPr lang="en-US"/>
        </a:p>
      </dgm:t>
    </dgm:pt>
    <dgm:pt modelId="{6A8D3148-F688-4650-B976-BBBA07AF2EAC}" type="sibTrans" cxnId="{4E511BD2-0757-48BD-909C-441BCD33AA14}">
      <dgm:prSet/>
      <dgm:spPr/>
      <dgm:t>
        <a:bodyPr/>
        <a:lstStyle/>
        <a:p>
          <a:endParaRPr lang="en-US"/>
        </a:p>
      </dgm:t>
    </dgm:pt>
    <dgm:pt modelId="{53954434-61CC-40A9-BB8A-544A4007BFA8}" type="pres">
      <dgm:prSet presAssocID="{513859B8-F6BE-408B-B3D5-3C2102E6702D}" presName="rootnode" presStyleCnt="0">
        <dgm:presLayoutVars>
          <dgm:chMax/>
          <dgm:chPref/>
          <dgm:dir/>
          <dgm:animLvl val="lvl"/>
        </dgm:presLayoutVars>
      </dgm:prSet>
      <dgm:spPr/>
    </dgm:pt>
    <dgm:pt modelId="{4B5A0112-EF50-4065-B415-65D516874EFC}" type="pres">
      <dgm:prSet presAssocID="{6A930FD0-1F8D-4BF4-B09E-ED7EC99ADF8B}" presName="composite" presStyleCnt="0"/>
      <dgm:spPr/>
    </dgm:pt>
    <dgm:pt modelId="{CAE8CF9D-4067-4EB3-9FEA-AFD3A6E986C7}" type="pres">
      <dgm:prSet presAssocID="{6A930FD0-1F8D-4BF4-B09E-ED7EC99ADF8B}" presName="bentUpArrow1" presStyleLbl="alignImgPlace1" presStyleIdx="0" presStyleCnt="3"/>
      <dgm:spPr/>
    </dgm:pt>
    <dgm:pt modelId="{5E6F491D-1CED-4678-BAF0-7EE2AB2392ED}" type="pres">
      <dgm:prSet presAssocID="{6A930FD0-1F8D-4BF4-B09E-ED7EC99ADF8B}" presName="ParentText" presStyleLbl="node1" presStyleIdx="0" presStyleCnt="4">
        <dgm:presLayoutVars>
          <dgm:chMax val="1"/>
          <dgm:chPref val="1"/>
          <dgm:bulletEnabled val="1"/>
        </dgm:presLayoutVars>
      </dgm:prSet>
      <dgm:spPr/>
    </dgm:pt>
    <dgm:pt modelId="{CCF9AF39-107E-49E5-9E1D-E76E5B6EDAC6}" type="pres">
      <dgm:prSet presAssocID="{6A930FD0-1F8D-4BF4-B09E-ED7EC99ADF8B}" presName="ChildText" presStyleLbl="revTx" presStyleIdx="0" presStyleCnt="3">
        <dgm:presLayoutVars>
          <dgm:chMax val="0"/>
          <dgm:chPref val="0"/>
          <dgm:bulletEnabled val="1"/>
        </dgm:presLayoutVars>
      </dgm:prSet>
      <dgm:spPr/>
    </dgm:pt>
    <dgm:pt modelId="{3B30283B-0AF5-4F64-8490-228FA043ACF0}" type="pres">
      <dgm:prSet presAssocID="{3A417B2A-56AE-4464-9D2F-E58053AF2833}" presName="sibTrans" presStyleCnt="0"/>
      <dgm:spPr/>
    </dgm:pt>
    <dgm:pt modelId="{0B9EE4C2-F530-4CD7-B762-1A9C5E9944E1}" type="pres">
      <dgm:prSet presAssocID="{BEF40FF2-0377-4789-891F-CDCA86B7E0FA}" presName="composite" presStyleCnt="0"/>
      <dgm:spPr/>
    </dgm:pt>
    <dgm:pt modelId="{6A0C1E3E-BC79-4DAE-8C88-A7522C6D54E9}" type="pres">
      <dgm:prSet presAssocID="{BEF40FF2-0377-4789-891F-CDCA86B7E0FA}" presName="bentUpArrow1" presStyleLbl="alignImgPlace1" presStyleIdx="1" presStyleCnt="3"/>
      <dgm:spPr/>
    </dgm:pt>
    <dgm:pt modelId="{3B05D4BF-8C32-487F-BF84-AF580FCD2AE5}" type="pres">
      <dgm:prSet presAssocID="{BEF40FF2-0377-4789-891F-CDCA86B7E0FA}" presName="ParentText" presStyleLbl="node1" presStyleIdx="1" presStyleCnt="4">
        <dgm:presLayoutVars>
          <dgm:chMax val="1"/>
          <dgm:chPref val="1"/>
          <dgm:bulletEnabled val="1"/>
        </dgm:presLayoutVars>
      </dgm:prSet>
      <dgm:spPr/>
    </dgm:pt>
    <dgm:pt modelId="{F35B8293-7BD4-4130-B03F-18A4AD5ABB2E}" type="pres">
      <dgm:prSet presAssocID="{BEF40FF2-0377-4789-891F-CDCA86B7E0FA}" presName="ChildText" presStyleLbl="revTx" presStyleIdx="1" presStyleCnt="3">
        <dgm:presLayoutVars>
          <dgm:chMax val="0"/>
          <dgm:chPref val="0"/>
          <dgm:bulletEnabled val="1"/>
        </dgm:presLayoutVars>
      </dgm:prSet>
      <dgm:spPr/>
    </dgm:pt>
    <dgm:pt modelId="{0A2D7390-C6F2-490D-9D69-02D802BB2100}" type="pres">
      <dgm:prSet presAssocID="{7F77580A-1831-4C7C-B797-ABCC8FDB7F69}" presName="sibTrans" presStyleCnt="0"/>
      <dgm:spPr/>
    </dgm:pt>
    <dgm:pt modelId="{F77753D5-B331-41A4-A8E1-48BFB7E78D64}" type="pres">
      <dgm:prSet presAssocID="{79F7DA09-287E-4197-BC7F-39BBFC04930B}" presName="composite" presStyleCnt="0"/>
      <dgm:spPr/>
    </dgm:pt>
    <dgm:pt modelId="{A81AB645-0D95-49BD-9FF7-3DEA1518E7F4}" type="pres">
      <dgm:prSet presAssocID="{79F7DA09-287E-4197-BC7F-39BBFC04930B}" presName="bentUpArrow1" presStyleLbl="alignImgPlace1" presStyleIdx="2" presStyleCnt="3"/>
      <dgm:spPr/>
    </dgm:pt>
    <dgm:pt modelId="{E8FAD2A1-B068-407A-AFCB-A97BE27B2518}" type="pres">
      <dgm:prSet presAssocID="{79F7DA09-287E-4197-BC7F-39BBFC04930B}" presName="ParentText" presStyleLbl="node1" presStyleIdx="2" presStyleCnt="4">
        <dgm:presLayoutVars>
          <dgm:chMax val="1"/>
          <dgm:chPref val="1"/>
          <dgm:bulletEnabled val="1"/>
        </dgm:presLayoutVars>
      </dgm:prSet>
      <dgm:spPr/>
    </dgm:pt>
    <dgm:pt modelId="{00E8DD4B-3BFC-46B1-A398-DA760D57C487}" type="pres">
      <dgm:prSet presAssocID="{79F7DA09-287E-4197-BC7F-39BBFC04930B}" presName="ChildText" presStyleLbl="revTx" presStyleIdx="2" presStyleCnt="3">
        <dgm:presLayoutVars>
          <dgm:chMax val="0"/>
          <dgm:chPref val="0"/>
          <dgm:bulletEnabled val="1"/>
        </dgm:presLayoutVars>
      </dgm:prSet>
      <dgm:spPr/>
    </dgm:pt>
    <dgm:pt modelId="{51D44921-A272-4CEB-929E-66479CBE00B9}" type="pres">
      <dgm:prSet presAssocID="{19A43975-78DE-4975-A658-D56C5B82268C}" presName="sibTrans" presStyleCnt="0"/>
      <dgm:spPr/>
    </dgm:pt>
    <dgm:pt modelId="{4A9FE988-29F1-4E81-93F3-67F05FB412E4}" type="pres">
      <dgm:prSet presAssocID="{2BC16162-E226-4438-87FA-CFCE2B4320E7}" presName="composite" presStyleCnt="0"/>
      <dgm:spPr/>
    </dgm:pt>
    <dgm:pt modelId="{E94A9BAD-990E-4034-B09A-6AE582DDFCAD}" type="pres">
      <dgm:prSet presAssocID="{2BC16162-E226-4438-87FA-CFCE2B4320E7}" presName="ParentText" presStyleLbl="node1" presStyleIdx="3" presStyleCnt="4">
        <dgm:presLayoutVars>
          <dgm:chMax val="1"/>
          <dgm:chPref val="1"/>
          <dgm:bulletEnabled val="1"/>
        </dgm:presLayoutVars>
      </dgm:prSet>
      <dgm:spPr/>
    </dgm:pt>
  </dgm:ptLst>
  <dgm:cxnLst>
    <dgm:cxn modelId="{527D271F-65DD-4B4A-84A3-1135FA902483}" srcId="{513859B8-F6BE-408B-B3D5-3C2102E6702D}" destId="{79F7DA09-287E-4197-BC7F-39BBFC04930B}" srcOrd="2" destOrd="0" parTransId="{E00A57CA-1F00-46AE-885A-400DF64FD0B6}" sibTransId="{19A43975-78DE-4975-A658-D56C5B82268C}"/>
    <dgm:cxn modelId="{806C7C2F-B210-4B17-95BA-7B52C395C957}" srcId="{513859B8-F6BE-408B-B3D5-3C2102E6702D}" destId="{BEF40FF2-0377-4789-891F-CDCA86B7E0FA}" srcOrd="1" destOrd="0" parTransId="{E044B87C-3E16-4EE6-9025-95423C6B47EC}" sibTransId="{7F77580A-1831-4C7C-B797-ABCC8FDB7F69}"/>
    <dgm:cxn modelId="{1B496850-1F71-4369-9A3F-09EC820B9E86}" srcId="{513859B8-F6BE-408B-B3D5-3C2102E6702D}" destId="{6A930FD0-1F8D-4BF4-B09E-ED7EC99ADF8B}" srcOrd="0" destOrd="0" parTransId="{04B51557-1ACD-408B-A014-EF064A1904B2}" sibTransId="{3A417B2A-56AE-4464-9D2F-E58053AF2833}"/>
    <dgm:cxn modelId="{34B49959-0E47-47B0-997D-A131F88DB130}" type="presOf" srcId="{BEF40FF2-0377-4789-891F-CDCA86B7E0FA}" destId="{3B05D4BF-8C32-487F-BF84-AF580FCD2AE5}" srcOrd="0" destOrd="0" presId="urn:microsoft.com/office/officeart/2005/8/layout/StepDownProcess"/>
    <dgm:cxn modelId="{D443A287-727A-4354-AA75-E38F16177FDE}" type="presOf" srcId="{79F7DA09-287E-4197-BC7F-39BBFC04930B}" destId="{E8FAD2A1-B068-407A-AFCB-A97BE27B2518}" srcOrd="0" destOrd="0" presId="urn:microsoft.com/office/officeart/2005/8/layout/StepDownProcess"/>
    <dgm:cxn modelId="{B3268D8B-989F-4960-A46A-0394040C42AA}" type="presOf" srcId="{6A930FD0-1F8D-4BF4-B09E-ED7EC99ADF8B}" destId="{5E6F491D-1CED-4678-BAF0-7EE2AB2392ED}" srcOrd="0" destOrd="0" presId="urn:microsoft.com/office/officeart/2005/8/layout/StepDownProcess"/>
    <dgm:cxn modelId="{B56A85A4-5381-4A7C-94F9-3358C0813F56}" type="presOf" srcId="{513859B8-F6BE-408B-B3D5-3C2102E6702D}" destId="{53954434-61CC-40A9-BB8A-544A4007BFA8}" srcOrd="0" destOrd="0" presId="urn:microsoft.com/office/officeart/2005/8/layout/StepDownProcess"/>
    <dgm:cxn modelId="{825F75B0-50BC-4F8B-9C7F-92489B507FBA}" type="presOf" srcId="{2BC16162-E226-4438-87FA-CFCE2B4320E7}" destId="{E94A9BAD-990E-4034-B09A-6AE582DDFCAD}" srcOrd="0" destOrd="0" presId="urn:microsoft.com/office/officeart/2005/8/layout/StepDownProcess"/>
    <dgm:cxn modelId="{4E511BD2-0757-48BD-909C-441BCD33AA14}" srcId="{513859B8-F6BE-408B-B3D5-3C2102E6702D}" destId="{2BC16162-E226-4438-87FA-CFCE2B4320E7}" srcOrd="3" destOrd="0" parTransId="{2AF13780-0BD9-4C07-A7A3-19A774346144}" sibTransId="{6A8D3148-F688-4650-B976-BBBA07AF2EAC}"/>
    <dgm:cxn modelId="{A5BDCBB1-AE6E-4A7A-9667-8EF0BAAF5F4B}" type="presParOf" srcId="{53954434-61CC-40A9-BB8A-544A4007BFA8}" destId="{4B5A0112-EF50-4065-B415-65D516874EFC}" srcOrd="0" destOrd="0" presId="urn:microsoft.com/office/officeart/2005/8/layout/StepDownProcess"/>
    <dgm:cxn modelId="{528419E5-4BC7-4186-8EDF-46739C9414A9}" type="presParOf" srcId="{4B5A0112-EF50-4065-B415-65D516874EFC}" destId="{CAE8CF9D-4067-4EB3-9FEA-AFD3A6E986C7}" srcOrd="0" destOrd="0" presId="urn:microsoft.com/office/officeart/2005/8/layout/StepDownProcess"/>
    <dgm:cxn modelId="{CF7F4BCC-289D-4EBA-8BFE-75B779911CED}" type="presParOf" srcId="{4B5A0112-EF50-4065-B415-65D516874EFC}" destId="{5E6F491D-1CED-4678-BAF0-7EE2AB2392ED}" srcOrd="1" destOrd="0" presId="urn:microsoft.com/office/officeart/2005/8/layout/StepDownProcess"/>
    <dgm:cxn modelId="{90282F71-63E9-4DE4-98FF-DC2AE74D3D26}" type="presParOf" srcId="{4B5A0112-EF50-4065-B415-65D516874EFC}" destId="{CCF9AF39-107E-49E5-9E1D-E76E5B6EDAC6}" srcOrd="2" destOrd="0" presId="urn:microsoft.com/office/officeart/2005/8/layout/StepDownProcess"/>
    <dgm:cxn modelId="{F32A29B3-2B23-46B7-8674-4FF31C6EF7D7}" type="presParOf" srcId="{53954434-61CC-40A9-BB8A-544A4007BFA8}" destId="{3B30283B-0AF5-4F64-8490-228FA043ACF0}" srcOrd="1" destOrd="0" presId="urn:microsoft.com/office/officeart/2005/8/layout/StepDownProcess"/>
    <dgm:cxn modelId="{6A87AB41-CCDD-42C8-8FA2-397607778607}" type="presParOf" srcId="{53954434-61CC-40A9-BB8A-544A4007BFA8}" destId="{0B9EE4C2-F530-4CD7-B762-1A9C5E9944E1}" srcOrd="2" destOrd="0" presId="urn:microsoft.com/office/officeart/2005/8/layout/StepDownProcess"/>
    <dgm:cxn modelId="{4E938E56-E7EE-4246-8C51-1DA4CA129C11}" type="presParOf" srcId="{0B9EE4C2-F530-4CD7-B762-1A9C5E9944E1}" destId="{6A0C1E3E-BC79-4DAE-8C88-A7522C6D54E9}" srcOrd="0" destOrd="0" presId="urn:microsoft.com/office/officeart/2005/8/layout/StepDownProcess"/>
    <dgm:cxn modelId="{2C88DFAC-45FA-446C-B35C-CD35B9CF7E18}" type="presParOf" srcId="{0B9EE4C2-F530-4CD7-B762-1A9C5E9944E1}" destId="{3B05D4BF-8C32-487F-BF84-AF580FCD2AE5}" srcOrd="1" destOrd="0" presId="urn:microsoft.com/office/officeart/2005/8/layout/StepDownProcess"/>
    <dgm:cxn modelId="{A6BA995E-3E9F-4D80-9ED5-72A2A13306A3}" type="presParOf" srcId="{0B9EE4C2-F530-4CD7-B762-1A9C5E9944E1}" destId="{F35B8293-7BD4-4130-B03F-18A4AD5ABB2E}" srcOrd="2" destOrd="0" presId="urn:microsoft.com/office/officeart/2005/8/layout/StepDownProcess"/>
    <dgm:cxn modelId="{2D2CEFFA-3E9C-4ED4-9EB8-7AAB3387EE88}" type="presParOf" srcId="{53954434-61CC-40A9-BB8A-544A4007BFA8}" destId="{0A2D7390-C6F2-490D-9D69-02D802BB2100}" srcOrd="3" destOrd="0" presId="urn:microsoft.com/office/officeart/2005/8/layout/StepDownProcess"/>
    <dgm:cxn modelId="{3B1F5A9E-7775-4C88-AEAA-EB3F12DDF3BF}" type="presParOf" srcId="{53954434-61CC-40A9-BB8A-544A4007BFA8}" destId="{F77753D5-B331-41A4-A8E1-48BFB7E78D64}" srcOrd="4" destOrd="0" presId="urn:microsoft.com/office/officeart/2005/8/layout/StepDownProcess"/>
    <dgm:cxn modelId="{4F02A973-2E46-45D7-B085-115D22B765B0}" type="presParOf" srcId="{F77753D5-B331-41A4-A8E1-48BFB7E78D64}" destId="{A81AB645-0D95-49BD-9FF7-3DEA1518E7F4}" srcOrd="0" destOrd="0" presId="urn:microsoft.com/office/officeart/2005/8/layout/StepDownProcess"/>
    <dgm:cxn modelId="{F85DE936-E077-45AD-8CF8-D2F3E3A0CA2E}" type="presParOf" srcId="{F77753D5-B331-41A4-A8E1-48BFB7E78D64}" destId="{E8FAD2A1-B068-407A-AFCB-A97BE27B2518}" srcOrd="1" destOrd="0" presId="urn:microsoft.com/office/officeart/2005/8/layout/StepDownProcess"/>
    <dgm:cxn modelId="{EE39B672-2997-4FF5-A231-521881329F68}" type="presParOf" srcId="{F77753D5-B331-41A4-A8E1-48BFB7E78D64}" destId="{00E8DD4B-3BFC-46B1-A398-DA760D57C487}" srcOrd="2" destOrd="0" presId="urn:microsoft.com/office/officeart/2005/8/layout/StepDownProcess"/>
    <dgm:cxn modelId="{2B87E74B-C42D-40FB-8D12-65D802DA1C80}" type="presParOf" srcId="{53954434-61CC-40A9-BB8A-544A4007BFA8}" destId="{51D44921-A272-4CEB-929E-66479CBE00B9}" srcOrd="5" destOrd="0" presId="urn:microsoft.com/office/officeart/2005/8/layout/StepDownProcess"/>
    <dgm:cxn modelId="{4A3E16C3-A705-426A-B232-3920324A0F1E}" type="presParOf" srcId="{53954434-61CC-40A9-BB8A-544A4007BFA8}" destId="{4A9FE988-29F1-4E81-93F3-67F05FB412E4}" srcOrd="6" destOrd="0" presId="urn:microsoft.com/office/officeart/2005/8/layout/StepDownProcess"/>
    <dgm:cxn modelId="{0FC2D8AD-42AF-4695-A63A-09760BC6FDCD}" type="presParOf" srcId="{4A9FE988-29F1-4E81-93F3-67F05FB412E4}" destId="{E94A9BAD-990E-4034-B09A-6AE582DDFCAD}"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D542E2-299B-44AA-9F76-C6E029F05862}" type="doc">
      <dgm:prSet loTypeId="urn:microsoft.com/office/officeart/2005/8/layout/hList7" loCatId="picture" qsTypeId="urn:microsoft.com/office/officeart/2005/8/quickstyle/simple1" qsCatId="simple" csTypeId="urn:microsoft.com/office/officeart/2005/8/colors/colorful5" csCatId="colorful" phldr="1"/>
      <dgm:spPr/>
    </dgm:pt>
    <dgm:pt modelId="{6A60769E-8FD3-462C-AE8E-F8685A404B00}">
      <dgm:prSet phldrT="[Text]"/>
      <dgm:spPr/>
      <dgm:t>
        <a:bodyPr/>
        <a:lstStyle/>
        <a:p>
          <a:r>
            <a:rPr lang="en-US" dirty="0"/>
            <a:t>Best Case Scenario</a:t>
          </a:r>
        </a:p>
      </dgm:t>
    </dgm:pt>
    <dgm:pt modelId="{529F7027-9DA0-4EB8-AC9B-1739D9A7738E}" type="parTrans" cxnId="{53AA9607-9869-4732-87A8-E4FAA175FD38}">
      <dgm:prSet/>
      <dgm:spPr/>
      <dgm:t>
        <a:bodyPr/>
        <a:lstStyle/>
        <a:p>
          <a:endParaRPr lang="en-US"/>
        </a:p>
      </dgm:t>
    </dgm:pt>
    <dgm:pt modelId="{FA11831D-3E19-4280-A145-A38052080F54}" type="sibTrans" cxnId="{53AA9607-9869-4732-87A8-E4FAA175FD38}">
      <dgm:prSet/>
      <dgm:spPr/>
      <dgm:t>
        <a:bodyPr/>
        <a:lstStyle/>
        <a:p>
          <a:endParaRPr lang="en-US"/>
        </a:p>
      </dgm:t>
    </dgm:pt>
    <dgm:pt modelId="{336E4C79-7ACF-47FD-B651-AD6F4EC8261F}">
      <dgm:prSet phldrT="[Text]"/>
      <dgm:spPr/>
      <dgm:t>
        <a:bodyPr/>
        <a:lstStyle/>
        <a:p>
          <a:r>
            <a:rPr lang="en-US" dirty="0"/>
            <a:t>Most Likely Scenario</a:t>
          </a:r>
        </a:p>
      </dgm:t>
    </dgm:pt>
    <dgm:pt modelId="{0CA381CA-F0CC-424E-A474-9697DFCD3751}" type="parTrans" cxnId="{FE8C260F-B06D-45B5-B295-85178332E0D6}">
      <dgm:prSet/>
      <dgm:spPr/>
      <dgm:t>
        <a:bodyPr/>
        <a:lstStyle/>
        <a:p>
          <a:endParaRPr lang="en-US"/>
        </a:p>
      </dgm:t>
    </dgm:pt>
    <dgm:pt modelId="{20205B0B-EB46-4471-94F6-8521EB7A1D89}" type="sibTrans" cxnId="{FE8C260F-B06D-45B5-B295-85178332E0D6}">
      <dgm:prSet/>
      <dgm:spPr/>
      <dgm:t>
        <a:bodyPr/>
        <a:lstStyle/>
        <a:p>
          <a:endParaRPr lang="en-US"/>
        </a:p>
      </dgm:t>
    </dgm:pt>
    <dgm:pt modelId="{E6101F39-5820-4CAB-8A8A-FE3232825CB9}">
      <dgm:prSet phldrT="[Text]"/>
      <dgm:spPr/>
      <dgm:t>
        <a:bodyPr/>
        <a:lstStyle/>
        <a:p>
          <a:r>
            <a:rPr lang="en-US" dirty="0"/>
            <a:t>Worst Case Scenario</a:t>
          </a:r>
        </a:p>
      </dgm:t>
    </dgm:pt>
    <dgm:pt modelId="{D5E8D6F1-2915-415C-96C2-FFFF4F0419BF}" type="parTrans" cxnId="{A4D326AD-E264-4A1D-BE39-B7BFA4F6134C}">
      <dgm:prSet/>
      <dgm:spPr/>
      <dgm:t>
        <a:bodyPr/>
        <a:lstStyle/>
        <a:p>
          <a:endParaRPr lang="en-US"/>
        </a:p>
      </dgm:t>
    </dgm:pt>
    <dgm:pt modelId="{6991B9B2-D792-4CBF-9E46-F41C1842DAAF}" type="sibTrans" cxnId="{A4D326AD-E264-4A1D-BE39-B7BFA4F6134C}">
      <dgm:prSet/>
      <dgm:spPr/>
      <dgm:t>
        <a:bodyPr/>
        <a:lstStyle/>
        <a:p>
          <a:endParaRPr lang="en-US"/>
        </a:p>
      </dgm:t>
    </dgm:pt>
    <dgm:pt modelId="{C8354418-51AD-4411-9DA4-BB62D2957525}" type="pres">
      <dgm:prSet presAssocID="{16D542E2-299B-44AA-9F76-C6E029F05862}" presName="Name0" presStyleCnt="0">
        <dgm:presLayoutVars>
          <dgm:dir/>
          <dgm:resizeHandles val="exact"/>
        </dgm:presLayoutVars>
      </dgm:prSet>
      <dgm:spPr/>
    </dgm:pt>
    <dgm:pt modelId="{88A053F8-7C2E-41C0-9C37-D4AF8B4250B1}" type="pres">
      <dgm:prSet presAssocID="{16D542E2-299B-44AA-9F76-C6E029F05862}" presName="fgShape" presStyleLbl="fgShp" presStyleIdx="0" presStyleCnt="1"/>
      <dgm:spPr/>
    </dgm:pt>
    <dgm:pt modelId="{3AD15632-0F62-4629-8576-84E028E87BC0}" type="pres">
      <dgm:prSet presAssocID="{16D542E2-299B-44AA-9F76-C6E029F05862}" presName="linComp" presStyleCnt="0"/>
      <dgm:spPr/>
    </dgm:pt>
    <dgm:pt modelId="{67A8DA5F-3D58-4899-9B1E-1F1DE54BDBB5}" type="pres">
      <dgm:prSet presAssocID="{6A60769E-8FD3-462C-AE8E-F8685A404B00}" presName="compNode" presStyleCnt="0"/>
      <dgm:spPr/>
    </dgm:pt>
    <dgm:pt modelId="{8A035A4A-704F-4134-9685-628CE909B363}" type="pres">
      <dgm:prSet presAssocID="{6A60769E-8FD3-462C-AE8E-F8685A404B00}" presName="bkgdShape" presStyleLbl="node1" presStyleIdx="0" presStyleCnt="3"/>
      <dgm:spPr/>
    </dgm:pt>
    <dgm:pt modelId="{06BF0AA1-4C46-4091-8D49-EF8E95D8940D}" type="pres">
      <dgm:prSet presAssocID="{6A60769E-8FD3-462C-AE8E-F8685A404B00}" presName="nodeTx" presStyleLbl="node1" presStyleIdx="0" presStyleCnt="3">
        <dgm:presLayoutVars>
          <dgm:bulletEnabled val="1"/>
        </dgm:presLayoutVars>
      </dgm:prSet>
      <dgm:spPr/>
    </dgm:pt>
    <dgm:pt modelId="{693941A7-A394-47E4-9708-DD75F8A70C75}" type="pres">
      <dgm:prSet presAssocID="{6A60769E-8FD3-462C-AE8E-F8685A404B00}" presName="invisiNode" presStyleLbl="node1" presStyleIdx="0" presStyleCnt="3"/>
      <dgm:spPr/>
    </dgm:pt>
    <dgm:pt modelId="{BDEC2BB9-1F24-4A7A-AAA6-C42019577A9D}" type="pres">
      <dgm:prSet presAssocID="{6A60769E-8FD3-462C-AE8E-F8685A404B00}"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ngel face outline"/>
        </a:ext>
      </dgm:extLst>
    </dgm:pt>
    <dgm:pt modelId="{D1A476D9-893E-44D4-A69D-D37C2DC0DA08}" type="pres">
      <dgm:prSet presAssocID="{FA11831D-3E19-4280-A145-A38052080F54}" presName="sibTrans" presStyleLbl="sibTrans2D1" presStyleIdx="0" presStyleCnt="0"/>
      <dgm:spPr/>
    </dgm:pt>
    <dgm:pt modelId="{A52766F1-BBFC-4182-A10F-CA3BC6FE32AE}" type="pres">
      <dgm:prSet presAssocID="{336E4C79-7ACF-47FD-B651-AD6F4EC8261F}" presName="compNode" presStyleCnt="0"/>
      <dgm:spPr/>
    </dgm:pt>
    <dgm:pt modelId="{AB9C4599-5F56-47CD-9658-4A497FFBB6D2}" type="pres">
      <dgm:prSet presAssocID="{336E4C79-7ACF-47FD-B651-AD6F4EC8261F}" presName="bkgdShape" presStyleLbl="node1" presStyleIdx="1" presStyleCnt="3"/>
      <dgm:spPr/>
    </dgm:pt>
    <dgm:pt modelId="{783978E0-D958-4FBD-BC60-8CDA27D3C604}" type="pres">
      <dgm:prSet presAssocID="{336E4C79-7ACF-47FD-B651-AD6F4EC8261F}" presName="nodeTx" presStyleLbl="node1" presStyleIdx="1" presStyleCnt="3">
        <dgm:presLayoutVars>
          <dgm:bulletEnabled val="1"/>
        </dgm:presLayoutVars>
      </dgm:prSet>
      <dgm:spPr/>
    </dgm:pt>
    <dgm:pt modelId="{FE88DBB6-ACCE-4F4D-A1FE-3CD871539325}" type="pres">
      <dgm:prSet presAssocID="{336E4C79-7ACF-47FD-B651-AD6F4EC8261F}" presName="invisiNode" presStyleLbl="node1" presStyleIdx="1" presStyleCnt="3"/>
      <dgm:spPr/>
    </dgm:pt>
    <dgm:pt modelId="{DFFDC2AE-20D6-4462-8C2D-FDAC89BA19E1}" type="pres">
      <dgm:prSet presAssocID="{336E4C79-7ACF-47FD-B651-AD6F4EC8261F}"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llseye"/>
        </a:ext>
      </dgm:extLst>
    </dgm:pt>
    <dgm:pt modelId="{864D7E26-8BCA-4A09-A15A-1890963D45E8}" type="pres">
      <dgm:prSet presAssocID="{20205B0B-EB46-4471-94F6-8521EB7A1D89}" presName="sibTrans" presStyleLbl="sibTrans2D1" presStyleIdx="0" presStyleCnt="0"/>
      <dgm:spPr/>
    </dgm:pt>
    <dgm:pt modelId="{627E0119-3FF4-4A85-B214-0ACBCB92885D}" type="pres">
      <dgm:prSet presAssocID="{E6101F39-5820-4CAB-8A8A-FE3232825CB9}" presName="compNode" presStyleCnt="0"/>
      <dgm:spPr/>
    </dgm:pt>
    <dgm:pt modelId="{7576EDFD-802E-4ACD-92E9-93F1E257028E}" type="pres">
      <dgm:prSet presAssocID="{E6101F39-5820-4CAB-8A8A-FE3232825CB9}" presName="bkgdShape" presStyleLbl="node1" presStyleIdx="2" presStyleCnt="3" custLinFactNeighborX="27380" custLinFactNeighborY="-491"/>
      <dgm:spPr/>
    </dgm:pt>
    <dgm:pt modelId="{BCE92819-C473-4DEA-85A0-303B25747C2A}" type="pres">
      <dgm:prSet presAssocID="{E6101F39-5820-4CAB-8A8A-FE3232825CB9}" presName="nodeTx" presStyleLbl="node1" presStyleIdx="2" presStyleCnt="3">
        <dgm:presLayoutVars>
          <dgm:bulletEnabled val="1"/>
        </dgm:presLayoutVars>
      </dgm:prSet>
      <dgm:spPr/>
    </dgm:pt>
    <dgm:pt modelId="{F73848D6-FC10-4CFA-AB2A-1B42B8148A01}" type="pres">
      <dgm:prSet presAssocID="{E6101F39-5820-4CAB-8A8A-FE3232825CB9}" presName="invisiNode" presStyleLbl="node1" presStyleIdx="2" presStyleCnt="3"/>
      <dgm:spPr/>
    </dgm:pt>
    <dgm:pt modelId="{A5DF7987-7463-49EB-9AA3-8419340C0714}" type="pres">
      <dgm:prSet presAssocID="{E6101F39-5820-4CAB-8A8A-FE3232825CB9}"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ngry face outline"/>
        </a:ext>
      </dgm:extLst>
    </dgm:pt>
  </dgm:ptLst>
  <dgm:cxnLst>
    <dgm:cxn modelId="{53AA9607-9869-4732-87A8-E4FAA175FD38}" srcId="{16D542E2-299B-44AA-9F76-C6E029F05862}" destId="{6A60769E-8FD3-462C-AE8E-F8685A404B00}" srcOrd="0" destOrd="0" parTransId="{529F7027-9DA0-4EB8-AC9B-1739D9A7738E}" sibTransId="{FA11831D-3E19-4280-A145-A38052080F54}"/>
    <dgm:cxn modelId="{9C10BF07-9CCC-4BD2-A274-01752D1F3AB6}" type="presOf" srcId="{E6101F39-5820-4CAB-8A8A-FE3232825CB9}" destId="{7576EDFD-802E-4ACD-92E9-93F1E257028E}" srcOrd="0" destOrd="0" presId="urn:microsoft.com/office/officeart/2005/8/layout/hList7"/>
    <dgm:cxn modelId="{FE8C260F-B06D-45B5-B295-85178332E0D6}" srcId="{16D542E2-299B-44AA-9F76-C6E029F05862}" destId="{336E4C79-7ACF-47FD-B651-AD6F4EC8261F}" srcOrd="1" destOrd="0" parTransId="{0CA381CA-F0CC-424E-A474-9697DFCD3751}" sibTransId="{20205B0B-EB46-4471-94F6-8521EB7A1D89}"/>
    <dgm:cxn modelId="{071CD112-6383-407F-92F7-B0873984CA3B}" type="presOf" srcId="{20205B0B-EB46-4471-94F6-8521EB7A1D89}" destId="{864D7E26-8BCA-4A09-A15A-1890963D45E8}" srcOrd="0" destOrd="0" presId="urn:microsoft.com/office/officeart/2005/8/layout/hList7"/>
    <dgm:cxn modelId="{B85F6250-37BA-4D7F-9D01-B9F12FD368B2}" type="presOf" srcId="{16D542E2-299B-44AA-9F76-C6E029F05862}" destId="{C8354418-51AD-4411-9DA4-BB62D2957525}" srcOrd="0" destOrd="0" presId="urn:microsoft.com/office/officeart/2005/8/layout/hList7"/>
    <dgm:cxn modelId="{199A6D9B-0C2F-4BF3-9F8F-1C5B968E3315}" type="presOf" srcId="{FA11831D-3E19-4280-A145-A38052080F54}" destId="{D1A476D9-893E-44D4-A69D-D37C2DC0DA08}" srcOrd="0" destOrd="0" presId="urn:microsoft.com/office/officeart/2005/8/layout/hList7"/>
    <dgm:cxn modelId="{A4D326AD-E264-4A1D-BE39-B7BFA4F6134C}" srcId="{16D542E2-299B-44AA-9F76-C6E029F05862}" destId="{E6101F39-5820-4CAB-8A8A-FE3232825CB9}" srcOrd="2" destOrd="0" parTransId="{D5E8D6F1-2915-415C-96C2-FFFF4F0419BF}" sibTransId="{6991B9B2-D792-4CBF-9E46-F41C1842DAAF}"/>
    <dgm:cxn modelId="{2606DFAF-3778-4E78-8277-F6837DC0768D}" type="presOf" srcId="{6A60769E-8FD3-462C-AE8E-F8685A404B00}" destId="{06BF0AA1-4C46-4091-8D49-EF8E95D8940D}" srcOrd="1" destOrd="0" presId="urn:microsoft.com/office/officeart/2005/8/layout/hList7"/>
    <dgm:cxn modelId="{882C76CD-6523-4E7F-817D-EE72BAAA6084}" type="presOf" srcId="{E6101F39-5820-4CAB-8A8A-FE3232825CB9}" destId="{BCE92819-C473-4DEA-85A0-303B25747C2A}" srcOrd="1" destOrd="0" presId="urn:microsoft.com/office/officeart/2005/8/layout/hList7"/>
    <dgm:cxn modelId="{808274CE-07D3-43AD-A304-189E3A0096EF}" type="presOf" srcId="{6A60769E-8FD3-462C-AE8E-F8685A404B00}" destId="{8A035A4A-704F-4134-9685-628CE909B363}" srcOrd="0" destOrd="0" presId="urn:microsoft.com/office/officeart/2005/8/layout/hList7"/>
    <dgm:cxn modelId="{5ECFADE4-AC72-41B6-91B3-07B068DC55B2}" type="presOf" srcId="{336E4C79-7ACF-47FD-B651-AD6F4EC8261F}" destId="{AB9C4599-5F56-47CD-9658-4A497FFBB6D2}" srcOrd="0" destOrd="0" presId="urn:microsoft.com/office/officeart/2005/8/layout/hList7"/>
    <dgm:cxn modelId="{3490EDE6-572E-4364-A20A-86A9CB9F9C33}" type="presOf" srcId="{336E4C79-7ACF-47FD-B651-AD6F4EC8261F}" destId="{783978E0-D958-4FBD-BC60-8CDA27D3C604}" srcOrd="1" destOrd="0" presId="urn:microsoft.com/office/officeart/2005/8/layout/hList7"/>
    <dgm:cxn modelId="{169EFFDF-D68F-45D7-A5FF-D1432A431E6A}" type="presParOf" srcId="{C8354418-51AD-4411-9DA4-BB62D2957525}" destId="{88A053F8-7C2E-41C0-9C37-D4AF8B4250B1}" srcOrd="0" destOrd="0" presId="urn:microsoft.com/office/officeart/2005/8/layout/hList7"/>
    <dgm:cxn modelId="{DF792A00-7198-495F-8690-A91B940491FC}" type="presParOf" srcId="{C8354418-51AD-4411-9DA4-BB62D2957525}" destId="{3AD15632-0F62-4629-8576-84E028E87BC0}" srcOrd="1" destOrd="0" presId="urn:microsoft.com/office/officeart/2005/8/layout/hList7"/>
    <dgm:cxn modelId="{2744C7E3-BD0E-485B-888E-54B7B50D3CF1}" type="presParOf" srcId="{3AD15632-0F62-4629-8576-84E028E87BC0}" destId="{67A8DA5F-3D58-4899-9B1E-1F1DE54BDBB5}" srcOrd="0" destOrd="0" presId="urn:microsoft.com/office/officeart/2005/8/layout/hList7"/>
    <dgm:cxn modelId="{C4FC152B-0A13-470F-9D0F-F65FFD0EC19B}" type="presParOf" srcId="{67A8DA5F-3D58-4899-9B1E-1F1DE54BDBB5}" destId="{8A035A4A-704F-4134-9685-628CE909B363}" srcOrd="0" destOrd="0" presId="urn:microsoft.com/office/officeart/2005/8/layout/hList7"/>
    <dgm:cxn modelId="{65659C22-1600-41DD-813F-D9383CA1B06A}" type="presParOf" srcId="{67A8DA5F-3D58-4899-9B1E-1F1DE54BDBB5}" destId="{06BF0AA1-4C46-4091-8D49-EF8E95D8940D}" srcOrd="1" destOrd="0" presId="urn:microsoft.com/office/officeart/2005/8/layout/hList7"/>
    <dgm:cxn modelId="{7B6A71C5-FA3E-41CB-B4F9-4AFF119A029D}" type="presParOf" srcId="{67A8DA5F-3D58-4899-9B1E-1F1DE54BDBB5}" destId="{693941A7-A394-47E4-9708-DD75F8A70C75}" srcOrd="2" destOrd="0" presId="urn:microsoft.com/office/officeart/2005/8/layout/hList7"/>
    <dgm:cxn modelId="{BC437F3E-996C-4D0D-990E-5C72676B2876}" type="presParOf" srcId="{67A8DA5F-3D58-4899-9B1E-1F1DE54BDBB5}" destId="{BDEC2BB9-1F24-4A7A-AAA6-C42019577A9D}" srcOrd="3" destOrd="0" presId="urn:microsoft.com/office/officeart/2005/8/layout/hList7"/>
    <dgm:cxn modelId="{FB6A4D87-1E85-45D7-A725-628A1A82E9B1}" type="presParOf" srcId="{3AD15632-0F62-4629-8576-84E028E87BC0}" destId="{D1A476D9-893E-44D4-A69D-D37C2DC0DA08}" srcOrd="1" destOrd="0" presId="urn:microsoft.com/office/officeart/2005/8/layout/hList7"/>
    <dgm:cxn modelId="{E61CE035-A96A-43F8-B4A8-679A8C531466}" type="presParOf" srcId="{3AD15632-0F62-4629-8576-84E028E87BC0}" destId="{A52766F1-BBFC-4182-A10F-CA3BC6FE32AE}" srcOrd="2" destOrd="0" presId="urn:microsoft.com/office/officeart/2005/8/layout/hList7"/>
    <dgm:cxn modelId="{E71AB4E8-7394-4394-8D6F-0BA439AA9B78}" type="presParOf" srcId="{A52766F1-BBFC-4182-A10F-CA3BC6FE32AE}" destId="{AB9C4599-5F56-47CD-9658-4A497FFBB6D2}" srcOrd="0" destOrd="0" presId="urn:microsoft.com/office/officeart/2005/8/layout/hList7"/>
    <dgm:cxn modelId="{B76BA7A8-8724-46E1-9E7A-92A639E37A6A}" type="presParOf" srcId="{A52766F1-BBFC-4182-A10F-CA3BC6FE32AE}" destId="{783978E0-D958-4FBD-BC60-8CDA27D3C604}" srcOrd="1" destOrd="0" presId="urn:microsoft.com/office/officeart/2005/8/layout/hList7"/>
    <dgm:cxn modelId="{57FE2D08-02FC-4460-9F2B-7165429F12FD}" type="presParOf" srcId="{A52766F1-BBFC-4182-A10F-CA3BC6FE32AE}" destId="{FE88DBB6-ACCE-4F4D-A1FE-3CD871539325}" srcOrd="2" destOrd="0" presId="urn:microsoft.com/office/officeart/2005/8/layout/hList7"/>
    <dgm:cxn modelId="{768E0D57-E304-4055-B6B3-5AA4EEB239AB}" type="presParOf" srcId="{A52766F1-BBFC-4182-A10F-CA3BC6FE32AE}" destId="{DFFDC2AE-20D6-4462-8C2D-FDAC89BA19E1}" srcOrd="3" destOrd="0" presId="urn:microsoft.com/office/officeart/2005/8/layout/hList7"/>
    <dgm:cxn modelId="{FF30E594-566D-4656-B3EA-71F86A6A3E28}" type="presParOf" srcId="{3AD15632-0F62-4629-8576-84E028E87BC0}" destId="{864D7E26-8BCA-4A09-A15A-1890963D45E8}" srcOrd="3" destOrd="0" presId="urn:microsoft.com/office/officeart/2005/8/layout/hList7"/>
    <dgm:cxn modelId="{AD1D1CEB-57E5-4DA6-8E82-140F64087F68}" type="presParOf" srcId="{3AD15632-0F62-4629-8576-84E028E87BC0}" destId="{627E0119-3FF4-4A85-B214-0ACBCB92885D}" srcOrd="4" destOrd="0" presId="urn:microsoft.com/office/officeart/2005/8/layout/hList7"/>
    <dgm:cxn modelId="{C2E90027-14C7-44EA-828F-F3CAD359EB97}" type="presParOf" srcId="{627E0119-3FF4-4A85-B214-0ACBCB92885D}" destId="{7576EDFD-802E-4ACD-92E9-93F1E257028E}" srcOrd="0" destOrd="0" presId="urn:microsoft.com/office/officeart/2005/8/layout/hList7"/>
    <dgm:cxn modelId="{37793E07-3037-46D3-9E24-2FA09F90ECF3}" type="presParOf" srcId="{627E0119-3FF4-4A85-B214-0ACBCB92885D}" destId="{BCE92819-C473-4DEA-85A0-303B25747C2A}" srcOrd="1" destOrd="0" presId="urn:microsoft.com/office/officeart/2005/8/layout/hList7"/>
    <dgm:cxn modelId="{ABC28A18-32C3-47C7-A100-3A289B3FFAC8}" type="presParOf" srcId="{627E0119-3FF4-4A85-B214-0ACBCB92885D}" destId="{F73848D6-FC10-4CFA-AB2A-1B42B8148A01}" srcOrd="2" destOrd="0" presId="urn:microsoft.com/office/officeart/2005/8/layout/hList7"/>
    <dgm:cxn modelId="{DC59E38C-BECB-4D1E-AB4C-9F9A97BF5AD3}" type="presParOf" srcId="{627E0119-3FF4-4A85-B214-0ACBCB92885D}" destId="{A5DF7987-7463-49EB-9AA3-8419340C0714}"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6192FE-C49D-4801-8852-24F2315147F4}" type="doc">
      <dgm:prSet loTypeId="urn:microsoft.com/office/officeart/2005/8/layout/chevron1" loCatId="process" qsTypeId="urn:microsoft.com/office/officeart/2005/8/quickstyle/simple1" qsCatId="simple" csTypeId="urn:microsoft.com/office/officeart/2005/8/colors/colorful5" csCatId="colorful" phldr="1"/>
      <dgm:spPr/>
    </dgm:pt>
    <dgm:pt modelId="{A45395E1-7F95-4EF2-8062-8426E7BD78EE}">
      <dgm:prSet phldrT="[Text]"/>
      <dgm:spPr/>
      <dgm:t>
        <a:bodyPr/>
        <a:lstStyle/>
        <a:p>
          <a:r>
            <a:rPr lang="en-US" dirty="0"/>
            <a:t>Preparing for Change</a:t>
          </a:r>
        </a:p>
      </dgm:t>
    </dgm:pt>
    <dgm:pt modelId="{9EF39E10-0CA6-4DE2-9385-CE02AFF02C6B}" type="parTrans" cxnId="{8EA926DA-749D-4EF2-A8EE-0920D52AE305}">
      <dgm:prSet/>
      <dgm:spPr/>
      <dgm:t>
        <a:bodyPr/>
        <a:lstStyle/>
        <a:p>
          <a:endParaRPr lang="en-US"/>
        </a:p>
      </dgm:t>
    </dgm:pt>
    <dgm:pt modelId="{364963FC-C59D-4BB6-960A-5DB55D2892EC}" type="sibTrans" cxnId="{8EA926DA-749D-4EF2-A8EE-0920D52AE305}">
      <dgm:prSet/>
      <dgm:spPr/>
      <dgm:t>
        <a:bodyPr/>
        <a:lstStyle/>
        <a:p>
          <a:endParaRPr lang="en-US"/>
        </a:p>
      </dgm:t>
    </dgm:pt>
    <dgm:pt modelId="{26368C8E-6927-4341-9CA7-23D05B7A0EC5}">
      <dgm:prSet phldrT="[Text]"/>
      <dgm:spPr/>
      <dgm:t>
        <a:bodyPr/>
        <a:lstStyle/>
        <a:p>
          <a:r>
            <a:rPr lang="en-US" dirty="0"/>
            <a:t>Managing Change</a:t>
          </a:r>
        </a:p>
      </dgm:t>
    </dgm:pt>
    <dgm:pt modelId="{273590BA-6D2F-4B99-ACF8-2144F104FFAD}" type="parTrans" cxnId="{D08F6CBF-B594-4E28-AB36-1C0B329B2391}">
      <dgm:prSet/>
      <dgm:spPr/>
      <dgm:t>
        <a:bodyPr/>
        <a:lstStyle/>
        <a:p>
          <a:endParaRPr lang="en-US"/>
        </a:p>
      </dgm:t>
    </dgm:pt>
    <dgm:pt modelId="{E79DCEAD-D350-44BA-870B-1CC934C4F4A0}" type="sibTrans" cxnId="{D08F6CBF-B594-4E28-AB36-1C0B329B2391}">
      <dgm:prSet/>
      <dgm:spPr/>
      <dgm:t>
        <a:bodyPr/>
        <a:lstStyle/>
        <a:p>
          <a:endParaRPr lang="en-US"/>
        </a:p>
      </dgm:t>
    </dgm:pt>
    <dgm:pt modelId="{41FF9CA7-9C50-47D7-ABFF-5035F4D12E82}">
      <dgm:prSet phldrT="[Text]"/>
      <dgm:spPr/>
      <dgm:t>
        <a:bodyPr/>
        <a:lstStyle/>
        <a:p>
          <a:r>
            <a:rPr lang="en-US" dirty="0"/>
            <a:t>Reinforcing Change</a:t>
          </a:r>
        </a:p>
      </dgm:t>
    </dgm:pt>
    <dgm:pt modelId="{89614ECA-AE58-4CB7-B9CC-D1D45B961685}" type="parTrans" cxnId="{D4D94377-654E-40FD-AEC2-36D5BD723F94}">
      <dgm:prSet/>
      <dgm:spPr/>
      <dgm:t>
        <a:bodyPr/>
        <a:lstStyle/>
        <a:p>
          <a:endParaRPr lang="en-US"/>
        </a:p>
      </dgm:t>
    </dgm:pt>
    <dgm:pt modelId="{6C10F435-CF82-4E39-B02E-47B355B93951}" type="sibTrans" cxnId="{D4D94377-654E-40FD-AEC2-36D5BD723F94}">
      <dgm:prSet/>
      <dgm:spPr/>
      <dgm:t>
        <a:bodyPr/>
        <a:lstStyle/>
        <a:p>
          <a:endParaRPr lang="en-US"/>
        </a:p>
      </dgm:t>
    </dgm:pt>
    <dgm:pt modelId="{4182EC4A-48E0-45F1-A73C-EF125AE5F18F}" type="pres">
      <dgm:prSet presAssocID="{2C6192FE-C49D-4801-8852-24F2315147F4}" presName="Name0" presStyleCnt="0">
        <dgm:presLayoutVars>
          <dgm:dir/>
          <dgm:animLvl val="lvl"/>
          <dgm:resizeHandles val="exact"/>
        </dgm:presLayoutVars>
      </dgm:prSet>
      <dgm:spPr/>
    </dgm:pt>
    <dgm:pt modelId="{27F97A05-22EA-430C-981B-ED53716DBA22}" type="pres">
      <dgm:prSet presAssocID="{A45395E1-7F95-4EF2-8062-8426E7BD78EE}" presName="parTxOnly" presStyleLbl="node1" presStyleIdx="0" presStyleCnt="3">
        <dgm:presLayoutVars>
          <dgm:chMax val="0"/>
          <dgm:chPref val="0"/>
          <dgm:bulletEnabled val="1"/>
        </dgm:presLayoutVars>
      </dgm:prSet>
      <dgm:spPr/>
    </dgm:pt>
    <dgm:pt modelId="{853FE8D7-CB7C-4987-B1A9-EA95AA9D7917}" type="pres">
      <dgm:prSet presAssocID="{364963FC-C59D-4BB6-960A-5DB55D2892EC}" presName="parTxOnlySpace" presStyleCnt="0"/>
      <dgm:spPr/>
    </dgm:pt>
    <dgm:pt modelId="{6AEB5956-5E27-42A0-8DC1-F757034AE31A}" type="pres">
      <dgm:prSet presAssocID="{26368C8E-6927-4341-9CA7-23D05B7A0EC5}" presName="parTxOnly" presStyleLbl="node1" presStyleIdx="1" presStyleCnt="3">
        <dgm:presLayoutVars>
          <dgm:chMax val="0"/>
          <dgm:chPref val="0"/>
          <dgm:bulletEnabled val="1"/>
        </dgm:presLayoutVars>
      </dgm:prSet>
      <dgm:spPr/>
    </dgm:pt>
    <dgm:pt modelId="{0DD680D9-9226-49F9-9DB8-50C6E1AD05DE}" type="pres">
      <dgm:prSet presAssocID="{E79DCEAD-D350-44BA-870B-1CC934C4F4A0}" presName="parTxOnlySpace" presStyleCnt="0"/>
      <dgm:spPr/>
    </dgm:pt>
    <dgm:pt modelId="{7821CB27-C91C-4AD2-A72E-42E3D0735215}" type="pres">
      <dgm:prSet presAssocID="{41FF9CA7-9C50-47D7-ABFF-5035F4D12E82}" presName="parTxOnly" presStyleLbl="node1" presStyleIdx="2" presStyleCnt="3">
        <dgm:presLayoutVars>
          <dgm:chMax val="0"/>
          <dgm:chPref val="0"/>
          <dgm:bulletEnabled val="1"/>
        </dgm:presLayoutVars>
      </dgm:prSet>
      <dgm:spPr/>
    </dgm:pt>
  </dgm:ptLst>
  <dgm:cxnLst>
    <dgm:cxn modelId="{24738701-3FAD-43B8-B578-EAB67F1A97D8}" type="presOf" srcId="{A45395E1-7F95-4EF2-8062-8426E7BD78EE}" destId="{27F97A05-22EA-430C-981B-ED53716DBA22}" srcOrd="0" destOrd="0" presId="urn:microsoft.com/office/officeart/2005/8/layout/chevron1"/>
    <dgm:cxn modelId="{A759B42B-4611-4583-A0FB-EC83D85DDCC4}" type="presOf" srcId="{26368C8E-6927-4341-9CA7-23D05B7A0EC5}" destId="{6AEB5956-5E27-42A0-8DC1-F757034AE31A}" srcOrd="0" destOrd="0" presId="urn:microsoft.com/office/officeart/2005/8/layout/chevron1"/>
    <dgm:cxn modelId="{49FE8262-4C56-48BA-8BF3-9C738D35C462}" type="presOf" srcId="{2C6192FE-C49D-4801-8852-24F2315147F4}" destId="{4182EC4A-48E0-45F1-A73C-EF125AE5F18F}" srcOrd="0" destOrd="0" presId="urn:microsoft.com/office/officeart/2005/8/layout/chevron1"/>
    <dgm:cxn modelId="{D4D94377-654E-40FD-AEC2-36D5BD723F94}" srcId="{2C6192FE-C49D-4801-8852-24F2315147F4}" destId="{41FF9CA7-9C50-47D7-ABFF-5035F4D12E82}" srcOrd="2" destOrd="0" parTransId="{89614ECA-AE58-4CB7-B9CC-D1D45B961685}" sibTransId="{6C10F435-CF82-4E39-B02E-47B355B93951}"/>
    <dgm:cxn modelId="{9D8765B0-692D-418F-90DB-D795D99EA750}" type="presOf" srcId="{41FF9CA7-9C50-47D7-ABFF-5035F4D12E82}" destId="{7821CB27-C91C-4AD2-A72E-42E3D0735215}" srcOrd="0" destOrd="0" presId="urn:microsoft.com/office/officeart/2005/8/layout/chevron1"/>
    <dgm:cxn modelId="{D08F6CBF-B594-4E28-AB36-1C0B329B2391}" srcId="{2C6192FE-C49D-4801-8852-24F2315147F4}" destId="{26368C8E-6927-4341-9CA7-23D05B7A0EC5}" srcOrd="1" destOrd="0" parTransId="{273590BA-6D2F-4B99-ACF8-2144F104FFAD}" sibTransId="{E79DCEAD-D350-44BA-870B-1CC934C4F4A0}"/>
    <dgm:cxn modelId="{8EA926DA-749D-4EF2-A8EE-0920D52AE305}" srcId="{2C6192FE-C49D-4801-8852-24F2315147F4}" destId="{A45395E1-7F95-4EF2-8062-8426E7BD78EE}" srcOrd="0" destOrd="0" parTransId="{9EF39E10-0CA6-4DE2-9385-CE02AFF02C6B}" sibTransId="{364963FC-C59D-4BB6-960A-5DB55D2892EC}"/>
    <dgm:cxn modelId="{C4379B9D-7882-472F-B028-381A04C2C3D2}" type="presParOf" srcId="{4182EC4A-48E0-45F1-A73C-EF125AE5F18F}" destId="{27F97A05-22EA-430C-981B-ED53716DBA22}" srcOrd="0" destOrd="0" presId="urn:microsoft.com/office/officeart/2005/8/layout/chevron1"/>
    <dgm:cxn modelId="{61321B3E-BB56-4CE4-822E-276705E8EEB3}" type="presParOf" srcId="{4182EC4A-48E0-45F1-A73C-EF125AE5F18F}" destId="{853FE8D7-CB7C-4987-B1A9-EA95AA9D7917}" srcOrd="1" destOrd="0" presId="urn:microsoft.com/office/officeart/2005/8/layout/chevron1"/>
    <dgm:cxn modelId="{CEFDC4F6-9E8F-447A-A550-50AA3DF2E778}" type="presParOf" srcId="{4182EC4A-48E0-45F1-A73C-EF125AE5F18F}" destId="{6AEB5956-5E27-42A0-8DC1-F757034AE31A}" srcOrd="2" destOrd="0" presId="urn:microsoft.com/office/officeart/2005/8/layout/chevron1"/>
    <dgm:cxn modelId="{3E7475CF-AF2A-4769-AC8A-01740D48DFD3}" type="presParOf" srcId="{4182EC4A-48E0-45F1-A73C-EF125AE5F18F}" destId="{0DD680D9-9226-49F9-9DB8-50C6E1AD05DE}" srcOrd="3" destOrd="0" presId="urn:microsoft.com/office/officeart/2005/8/layout/chevron1"/>
    <dgm:cxn modelId="{7D96669C-2F4F-4837-9E73-FCB46E4BEB54}" type="presParOf" srcId="{4182EC4A-48E0-45F1-A73C-EF125AE5F18F}" destId="{7821CB27-C91C-4AD2-A72E-42E3D0735215}"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98C036-C439-4700-B7C0-1E3C50CCB54E}"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en-US"/>
        </a:p>
      </dgm:t>
    </dgm:pt>
    <dgm:pt modelId="{A2B2FDB5-EC72-494A-B5DB-29CD761F3EA3}">
      <dgm:prSet phldrT="[Text]" custT="1"/>
      <dgm:spPr/>
      <dgm:t>
        <a:bodyPr/>
        <a:lstStyle/>
        <a:p>
          <a:endParaRPr lang="en-US" sz="3200" dirty="0"/>
        </a:p>
      </dgm:t>
    </dgm:pt>
    <dgm:pt modelId="{3F191AB6-E3F1-43DD-8899-25F0B7C4FF6A}" type="parTrans" cxnId="{288A8FBC-1B1D-4EE3-99D4-3588BF2DE55D}">
      <dgm:prSet/>
      <dgm:spPr/>
      <dgm:t>
        <a:bodyPr/>
        <a:lstStyle/>
        <a:p>
          <a:endParaRPr lang="en-US" sz="1400"/>
        </a:p>
      </dgm:t>
    </dgm:pt>
    <dgm:pt modelId="{C796ECDB-51E3-4917-8FC5-FC1B375C46D3}" type="sibTrans" cxnId="{288A8FBC-1B1D-4EE3-99D4-3588BF2DE55D}">
      <dgm:prSet/>
      <dgm:spPr/>
      <dgm:t>
        <a:bodyPr/>
        <a:lstStyle/>
        <a:p>
          <a:endParaRPr lang="en-US" sz="1400"/>
        </a:p>
      </dgm:t>
    </dgm:pt>
    <dgm:pt modelId="{EB1EDEE6-26B3-4F21-9335-BDB5C613D843}">
      <dgm:prSet phldrT="[Text]" custT="1"/>
      <dgm:spPr/>
      <dgm:t>
        <a:bodyPr/>
        <a:lstStyle/>
        <a:p>
          <a:r>
            <a:rPr lang="en-US" sz="3200" dirty="0"/>
            <a:t>How are you capturing key learnings along the way?</a:t>
          </a:r>
        </a:p>
      </dgm:t>
    </dgm:pt>
    <dgm:pt modelId="{EE07F31B-CA83-4E9B-9496-47CF1EC4400C}" type="parTrans" cxnId="{3787DAA8-2BC8-4A4C-8B64-B62A5B4E332D}">
      <dgm:prSet/>
      <dgm:spPr/>
      <dgm:t>
        <a:bodyPr/>
        <a:lstStyle/>
        <a:p>
          <a:endParaRPr lang="en-US" sz="1400"/>
        </a:p>
      </dgm:t>
    </dgm:pt>
    <dgm:pt modelId="{9CE703FC-1A13-473D-ACE9-0100D19B323C}" type="sibTrans" cxnId="{3787DAA8-2BC8-4A4C-8B64-B62A5B4E332D}">
      <dgm:prSet/>
      <dgm:spPr/>
      <dgm:t>
        <a:bodyPr/>
        <a:lstStyle/>
        <a:p>
          <a:endParaRPr lang="en-US" sz="1400"/>
        </a:p>
      </dgm:t>
    </dgm:pt>
    <dgm:pt modelId="{7540B956-FCD8-49B9-9267-94BEAE7533EF}">
      <dgm:prSet phldrT="[Text]" custT="1"/>
      <dgm:spPr/>
      <dgm:t>
        <a:bodyPr/>
        <a:lstStyle/>
        <a:p>
          <a:r>
            <a:rPr lang="en-US" sz="3200" dirty="0"/>
            <a:t>How are you applying what you learn?</a:t>
          </a:r>
        </a:p>
      </dgm:t>
    </dgm:pt>
    <dgm:pt modelId="{39F8BE03-C1F8-48DF-8813-13FB5D5CCB26}" type="parTrans" cxnId="{2491B6D6-8F82-47EE-90D0-87A0637929CE}">
      <dgm:prSet/>
      <dgm:spPr/>
      <dgm:t>
        <a:bodyPr/>
        <a:lstStyle/>
        <a:p>
          <a:endParaRPr lang="en-US" sz="1400"/>
        </a:p>
      </dgm:t>
    </dgm:pt>
    <dgm:pt modelId="{572E2E61-3CAF-4B80-A7E4-29A0885A0EB7}" type="sibTrans" cxnId="{2491B6D6-8F82-47EE-90D0-87A0637929CE}">
      <dgm:prSet/>
      <dgm:spPr/>
      <dgm:t>
        <a:bodyPr/>
        <a:lstStyle/>
        <a:p>
          <a:endParaRPr lang="en-US" sz="1400"/>
        </a:p>
      </dgm:t>
    </dgm:pt>
    <dgm:pt modelId="{58D98DE7-0533-495B-BE51-C909FE0BABE6}">
      <dgm:prSet phldrT="[Text]" custT="1"/>
      <dgm:spPr/>
      <dgm:t>
        <a:bodyPr/>
        <a:lstStyle/>
        <a:p>
          <a:r>
            <a:rPr lang="en-US" sz="3200" dirty="0"/>
            <a:t>What creative tensions are you harnessing?</a:t>
          </a:r>
        </a:p>
      </dgm:t>
    </dgm:pt>
    <dgm:pt modelId="{4578597C-8186-422F-A413-13496458E7D3}" type="parTrans" cxnId="{CA402D93-35C4-4CD7-9798-0001C1A18FE4}">
      <dgm:prSet/>
      <dgm:spPr/>
      <dgm:t>
        <a:bodyPr/>
        <a:lstStyle/>
        <a:p>
          <a:endParaRPr lang="en-US" sz="1400"/>
        </a:p>
      </dgm:t>
    </dgm:pt>
    <dgm:pt modelId="{46EC0804-4B34-45A9-8380-DB854DA6F2E9}" type="sibTrans" cxnId="{CA402D93-35C4-4CD7-9798-0001C1A18FE4}">
      <dgm:prSet/>
      <dgm:spPr/>
      <dgm:t>
        <a:bodyPr/>
        <a:lstStyle/>
        <a:p>
          <a:endParaRPr lang="en-US" sz="1400"/>
        </a:p>
      </dgm:t>
    </dgm:pt>
    <dgm:pt modelId="{65D56D28-F245-4A4D-8C9A-E84434D53F73}">
      <dgm:prSet phldrT="[Text]" custT="1"/>
      <dgm:spPr/>
      <dgm:t>
        <a:bodyPr/>
        <a:lstStyle/>
        <a:p>
          <a:r>
            <a:rPr lang="en-US" sz="3200" dirty="0"/>
            <a:t> </a:t>
          </a:r>
        </a:p>
      </dgm:t>
    </dgm:pt>
    <dgm:pt modelId="{33C937A9-AD12-4440-B56D-60A3DB50CA34}" type="sibTrans" cxnId="{7B0ECFAD-464C-4DB3-B0EA-29C866621604}">
      <dgm:prSet/>
      <dgm:spPr/>
      <dgm:t>
        <a:bodyPr/>
        <a:lstStyle/>
        <a:p>
          <a:endParaRPr lang="en-US" sz="1400"/>
        </a:p>
      </dgm:t>
    </dgm:pt>
    <dgm:pt modelId="{FC637FBF-E06C-45C3-AF09-1E7EF8524A42}" type="parTrans" cxnId="{7B0ECFAD-464C-4DB3-B0EA-29C866621604}">
      <dgm:prSet/>
      <dgm:spPr/>
      <dgm:t>
        <a:bodyPr/>
        <a:lstStyle/>
        <a:p>
          <a:endParaRPr lang="en-US" sz="1400"/>
        </a:p>
      </dgm:t>
    </dgm:pt>
    <dgm:pt modelId="{92FC22C4-ABFD-422C-8511-1B5DC3B85E09}">
      <dgm:prSet phldrT="[Text]" custT="1"/>
      <dgm:spPr/>
      <dgm:t>
        <a:bodyPr/>
        <a:lstStyle/>
        <a:p>
          <a:r>
            <a:rPr lang="en-US" sz="3200" dirty="0"/>
            <a:t> </a:t>
          </a:r>
        </a:p>
      </dgm:t>
    </dgm:pt>
    <dgm:pt modelId="{E6EF463E-E60B-4F8E-9379-576FB4C4B6BE}" type="sibTrans" cxnId="{F9A30C8A-CC21-42FC-BA1E-0DA5A13282EB}">
      <dgm:prSet/>
      <dgm:spPr/>
      <dgm:t>
        <a:bodyPr/>
        <a:lstStyle/>
        <a:p>
          <a:endParaRPr lang="en-US" sz="1400"/>
        </a:p>
      </dgm:t>
    </dgm:pt>
    <dgm:pt modelId="{32C4F5F1-327F-4147-A5DA-20DF8CAE14FA}" type="parTrans" cxnId="{F9A30C8A-CC21-42FC-BA1E-0DA5A13282EB}">
      <dgm:prSet/>
      <dgm:spPr/>
      <dgm:t>
        <a:bodyPr/>
        <a:lstStyle/>
        <a:p>
          <a:endParaRPr lang="en-US" sz="1400"/>
        </a:p>
      </dgm:t>
    </dgm:pt>
    <dgm:pt modelId="{BFD83987-4141-4CC1-B214-9D18ABA65E5E}" type="pres">
      <dgm:prSet presAssocID="{D798C036-C439-4700-B7C0-1E3C50CCB54E}" presName="Name0" presStyleCnt="0">
        <dgm:presLayoutVars>
          <dgm:dir/>
          <dgm:animLvl val="lvl"/>
          <dgm:resizeHandles val="exact"/>
        </dgm:presLayoutVars>
      </dgm:prSet>
      <dgm:spPr/>
    </dgm:pt>
    <dgm:pt modelId="{1954AAEF-8B8A-4875-8B5B-F41EC0052507}" type="pres">
      <dgm:prSet presAssocID="{A2B2FDB5-EC72-494A-B5DB-29CD761F3EA3}" presName="compositeNode" presStyleCnt="0">
        <dgm:presLayoutVars>
          <dgm:bulletEnabled val="1"/>
        </dgm:presLayoutVars>
      </dgm:prSet>
      <dgm:spPr/>
    </dgm:pt>
    <dgm:pt modelId="{B9787B29-727E-40F1-A136-D935C45718EB}" type="pres">
      <dgm:prSet presAssocID="{A2B2FDB5-EC72-494A-B5DB-29CD761F3EA3}" presName="bgRect" presStyleLbl="node1" presStyleIdx="0" presStyleCnt="3"/>
      <dgm:spPr/>
    </dgm:pt>
    <dgm:pt modelId="{586BB596-5BE0-45A8-9B7F-59333AACEB34}" type="pres">
      <dgm:prSet presAssocID="{A2B2FDB5-EC72-494A-B5DB-29CD761F3EA3}" presName="parentNode" presStyleLbl="node1" presStyleIdx="0" presStyleCnt="3">
        <dgm:presLayoutVars>
          <dgm:chMax val="0"/>
          <dgm:bulletEnabled val="1"/>
        </dgm:presLayoutVars>
      </dgm:prSet>
      <dgm:spPr/>
    </dgm:pt>
    <dgm:pt modelId="{3CEE7C91-C4CC-4824-BB4B-9B0568C531A6}" type="pres">
      <dgm:prSet presAssocID="{A2B2FDB5-EC72-494A-B5DB-29CD761F3EA3}" presName="childNode" presStyleLbl="node1" presStyleIdx="0" presStyleCnt="3">
        <dgm:presLayoutVars>
          <dgm:bulletEnabled val="1"/>
        </dgm:presLayoutVars>
      </dgm:prSet>
      <dgm:spPr/>
    </dgm:pt>
    <dgm:pt modelId="{AED25514-933A-4E32-9287-958CE3AFAB49}" type="pres">
      <dgm:prSet presAssocID="{C796ECDB-51E3-4917-8FC5-FC1B375C46D3}" presName="hSp" presStyleCnt="0"/>
      <dgm:spPr/>
    </dgm:pt>
    <dgm:pt modelId="{BF55D9B6-7273-411B-81A7-BA4932C7C3FE}" type="pres">
      <dgm:prSet presAssocID="{C796ECDB-51E3-4917-8FC5-FC1B375C46D3}" presName="vProcSp" presStyleCnt="0"/>
      <dgm:spPr/>
    </dgm:pt>
    <dgm:pt modelId="{9CC40E0A-BF93-4A73-8D91-5EC5B443719B}" type="pres">
      <dgm:prSet presAssocID="{C796ECDB-51E3-4917-8FC5-FC1B375C46D3}" presName="vSp1" presStyleCnt="0"/>
      <dgm:spPr/>
    </dgm:pt>
    <dgm:pt modelId="{1B936D61-7F55-4AE6-80C7-5FC277F0A643}" type="pres">
      <dgm:prSet presAssocID="{C796ECDB-51E3-4917-8FC5-FC1B375C46D3}" presName="simulatedConn" presStyleLbl="solidFgAcc1" presStyleIdx="0" presStyleCnt="2"/>
      <dgm:spPr/>
    </dgm:pt>
    <dgm:pt modelId="{E0834A0B-C043-45C6-A220-2379558EE7F5}" type="pres">
      <dgm:prSet presAssocID="{C796ECDB-51E3-4917-8FC5-FC1B375C46D3}" presName="vSp2" presStyleCnt="0"/>
      <dgm:spPr/>
    </dgm:pt>
    <dgm:pt modelId="{587A567A-2BCD-4BEB-BA11-2760AE437864}" type="pres">
      <dgm:prSet presAssocID="{C796ECDB-51E3-4917-8FC5-FC1B375C46D3}" presName="sibTrans" presStyleCnt="0"/>
      <dgm:spPr/>
    </dgm:pt>
    <dgm:pt modelId="{135C597E-9D62-40CD-8FB0-28C41E07FC03}" type="pres">
      <dgm:prSet presAssocID="{65D56D28-F245-4A4D-8C9A-E84434D53F73}" presName="compositeNode" presStyleCnt="0">
        <dgm:presLayoutVars>
          <dgm:bulletEnabled val="1"/>
        </dgm:presLayoutVars>
      </dgm:prSet>
      <dgm:spPr/>
    </dgm:pt>
    <dgm:pt modelId="{7828E180-2167-46DC-BA37-BB8C824554C5}" type="pres">
      <dgm:prSet presAssocID="{65D56D28-F245-4A4D-8C9A-E84434D53F73}" presName="bgRect" presStyleLbl="node1" presStyleIdx="1" presStyleCnt="3"/>
      <dgm:spPr/>
    </dgm:pt>
    <dgm:pt modelId="{9C9DA748-D679-4A81-BF59-939777ACB026}" type="pres">
      <dgm:prSet presAssocID="{65D56D28-F245-4A4D-8C9A-E84434D53F73}" presName="parentNode" presStyleLbl="node1" presStyleIdx="1" presStyleCnt="3">
        <dgm:presLayoutVars>
          <dgm:chMax val="0"/>
          <dgm:bulletEnabled val="1"/>
        </dgm:presLayoutVars>
      </dgm:prSet>
      <dgm:spPr/>
    </dgm:pt>
    <dgm:pt modelId="{DA565924-C7AE-47FD-8F4A-BC6EDC6C9724}" type="pres">
      <dgm:prSet presAssocID="{65D56D28-F245-4A4D-8C9A-E84434D53F73}" presName="childNode" presStyleLbl="node1" presStyleIdx="1" presStyleCnt="3">
        <dgm:presLayoutVars>
          <dgm:bulletEnabled val="1"/>
        </dgm:presLayoutVars>
      </dgm:prSet>
      <dgm:spPr/>
    </dgm:pt>
    <dgm:pt modelId="{18705218-D43C-4FA0-A7DF-7665FADA1148}" type="pres">
      <dgm:prSet presAssocID="{33C937A9-AD12-4440-B56D-60A3DB50CA34}" presName="hSp" presStyleCnt="0"/>
      <dgm:spPr/>
    </dgm:pt>
    <dgm:pt modelId="{CDD8413A-9624-4AD7-82BA-663F7FF46C31}" type="pres">
      <dgm:prSet presAssocID="{33C937A9-AD12-4440-B56D-60A3DB50CA34}" presName="vProcSp" presStyleCnt="0"/>
      <dgm:spPr/>
    </dgm:pt>
    <dgm:pt modelId="{A2550163-0421-41CB-BCDE-6EE7E548FDF6}" type="pres">
      <dgm:prSet presAssocID="{33C937A9-AD12-4440-B56D-60A3DB50CA34}" presName="vSp1" presStyleCnt="0"/>
      <dgm:spPr/>
    </dgm:pt>
    <dgm:pt modelId="{4B532AF0-760E-4B49-BC00-2F6D6CC71943}" type="pres">
      <dgm:prSet presAssocID="{33C937A9-AD12-4440-B56D-60A3DB50CA34}" presName="simulatedConn" presStyleLbl="solidFgAcc1" presStyleIdx="1" presStyleCnt="2"/>
      <dgm:spPr/>
    </dgm:pt>
    <dgm:pt modelId="{28493CA5-8BF8-4DFC-86E8-9EEA5D36C89A}" type="pres">
      <dgm:prSet presAssocID="{33C937A9-AD12-4440-B56D-60A3DB50CA34}" presName="vSp2" presStyleCnt="0"/>
      <dgm:spPr/>
    </dgm:pt>
    <dgm:pt modelId="{458ABA24-CACB-471F-A3A1-2D1821478A21}" type="pres">
      <dgm:prSet presAssocID="{33C937A9-AD12-4440-B56D-60A3DB50CA34}" presName="sibTrans" presStyleCnt="0"/>
      <dgm:spPr/>
    </dgm:pt>
    <dgm:pt modelId="{69524A05-3E3F-407E-A76F-D056E93C89D0}" type="pres">
      <dgm:prSet presAssocID="{92FC22C4-ABFD-422C-8511-1B5DC3B85E09}" presName="compositeNode" presStyleCnt="0">
        <dgm:presLayoutVars>
          <dgm:bulletEnabled val="1"/>
        </dgm:presLayoutVars>
      </dgm:prSet>
      <dgm:spPr/>
    </dgm:pt>
    <dgm:pt modelId="{846EFCDE-BAB2-44BD-B389-C06BC305CC54}" type="pres">
      <dgm:prSet presAssocID="{92FC22C4-ABFD-422C-8511-1B5DC3B85E09}" presName="bgRect" presStyleLbl="node1" presStyleIdx="2" presStyleCnt="3"/>
      <dgm:spPr/>
    </dgm:pt>
    <dgm:pt modelId="{DF2967CD-99D8-4BEF-BD57-205613B624ED}" type="pres">
      <dgm:prSet presAssocID="{92FC22C4-ABFD-422C-8511-1B5DC3B85E09}" presName="parentNode" presStyleLbl="node1" presStyleIdx="2" presStyleCnt="3">
        <dgm:presLayoutVars>
          <dgm:chMax val="0"/>
          <dgm:bulletEnabled val="1"/>
        </dgm:presLayoutVars>
      </dgm:prSet>
      <dgm:spPr/>
    </dgm:pt>
    <dgm:pt modelId="{B81985C7-665D-49DF-9A1B-E2E784333D56}" type="pres">
      <dgm:prSet presAssocID="{92FC22C4-ABFD-422C-8511-1B5DC3B85E09}" presName="childNode" presStyleLbl="node1" presStyleIdx="2" presStyleCnt="3">
        <dgm:presLayoutVars>
          <dgm:bulletEnabled val="1"/>
        </dgm:presLayoutVars>
      </dgm:prSet>
      <dgm:spPr/>
    </dgm:pt>
  </dgm:ptLst>
  <dgm:cxnLst>
    <dgm:cxn modelId="{0E861F39-C354-4247-A1B4-E9CB25E59264}" type="presOf" srcId="{65D56D28-F245-4A4D-8C9A-E84434D53F73}" destId="{7828E180-2167-46DC-BA37-BB8C824554C5}" srcOrd="0" destOrd="0" presId="urn:microsoft.com/office/officeart/2005/8/layout/hProcess7"/>
    <dgm:cxn modelId="{7681E25D-E03E-4484-BBF4-06A8C760314B}" type="presOf" srcId="{A2B2FDB5-EC72-494A-B5DB-29CD761F3EA3}" destId="{B9787B29-727E-40F1-A136-D935C45718EB}" srcOrd="0" destOrd="0" presId="urn:microsoft.com/office/officeart/2005/8/layout/hProcess7"/>
    <dgm:cxn modelId="{4AD08041-4AD4-4539-8B40-E777A60EF645}" type="presOf" srcId="{7540B956-FCD8-49B9-9267-94BEAE7533EF}" destId="{DA565924-C7AE-47FD-8F4A-BC6EDC6C9724}" srcOrd="0" destOrd="0" presId="urn:microsoft.com/office/officeart/2005/8/layout/hProcess7"/>
    <dgm:cxn modelId="{5DF7C142-E959-49C3-8BFE-CA4E3AE4AA0A}" type="presOf" srcId="{D798C036-C439-4700-B7C0-1E3C50CCB54E}" destId="{BFD83987-4141-4CC1-B214-9D18ABA65E5E}" srcOrd="0" destOrd="0" presId="urn:microsoft.com/office/officeart/2005/8/layout/hProcess7"/>
    <dgm:cxn modelId="{D005BA6A-68C3-4F28-B561-CCB80FC283B7}" type="presOf" srcId="{EB1EDEE6-26B3-4F21-9335-BDB5C613D843}" destId="{3CEE7C91-C4CC-4824-BB4B-9B0568C531A6}" srcOrd="0" destOrd="0" presId="urn:microsoft.com/office/officeart/2005/8/layout/hProcess7"/>
    <dgm:cxn modelId="{C88D136D-B05C-45BC-B84B-E1CEE907504B}" type="presOf" srcId="{58D98DE7-0533-495B-BE51-C909FE0BABE6}" destId="{B81985C7-665D-49DF-9A1B-E2E784333D56}" srcOrd="0" destOrd="0" presId="urn:microsoft.com/office/officeart/2005/8/layout/hProcess7"/>
    <dgm:cxn modelId="{F9A30C8A-CC21-42FC-BA1E-0DA5A13282EB}" srcId="{D798C036-C439-4700-B7C0-1E3C50CCB54E}" destId="{92FC22C4-ABFD-422C-8511-1B5DC3B85E09}" srcOrd="2" destOrd="0" parTransId="{32C4F5F1-327F-4147-A5DA-20DF8CAE14FA}" sibTransId="{E6EF463E-E60B-4F8E-9379-576FB4C4B6BE}"/>
    <dgm:cxn modelId="{CA402D93-35C4-4CD7-9798-0001C1A18FE4}" srcId="{92FC22C4-ABFD-422C-8511-1B5DC3B85E09}" destId="{58D98DE7-0533-495B-BE51-C909FE0BABE6}" srcOrd="0" destOrd="0" parTransId="{4578597C-8186-422F-A413-13496458E7D3}" sibTransId="{46EC0804-4B34-45A9-8380-DB854DA6F2E9}"/>
    <dgm:cxn modelId="{3787DAA8-2BC8-4A4C-8B64-B62A5B4E332D}" srcId="{A2B2FDB5-EC72-494A-B5DB-29CD761F3EA3}" destId="{EB1EDEE6-26B3-4F21-9335-BDB5C613D843}" srcOrd="0" destOrd="0" parTransId="{EE07F31B-CA83-4E9B-9496-47CF1EC4400C}" sibTransId="{9CE703FC-1A13-473D-ACE9-0100D19B323C}"/>
    <dgm:cxn modelId="{94FCA3AA-D3B4-4C14-8B8A-09C03DC7299F}" type="presOf" srcId="{65D56D28-F245-4A4D-8C9A-E84434D53F73}" destId="{9C9DA748-D679-4A81-BF59-939777ACB026}" srcOrd="1" destOrd="0" presId="urn:microsoft.com/office/officeart/2005/8/layout/hProcess7"/>
    <dgm:cxn modelId="{7B0ECFAD-464C-4DB3-B0EA-29C866621604}" srcId="{D798C036-C439-4700-B7C0-1E3C50CCB54E}" destId="{65D56D28-F245-4A4D-8C9A-E84434D53F73}" srcOrd="1" destOrd="0" parTransId="{FC637FBF-E06C-45C3-AF09-1E7EF8524A42}" sibTransId="{33C937A9-AD12-4440-B56D-60A3DB50CA34}"/>
    <dgm:cxn modelId="{1BD79DB2-DB5E-408A-8AF9-A274D613B65C}" type="presOf" srcId="{92FC22C4-ABFD-422C-8511-1B5DC3B85E09}" destId="{846EFCDE-BAB2-44BD-B389-C06BC305CC54}" srcOrd="0" destOrd="0" presId="urn:microsoft.com/office/officeart/2005/8/layout/hProcess7"/>
    <dgm:cxn modelId="{DA1C04B4-4E21-4948-B5CC-1048C9B36AD3}" type="presOf" srcId="{92FC22C4-ABFD-422C-8511-1B5DC3B85E09}" destId="{DF2967CD-99D8-4BEF-BD57-205613B624ED}" srcOrd="1" destOrd="0" presId="urn:microsoft.com/office/officeart/2005/8/layout/hProcess7"/>
    <dgm:cxn modelId="{288A8FBC-1B1D-4EE3-99D4-3588BF2DE55D}" srcId="{D798C036-C439-4700-B7C0-1E3C50CCB54E}" destId="{A2B2FDB5-EC72-494A-B5DB-29CD761F3EA3}" srcOrd="0" destOrd="0" parTransId="{3F191AB6-E3F1-43DD-8899-25F0B7C4FF6A}" sibTransId="{C796ECDB-51E3-4917-8FC5-FC1B375C46D3}"/>
    <dgm:cxn modelId="{3990B2C6-4C86-4A31-9662-67381361B66F}" type="presOf" srcId="{A2B2FDB5-EC72-494A-B5DB-29CD761F3EA3}" destId="{586BB596-5BE0-45A8-9B7F-59333AACEB34}" srcOrd="1" destOrd="0" presId="urn:microsoft.com/office/officeart/2005/8/layout/hProcess7"/>
    <dgm:cxn modelId="{2491B6D6-8F82-47EE-90D0-87A0637929CE}" srcId="{65D56D28-F245-4A4D-8C9A-E84434D53F73}" destId="{7540B956-FCD8-49B9-9267-94BEAE7533EF}" srcOrd="0" destOrd="0" parTransId="{39F8BE03-C1F8-48DF-8813-13FB5D5CCB26}" sibTransId="{572E2E61-3CAF-4B80-A7E4-29A0885A0EB7}"/>
    <dgm:cxn modelId="{B2049C6E-6B6F-4114-9145-BEDC4066A19A}" type="presParOf" srcId="{BFD83987-4141-4CC1-B214-9D18ABA65E5E}" destId="{1954AAEF-8B8A-4875-8B5B-F41EC0052507}" srcOrd="0" destOrd="0" presId="urn:microsoft.com/office/officeart/2005/8/layout/hProcess7"/>
    <dgm:cxn modelId="{F086CBBF-F488-4515-9F92-C1DCCE6BAAAB}" type="presParOf" srcId="{1954AAEF-8B8A-4875-8B5B-F41EC0052507}" destId="{B9787B29-727E-40F1-A136-D935C45718EB}" srcOrd="0" destOrd="0" presId="urn:microsoft.com/office/officeart/2005/8/layout/hProcess7"/>
    <dgm:cxn modelId="{CCEF0F36-369D-4446-9652-46412949AE7D}" type="presParOf" srcId="{1954AAEF-8B8A-4875-8B5B-F41EC0052507}" destId="{586BB596-5BE0-45A8-9B7F-59333AACEB34}" srcOrd="1" destOrd="0" presId="urn:microsoft.com/office/officeart/2005/8/layout/hProcess7"/>
    <dgm:cxn modelId="{817DA2F7-1D7F-4BAE-B51B-3F0843C77566}" type="presParOf" srcId="{1954AAEF-8B8A-4875-8B5B-F41EC0052507}" destId="{3CEE7C91-C4CC-4824-BB4B-9B0568C531A6}" srcOrd="2" destOrd="0" presId="urn:microsoft.com/office/officeart/2005/8/layout/hProcess7"/>
    <dgm:cxn modelId="{81C538AF-2B7C-422E-A0B7-7773CE1978A8}" type="presParOf" srcId="{BFD83987-4141-4CC1-B214-9D18ABA65E5E}" destId="{AED25514-933A-4E32-9287-958CE3AFAB49}" srcOrd="1" destOrd="0" presId="urn:microsoft.com/office/officeart/2005/8/layout/hProcess7"/>
    <dgm:cxn modelId="{58C885AC-E618-48FC-8CC6-70283C4A7E5E}" type="presParOf" srcId="{BFD83987-4141-4CC1-B214-9D18ABA65E5E}" destId="{BF55D9B6-7273-411B-81A7-BA4932C7C3FE}" srcOrd="2" destOrd="0" presId="urn:microsoft.com/office/officeart/2005/8/layout/hProcess7"/>
    <dgm:cxn modelId="{9A60EA95-BF2F-453D-AE83-E21F5AEE8C95}" type="presParOf" srcId="{BF55D9B6-7273-411B-81A7-BA4932C7C3FE}" destId="{9CC40E0A-BF93-4A73-8D91-5EC5B443719B}" srcOrd="0" destOrd="0" presId="urn:microsoft.com/office/officeart/2005/8/layout/hProcess7"/>
    <dgm:cxn modelId="{501C7136-9FA9-45C6-849B-069668953D14}" type="presParOf" srcId="{BF55D9B6-7273-411B-81A7-BA4932C7C3FE}" destId="{1B936D61-7F55-4AE6-80C7-5FC277F0A643}" srcOrd="1" destOrd="0" presId="urn:microsoft.com/office/officeart/2005/8/layout/hProcess7"/>
    <dgm:cxn modelId="{D14A4A73-59B9-4AE5-9565-0C22158244C5}" type="presParOf" srcId="{BF55D9B6-7273-411B-81A7-BA4932C7C3FE}" destId="{E0834A0B-C043-45C6-A220-2379558EE7F5}" srcOrd="2" destOrd="0" presId="urn:microsoft.com/office/officeart/2005/8/layout/hProcess7"/>
    <dgm:cxn modelId="{C921E0C9-6D98-4746-99B1-BBDC5BDB1962}" type="presParOf" srcId="{BFD83987-4141-4CC1-B214-9D18ABA65E5E}" destId="{587A567A-2BCD-4BEB-BA11-2760AE437864}" srcOrd="3" destOrd="0" presId="urn:microsoft.com/office/officeart/2005/8/layout/hProcess7"/>
    <dgm:cxn modelId="{0474F8A7-682F-4E32-82C4-7674A92F7DBE}" type="presParOf" srcId="{BFD83987-4141-4CC1-B214-9D18ABA65E5E}" destId="{135C597E-9D62-40CD-8FB0-28C41E07FC03}" srcOrd="4" destOrd="0" presId="urn:microsoft.com/office/officeart/2005/8/layout/hProcess7"/>
    <dgm:cxn modelId="{175BC01B-D621-419E-BD99-E4A411C6089C}" type="presParOf" srcId="{135C597E-9D62-40CD-8FB0-28C41E07FC03}" destId="{7828E180-2167-46DC-BA37-BB8C824554C5}" srcOrd="0" destOrd="0" presId="urn:microsoft.com/office/officeart/2005/8/layout/hProcess7"/>
    <dgm:cxn modelId="{6D7A3B3D-B115-43A6-8C53-2886F3AB0408}" type="presParOf" srcId="{135C597E-9D62-40CD-8FB0-28C41E07FC03}" destId="{9C9DA748-D679-4A81-BF59-939777ACB026}" srcOrd="1" destOrd="0" presId="urn:microsoft.com/office/officeart/2005/8/layout/hProcess7"/>
    <dgm:cxn modelId="{1DFA63EE-8C5C-4304-AA18-7BBB7A84BB5D}" type="presParOf" srcId="{135C597E-9D62-40CD-8FB0-28C41E07FC03}" destId="{DA565924-C7AE-47FD-8F4A-BC6EDC6C9724}" srcOrd="2" destOrd="0" presId="urn:microsoft.com/office/officeart/2005/8/layout/hProcess7"/>
    <dgm:cxn modelId="{057414D6-2A16-4910-8492-50E20E5E2D03}" type="presParOf" srcId="{BFD83987-4141-4CC1-B214-9D18ABA65E5E}" destId="{18705218-D43C-4FA0-A7DF-7665FADA1148}" srcOrd="5" destOrd="0" presId="urn:microsoft.com/office/officeart/2005/8/layout/hProcess7"/>
    <dgm:cxn modelId="{F5C1C1A4-FDA4-4622-A58F-A3613A041544}" type="presParOf" srcId="{BFD83987-4141-4CC1-B214-9D18ABA65E5E}" destId="{CDD8413A-9624-4AD7-82BA-663F7FF46C31}" srcOrd="6" destOrd="0" presId="urn:microsoft.com/office/officeart/2005/8/layout/hProcess7"/>
    <dgm:cxn modelId="{418124B2-9D6B-4143-BD2A-B6002EA04690}" type="presParOf" srcId="{CDD8413A-9624-4AD7-82BA-663F7FF46C31}" destId="{A2550163-0421-41CB-BCDE-6EE7E548FDF6}" srcOrd="0" destOrd="0" presId="urn:microsoft.com/office/officeart/2005/8/layout/hProcess7"/>
    <dgm:cxn modelId="{CF0E1402-80C3-4464-B5B8-9C422BB1DE9C}" type="presParOf" srcId="{CDD8413A-9624-4AD7-82BA-663F7FF46C31}" destId="{4B532AF0-760E-4B49-BC00-2F6D6CC71943}" srcOrd="1" destOrd="0" presId="urn:microsoft.com/office/officeart/2005/8/layout/hProcess7"/>
    <dgm:cxn modelId="{0E0D8F48-AAE4-4E7B-8833-70D19ADDEC48}" type="presParOf" srcId="{CDD8413A-9624-4AD7-82BA-663F7FF46C31}" destId="{28493CA5-8BF8-4DFC-86E8-9EEA5D36C89A}" srcOrd="2" destOrd="0" presId="urn:microsoft.com/office/officeart/2005/8/layout/hProcess7"/>
    <dgm:cxn modelId="{5176C50A-2DD7-4B34-95C2-16E77E0D7120}" type="presParOf" srcId="{BFD83987-4141-4CC1-B214-9D18ABA65E5E}" destId="{458ABA24-CACB-471F-A3A1-2D1821478A21}" srcOrd="7" destOrd="0" presId="urn:microsoft.com/office/officeart/2005/8/layout/hProcess7"/>
    <dgm:cxn modelId="{AE206363-B37C-48F2-AC4D-6242D6814280}" type="presParOf" srcId="{BFD83987-4141-4CC1-B214-9D18ABA65E5E}" destId="{69524A05-3E3F-407E-A76F-D056E93C89D0}" srcOrd="8" destOrd="0" presId="urn:microsoft.com/office/officeart/2005/8/layout/hProcess7"/>
    <dgm:cxn modelId="{9060E2A5-D928-4737-98A0-24FBD46983FC}" type="presParOf" srcId="{69524A05-3E3F-407E-A76F-D056E93C89D0}" destId="{846EFCDE-BAB2-44BD-B389-C06BC305CC54}" srcOrd="0" destOrd="0" presId="urn:microsoft.com/office/officeart/2005/8/layout/hProcess7"/>
    <dgm:cxn modelId="{B68EDE7C-B671-47B1-A731-8C4D48F5E405}" type="presParOf" srcId="{69524A05-3E3F-407E-A76F-D056E93C89D0}" destId="{DF2967CD-99D8-4BEF-BD57-205613B624ED}" srcOrd="1" destOrd="0" presId="urn:microsoft.com/office/officeart/2005/8/layout/hProcess7"/>
    <dgm:cxn modelId="{1FA4CA9A-FD14-48F1-973D-BB9D250AC8F3}" type="presParOf" srcId="{69524A05-3E3F-407E-A76F-D056E93C89D0}" destId="{B81985C7-665D-49DF-9A1B-E2E784333D56}"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9D5AD-9C5D-4CB6-BAA9-59CDE677F7EE}">
      <dsp:nvSpPr>
        <dsp:cNvPr id="0" name=""/>
        <dsp:cNvSpPr/>
      </dsp:nvSpPr>
      <dsp:spPr>
        <a:xfrm>
          <a:off x="0" y="324346"/>
          <a:ext cx="3252390" cy="1951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Applying and Sustaining Behaviors</a:t>
          </a:r>
        </a:p>
      </dsp:txBody>
      <dsp:txXfrm>
        <a:off x="0" y="324346"/>
        <a:ext cx="3252390" cy="1951434"/>
      </dsp:txXfrm>
    </dsp:sp>
    <dsp:sp modelId="{2903F94B-8ED1-4405-BDB1-91D8D1C23E9D}">
      <dsp:nvSpPr>
        <dsp:cNvPr id="0" name=""/>
        <dsp:cNvSpPr/>
      </dsp:nvSpPr>
      <dsp:spPr>
        <a:xfrm>
          <a:off x="3577629" y="324346"/>
          <a:ext cx="3252390" cy="1951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Mobile Learning</a:t>
          </a:r>
        </a:p>
      </dsp:txBody>
      <dsp:txXfrm>
        <a:off x="3577629" y="324346"/>
        <a:ext cx="3252390" cy="1951434"/>
      </dsp:txXfrm>
    </dsp:sp>
    <dsp:sp modelId="{0118573D-C269-4301-8611-BA7D5A15A270}">
      <dsp:nvSpPr>
        <dsp:cNvPr id="0" name=""/>
        <dsp:cNvSpPr/>
      </dsp:nvSpPr>
      <dsp:spPr>
        <a:xfrm>
          <a:off x="7155258" y="324346"/>
          <a:ext cx="3252390" cy="1951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Group Coaching</a:t>
          </a:r>
        </a:p>
      </dsp:txBody>
      <dsp:txXfrm>
        <a:off x="7155258" y="324346"/>
        <a:ext cx="3252390" cy="1951434"/>
      </dsp:txXfrm>
    </dsp:sp>
    <dsp:sp modelId="{0D21E5B8-E26A-453B-BA2A-BA0364398A21}">
      <dsp:nvSpPr>
        <dsp:cNvPr id="0" name=""/>
        <dsp:cNvSpPr/>
      </dsp:nvSpPr>
      <dsp:spPr>
        <a:xfrm>
          <a:off x="1788814" y="2601019"/>
          <a:ext cx="3252390" cy="1951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Alignment to Engagement Survey</a:t>
          </a:r>
        </a:p>
      </dsp:txBody>
      <dsp:txXfrm>
        <a:off x="1788814" y="2601019"/>
        <a:ext cx="3252390" cy="1951434"/>
      </dsp:txXfrm>
    </dsp:sp>
    <dsp:sp modelId="{782B9A42-F103-4A38-B8C0-BE6BCB700061}">
      <dsp:nvSpPr>
        <dsp:cNvPr id="0" name=""/>
        <dsp:cNvSpPr/>
      </dsp:nvSpPr>
      <dsp:spPr>
        <a:xfrm>
          <a:off x="5366444" y="2601019"/>
          <a:ext cx="3252390" cy="195143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AI Becomes Invisible</a:t>
          </a:r>
        </a:p>
      </dsp:txBody>
      <dsp:txXfrm>
        <a:off x="5366444" y="2601019"/>
        <a:ext cx="3252390" cy="1951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8CF9D-4067-4EB3-9FEA-AFD3A6E986C7}">
      <dsp:nvSpPr>
        <dsp:cNvPr id="0" name=""/>
        <dsp:cNvSpPr/>
      </dsp:nvSpPr>
      <dsp:spPr>
        <a:xfrm rot="5400000">
          <a:off x="1268493" y="1362694"/>
          <a:ext cx="1196742" cy="1362448"/>
        </a:xfrm>
        <a:prstGeom prst="bentUpArrow">
          <a:avLst>
            <a:gd name="adj1" fmla="val 32840"/>
            <a:gd name="adj2" fmla="val 25000"/>
            <a:gd name="adj3" fmla="val 3578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6F491D-1CED-4678-BAF0-7EE2AB2392ED}">
      <dsp:nvSpPr>
        <dsp:cNvPr id="0" name=""/>
        <dsp:cNvSpPr/>
      </dsp:nvSpPr>
      <dsp:spPr>
        <a:xfrm>
          <a:off x="951429" y="36082"/>
          <a:ext cx="2014609" cy="1410161"/>
        </a:xfrm>
        <a:prstGeom prst="roundRect">
          <a:avLst>
            <a:gd name="adj" fmla="val 166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High impact for those you serve</a:t>
          </a:r>
        </a:p>
      </dsp:txBody>
      <dsp:txXfrm>
        <a:off x="1020280" y="104933"/>
        <a:ext cx="1876907" cy="1272459"/>
      </dsp:txXfrm>
    </dsp:sp>
    <dsp:sp modelId="{CCF9AF39-107E-49E5-9E1D-E76E5B6EDAC6}">
      <dsp:nvSpPr>
        <dsp:cNvPr id="0" name=""/>
        <dsp:cNvSpPr/>
      </dsp:nvSpPr>
      <dsp:spPr>
        <a:xfrm>
          <a:off x="2966038" y="170573"/>
          <a:ext cx="1465234" cy="1139754"/>
        </a:xfrm>
        <a:prstGeom prst="rect">
          <a:avLst/>
        </a:prstGeom>
        <a:noFill/>
        <a:ln>
          <a:noFill/>
        </a:ln>
        <a:effectLst/>
      </dsp:spPr>
      <dsp:style>
        <a:lnRef idx="0">
          <a:scrgbClr r="0" g="0" b="0"/>
        </a:lnRef>
        <a:fillRef idx="0">
          <a:scrgbClr r="0" g="0" b="0"/>
        </a:fillRef>
        <a:effectRef idx="0">
          <a:scrgbClr r="0" g="0" b="0"/>
        </a:effectRef>
        <a:fontRef idx="minor"/>
      </dsp:style>
    </dsp:sp>
    <dsp:sp modelId="{6A0C1E3E-BC79-4DAE-8C88-A7522C6D54E9}">
      <dsp:nvSpPr>
        <dsp:cNvPr id="0" name=""/>
        <dsp:cNvSpPr/>
      </dsp:nvSpPr>
      <dsp:spPr>
        <a:xfrm rot="5400000">
          <a:off x="2938818" y="2946770"/>
          <a:ext cx="1196742" cy="1362448"/>
        </a:xfrm>
        <a:prstGeom prst="bentUpArrow">
          <a:avLst>
            <a:gd name="adj1" fmla="val 32840"/>
            <a:gd name="adj2" fmla="val 25000"/>
            <a:gd name="adj3" fmla="val 35780"/>
          </a:avLst>
        </a:prstGeom>
        <a:solidFill>
          <a:schemeClr val="accent5">
            <a:tint val="50000"/>
            <a:hueOff val="-5555509"/>
            <a:satOff val="-4825"/>
            <a:lumOff val="65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05D4BF-8C32-487F-BF84-AF580FCD2AE5}">
      <dsp:nvSpPr>
        <dsp:cNvPr id="0" name=""/>
        <dsp:cNvSpPr/>
      </dsp:nvSpPr>
      <dsp:spPr>
        <a:xfrm>
          <a:off x="2621754" y="1620158"/>
          <a:ext cx="2014609" cy="1410161"/>
        </a:xfrm>
        <a:prstGeom prst="roundRect">
          <a:avLst>
            <a:gd name="adj" fmla="val 16670"/>
          </a:avLst>
        </a:prstGeom>
        <a:solidFill>
          <a:schemeClr val="accent5">
            <a:hueOff val="-3352341"/>
            <a:satOff val="9449"/>
            <a:lumOff val="-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Strong urgency</a:t>
          </a:r>
        </a:p>
      </dsp:txBody>
      <dsp:txXfrm>
        <a:off x="2690605" y="1689009"/>
        <a:ext cx="1876907" cy="1272459"/>
      </dsp:txXfrm>
    </dsp:sp>
    <dsp:sp modelId="{F35B8293-7BD4-4130-B03F-18A4AD5ABB2E}">
      <dsp:nvSpPr>
        <dsp:cNvPr id="0" name=""/>
        <dsp:cNvSpPr/>
      </dsp:nvSpPr>
      <dsp:spPr>
        <a:xfrm>
          <a:off x="4636364" y="1754649"/>
          <a:ext cx="1465234" cy="1139754"/>
        </a:xfrm>
        <a:prstGeom prst="rect">
          <a:avLst/>
        </a:prstGeom>
        <a:noFill/>
        <a:ln>
          <a:noFill/>
        </a:ln>
        <a:effectLst/>
      </dsp:spPr>
      <dsp:style>
        <a:lnRef idx="0">
          <a:scrgbClr r="0" g="0" b="0"/>
        </a:lnRef>
        <a:fillRef idx="0">
          <a:scrgbClr r="0" g="0" b="0"/>
        </a:fillRef>
        <a:effectRef idx="0">
          <a:scrgbClr r="0" g="0" b="0"/>
        </a:effectRef>
        <a:fontRef idx="minor"/>
      </dsp:style>
    </dsp:sp>
    <dsp:sp modelId="{A81AB645-0D95-49BD-9FF7-3DEA1518E7F4}">
      <dsp:nvSpPr>
        <dsp:cNvPr id="0" name=""/>
        <dsp:cNvSpPr/>
      </dsp:nvSpPr>
      <dsp:spPr>
        <a:xfrm rot="5400000">
          <a:off x="4609143" y="4530847"/>
          <a:ext cx="1196742" cy="1362448"/>
        </a:xfrm>
        <a:prstGeom prst="bentUpArrow">
          <a:avLst>
            <a:gd name="adj1" fmla="val 32840"/>
            <a:gd name="adj2" fmla="val 25000"/>
            <a:gd name="adj3" fmla="val 35780"/>
          </a:avLst>
        </a:prstGeom>
        <a:solidFill>
          <a:schemeClr val="accent5">
            <a:tint val="50000"/>
            <a:hueOff val="-11111018"/>
            <a:satOff val="-9650"/>
            <a:lumOff val="130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FAD2A1-B068-407A-AFCB-A97BE27B2518}">
      <dsp:nvSpPr>
        <dsp:cNvPr id="0" name=""/>
        <dsp:cNvSpPr/>
      </dsp:nvSpPr>
      <dsp:spPr>
        <a:xfrm>
          <a:off x="4292079" y="3204234"/>
          <a:ext cx="2014609" cy="1410161"/>
        </a:xfrm>
        <a:prstGeom prst="roundRect">
          <a:avLst>
            <a:gd name="adj" fmla="val 16670"/>
          </a:avLst>
        </a:prstGeom>
        <a:solidFill>
          <a:schemeClr val="accent5">
            <a:hueOff val="-6704681"/>
            <a:satOff val="18897"/>
            <a:lumOff val="-1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Greatest potential for short and long- term outcomes</a:t>
          </a:r>
        </a:p>
      </dsp:txBody>
      <dsp:txXfrm>
        <a:off x="4360930" y="3273085"/>
        <a:ext cx="1876907" cy="1272459"/>
      </dsp:txXfrm>
    </dsp:sp>
    <dsp:sp modelId="{00E8DD4B-3BFC-46B1-A398-DA760D57C487}">
      <dsp:nvSpPr>
        <dsp:cNvPr id="0" name=""/>
        <dsp:cNvSpPr/>
      </dsp:nvSpPr>
      <dsp:spPr>
        <a:xfrm>
          <a:off x="6306689" y="3338725"/>
          <a:ext cx="1465234" cy="1139754"/>
        </a:xfrm>
        <a:prstGeom prst="rect">
          <a:avLst/>
        </a:prstGeom>
        <a:noFill/>
        <a:ln>
          <a:noFill/>
        </a:ln>
        <a:effectLst/>
      </dsp:spPr>
      <dsp:style>
        <a:lnRef idx="0">
          <a:scrgbClr r="0" g="0" b="0"/>
        </a:lnRef>
        <a:fillRef idx="0">
          <a:scrgbClr r="0" g="0" b="0"/>
        </a:fillRef>
        <a:effectRef idx="0">
          <a:scrgbClr r="0" g="0" b="0"/>
        </a:effectRef>
        <a:fontRef idx="minor"/>
      </dsp:style>
    </dsp:sp>
    <dsp:sp modelId="{E94A9BAD-990E-4034-B09A-6AE582DDFCAD}">
      <dsp:nvSpPr>
        <dsp:cNvPr id="0" name=""/>
        <dsp:cNvSpPr/>
      </dsp:nvSpPr>
      <dsp:spPr>
        <a:xfrm>
          <a:off x="5962405" y="4788310"/>
          <a:ext cx="2014609" cy="1410161"/>
        </a:xfrm>
        <a:prstGeom prst="roundRect">
          <a:avLst>
            <a:gd name="adj" fmla="val 16670"/>
          </a:avLst>
        </a:prstGeom>
        <a:solidFill>
          <a:schemeClr val="accent5">
            <a:hueOff val="-10057022"/>
            <a:satOff val="28346"/>
            <a:lumOff val="-1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Quick traction to engage the team</a:t>
          </a:r>
        </a:p>
      </dsp:txBody>
      <dsp:txXfrm>
        <a:off x="6031256" y="4857161"/>
        <a:ext cx="1876907" cy="1272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35A4A-704F-4134-9685-628CE909B363}">
      <dsp:nvSpPr>
        <dsp:cNvPr id="0" name=""/>
        <dsp:cNvSpPr/>
      </dsp:nvSpPr>
      <dsp:spPr>
        <a:xfrm>
          <a:off x="1477" y="0"/>
          <a:ext cx="2298226" cy="47628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Best Case Scenario</a:t>
          </a:r>
        </a:p>
      </dsp:txBody>
      <dsp:txXfrm>
        <a:off x="1477" y="1905151"/>
        <a:ext cx="2298226" cy="1905151"/>
      </dsp:txXfrm>
    </dsp:sp>
    <dsp:sp modelId="{BDEC2BB9-1F24-4A7A-AAA6-C42019577A9D}">
      <dsp:nvSpPr>
        <dsp:cNvPr id="0" name=""/>
        <dsp:cNvSpPr/>
      </dsp:nvSpPr>
      <dsp:spPr>
        <a:xfrm>
          <a:off x="357571" y="285772"/>
          <a:ext cx="1586038" cy="1586038"/>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9C4599-5F56-47CD-9658-4A497FFBB6D2}">
      <dsp:nvSpPr>
        <dsp:cNvPr id="0" name=""/>
        <dsp:cNvSpPr/>
      </dsp:nvSpPr>
      <dsp:spPr>
        <a:xfrm>
          <a:off x="2368650" y="0"/>
          <a:ext cx="2298226" cy="4762879"/>
        </a:xfrm>
        <a:prstGeom prst="roundRect">
          <a:avLst>
            <a:gd name="adj" fmla="val 10000"/>
          </a:avLst>
        </a:prstGeom>
        <a:solidFill>
          <a:schemeClr val="accent5">
            <a:hueOff val="-5028511"/>
            <a:satOff val="14173"/>
            <a:lumOff val="-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Most Likely Scenario</a:t>
          </a:r>
        </a:p>
      </dsp:txBody>
      <dsp:txXfrm>
        <a:off x="2368650" y="1905151"/>
        <a:ext cx="2298226" cy="1905151"/>
      </dsp:txXfrm>
    </dsp:sp>
    <dsp:sp modelId="{DFFDC2AE-20D6-4462-8C2D-FDAC89BA19E1}">
      <dsp:nvSpPr>
        <dsp:cNvPr id="0" name=""/>
        <dsp:cNvSpPr/>
      </dsp:nvSpPr>
      <dsp:spPr>
        <a:xfrm>
          <a:off x="2724744" y="285772"/>
          <a:ext cx="1586038" cy="158603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76EDFD-802E-4ACD-92E9-93F1E257028E}">
      <dsp:nvSpPr>
        <dsp:cNvPr id="0" name=""/>
        <dsp:cNvSpPr/>
      </dsp:nvSpPr>
      <dsp:spPr>
        <a:xfrm>
          <a:off x="4737301" y="0"/>
          <a:ext cx="2298226" cy="4762879"/>
        </a:xfrm>
        <a:prstGeom prst="roundRect">
          <a:avLst>
            <a:gd name="adj" fmla="val 10000"/>
          </a:avLst>
        </a:prstGeom>
        <a:solidFill>
          <a:schemeClr val="accent5">
            <a:hueOff val="-10057022"/>
            <a:satOff val="28346"/>
            <a:lumOff val="-1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Worst Case Scenario</a:t>
          </a:r>
        </a:p>
      </dsp:txBody>
      <dsp:txXfrm>
        <a:off x="4737301" y="1905151"/>
        <a:ext cx="2298226" cy="1905151"/>
      </dsp:txXfrm>
    </dsp:sp>
    <dsp:sp modelId="{A5DF7987-7463-49EB-9AA3-8419340C0714}">
      <dsp:nvSpPr>
        <dsp:cNvPr id="0" name=""/>
        <dsp:cNvSpPr/>
      </dsp:nvSpPr>
      <dsp:spPr>
        <a:xfrm>
          <a:off x="5091918" y="285772"/>
          <a:ext cx="1586038" cy="158603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A053F8-7C2E-41C0-9C37-D4AF8B4250B1}">
      <dsp:nvSpPr>
        <dsp:cNvPr id="0" name=""/>
        <dsp:cNvSpPr/>
      </dsp:nvSpPr>
      <dsp:spPr>
        <a:xfrm>
          <a:off x="281421" y="3810303"/>
          <a:ext cx="6472685" cy="714431"/>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97A05-22EA-430C-981B-ED53716DBA22}">
      <dsp:nvSpPr>
        <dsp:cNvPr id="0" name=""/>
        <dsp:cNvSpPr/>
      </dsp:nvSpPr>
      <dsp:spPr>
        <a:xfrm>
          <a:off x="2797" y="1013963"/>
          <a:ext cx="3408507" cy="1363402"/>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dirty="0"/>
            <a:t>Preparing for Change</a:t>
          </a:r>
        </a:p>
      </dsp:txBody>
      <dsp:txXfrm>
        <a:off x="684498" y="1013963"/>
        <a:ext cx="2045105" cy="1363402"/>
      </dsp:txXfrm>
    </dsp:sp>
    <dsp:sp modelId="{6AEB5956-5E27-42A0-8DC1-F757034AE31A}">
      <dsp:nvSpPr>
        <dsp:cNvPr id="0" name=""/>
        <dsp:cNvSpPr/>
      </dsp:nvSpPr>
      <dsp:spPr>
        <a:xfrm>
          <a:off x="3070453" y="1013963"/>
          <a:ext cx="3408507" cy="1363402"/>
        </a:xfrm>
        <a:prstGeom prst="chevron">
          <a:avLst/>
        </a:prstGeom>
        <a:solidFill>
          <a:schemeClr val="accent5">
            <a:hueOff val="-5028511"/>
            <a:satOff val="14173"/>
            <a:lumOff val="-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dirty="0"/>
            <a:t>Managing Change</a:t>
          </a:r>
        </a:p>
      </dsp:txBody>
      <dsp:txXfrm>
        <a:off x="3752154" y="1013963"/>
        <a:ext cx="2045105" cy="1363402"/>
      </dsp:txXfrm>
    </dsp:sp>
    <dsp:sp modelId="{7821CB27-C91C-4AD2-A72E-42E3D0735215}">
      <dsp:nvSpPr>
        <dsp:cNvPr id="0" name=""/>
        <dsp:cNvSpPr/>
      </dsp:nvSpPr>
      <dsp:spPr>
        <a:xfrm>
          <a:off x="6138110" y="1013963"/>
          <a:ext cx="3408507" cy="1363402"/>
        </a:xfrm>
        <a:prstGeom prst="chevron">
          <a:avLst/>
        </a:prstGeom>
        <a:solidFill>
          <a:schemeClr val="accent5">
            <a:hueOff val="-10057022"/>
            <a:satOff val="28346"/>
            <a:lumOff val="-1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38672" rIns="38672" bIns="38672" numCol="1" spcCol="1270" anchor="ctr" anchorCtr="0">
          <a:noAutofit/>
        </a:bodyPr>
        <a:lstStyle/>
        <a:p>
          <a:pPr marL="0" lvl="0" indent="0" algn="ctr" defTabSz="1289050">
            <a:lnSpc>
              <a:spcPct val="90000"/>
            </a:lnSpc>
            <a:spcBef>
              <a:spcPct val="0"/>
            </a:spcBef>
            <a:spcAft>
              <a:spcPct val="35000"/>
            </a:spcAft>
            <a:buNone/>
          </a:pPr>
          <a:r>
            <a:rPr lang="en-US" sz="2900" kern="1200" dirty="0"/>
            <a:t>Reinforcing Change</a:t>
          </a:r>
        </a:p>
      </dsp:txBody>
      <dsp:txXfrm>
        <a:off x="6819811" y="1013963"/>
        <a:ext cx="2045105" cy="13634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87B29-727E-40F1-A136-D935C45718EB}">
      <dsp:nvSpPr>
        <dsp:cNvPr id="0" name=""/>
        <dsp:cNvSpPr/>
      </dsp:nvSpPr>
      <dsp:spPr>
        <a:xfrm>
          <a:off x="816" y="0"/>
          <a:ext cx="3513216" cy="3182279"/>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endParaRPr lang="en-US" sz="3200" kern="1200" dirty="0"/>
        </a:p>
      </dsp:txBody>
      <dsp:txXfrm rot="16200000">
        <a:off x="-952596" y="953412"/>
        <a:ext cx="2609468" cy="702643"/>
      </dsp:txXfrm>
    </dsp:sp>
    <dsp:sp modelId="{3CEE7C91-C4CC-4824-BB4B-9B0568C531A6}">
      <dsp:nvSpPr>
        <dsp:cNvPr id="0" name=""/>
        <dsp:cNvSpPr/>
      </dsp:nvSpPr>
      <dsp:spPr>
        <a:xfrm>
          <a:off x="703459" y="0"/>
          <a:ext cx="2617346" cy="318227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9728" rIns="0" bIns="0" numCol="1" spcCol="1270" anchor="t" anchorCtr="0">
          <a:noAutofit/>
        </a:bodyPr>
        <a:lstStyle/>
        <a:p>
          <a:pPr marL="0" lvl="0" indent="0" algn="l" defTabSz="1422400">
            <a:lnSpc>
              <a:spcPct val="90000"/>
            </a:lnSpc>
            <a:spcBef>
              <a:spcPct val="0"/>
            </a:spcBef>
            <a:spcAft>
              <a:spcPct val="35000"/>
            </a:spcAft>
            <a:buNone/>
          </a:pPr>
          <a:r>
            <a:rPr lang="en-US" sz="3200" kern="1200" dirty="0"/>
            <a:t>How are you capturing key learnings along the way?</a:t>
          </a:r>
        </a:p>
      </dsp:txBody>
      <dsp:txXfrm>
        <a:off x="703459" y="0"/>
        <a:ext cx="2617346" cy="3182279"/>
      </dsp:txXfrm>
    </dsp:sp>
    <dsp:sp modelId="{7828E180-2167-46DC-BA37-BB8C824554C5}">
      <dsp:nvSpPr>
        <dsp:cNvPr id="0" name=""/>
        <dsp:cNvSpPr/>
      </dsp:nvSpPr>
      <dsp:spPr>
        <a:xfrm>
          <a:off x="3636995" y="0"/>
          <a:ext cx="3513216" cy="3182279"/>
        </a:xfrm>
        <a:prstGeom prst="roundRect">
          <a:avLst>
            <a:gd name="adj" fmla="val 5000"/>
          </a:avLst>
        </a:prstGeom>
        <a:solidFill>
          <a:schemeClr val="accent5">
            <a:hueOff val="-5028511"/>
            <a:satOff val="14173"/>
            <a:lumOff val="-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n-US" sz="3200" kern="1200" dirty="0"/>
            <a:t> </a:t>
          </a:r>
        </a:p>
      </dsp:txBody>
      <dsp:txXfrm rot="16200000">
        <a:off x="2683582" y="953412"/>
        <a:ext cx="2609468" cy="702643"/>
      </dsp:txXfrm>
    </dsp:sp>
    <dsp:sp modelId="{1B936D61-7F55-4AE6-80C7-5FC277F0A643}">
      <dsp:nvSpPr>
        <dsp:cNvPr id="0" name=""/>
        <dsp:cNvSpPr/>
      </dsp:nvSpPr>
      <dsp:spPr>
        <a:xfrm rot="5400000">
          <a:off x="3420698" y="2464913"/>
          <a:ext cx="467726" cy="526982"/>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565924-C7AE-47FD-8F4A-BC6EDC6C9724}">
      <dsp:nvSpPr>
        <dsp:cNvPr id="0" name=""/>
        <dsp:cNvSpPr/>
      </dsp:nvSpPr>
      <dsp:spPr>
        <a:xfrm>
          <a:off x="4339638" y="0"/>
          <a:ext cx="2617346" cy="318227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9728" rIns="0" bIns="0" numCol="1" spcCol="1270" anchor="t" anchorCtr="0">
          <a:noAutofit/>
        </a:bodyPr>
        <a:lstStyle/>
        <a:p>
          <a:pPr marL="0" lvl="0" indent="0" algn="l" defTabSz="1422400">
            <a:lnSpc>
              <a:spcPct val="90000"/>
            </a:lnSpc>
            <a:spcBef>
              <a:spcPct val="0"/>
            </a:spcBef>
            <a:spcAft>
              <a:spcPct val="35000"/>
            </a:spcAft>
            <a:buNone/>
          </a:pPr>
          <a:r>
            <a:rPr lang="en-US" sz="3200" kern="1200" dirty="0"/>
            <a:t>How are you applying what you learn?</a:t>
          </a:r>
        </a:p>
      </dsp:txBody>
      <dsp:txXfrm>
        <a:off x="4339638" y="0"/>
        <a:ext cx="2617346" cy="3182279"/>
      </dsp:txXfrm>
    </dsp:sp>
    <dsp:sp modelId="{846EFCDE-BAB2-44BD-B389-C06BC305CC54}">
      <dsp:nvSpPr>
        <dsp:cNvPr id="0" name=""/>
        <dsp:cNvSpPr/>
      </dsp:nvSpPr>
      <dsp:spPr>
        <a:xfrm>
          <a:off x="7273174" y="0"/>
          <a:ext cx="3513216" cy="3182279"/>
        </a:xfrm>
        <a:prstGeom prst="roundRect">
          <a:avLst>
            <a:gd name="adj" fmla="val 5000"/>
          </a:avLst>
        </a:prstGeom>
        <a:solidFill>
          <a:schemeClr val="accent5">
            <a:hueOff val="-10057022"/>
            <a:satOff val="28346"/>
            <a:lumOff val="-1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n-US" sz="3200" kern="1200" dirty="0"/>
            <a:t> </a:t>
          </a:r>
        </a:p>
      </dsp:txBody>
      <dsp:txXfrm rot="16200000">
        <a:off x="6319762" y="953412"/>
        <a:ext cx="2609468" cy="702643"/>
      </dsp:txXfrm>
    </dsp:sp>
    <dsp:sp modelId="{4B532AF0-760E-4B49-BC00-2F6D6CC71943}">
      <dsp:nvSpPr>
        <dsp:cNvPr id="0" name=""/>
        <dsp:cNvSpPr/>
      </dsp:nvSpPr>
      <dsp:spPr>
        <a:xfrm rot="5400000">
          <a:off x="7056877" y="2464913"/>
          <a:ext cx="467726" cy="526982"/>
        </a:xfrm>
        <a:prstGeom prst="flowChartExtract">
          <a:avLst/>
        </a:prstGeom>
        <a:solidFill>
          <a:schemeClr val="lt1">
            <a:hueOff val="0"/>
            <a:satOff val="0"/>
            <a:lumOff val="0"/>
            <a:alphaOff val="0"/>
          </a:schemeClr>
        </a:solidFill>
        <a:ln w="12700" cap="flat" cmpd="sng" algn="ctr">
          <a:solidFill>
            <a:schemeClr val="accent5">
              <a:hueOff val="-10057022"/>
              <a:satOff val="28346"/>
              <a:lumOff val="-1647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1985C7-665D-49DF-9A1B-E2E784333D56}">
      <dsp:nvSpPr>
        <dsp:cNvPr id="0" name=""/>
        <dsp:cNvSpPr/>
      </dsp:nvSpPr>
      <dsp:spPr>
        <a:xfrm>
          <a:off x="7975818" y="0"/>
          <a:ext cx="2617346" cy="318227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09728" rIns="0" bIns="0" numCol="1" spcCol="1270" anchor="t" anchorCtr="0">
          <a:noAutofit/>
        </a:bodyPr>
        <a:lstStyle/>
        <a:p>
          <a:pPr marL="0" lvl="0" indent="0" algn="l" defTabSz="1422400">
            <a:lnSpc>
              <a:spcPct val="90000"/>
            </a:lnSpc>
            <a:spcBef>
              <a:spcPct val="0"/>
            </a:spcBef>
            <a:spcAft>
              <a:spcPct val="35000"/>
            </a:spcAft>
            <a:buNone/>
          </a:pPr>
          <a:r>
            <a:rPr lang="en-US" sz="3200" kern="1200" dirty="0"/>
            <a:t>What creative tensions are you harnessing?</a:t>
          </a:r>
        </a:p>
      </dsp:txBody>
      <dsp:txXfrm>
        <a:off x="7975818" y="0"/>
        <a:ext cx="2617346" cy="318227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635C87-2E62-4093-9A27-E98FC63FAB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A5AAF69-BA68-4C49-8B47-9FD6ED6C5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9A152F-86C0-448B-A54E-0E2D8D8754BB}" type="datetimeFigureOut">
              <a:rPr lang="en-US" smtClean="0"/>
              <a:t>9/30/2020</a:t>
            </a:fld>
            <a:endParaRPr lang="en-US" dirty="0"/>
          </a:p>
        </p:txBody>
      </p:sp>
      <p:sp>
        <p:nvSpPr>
          <p:cNvPr id="4" name="Footer Placeholder 3">
            <a:extLst>
              <a:ext uri="{FF2B5EF4-FFF2-40B4-BE49-F238E27FC236}">
                <a16:creationId xmlns:a16="http://schemas.microsoft.com/office/drawing/2014/main" id="{37C6C3CB-CCFF-4F2E-B237-337C69FBB6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F750B0-2FB2-4047-BE00-43B13750AB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71E503E-9C9E-4EC6-B8AF-91FC09DF0C7B}" type="slidenum">
              <a:rPr lang="en-US" smtClean="0"/>
              <a:t>‹#›</a:t>
            </a:fld>
            <a:endParaRPr lang="en-US" dirty="0"/>
          </a:p>
        </p:txBody>
      </p:sp>
    </p:spTree>
    <p:extLst>
      <p:ext uri="{BB962C8B-B14F-4D97-AF65-F5344CB8AC3E}">
        <p14:creationId xmlns:p14="http://schemas.microsoft.com/office/powerpoint/2010/main" val="1479284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00077E-5661-4679-A0C9-7CAF4697BC9A}" type="datetimeFigureOut">
              <a:rPr lang="en-US" noProof="0" smtClean="0"/>
              <a:t>9/30/2020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59743-683C-4279-9E83-23C937C99CF6}" type="slidenum">
              <a:rPr lang="en-US" noProof="0" smtClean="0"/>
              <a:t>‹#›</a:t>
            </a:fld>
            <a:endParaRPr lang="en-US" noProof="0" dirty="0"/>
          </a:p>
        </p:txBody>
      </p:sp>
    </p:spTree>
    <p:extLst>
      <p:ext uri="{BB962C8B-B14F-4D97-AF65-F5344CB8AC3E}">
        <p14:creationId xmlns:p14="http://schemas.microsoft.com/office/powerpoint/2010/main" val="281931354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pwork.com/blog/2019/03/millennials-genz-future-workforce-report/"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hbswk.hbs.edu/archive/the-knowing-doing-gap-how-smart-companies-turn-knowledge-into-action" TargetMode="External"/><Relationship Id="rId4" Type="http://schemas.openxmlformats.org/officeDocument/2006/relationships/hyperlink" Target="https://news.gallup.com/businessjournal/182792/managers-account-variance-employee-engagement.aspx"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CE2AE7B3-4913-4B66-81EA-AE615C8188CB}"/>
              </a:ext>
            </a:extLst>
          </p:cNvPr>
          <p:cNvSpPr>
            <a:spLocks noGrp="1"/>
          </p:cNvSpPr>
          <p:nvPr>
            <p:ph type="sldNum" sz="quarter" idx="5"/>
          </p:nvPr>
        </p:nvSpPr>
        <p:spPr/>
        <p:txBody>
          <a:bodyPr/>
          <a:lstStyle/>
          <a:p>
            <a:fld id="{8AE59743-683C-4279-9E83-23C937C99CF6}" type="slidenum">
              <a:rPr lang="en-US" noProof="0" smtClean="0"/>
              <a:t>1</a:t>
            </a:fld>
            <a:endParaRPr lang="en-US" noProof="0" dirty="0"/>
          </a:p>
        </p:txBody>
      </p:sp>
    </p:spTree>
    <p:extLst>
      <p:ext uri="{BB962C8B-B14F-4D97-AF65-F5344CB8AC3E}">
        <p14:creationId xmlns:p14="http://schemas.microsoft.com/office/powerpoint/2010/main" val="238618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A8D47194-E96E-473E-837F-D805C80BB34A}"/>
              </a:ext>
            </a:extLst>
          </p:cNvPr>
          <p:cNvSpPr>
            <a:spLocks noGrp="1"/>
          </p:cNvSpPr>
          <p:nvPr>
            <p:ph type="sldNum" sz="quarter" idx="5"/>
          </p:nvPr>
        </p:nvSpPr>
        <p:spPr/>
        <p:txBody>
          <a:bodyPr/>
          <a:lstStyle/>
          <a:p>
            <a:fld id="{8AE59743-683C-4279-9E83-23C937C99CF6}" type="slidenum">
              <a:rPr lang="en-US" noProof="0" smtClean="0"/>
              <a:t>10</a:t>
            </a:fld>
            <a:endParaRPr lang="en-US" noProof="0" dirty="0"/>
          </a:p>
        </p:txBody>
      </p:sp>
    </p:spTree>
    <p:extLst>
      <p:ext uri="{BB962C8B-B14F-4D97-AF65-F5344CB8AC3E}">
        <p14:creationId xmlns:p14="http://schemas.microsoft.com/office/powerpoint/2010/main" val="3076332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Digitally proficient, </a:t>
            </a:r>
          </a:p>
          <a:p>
            <a:endParaRPr lang="en-US" dirty="0"/>
          </a:p>
        </p:txBody>
      </p:sp>
      <p:sp>
        <p:nvSpPr>
          <p:cNvPr id="5" name="Slide Number Placeholder 4">
            <a:extLst>
              <a:ext uri="{FF2B5EF4-FFF2-40B4-BE49-F238E27FC236}">
                <a16:creationId xmlns:a16="http://schemas.microsoft.com/office/drawing/2014/main" id="{7160D2A2-FF7F-42A6-9854-F8DC641C3557}"/>
              </a:ext>
            </a:extLst>
          </p:cNvPr>
          <p:cNvSpPr>
            <a:spLocks noGrp="1"/>
          </p:cNvSpPr>
          <p:nvPr>
            <p:ph type="sldNum" sz="quarter" idx="5"/>
          </p:nvPr>
        </p:nvSpPr>
        <p:spPr/>
        <p:txBody>
          <a:bodyPr/>
          <a:lstStyle/>
          <a:p>
            <a:fld id="{8AE59743-683C-4279-9E83-23C937C99CF6}" type="slidenum">
              <a:rPr lang="en-US" noProof="0" smtClean="0"/>
              <a:t>11</a:t>
            </a:fld>
            <a:endParaRPr lang="en-US" noProof="0" dirty="0"/>
          </a:p>
        </p:txBody>
      </p:sp>
    </p:spTree>
    <p:extLst>
      <p:ext uri="{BB962C8B-B14F-4D97-AF65-F5344CB8AC3E}">
        <p14:creationId xmlns:p14="http://schemas.microsoft.com/office/powerpoint/2010/main" val="2614356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Digitally proficient, </a:t>
            </a:r>
          </a:p>
          <a:p>
            <a:endParaRPr lang="en-US" dirty="0"/>
          </a:p>
        </p:txBody>
      </p:sp>
      <p:sp>
        <p:nvSpPr>
          <p:cNvPr id="5" name="Slide Number Placeholder 4">
            <a:extLst>
              <a:ext uri="{FF2B5EF4-FFF2-40B4-BE49-F238E27FC236}">
                <a16:creationId xmlns:a16="http://schemas.microsoft.com/office/drawing/2014/main" id="{5EFC496A-72AF-4435-BA4D-AE9623F4CA52}"/>
              </a:ext>
            </a:extLst>
          </p:cNvPr>
          <p:cNvSpPr>
            <a:spLocks noGrp="1"/>
          </p:cNvSpPr>
          <p:nvPr>
            <p:ph type="sldNum" sz="quarter" idx="5"/>
          </p:nvPr>
        </p:nvSpPr>
        <p:spPr/>
        <p:txBody>
          <a:bodyPr/>
          <a:lstStyle/>
          <a:p>
            <a:fld id="{8AE59743-683C-4279-9E83-23C937C99CF6}" type="slidenum">
              <a:rPr lang="en-US" noProof="0" smtClean="0"/>
              <a:t>12</a:t>
            </a:fld>
            <a:endParaRPr lang="en-US" noProof="0" dirty="0"/>
          </a:p>
        </p:txBody>
      </p:sp>
    </p:spTree>
    <p:extLst>
      <p:ext uri="{BB962C8B-B14F-4D97-AF65-F5344CB8AC3E}">
        <p14:creationId xmlns:p14="http://schemas.microsoft.com/office/powerpoint/2010/main" val="822707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1B78FCFA-647D-4C87-B9BF-33250EC33CCF}"/>
              </a:ext>
            </a:extLst>
          </p:cNvPr>
          <p:cNvSpPr>
            <a:spLocks noGrp="1"/>
          </p:cNvSpPr>
          <p:nvPr>
            <p:ph type="sldNum" sz="quarter" idx="5"/>
          </p:nvPr>
        </p:nvSpPr>
        <p:spPr/>
        <p:txBody>
          <a:bodyPr/>
          <a:lstStyle/>
          <a:p>
            <a:fld id="{8AE59743-683C-4279-9E83-23C937C99CF6}" type="slidenum">
              <a:rPr lang="en-US" noProof="0" smtClean="0"/>
              <a:t>13</a:t>
            </a:fld>
            <a:endParaRPr lang="en-US" noProof="0" dirty="0"/>
          </a:p>
        </p:txBody>
      </p:sp>
    </p:spTree>
    <p:extLst>
      <p:ext uri="{BB962C8B-B14F-4D97-AF65-F5344CB8AC3E}">
        <p14:creationId xmlns:p14="http://schemas.microsoft.com/office/powerpoint/2010/main" val="1218430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ACBBB31C-C226-451A-8588-6A95D8EC0F33}"/>
              </a:ext>
            </a:extLst>
          </p:cNvPr>
          <p:cNvSpPr>
            <a:spLocks noGrp="1"/>
          </p:cNvSpPr>
          <p:nvPr>
            <p:ph type="sldNum" sz="quarter" idx="5"/>
          </p:nvPr>
        </p:nvSpPr>
        <p:spPr/>
        <p:txBody>
          <a:bodyPr/>
          <a:lstStyle/>
          <a:p>
            <a:fld id="{8AE59743-683C-4279-9E83-23C937C99CF6}" type="slidenum">
              <a:rPr lang="en-US" noProof="0" smtClean="0"/>
              <a:t>14</a:t>
            </a:fld>
            <a:endParaRPr lang="en-US" noProof="0" dirty="0"/>
          </a:p>
        </p:txBody>
      </p:sp>
    </p:spTree>
    <p:extLst>
      <p:ext uri="{BB962C8B-B14F-4D97-AF65-F5344CB8AC3E}">
        <p14:creationId xmlns:p14="http://schemas.microsoft.com/office/powerpoint/2010/main" val="1585875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71CE3F6F-7D39-47CD-85B0-6C010FDEAF73}"/>
              </a:ext>
            </a:extLst>
          </p:cNvPr>
          <p:cNvSpPr>
            <a:spLocks noGrp="1"/>
          </p:cNvSpPr>
          <p:nvPr>
            <p:ph type="sldNum" sz="quarter" idx="5"/>
          </p:nvPr>
        </p:nvSpPr>
        <p:spPr/>
        <p:txBody>
          <a:bodyPr/>
          <a:lstStyle/>
          <a:p>
            <a:fld id="{8AE59743-683C-4279-9E83-23C937C99CF6}" type="slidenum">
              <a:rPr lang="en-US" noProof="0" smtClean="0"/>
              <a:t>15</a:t>
            </a:fld>
            <a:endParaRPr lang="en-US" noProof="0" dirty="0"/>
          </a:p>
        </p:txBody>
      </p:sp>
    </p:spTree>
    <p:extLst>
      <p:ext uri="{BB962C8B-B14F-4D97-AF65-F5344CB8AC3E}">
        <p14:creationId xmlns:p14="http://schemas.microsoft.com/office/powerpoint/2010/main" val="540977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5EE19229-963A-4437-A5B4-57B47F20070A}"/>
              </a:ext>
            </a:extLst>
          </p:cNvPr>
          <p:cNvSpPr>
            <a:spLocks noGrp="1"/>
          </p:cNvSpPr>
          <p:nvPr>
            <p:ph type="sldNum" sz="quarter" idx="5"/>
          </p:nvPr>
        </p:nvSpPr>
        <p:spPr/>
        <p:txBody>
          <a:bodyPr/>
          <a:lstStyle/>
          <a:p>
            <a:fld id="{8AE59743-683C-4279-9E83-23C937C99CF6}" type="slidenum">
              <a:rPr lang="en-US" noProof="0" smtClean="0"/>
              <a:t>16</a:t>
            </a:fld>
            <a:endParaRPr lang="en-US" noProof="0" dirty="0"/>
          </a:p>
        </p:txBody>
      </p:sp>
    </p:spTree>
    <p:extLst>
      <p:ext uri="{BB962C8B-B14F-4D97-AF65-F5344CB8AC3E}">
        <p14:creationId xmlns:p14="http://schemas.microsoft.com/office/powerpoint/2010/main" val="3099369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2A9F3AEB-58ED-49FE-ACE4-CED373823755}"/>
              </a:ext>
            </a:extLst>
          </p:cNvPr>
          <p:cNvSpPr>
            <a:spLocks noGrp="1"/>
          </p:cNvSpPr>
          <p:nvPr>
            <p:ph type="sldNum" sz="quarter" idx="5"/>
          </p:nvPr>
        </p:nvSpPr>
        <p:spPr/>
        <p:txBody>
          <a:bodyPr/>
          <a:lstStyle/>
          <a:p>
            <a:fld id="{8AE59743-683C-4279-9E83-23C937C99CF6}" type="slidenum">
              <a:rPr lang="en-US" noProof="0" smtClean="0"/>
              <a:t>17</a:t>
            </a:fld>
            <a:endParaRPr lang="en-US" noProof="0" dirty="0"/>
          </a:p>
        </p:txBody>
      </p:sp>
    </p:spTree>
    <p:extLst>
      <p:ext uri="{BB962C8B-B14F-4D97-AF65-F5344CB8AC3E}">
        <p14:creationId xmlns:p14="http://schemas.microsoft.com/office/powerpoint/2010/main" val="754434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CF75C873-1F24-4558-8C2F-C13B5A266D6D}"/>
              </a:ext>
            </a:extLst>
          </p:cNvPr>
          <p:cNvSpPr>
            <a:spLocks noGrp="1"/>
          </p:cNvSpPr>
          <p:nvPr>
            <p:ph type="sldNum" sz="quarter" idx="5"/>
          </p:nvPr>
        </p:nvSpPr>
        <p:spPr/>
        <p:txBody>
          <a:bodyPr/>
          <a:lstStyle/>
          <a:p>
            <a:fld id="{8AE59743-683C-4279-9E83-23C937C99CF6}" type="slidenum">
              <a:rPr lang="en-US" noProof="0" smtClean="0"/>
              <a:t>18</a:t>
            </a:fld>
            <a:endParaRPr lang="en-US" noProof="0" dirty="0"/>
          </a:p>
        </p:txBody>
      </p:sp>
    </p:spTree>
    <p:extLst>
      <p:ext uri="{BB962C8B-B14F-4D97-AF65-F5344CB8AC3E}">
        <p14:creationId xmlns:p14="http://schemas.microsoft.com/office/powerpoint/2010/main" val="4269338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B62C2480-D587-4B4E-8FA8-0774A9F19377}"/>
              </a:ext>
            </a:extLst>
          </p:cNvPr>
          <p:cNvSpPr>
            <a:spLocks noGrp="1"/>
          </p:cNvSpPr>
          <p:nvPr>
            <p:ph type="sldNum" sz="quarter" idx="5"/>
          </p:nvPr>
        </p:nvSpPr>
        <p:spPr/>
        <p:txBody>
          <a:bodyPr/>
          <a:lstStyle/>
          <a:p>
            <a:fld id="{8AE59743-683C-4279-9E83-23C937C99CF6}" type="slidenum">
              <a:rPr lang="en-US" noProof="0" smtClean="0"/>
              <a:t>19</a:t>
            </a:fld>
            <a:endParaRPr lang="en-US" noProof="0" dirty="0"/>
          </a:p>
        </p:txBody>
      </p:sp>
    </p:spTree>
    <p:extLst>
      <p:ext uri="{BB962C8B-B14F-4D97-AF65-F5344CB8AC3E}">
        <p14:creationId xmlns:p14="http://schemas.microsoft.com/office/powerpoint/2010/main" val="3701123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C72788A9-4761-4070-9AFE-0074B4D077AE}"/>
              </a:ext>
            </a:extLst>
          </p:cNvPr>
          <p:cNvSpPr>
            <a:spLocks noGrp="1"/>
          </p:cNvSpPr>
          <p:nvPr>
            <p:ph type="sldNum" sz="quarter" idx="5"/>
          </p:nvPr>
        </p:nvSpPr>
        <p:spPr/>
        <p:txBody>
          <a:bodyPr/>
          <a:lstStyle/>
          <a:p>
            <a:fld id="{8AE59743-683C-4279-9E83-23C937C99CF6}" type="slidenum">
              <a:rPr lang="en-US" noProof="0" smtClean="0"/>
              <a:t>2</a:t>
            </a:fld>
            <a:endParaRPr lang="en-US" noProof="0" dirty="0"/>
          </a:p>
        </p:txBody>
      </p:sp>
    </p:spTree>
    <p:extLst>
      <p:ext uri="{BB962C8B-B14F-4D97-AF65-F5344CB8AC3E}">
        <p14:creationId xmlns:p14="http://schemas.microsoft.com/office/powerpoint/2010/main" val="4057021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FDF88E69-5CE7-49EA-89E1-F3980FEEFDF9}"/>
              </a:ext>
            </a:extLst>
          </p:cNvPr>
          <p:cNvSpPr>
            <a:spLocks noGrp="1"/>
          </p:cNvSpPr>
          <p:nvPr>
            <p:ph type="sldNum" sz="quarter" idx="5"/>
          </p:nvPr>
        </p:nvSpPr>
        <p:spPr/>
        <p:txBody>
          <a:bodyPr/>
          <a:lstStyle/>
          <a:p>
            <a:fld id="{8AE59743-683C-4279-9E83-23C937C99CF6}" type="slidenum">
              <a:rPr lang="en-US" noProof="0" smtClean="0"/>
              <a:t>20</a:t>
            </a:fld>
            <a:endParaRPr lang="en-US" noProof="0" dirty="0"/>
          </a:p>
        </p:txBody>
      </p:sp>
    </p:spTree>
    <p:extLst>
      <p:ext uri="{BB962C8B-B14F-4D97-AF65-F5344CB8AC3E}">
        <p14:creationId xmlns:p14="http://schemas.microsoft.com/office/powerpoint/2010/main" val="1824102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41C33B08-A3C3-42F9-A39B-9C480D5C7458}"/>
              </a:ext>
            </a:extLst>
          </p:cNvPr>
          <p:cNvSpPr>
            <a:spLocks noGrp="1"/>
          </p:cNvSpPr>
          <p:nvPr>
            <p:ph type="sldNum" sz="quarter" idx="5"/>
          </p:nvPr>
        </p:nvSpPr>
        <p:spPr/>
        <p:txBody>
          <a:bodyPr/>
          <a:lstStyle/>
          <a:p>
            <a:fld id="{8AE59743-683C-4279-9E83-23C937C99CF6}" type="slidenum">
              <a:rPr lang="en-US" noProof="0" smtClean="0"/>
              <a:t>21</a:t>
            </a:fld>
            <a:endParaRPr lang="en-US" noProof="0" dirty="0"/>
          </a:p>
        </p:txBody>
      </p:sp>
    </p:spTree>
    <p:extLst>
      <p:ext uri="{BB962C8B-B14F-4D97-AF65-F5344CB8AC3E}">
        <p14:creationId xmlns:p14="http://schemas.microsoft.com/office/powerpoint/2010/main" val="2387414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EC544505-DCB5-4A07-A1FA-1D342135AB6E}"/>
              </a:ext>
            </a:extLst>
          </p:cNvPr>
          <p:cNvSpPr>
            <a:spLocks noGrp="1"/>
          </p:cNvSpPr>
          <p:nvPr>
            <p:ph type="sldNum" sz="quarter" idx="5"/>
          </p:nvPr>
        </p:nvSpPr>
        <p:spPr/>
        <p:txBody>
          <a:bodyPr/>
          <a:lstStyle/>
          <a:p>
            <a:fld id="{8AE59743-683C-4279-9E83-23C937C99CF6}" type="slidenum">
              <a:rPr lang="en-US" noProof="0" smtClean="0"/>
              <a:t>22</a:t>
            </a:fld>
            <a:endParaRPr lang="en-US" noProof="0" dirty="0"/>
          </a:p>
        </p:txBody>
      </p:sp>
    </p:spTree>
    <p:extLst>
      <p:ext uri="{BB962C8B-B14F-4D97-AF65-F5344CB8AC3E}">
        <p14:creationId xmlns:p14="http://schemas.microsoft.com/office/powerpoint/2010/main" val="268460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3F38600A-D75A-48EA-A264-8AB46024E502}"/>
              </a:ext>
            </a:extLst>
          </p:cNvPr>
          <p:cNvSpPr>
            <a:spLocks noGrp="1"/>
          </p:cNvSpPr>
          <p:nvPr>
            <p:ph type="sldNum" sz="quarter" idx="5"/>
          </p:nvPr>
        </p:nvSpPr>
        <p:spPr/>
        <p:txBody>
          <a:bodyPr/>
          <a:lstStyle/>
          <a:p>
            <a:fld id="{8AE59743-683C-4279-9E83-23C937C99CF6}" type="slidenum">
              <a:rPr lang="en-US" noProof="0" smtClean="0"/>
              <a:t>23</a:t>
            </a:fld>
            <a:endParaRPr lang="en-US" noProof="0" dirty="0"/>
          </a:p>
        </p:txBody>
      </p:sp>
    </p:spTree>
    <p:extLst>
      <p:ext uri="{BB962C8B-B14F-4D97-AF65-F5344CB8AC3E}">
        <p14:creationId xmlns:p14="http://schemas.microsoft.com/office/powerpoint/2010/main" val="3704059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EF45423E-B9A7-4D04-8F56-9EEA3307CAF9}"/>
              </a:ext>
            </a:extLst>
          </p:cNvPr>
          <p:cNvSpPr>
            <a:spLocks noGrp="1"/>
          </p:cNvSpPr>
          <p:nvPr>
            <p:ph type="sldNum" sz="quarter" idx="5"/>
          </p:nvPr>
        </p:nvSpPr>
        <p:spPr/>
        <p:txBody>
          <a:bodyPr/>
          <a:lstStyle/>
          <a:p>
            <a:fld id="{8AE59743-683C-4279-9E83-23C937C99CF6}" type="slidenum">
              <a:rPr lang="en-US" noProof="0" smtClean="0"/>
              <a:t>24</a:t>
            </a:fld>
            <a:endParaRPr lang="en-US" noProof="0" dirty="0"/>
          </a:p>
        </p:txBody>
      </p:sp>
    </p:spTree>
    <p:extLst>
      <p:ext uri="{BB962C8B-B14F-4D97-AF65-F5344CB8AC3E}">
        <p14:creationId xmlns:p14="http://schemas.microsoft.com/office/powerpoint/2010/main" val="579944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8FFA8CCB-D2A4-49D1-B2B9-A08B8161363E}"/>
              </a:ext>
            </a:extLst>
          </p:cNvPr>
          <p:cNvSpPr>
            <a:spLocks noGrp="1"/>
          </p:cNvSpPr>
          <p:nvPr>
            <p:ph type="sldNum" sz="quarter" idx="5"/>
          </p:nvPr>
        </p:nvSpPr>
        <p:spPr/>
        <p:txBody>
          <a:bodyPr/>
          <a:lstStyle/>
          <a:p>
            <a:fld id="{8AE59743-683C-4279-9E83-23C937C99CF6}" type="slidenum">
              <a:rPr lang="en-US" noProof="0" smtClean="0"/>
              <a:t>25</a:t>
            </a:fld>
            <a:endParaRPr lang="en-US" noProof="0" dirty="0"/>
          </a:p>
        </p:txBody>
      </p:sp>
    </p:spTree>
    <p:extLst>
      <p:ext uri="{BB962C8B-B14F-4D97-AF65-F5344CB8AC3E}">
        <p14:creationId xmlns:p14="http://schemas.microsoft.com/office/powerpoint/2010/main" val="600578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9FB08008-2910-40DA-8FC6-7FB17338B452}"/>
              </a:ext>
            </a:extLst>
          </p:cNvPr>
          <p:cNvSpPr>
            <a:spLocks noGrp="1"/>
          </p:cNvSpPr>
          <p:nvPr>
            <p:ph type="sldNum" sz="quarter" idx="5"/>
          </p:nvPr>
        </p:nvSpPr>
        <p:spPr/>
        <p:txBody>
          <a:bodyPr/>
          <a:lstStyle/>
          <a:p>
            <a:fld id="{8AE59743-683C-4279-9E83-23C937C99CF6}" type="slidenum">
              <a:rPr lang="en-US" noProof="0" smtClean="0"/>
              <a:t>26</a:t>
            </a:fld>
            <a:endParaRPr lang="en-US" noProof="0" dirty="0"/>
          </a:p>
        </p:txBody>
      </p:sp>
    </p:spTree>
    <p:extLst>
      <p:ext uri="{BB962C8B-B14F-4D97-AF65-F5344CB8AC3E}">
        <p14:creationId xmlns:p14="http://schemas.microsoft.com/office/powerpoint/2010/main" val="3274530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4CDC7E22-0735-40D3-BF80-1F27217A4F16}"/>
              </a:ext>
            </a:extLst>
          </p:cNvPr>
          <p:cNvSpPr>
            <a:spLocks noGrp="1"/>
          </p:cNvSpPr>
          <p:nvPr>
            <p:ph type="sldNum" sz="quarter" idx="5"/>
          </p:nvPr>
        </p:nvSpPr>
        <p:spPr/>
        <p:txBody>
          <a:bodyPr/>
          <a:lstStyle/>
          <a:p>
            <a:fld id="{8AE59743-683C-4279-9E83-23C937C99CF6}" type="slidenum">
              <a:rPr lang="en-US" noProof="0" smtClean="0"/>
              <a:t>28</a:t>
            </a:fld>
            <a:endParaRPr lang="en-US" noProof="0" dirty="0"/>
          </a:p>
        </p:txBody>
      </p:sp>
    </p:spTree>
    <p:extLst>
      <p:ext uri="{BB962C8B-B14F-4D97-AF65-F5344CB8AC3E}">
        <p14:creationId xmlns:p14="http://schemas.microsoft.com/office/powerpoint/2010/main" val="1012707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A3BEC2EF-0647-4DE8-B730-D330B49ED3F0}"/>
              </a:ext>
            </a:extLst>
          </p:cNvPr>
          <p:cNvSpPr>
            <a:spLocks noGrp="1"/>
          </p:cNvSpPr>
          <p:nvPr>
            <p:ph type="sldNum" sz="quarter" idx="5"/>
          </p:nvPr>
        </p:nvSpPr>
        <p:spPr/>
        <p:txBody>
          <a:bodyPr/>
          <a:lstStyle/>
          <a:p>
            <a:fld id="{8AE59743-683C-4279-9E83-23C937C99CF6}" type="slidenum">
              <a:rPr lang="en-US" noProof="0" smtClean="0"/>
              <a:t>29</a:t>
            </a:fld>
            <a:endParaRPr lang="en-US" noProof="0" dirty="0"/>
          </a:p>
        </p:txBody>
      </p:sp>
    </p:spTree>
    <p:extLst>
      <p:ext uri="{BB962C8B-B14F-4D97-AF65-F5344CB8AC3E}">
        <p14:creationId xmlns:p14="http://schemas.microsoft.com/office/powerpoint/2010/main" val="3652386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2A53C110-AA49-4FE7-899A-F989D08C794B}"/>
              </a:ext>
            </a:extLst>
          </p:cNvPr>
          <p:cNvSpPr>
            <a:spLocks noGrp="1"/>
          </p:cNvSpPr>
          <p:nvPr>
            <p:ph type="sldNum" sz="quarter" idx="5"/>
          </p:nvPr>
        </p:nvSpPr>
        <p:spPr/>
        <p:txBody>
          <a:bodyPr/>
          <a:lstStyle/>
          <a:p>
            <a:fld id="{8AE59743-683C-4279-9E83-23C937C99CF6}" type="slidenum">
              <a:rPr lang="en-US" noProof="0" smtClean="0"/>
              <a:t>30</a:t>
            </a:fld>
            <a:endParaRPr lang="en-US" noProof="0" dirty="0"/>
          </a:p>
        </p:txBody>
      </p:sp>
    </p:spTree>
    <p:extLst>
      <p:ext uri="{BB962C8B-B14F-4D97-AF65-F5344CB8AC3E}">
        <p14:creationId xmlns:p14="http://schemas.microsoft.com/office/powerpoint/2010/main" val="400352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FB9044D2-E28A-402A-875B-01016DF16C32}"/>
              </a:ext>
            </a:extLst>
          </p:cNvPr>
          <p:cNvSpPr>
            <a:spLocks noGrp="1"/>
          </p:cNvSpPr>
          <p:nvPr>
            <p:ph type="sldNum" sz="quarter" idx="5"/>
          </p:nvPr>
        </p:nvSpPr>
        <p:spPr/>
        <p:txBody>
          <a:bodyPr/>
          <a:lstStyle/>
          <a:p>
            <a:fld id="{8AE59743-683C-4279-9E83-23C937C99CF6}" type="slidenum">
              <a:rPr lang="en-US" noProof="0" smtClean="0"/>
              <a:t>3</a:t>
            </a:fld>
            <a:endParaRPr lang="en-US" noProof="0" dirty="0"/>
          </a:p>
        </p:txBody>
      </p:sp>
    </p:spTree>
    <p:extLst>
      <p:ext uri="{BB962C8B-B14F-4D97-AF65-F5344CB8AC3E}">
        <p14:creationId xmlns:p14="http://schemas.microsoft.com/office/powerpoint/2010/main" val="2713042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D88208A6-9568-4AC4-9975-D0E0C03011D1}"/>
              </a:ext>
            </a:extLst>
          </p:cNvPr>
          <p:cNvSpPr>
            <a:spLocks noGrp="1"/>
          </p:cNvSpPr>
          <p:nvPr>
            <p:ph type="sldNum" sz="quarter" idx="5"/>
          </p:nvPr>
        </p:nvSpPr>
        <p:spPr/>
        <p:txBody>
          <a:bodyPr/>
          <a:lstStyle/>
          <a:p>
            <a:fld id="{8AE59743-683C-4279-9E83-23C937C99CF6}" type="slidenum">
              <a:rPr lang="en-US" noProof="0" smtClean="0"/>
              <a:t>31</a:t>
            </a:fld>
            <a:endParaRPr lang="en-US" noProof="0" dirty="0"/>
          </a:p>
        </p:txBody>
      </p:sp>
    </p:spTree>
    <p:extLst>
      <p:ext uri="{BB962C8B-B14F-4D97-AF65-F5344CB8AC3E}">
        <p14:creationId xmlns:p14="http://schemas.microsoft.com/office/powerpoint/2010/main" val="1452937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C4E269D3-35D7-482E-B53E-3AA0353DC5EF}"/>
              </a:ext>
            </a:extLst>
          </p:cNvPr>
          <p:cNvSpPr>
            <a:spLocks noGrp="1"/>
          </p:cNvSpPr>
          <p:nvPr>
            <p:ph type="sldNum" sz="quarter" idx="5"/>
          </p:nvPr>
        </p:nvSpPr>
        <p:spPr/>
        <p:txBody>
          <a:bodyPr/>
          <a:lstStyle/>
          <a:p>
            <a:fld id="{8AE59743-683C-4279-9E83-23C937C99CF6}" type="slidenum">
              <a:rPr lang="en-US" noProof="0" smtClean="0"/>
              <a:t>32</a:t>
            </a:fld>
            <a:endParaRPr lang="en-US" noProof="0" dirty="0"/>
          </a:p>
        </p:txBody>
      </p:sp>
    </p:spTree>
    <p:extLst>
      <p:ext uri="{BB962C8B-B14F-4D97-AF65-F5344CB8AC3E}">
        <p14:creationId xmlns:p14="http://schemas.microsoft.com/office/powerpoint/2010/main" val="322970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378B1817-962C-4765-8866-61354552045A}"/>
              </a:ext>
            </a:extLst>
          </p:cNvPr>
          <p:cNvSpPr>
            <a:spLocks noGrp="1"/>
          </p:cNvSpPr>
          <p:nvPr>
            <p:ph type="sldNum" sz="quarter" idx="5"/>
          </p:nvPr>
        </p:nvSpPr>
        <p:spPr/>
        <p:txBody>
          <a:bodyPr/>
          <a:lstStyle/>
          <a:p>
            <a:fld id="{8AE59743-683C-4279-9E83-23C937C99CF6}" type="slidenum">
              <a:rPr lang="en-US" noProof="0" smtClean="0"/>
              <a:t>33</a:t>
            </a:fld>
            <a:endParaRPr lang="en-US" noProof="0" dirty="0"/>
          </a:p>
        </p:txBody>
      </p:sp>
    </p:spTree>
    <p:extLst>
      <p:ext uri="{BB962C8B-B14F-4D97-AF65-F5344CB8AC3E}">
        <p14:creationId xmlns:p14="http://schemas.microsoft.com/office/powerpoint/2010/main" val="3439508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814520DA-14D0-421C-8751-F3531A6A3C33}"/>
              </a:ext>
            </a:extLst>
          </p:cNvPr>
          <p:cNvSpPr>
            <a:spLocks noGrp="1"/>
          </p:cNvSpPr>
          <p:nvPr>
            <p:ph type="sldNum" sz="quarter" idx="5"/>
          </p:nvPr>
        </p:nvSpPr>
        <p:spPr/>
        <p:txBody>
          <a:bodyPr/>
          <a:lstStyle/>
          <a:p>
            <a:fld id="{8AE59743-683C-4279-9E83-23C937C99CF6}" type="slidenum">
              <a:rPr lang="en-US" noProof="0" smtClean="0"/>
              <a:t>34</a:t>
            </a:fld>
            <a:endParaRPr lang="en-US" noProof="0" dirty="0"/>
          </a:p>
        </p:txBody>
      </p:sp>
    </p:spTree>
    <p:extLst>
      <p:ext uri="{BB962C8B-B14F-4D97-AF65-F5344CB8AC3E}">
        <p14:creationId xmlns:p14="http://schemas.microsoft.com/office/powerpoint/2010/main" val="39108925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0B7E4D5D-F57B-4604-B43F-A42A01B4953F}"/>
              </a:ext>
            </a:extLst>
          </p:cNvPr>
          <p:cNvSpPr>
            <a:spLocks noGrp="1"/>
          </p:cNvSpPr>
          <p:nvPr>
            <p:ph type="sldNum" sz="quarter" idx="5"/>
          </p:nvPr>
        </p:nvSpPr>
        <p:spPr/>
        <p:txBody>
          <a:bodyPr/>
          <a:lstStyle/>
          <a:p>
            <a:fld id="{8AE59743-683C-4279-9E83-23C937C99CF6}" type="slidenum">
              <a:rPr lang="en-US" noProof="0" smtClean="0"/>
              <a:t>35</a:t>
            </a:fld>
            <a:endParaRPr lang="en-US" noProof="0" dirty="0"/>
          </a:p>
        </p:txBody>
      </p:sp>
    </p:spTree>
    <p:extLst>
      <p:ext uri="{BB962C8B-B14F-4D97-AF65-F5344CB8AC3E}">
        <p14:creationId xmlns:p14="http://schemas.microsoft.com/office/powerpoint/2010/main" val="1953599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7737EE0F-AB87-4DF2-9919-7D4B0AFE6CE9}"/>
              </a:ext>
            </a:extLst>
          </p:cNvPr>
          <p:cNvSpPr>
            <a:spLocks noGrp="1"/>
          </p:cNvSpPr>
          <p:nvPr>
            <p:ph type="sldNum" sz="quarter" idx="5"/>
          </p:nvPr>
        </p:nvSpPr>
        <p:spPr/>
        <p:txBody>
          <a:bodyPr/>
          <a:lstStyle/>
          <a:p>
            <a:fld id="{8AE59743-683C-4279-9E83-23C937C99CF6}" type="slidenum">
              <a:rPr lang="en-US" noProof="0" smtClean="0"/>
              <a:t>36</a:t>
            </a:fld>
            <a:endParaRPr lang="en-US" noProof="0" dirty="0"/>
          </a:p>
        </p:txBody>
      </p:sp>
    </p:spTree>
    <p:extLst>
      <p:ext uri="{BB962C8B-B14F-4D97-AF65-F5344CB8AC3E}">
        <p14:creationId xmlns:p14="http://schemas.microsoft.com/office/powerpoint/2010/main" val="2640495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655E899B-B656-4CAF-B517-EB0BB716F535}"/>
              </a:ext>
            </a:extLst>
          </p:cNvPr>
          <p:cNvSpPr>
            <a:spLocks noGrp="1"/>
          </p:cNvSpPr>
          <p:nvPr>
            <p:ph type="sldNum" sz="quarter" idx="5"/>
          </p:nvPr>
        </p:nvSpPr>
        <p:spPr/>
        <p:txBody>
          <a:bodyPr/>
          <a:lstStyle/>
          <a:p>
            <a:fld id="{8AE59743-683C-4279-9E83-23C937C99CF6}" type="slidenum">
              <a:rPr lang="en-US" noProof="0" smtClean="0"/>
              <a:t>37</a:t>
            </a:fld>
            <a:endParaRPr lang="en-US" noProof="0" dirty="0"/>
          </a:p>
        </p:txBody>
      </p:sp>
    </p:spTree>
    <p:extLst>
      <p:ext uri="{BB962C8B-B14F-4D97-AF65-F5344CB8AC3E}">
        <p14:creationId xmlns:p14="http://schemas.microsoft.com/office/powerpoint/2010/main" val="1747267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61027181-93C4-4F1A-A560-1A6F34E064CA}"/>
              </a:ext>
            </a:extLst>
          </p:cNvPr>
          <p:cNvSpPr>
            <a:spLocks noGrp="1"/>
          </p:cNvSpPr>
          <p:nvPr>
            <p:ph type="sldNum" sz="quarter" idx="5"/>
          </p:nvPr>
        </p:nvSpPr>
        <p:spPr/>
        <p:txBody>
          <a:bodyPr/>
          <a:lstStyle/>
          <a:p>
            <a:fld id="{8AE59743-683C-4279-9E83-23C937C99CF6}" type="slidenum">
              <a:rPr lang="en-US" noProof="0" smtClean="0"/>
              <a:t>38</a:t>
            </a:fld>
            <a:endParaRPr lang="en-US" noProof="0" dirty="0"/>
          </a:p>
        </p:txBody>
      </p:sp>
    </p:spTree>
    <p:extLst>
      <p:ext uri="{BB962C8B-B14F-4D97-AF65-F5344CB8AC3E}">
        <p14:creationId xmlns:p14="http://schemas.microsoft.com/office/powerpoint/2010/main" val="23090476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2864C9A8-6173-4700-815F-6B75C94C21E2}"/>
              </a:ext>
            </a:extLst>
          </p:cNvPr>
          <p:cNvSpPr>
            <a:spLocks noGrp="1"/>
          </p:cNvSpPr>
          <p:nvPr>
            <p:ph type="sldNum" sz="quarter" idx="5"/>
          </p:nvPr>
        </p:nvSpPr>
        <p:spPr/>
        <p:txBody>
          <a:bodyPr/>
          <a:lstStyle/>
          <a:p>
            <a:fld id="{8AE59743-683C-4279-9E83-23C937C99CF6}" type="slidenum">
              <a:rPr lang="en-US" noProof="0" smtClean="0"/>
              <a:t>39</a:t>
            </a:fld>
            <a:endParaRPr lang="en-US" noProof="0" dirty="0"/>
          </a:p>
        </p:txBody>
      </p:sp>
    </p:spTree>
    <p:extLst>
      <p:ext uri="{BB962C8B-B14F-4D97-AF65-F5344CB8AC3E}">
        <p14:creationId xmlns:p14="http://schemas.microsoft.com/office/powerpoint/2010/main" val="822222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Coming into an already existing/evolving process – not trying to undo the work that’s been done, but apply best practices for moving forward. And this is where we are coming in in the process – managing change. </a:t>
            </a:r>
          </a:p>
          <a:p>
            <a:endParaRPr lang="en-US" dirty="0"/>
          </a:p>
        </p:txBody>
      </p:sp>
      <p:sp>
        <p:nvSpPr>
          <p:cNvPr id="5" name="Slide Number Placeholder 4">
            <a:extLst>
              <a:ext uri="{FF2B5EF4-FFF2-40B4-BE49-F238E27FC236}">
                <a16:creationId xmlns:a16="http://schemas.microsoft.com/office/drawing/2014/main" id="{08D15B7E-5562-471C-A5EC-DBEC15A6225A}"/>
              </a:ext>
            </a:extLst>
          </p:cNvPr>
          <p:cNvSpPr>
            <a:spLocks noGrp="1"/>
          </p:cNvSpPr>
          <p:nvPr>
            <p:ph type="sldNum" sz="quarter" idx="5"/>
          </p:nvPr>
        </p:nvSpPr>
        <p:spPr/>
        <p:txBody>
          <a:bodyPr/>
          <a:lstStyle/>
          <a:p>
            <a:fld id="{8AE59743-683C-4279-9E83-23C937C99CF6}" type="slidenum">
              <a:rPr lang="en-US" noProof="0" smtClean="0"/>
              <a:t>40</a:t>
            </a:fld>
            <a:endParaRPr lang="en-US" noProof="0" dirty="0"/>
          </a:p>
        </p:txBody>
      </p:sp>
    </p:spTree>
    <p:extLst>
      <p:ext uri="{BB962C8B-B14F-4D97-AF65-F5344CB8AC3E}">
        <p14:creationId xmlns:p14="http://schemas.microsoft.com/office/powerpoint/2010/main" val="3248729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63E3929D-A5EE-45D7-9FE6-F18223242F92}"/>
              </a:ext>
            </a:extLst>
          </p:cNvPr>
          <p:cNvSpPr>
            <a:spLocks noGrp="1"/>
          </p:cNvSpPr>
          <p:nvPr>
            <p:ph type="sldNum" sz="quarter" idx="5"/>
          </p:nvPr>
        </p:nvSpPr>
        <p:spPr/>
        <p:txBody>
          <a:bodyPr/>
          <a:lstStyle/>
          <a:p>
            <a:fld id="{8AE59743-683C-4279-9E83-23C937C99CF6}" type="slidenum">
              <a:rPr lang="en-US" noProof="0" smtClean="0"/>
              <a:t>4</a:t>
            </a:fld>
            <a:endParaRPr lang="en-US" noProof="0" dirty="0"/>
          </a:p>
        </p:txBody>
      </p:sp>
    </p:spTree>
    <p:extLst>
      <p:ext uri="{BB962C8B-B14F-4D97-AF65-F5344CB8AC3E}">
        <p14:creationId xmlns:p14="http://schemas.microsoft.com/office/powerpoint/2010/main" val="1084292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A3EF4B4F-D028-405F-BB98-4F19D4F259CC}"/>
              </a:ext>
            </a:extLst>
          </p:cNvPr>
          <p:cNvSpPr>
            <a:spLocks noGrp="1"/>
          </p:cNvSpPr>
          <p:nvPr>
            <p:ph type="sldNum" sz="quarter" idx="5"/>
          </p:nvPr>
        </p:nvSpPr>
        <p:spPr/>
        <p:txBody>
          <a:bodyPr/>
          <a:lstStyle/>
          <a:p>
            <a:fld id="{8AE59743-683C-4279-9E83-23C937C99CF6}" type="slidenum">
              <a:rPr lang="en-US" noProof="0" smtClean="0"/>
              <a:t>41</a:t>
            </a:fld>
            <a:endParaRPr lang="en-US" noProof="0" dirty="0"/>
          </a:p>
        </p:txBody>
      </p:sp>
    </p:spTree>
    <p:extLst>
      <p:ext uri="{BB962C8B-B14F-4D97-AF65-F5344CB8AC3E}">
        <p14:creationId xmlns:p14="http://schemas.microsoft.com/office/powerpoint/2010/main" val="1309167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BC22C706-2937-4D22-A353-D7A3A116B615}"/>
              </a:ext>
            </a:extLst>
          </p:cNvPr>
          <p:cNvSpPr>
            <a:spLocks noGrp="1"/>
          </p:cNvSpPr>
          <p:nvPr>
            <p:ph type="sldNum" sz="quarter" idx="5"/>
          </p:nvPr>
        </p:nvSpPr>
        <p:spPr/>
        <p:txBody>
          <a:bodyPr/>
          <a:lstStyle/>
          <a:p>
            <a:fld id="{8AE59743-683C-4279-9E83-23C937C99CF6}" type="slidenum">
              <a:rPr lang="en-US" noProof="0" smtClean="0"/>
              <a:t>42</a:t>
            </a:fld>
            <a:endParaRPr lang="en-US" noProof="0" dirty="0"/>
          </a:p>
        </p:txBody>
      </p:sp>
    </p:spTree>
    <p:extLst>
      <p:ext uri="{BB962C8B-B14F-4D97-AF65-F5344CB8AC3E}">
        <p14:creationId xmlns:p14="http://schemas.microsoft.com/office/powerpoint/2010/main" val="2737763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91A3CFED-3EF9-44E7-9918-5ADDC44BF17A}"/>
              </a:ext>
            </a:extLst>
          </p:cNvPr>
          <p:cNvSpPr>
            <a:spLocks noGrp="1"/>
          </p:cNvSpPr>
          <p:nvPr>
            <p:ph type="sldNum" sz="quarter" idx="5"/>
          </p:nvPr>
        </p:nvSpPr>
        <p:spPr/>
        <p:txBody>
          <a:bodyPr/>
          <a:lstStyle/>
          <a:p>
            <a:fld id="{8AE59743-683C-4279-9E83-23C937C99CF6}" type="slidenum">
              <a:rPr lang="en-US" noProof="0" smtClean="0"/>
              <a:t>43</a:t>
            </a:fld>
            <a:endParaRPr lang="en-US" noProof="0" dirty="0"/>
          </a:p>
        </p:txBody>
      </p:sp>
    </p:spTree>
    <p:extLst>
      <p:ext uri="{BB962C8B-B14F-4D97-AF65-F5344CB8AC3E}">
        <p14:creationId xmlns:p14="http://schemas.microsoft.com/office/powerpoint/2010/main" val="9707760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4984E94C-3AFF-4644-8C5D-DB2903B3BE59}"/>
              </a:ext>
            </a:extLst>
          </p:cNvPr>
          <p:cNvSpPr>
            <a:spLocks noGrp="1"/>
          </p:cNvSpPr>
          <p:nvPr>
            <p:ph type="sldNum" sz="quarter" idx="5"/>
          </p:nvPr>
        </p:nvSpPr>
        <p:spPr/>
        <p:txBody>
          <a:bodyPr/>
          <a:lstStyle/>
          <a:p>
            <a:fld id="{8AE59743-683C-4279-9E83-23C937C99CF6}" type="slidenum">
              <a:rPr lang="en-US" noProof="0" smtClean="0"/>
              <a:t>44</a:t>
            </a:fld>
            <a:endParaRPr lang="en-US" noProof="0" dirty="0"/>
          </a:p>
        </p:txBody>
      </p:sp>
    </p:spTree>
    <p:extLst>
      <p:ext uri="{BB962C8B-B14F-4D97-AF65-F5344CB8AC3E}">
        <p14:creationId xmlns:p14="http://schemas.microsoft.com/office/powerpoint/2010/main" val="6622796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A6603F95-15A4-4F0F-9D0A-E88502711D87}"/>
              </a:ext>
            </a:extLst>
          </p:cNvPr>
          <p:cNvSpPr>
            <a:spLocks noGrp="1"/>
          </p:cNvSpPr>
          <p:nvPr>
            <p:ph type="sldNum" sz="quarter" idx="5"/>
          </p:nvPr>
        </p:nvSpPr>
        <p:spPr/>
        <p:txBody>
          <a:bodyPr/>
          <a:lstStyle/>
          <a:p>
            <a:fld id="{8AE59743-683C-4279-9E83-23C937C99CF6}" type="slidenum">
              <a:rPr lang="en-US" noProof="0" smtClean="0"/>
              <a:t>45</a:t>
            </a:fld>
            <a:endParaRPr lang="en-US" noProof="0" dirty="0"/>
          </a:p>
        </p:txBody>
      </p:sp>
    </p:spTree>
    <p:extLst>
      <p:ext uri="{BB962C8B-B14F-4D97-AF65-F5344CB8AC3E}">
        <p14:creationId xmlns:p14="http://schemas.microsoft.com/office/powerpoint/2010/main" val="9912066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4657B711-6EB7-4897-95B4-FB1D528C1824}"/>
              </a:ext>
            </a:extLst>
          </p:cNvPr>
          <p:cNvSpPr>
            <a:spLocks noGrp="1"/>
          </p:cNvSpPr>
          <p:nvPr>
            <p:ph type="sldNum" sz="quarter" idx="5"/>
          </p:nvPr>
        </p:nvSpPr>
        <p:spPr/>
        <p:txBody>
          <a:bodyPr/>
          <a:lstStyle/>
          <a:p>
            <a:fld id="{8AE59743-683C-4279-9E83-23C937C99CF6}" type="slidenum">
              <a:rPr lang="en-US" noProof="0" smtClean="0"/>
              <a:t>46</a:t>
            </a:fld>
            <a:endParaRPr lang="en-US" noProof="0" dirty="0"/>
          </a:p>
        </p:txBody>
      </p:sp>
    </p:spTree>
    <p:extLst>
      <p:ext uri="{BB962C8B-B14F-4D97-AF65-F5344CB8AC3E}">
        <p14:creationId xmlns:p14="http://schemas.microsoft.com/office/powerpoint/2010/main" val="2532536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6BBAB7A9-9E16-4982-8754-70798CE19A93}"/>
              </a:ext>
            </a:extLst>
          </p:cNvPr>
          <p:cNvSpPr>
            <a:spLocks noGrp="1"/>
          </p:cNvSpPr>
          <p:nvPr>
            <p:ph type="sldNum" sz="quarter" idx="5"/>
          </p:nvPr>
        </p:nvSpPr>
        <p:spPr/>
        <p:txBody>
          <a:bodyPr/>
          <a:lstStyle/>
          <a:p>
            <a:fld id="{8AE59743-683C-4279-9E83-23C937C99CF6}" type="slidenum">
              <a:rPr lang="en-US" noProof="0" smtClean="0"/>
              <a:t>47</a:t>
            </a:fld>
            <a:endParaRPr lang="en-US" noProof="0" dirty="0"/>
          </a:p>
        </p:txBody>
      </p:sp>
    </p:spTree>
    <p:extLst>
      <p:ext uri="{BB962C8B-B14F-4D97-AF65-F5344CB8AC3E}">
        <p14:creationId xmlns:p14="http://schemas.microsoft.com/office/powerpoint/2010/main" val="910344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C53E22BA-47F8-47F2-B966-EF77F702214F}"/>
              </a:ext>
            </a:extLst>
          </p:cNvPr>
          <p:cNvSpPr>
            <a:spLocks noGrp="1"/>
          </p:cNvSpPr>
          <p:nvPr>
            <p:ph type="sldNum" sz="quarter" idx="5"/>
          </p:nvPr>
        </p:nvSpPr>
        <p:spPr/>
        <p:txBody>
          <a:bodyPr/>
          <a:lstStyle/>
          <a:p>
            <a:fld id="{8AE59743-683C-4279-9E83-23C937C99CF6}" type="slidenum">
              <a:rPr lang="en-US" noProof="0" smtClean="0"/>
              <a:t>48</a:t>
            </a:fld>
            <a:endParaRPr lang="en-US" noProof="0" dirty="0"/>
          </a:p>
        </p:txBody>
      </p:sp>
    </p:spTree>
    <p:extLst>
      <p:ext uri="{BB962C8B-B14F-4D97-AF65-F5344CB8AC3E}">
        <p14:creationId xmlns:p14="http://schemas.microsoft.com/office/powerpoint/2010/main" val="3497551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0F849710-B71A-4063-9DC0-AAE4125189C0}"/>
              </a:ext>
            </a:extLst>
          </p:cNvPr>
          <p:cNvSpPr>
            <a:spLocks noGrp="1"/>
          </p:cNvSpPr>
          <p:nvPr>
            <p:ph type="sldNum" sz="quarter" idx="5"/>
          </p:nvPr>
        </p:nvSpPr>
        <p:spPr/>
        <p:txBody>
          <a:bodyPr/>
          <a:lstStyle/>
          <a:p>
            <a:fld id="{8AE59743-683C-4279-9E83-23C937C99CF6}" type="slidenum">
              <a:rPr lang="en-US" noProof="0" smtClean="0"/>
              <a:t>49</a:t>
            </a:fld>
            <a:endParaRPr lang="en-US" noProof="0" dirty="0"/>
          </a:p>
        </p:txBody>
      </p:sp>
    </p:spTree>
    <p:extLst>
      <p:ext uri="{BB962C8B-B14F-4D97-AF65-F5344CB8AC3E}">
        <p14:creationId xmlns:p14="http://schemas.microsoft.com/office/powerpoint/2010/main" val="35913882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5E4CE559-483E-4886-9DB0-0B0DEC6A0BD4}"/>
              </a:ext>
            </a:extLst>
          </p:cNvPr>
          <p:cNvSpPr>
            <a:spLocks noGrp="1"/>
          </p:cNvSpPr>
          <p:nvPr>
            <p:ph type="sldNum" sz="quarter" idx="5"/>
          </p:nvPr>
        </p:nvSpPr>
        <p:spPr/>
        <p:txBody>
          <a:bodyPr/>
          <a:lstStyle/>
          <a:p>
            <a:fld id="{8AE59743-683C-4279-9E83-23C937C99CF6}" type="slidenum">
              <a:rPr lang="en-US" noProof="0" smtClean="0"/>
              <a:t>50</a:t>
            </a:fld>
            <a:endParaRPr lang="en-US" noProof="0" dirty="0"/>
          </a:p>
        </p:txBody>
      </p:sp>
    </p:spTree>
    <p:extLst>
      <p:ext uri="{BB962C8B-B14F-4D97-AF65-F5344CB8AC3E}">
        <p14:creationId xmlns:p14="http://schemas.microsoft.com/office/powerpoint/2010/main" val="4233969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FBF986AD-FBE6-425B-ACF4-898227AD0E5F}"/>
              </a:ext>
            </a:extLst>
          </p:cNvPr>
          <p:cNvSpPr>
            <a:spLocks noGrp="1"/>
          </p:cNvSpPr>
          <p:nvPr>
            <p:ph type="sldNum" sz="quarter" idx="5"/>
          </p:nvPr>
        </p:nvSpPr>
        <p:spPr/>
        <p:txBody>
          <a:bodyPr/>
          <a:lstStyle/>
          <a:p>
            <a:fld id="{8AE59743-683C-4279-9E83-23C937C99CF6}" type="slidenum">
              <a:rPr lang="en-US" noProof="0" smtClean="0"/>
              <a:t>5</a:t>
            </a:fld>
            <a:endParaRPr lang="en-US" noProof="0" dirty="0"/>
          </a:p>
        </p:txBody>
      </p:sp>
    </p:spTree>
    <p:extLst>
      <p:ext uri="{BB962C8B-B14F-4D97-AF65-F5344CB8AC3E}">
        <p14:creationId xmlns:p14="http://schemas.microsoft.com/office/powerpoint/2010/main" val="2470717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C080F0DB-53BA-4603-839A-6E844B113D19}"/>
              </a:ext>
            </a:extLst>
          </p:cNvPr>
          <p:cNvSpPr>
            <a:spLocks noGrp="1"/>
          </p:cNvSpPr>
          <p:nvPr>
            <p:ph type="sldNum" sz="quarter" idx="5"/>
          </p:nvPr>
        </p:nvSpPr>
        <p:spPr/>
        <p:txBody>
          <a:bodyPr/>
          <a:lstStyle/>
          <a:p>
            <a:fld id="{8AE59743-683C-4279-9E83-23C937C99CF6}" type="slidenum">
              <a:rPr lang="en-US" noProof="0" smtClean="0"/>
              <a:t>51</a:t>
            </a:fld>
            <a:endParaRPr lang="en-US" noProof="0" dirty="0"/>
          </a:p>
        </p:txBody>
      </p:sp>
    </p:spTree>
    <p:extLst>
      <p:ext uri="{BB962C8B-B14F-4D97-AF65-F5344CB8AC3E}">
        <p14:creationId xmlns:p14="http://schemas.microsoft.com/office/powerpoint/2010/main" val="29171967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6C229631-877F-42F2-B729-D166A4D0DCF0}"/>
              </a:ext>
            </a:extLst>
          </p:cNvPr>
          <p:cNvSpPr>
            <a:spLocks noGrp="1"/>
          </p:cNvSpPr>
          <p:nvPr>
            <p:ph type="sldNum" sz="quarter" idx="5"/>
          </p:nvPr>
        </p:nvSpPr>
        <p:spPr/>
        <p:txBody>
          <a:bodyPr/>
          <a:lstStyle/>
          <a:p>
            <a:fld id="{8AE59743-683C-4279-9E83-23C937C99CF6}" type="slidenum">
              <a:rPr lang="en-US" noProof="0" smtClean="0"/>
              <a:t>52</a:t>
            </a:fld>
            <a:endParaRPr lang="en-US" noProof="0" dirty="0"/>
          </a:p>
        </p:txBody>
      </p:sp>
    </p:spTree>
    <p:extLst>
      <p:ext uri="{BB962C8B-B14F-4D97-AF65-F5344CB8AC3E}">
        <p14:creationId xmlns:p14="http://schemas.microsoft.com/office/powerpoint/2010/main" val="3110956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B58EF16B-D0DC-4AE4-816E-AA7A2185DADC}"/>
              </a:ext>
            </a:extLst>
          </p:cNvPr>
          <p:cNvSpPr>
            <a:spLocks noGrp="1"/>
          </p:cNvSpPr>
          <p:nvPr>
            <p:ph type="sldNum" sz="quarter" idx="5"/>
          </p:nvPr>
        </p:nvSpPr>
        <p:spPr/>
        <p:txBody>
          <a:bodyPr/>
          <a:lstStyle/>
          <a:p>
            <a:fld id="{8AE59743-683C-4279-9E83-23C937C99CF6}" type="slidenum">
              <a:rPr lang="en-US" noProof="0" smtClean="0"/>
              <a:t>53</a:t>
            </a:fld>
            <a:endParaRPr lang="en-US" noProof="0" dirty="0"/>
          </a:p>
        </p:txBody>
      </p:sp>
    </p:spTree>
    <p:extLst>
      <p:ext uri="{BB962C8B-B14F-4D97-AF65-F5344CB8AC3E}">
        <p14:creationId xmlns:p14="http://schemas.microsoft.com/office/powerpoint/2010/main" val="3744424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9E8FDBBE-E30A-4821-806E-2CDD8A73B6AF}"/>
              </a:ext>
            </a:extLst>
          </p:cNvPr>
          <p:cNvSpPr>
            <a:spLocks noGrp="1"/>
          </p:cNvSpPr>
          <p:nvPr>
            <p:ph type="sldNum" sz="quarter" idx="5"/>
          </p:nvPr>
        </p:nvSpPr>
        <p:spPr/>
        <p:txBody>
          <a:bodyPr/>
          <a:lstStyle/>
          <a:p>
            <a:fld id="{8AE59743-683C-4279-9E83-23C937C99CF6}" type="slidenum">
              <a:rPr lang="en-US" noProof="0" smtClean="0"/>
              <a:t>54</a:t>
            </a:fld>
            <a:endParaRPr lang="en-US" noProof="0" dirty="0"/>
          </a:p>
        </p:txBody>
      </p:sp>
    </p:spTree>
    <p:extLst>
      <p:ext uri="{BB962C8B-B14F-4D97-AF65-F5344CB8AC3E}">
        <p14:creationId xmlns:p14="http://schemas.microsoft.com/office/powerpoint/2010/main" val="1260798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35FE7E49-2661-4FB4-8A71-D1577842DE66}"/>
              </a:ext>
            </a:extLst>
          </p:cNvPr>
          <p:cNvSpPr>
            <a:spLocks noGrp="1"/>
          </p:cNvSpPr>
          <p:nvPr>
            <p:ph type="sldNum" sz="quarter" idx="5"/>
          </p:nvPr>
        </p:nvSpPr>
        <p:spPr/>
        <p:txBody>
          <a:bodyPr/>
          <a:lstStyle/>
          <a:p>
            <a:fld id="{8AE59743-683C-4279-9E83-23C937C99CF6}" type="slidenum">
              <a:rPr lang="en-US" noProof="0" smtClean="0"/>
              <a:t>55</a:t>
            </a:fld>
            <a:endParaRPr lang="en-US" noProof="0" dirty="0"/>
          </a:p>
        </p:txBody>
      </p:sp>
    </p:spTree>
    <p:extLst>
      <p:ext uri="{BB962C8B-B14F-4D97-AF65-F5344CB8AC3E}">
        <p14:creationId xmlns:p14="http://schemas.microsoft.com/office/powerpoint/2010/main" val="34727301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8B9B0F16-FED4-4757-BF60-83583A637B00}"/>
              </a:ext>
            </a:extLst>
          </p:cNvPr>
          <p:cNvSpPr>
            <a:spLocks noGrp="1"/>
          </p:cNvSpPr>
          <p:nvPr>
            <p:ph type="sldNum" sz="quarter" idx="5"/>
          </p:nvPr>
        </p:nvSpPr>
        <p:spPr/>
        <p:txBody>
          <a:bodyPr/>
          <a:lstStyle/>
          <a:p>
            <a:fld id="{8AE59743-683C-4279-9E83-23C937C99CF6}" type="slidenum">
              <a:rPr lang="en-US" noProof="0" smtClean="0"/>
              <a:t>56</a:t>
            </a:fld>
            <a:endParaRPr lang="en-US" noProof="0" dirty="0"/>
          </a:p>
        </p:txBody>
      </p:sp>
    </p:spTree>
    <p:extLst>
      <p:ext uri="{BB962C8B-B14F-4D97-AF65-F5344CB8AC3E}">
        <p14:creationId xmlns:p14="http://schemas.microsoft.com/office/powerpoint/2010/main" val="8800849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929FDBB4-2390-415C-B4F2-AF86400C10DB}"/>
              </a:ext>
            </a:extLst>
          </p:cNvPr>
          <p:cNvSpPr>
            <a:spLocks noGrp="1"/>
          </p:cNvSpPr>
          <p:nvPr>
            <p:ph type="sldNum" sz="quarter" idx="5"/>
          </p:nvPr>
        </p:nvSpPr>
        <p:spPr/>
        <p:txBody>
          <a:bodyPr/>
          <a:lstStyle/>
          <a:p>
            <a:fld id="{8AE59743-683C-4279-9E83-23C937C99CF6}" type="slidenum">
              <a:rPr lang="en-US" noProof="0" smtClean="0"/>
              <a:t>57</a:t>
            </a:fld>
            <a:endParaRPr lang="en-US" noProof="0" dirty="0"/>
          </a:p>
        </p:txBody>
      </p:sp>
    </p:spTree>
    <p:extLst>
      <p:ext uri="{BB962C8B-B14F-4D97-AF65-F5344CB8AC3E}">
        <p14:creationId xmlns:p14="http://schemas.microsoft.com/office/powerpoint/2010/main" val="2144788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8A07EB58-9996-4C7C-B7E3-CE762D61A7DE}"/>
              </a:ext>
            </a:extLst>
          </p:cNvPr>
          <p:cNvSpPr>
            <a:spLocks noGrp="1"/>
          </p:cNvSpPr>
          <p:nvPr>
            <p:ph type="sldNum" sz="quarter" idx="5"/>
          </p:nvPr>
        </p:nvSpPr>
        <p:spPr/>
        <p:txBody>
          <a:bodyPr/>
          <a:lstStyle/>
          <a:p>
            <a:fld id="{8AE59743-683C-4279-9E83-23C937C99CF6}" type="slidenum">
              <a:rPr lang="en-US" noProof="0" smtClean="0"/>
              <a:t>6</a:t>
            </a:fld>
            <a:endParaRPr lang="en-US" noProof="0" dirty="0"/>
          </a:p>
        </p:txBody>
      </p:sp>
    </p:spTree>
    <p:extLst>
      <p:ext uri="{BB962C8B-B14F-4D97-AF65-F5344CB8AC3E}">
        <p14:creationId xmlns:p14="http://schemas.microsoft.com/office/powerpoint/2010/main" val="4254369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33333"/>
                </a:solidFill>
                <a:latin typeface="Georgia" panose="02040502050405020303" pitchFamily="18" charset="0"/>
              </a:rPr>
              <a:t>1.  spend as much time helping people sustain new knowledge and behaviors as they do helping those leaders acquire new knowledge and behaviors. Behavioral nudges are moving from the world of social psychology into everyday use by companies, governments, and other organizations. This might include nudges: </a:t>
            </a:r>
          </a:p>
          <a:p>
            <a:pPr>
              <a:buFont typeface="Arial" panose="020B0604020202020204" pitchFamily="34" charset="0"/>
              <a:buChar char="•"/>
            </a:pPr>
            <a:r>
              <a:rPr lang="en-US" dirty="0">
                <a:solidFill>
                  <a:srgbClr val="333333"/>
                </a:solidFill>
                <a:latin typeface="Georgia" panose="02040502050405020303" pitchFamily="18" charset="0"/>
              </a:rPr>
              <a:t>Reminding new managers to review weekly task lists and delegate to team members.</a:t>
            </a:r>
          </a:p>
          <a:p>
            <a:pPr>
              <a:buFont typeface="Arial" panose="020B0604020202020204" pitchFamily="34" charset="0"/>
              <a:buChar char="•"/>
            </a:pPr>
            <a:r>
              <a:rPr lang="en-US" dirty="0">
                <a:solidFill>
                  <a:srgbClr val="333333"/>
                </a:solidFill>
                <a:latin typeface="Georgia" panose="02040502050405020303" pitchFamily="18" charset="0"/>
              </a:rPr>
              <a:t>Prompting middle managers to practice inclusion in their meetings. </a:t>
            </a:r>
          </a:p>
          <a:p>
            <a:pPr>
              <a:buFont typeface="Arial" panose="020B0604020202020204" pitchFamily="34" charset="0"/>
              <a:buChar char="•"/>
            </a:pPr>
            <a:r>
              <a:rPr lang="en-US" dirty="0">
                <a:solidFill>
                  <a:srgbClr val="333333"/>
                </a:solidFill>
                <a:latin typeface="Georgia" panose="02040502050405020303" pitchFamily="18" charset="0"/>
              </a:rPr>
              <a:t>Encouraging senior executives to schedule time for strategic thinking.</a:t>
            </a:r>
          </a:p>
          <a:p>
            <a:pPr>
              <a:buFont typeface="Arial" panose="020B0604020202020204" pitchFamily="34" charset="0"/>
              <a:buChar char="•"/>
            </a:pPr>
            <a:endParaRPr lang="en-US" dirty="0">
              <a:solidFill>
                <a:srgbClr val="333333"/>
              </a:solidFill>
              <a:latin typeface="Georgia" panose="02040502050405020303" pitchFamily="18" charset="0"/>
            </a:endParaRPr>
          </a:p>
          <a:p>
            <a:r>
              <a:rPr lang="en-US" dirty="0">
                <a:solidFill>
                  <a:srgbClr val="333333"/>
                </a:solidFill>
                <a:latin typeface="Georgia" panose="02040502050405020303" pitchFamily="18" charset="0"/>
              </a:rPr>
              <a:t>2. Surveys from a variety of sources show that millennial managers value learning and growth experiences more than previous generations. They are also three times more likely than Baby Boomers to take responsibility for their own re-skilling, according to</a:t>
            </a:r>
            <a:r>
              <a:rPr lang="en-US" dirty="0">
                <a:solidFill>
                  <a:srgbClr val="003891"/>
                </a:solidFill>
                <a:latin typeface="Georgia" panose="02040502050405020303" pitchFamily="18" charset="0"/>
                <a:hlinkClick r:id="rId3" tooltip="https://www.upwork.com/blog/2019/03/millennials-genz-future-workforce-report/"/>
              </a:rPr>
              <a:t> Upwork’s Future Workforce Report</a:t>
            </a:r>
            <a:r>
              <a:rPr lang="en-US" dirty="0">
                <a:solidFill>
                  <a:srgbClr val="003891"/>
                </a:solidFill>
                <a:latin typeface="Georgia" panose="02040502050405020303" pitchFamily="18" charset="0"/>
              </a:rPr>
              <a:t>.  They expect mobile access anywhere, anytime.</a:t>
            </a:r>
            <a:endParaRPr lang="en-US" dirty="0">
              <a:solidFill>
                <a:srgbClr val="333333"/>
              </a:solidFill>
              <a:latin typeface="Georgia" panose="02040502050405020303" pitchFamily="18" charset="0"/>
            </a:endParaRPr>
          </a:p>
          <a:p>
            <a:r>
              <a:rPr lang="en-US" dirty="0"/>
              <a:t> </a:t>
            </a:r>
          </a:p>
          <a:p>
            <a:r>
              <a:rPr lang="en-US" dirty="0"/>
              <a:t>3. </a:t>
            </a:r>
            <a:r>
              <a:rPr lang="en-US" dirty="0">
                <a:solidFill>
                  <a:srgbClr val="333333"/>
                </a:solidFill>
                <a:latin typeface="Georgia" panose="02040502050405020303" pitchFamily="18" charset="0"/>
              </a:rPr>
              <a:t>In this new decade, everyone needs to be a leader who actively engages their people. Awareness of this will see leadership development pushed down through the organization, and coaching will become a standard part of every manager’s experience. Use one coach for every 10 managers. AI powered coach bots and hyper-personalized nudges from companies like </a:t>
            </a:r>
            <a:r>
              <a:rPr lang="en-US" dirty="0" err="1">
                <a:solidFill>
                  <a:srgbClr val="333333"/>
                </a:solidFill>
                <a:latin typeface="Georgia" panose="02040502050405020303" pitchFamily="18" charset="0"/>
              </a:rPr>
              <a:t>LEADx</a:t>
            </a:r>
            <a:r>
              <a:rPr lang="en-US" dirty="0">
                <a:solidFill>
                  <a:srgbClr val="333333"/>
                </a:solidFill>
                <a:latin typeface="Georgia" panose="02040502050405020303" pitchFamily="18" charset="0"/>
              </a:rPr>
              <a:t>, Butterfly.ai, </a:t>
            </a:r>
            <a:r>
              <a:rPr lang="en-US" dirty="0" err="1">
                <a:solidFill>
                  <a:srgbClr val="333333"/>
                </a:solidFill>
                <a:latin typeface="Georgia" panose="02040502050405020303" pitchFamily="18" charset="0"/>
              </a:rPr>
              <a:t>Qstream</a:t>
            </a:r>
            <a:r>
              <a:rPr lang="en-US" dirty="0">
                <a:solidFill>
                  <a:srgbClr val="333333"/>
                </a:solidFill>
                <a:latin typeface="Georgia" panose="02040502050405020303" pitchFamily="18" charset="0"/>
              </a:rPr>
              <a:t>, and others.</a:t>
            </a:r>
          </a:p>
          <a:p>
            <a:endParaRPr lang="en-US" dirty="0">
              <a:solidFill>
                <a:srgbClr val="333333"/>
              </a:solidFill>
              <a:latin typeface="Georgia" panose="02040502050405020303" pitchFamily="18" charset="0"/>
            </a:endParaRPr>
          </a:p>
          <a:p>
            <a:endParaRPr lang="en-US" dirty="0">
              <a:solidFill>
                <a:srgbClr val="333333"/>
              </a:solidFill>
              <a:latin typeface="Georgia" panose="02040502050405020303" pitchFamily="18" charset="0"/>
            </a:endParaRPr>
          </a:p>
          <a:p>
            <a:r>
              <a:rPr lang="en-US" dirty="0">
                <a:solidFill>
                  <a:srgbClr val="333333"/>
                </a:solidFill>
                <a:latin typeface="Georgia" panose="02040502050405020303" pitchFamily="18" charset="0"/>
              </a:rPr>
              <a:t>4. Gallup research has shown that 70% of the</a:t>
            </a:r>
            <a:r>
              <a:rPr lang="en-US" dirty="0">
                <a:solidFill>
                  <a:srgbClr val="003891"/>
                </a:solidFill>
                <a:latin typeface="Georgia" panose="02040502050405020303" pitchFamily="18" charset="0"/>
                <a:hlinkClick r:id="rId4" tooltip="https://news.gallup.com/businessjournal/182792/managers-account-variance-employee-engagement.aspx"/>
              </a:rPr>
              <a:t> variance in employee engagement</a:t>
            </a:r>
            <a:r>
              <a:rPr lang="en-US" dirty="0">
                <a:solidFill>
                  <a:srgbClr val="333333"/>
                </a:solidFill>
                <a:latin typeface="Georgia" panose="02040502050405020303" pitchFamily="18" charset="0"/>
              </a:rPr>
              <a:t> ties back to the manager. People join a company, but they leave their boss. One reason? What is taught in leadership development academies and included in leadership competency models is often very different than what is measured in employee engagement surveys. Employee experience and employee engagement are hotter than ever before. While most of the emphasis has been on measurement, leadership development professionals must also now realize that changing managerial behaviors is the best way to move the needle on survey outcomes. In the book </a:t>
            </a:r>
            <a:r>
              <a:rPr lang="en-US" i="1" dirty="0">
                <a:solidFill>
                  <a:srgbClr val="333333"/>
                </a:solidFill>
                <a:latin typeface="Georgia" panose="02040502050405020303" pitchFamily="18" charset="0"/>
              </a:rPr>
              <a:t>Knowing-Doing Gap</a:t>
            </a:r>
            <a:r>
              <a:rPr lang="en-US" dirty="0">
                <a:solidFill>
                  <a:srgbClr val="333333"/>
                </a:solidFill>
                <a:latin typeface="Georgia" panose="02040502050405020303" pitchFamily="18" charset="0"/>
              </a:rPr>
              <a:t>, Pfeffer and Sutton use Intuit as an example of a firm that uses its</a:t>
            </a:r>
            <a:r>
              <a:rPr lang="en-US" dirty="0">
                <a:solidFill>
                  <a:srgbClr val="003891"/>
                </a:solidFill>
                <a:latin typeface="Georgia" panose="02040502050405020303" pitchFamily="18" charset="0"/>
                <a:hlinkClick r:id="rId5" tooltip="https://hbswk.hbs.edu/archive/the-knowing-doing-gap-how-smart-companies-turn-knowledge-into-action"/>
              </a:rPr>
              <a:t> engagement survey as more than a metric generator</a:t>
            </a:r>
            <a:r>
              <a:rPr lang="en-US" dirty="0">
                <a:solidFill>
                  <a:srgbClr val="333333"/>
                </a:solidFill>
                <a:latin typeface="Georgia" panose="02040502050405020303" pitchFamily="18" charset="0"/>
              </a:rPr>
              <a:t>. "The measurement, nothing more than an employee survey, but one that is taken very seriously, affords a way of focusing managerial effort on those dimensions of the culture that most need attention at a given moment.”</a:t>
            </a:r>
          </a:p>
          <a:p>
            <a:endParaRPr lang="en-US" dirty="0">
              <a:solidFill>
                <a:srgbClr val="333333"/>
              </a:solidFill>
              <a:latin typeface="Georgia" panose="02040502050405020303" pitchFamily="18" charset="0"/>
            </a:endParaRPr>
          </a:p>
          <a:p>
            <a:r>
              <a:rPr lang="en-US" dirty="0">
                <a:solidFill>
                  <a:srgbClr val="333333"/>
                </a:solidFill>
                <a:latin typeface="Georgia" panose="02040502050405020303" pitchFamily="18" charset="0"/>
              </a:rPr>
              <a:t>5. With AI, leaders will be offered hyper-personalized content based on the manager’s personality, competencies, and objectives. As it does for Netflix, Amazon, and Spotify, AI can present targeted information in a learning management or nudge system.</a:t>
            </a:r>
          </a:p>
          <a:p>
            <a:r>
              <a:rPr lang="en-US" dirty="0">
                <a:solidFill>
                  <a:srgbClr val="333333"/>
                </a:solidFill>
                <a:latin typeface="Georgia" panose="02040502050405020303" pitchFamily="18" charset="0"/>
              </a:rPr>
              <a:t>AI is also going to support leadership development directors in gaining the respect of other senior leaders. The cold hard truth is those with the seats at the table can talk in numbers. With AI technology, leadership development can increase its use of dashboards and correlation matrices. More telling than the number of workshop participants or the latest smile sheet survey ratings, metrics in 2020 will quantify: </a:t>
            </a:r>
          </a:p>
          <a:p>
            <a:pPr>
              <a:buFont typeface="Arial" panose="020B0604020202020204" pitchFamily="34" charset="0"/>
              <a:buChar char="•"/>
            </a:pPr>
            <a:r>
              <a:rPr lang="en-US" dirty="0">
                <a:solidFill>
                  <a:srgbClr val="333333"/>
                </a:solidFill>
                <a:latin typeface="Georgia" panose="02040502050405020303" pitchFamily="18" charset="0"/>
              </a:rPr>
              <a:t>How many people are ready to move into leadership</a:t>
            </a:r>
          </a:p>
          <a:p>
            <a:pPr>
              <a:buFont typeface="Arial" panose="020B0604020202020204" pitchFamily="34" charset="0"/>
              <a:buChar char="•"/>
            </a:pPr>
            <a:r>
              <a:rPr lang="en-US" dirty="0">
                <a:solidFill>
                  <a:srgbClr val="333333"/>
                </a:solidFill>
                <a:latin typeface="Georgia" panose="02040502050405020303" pitchFamily="18" charset="0"/>
              </a:rPr>
              <a:t>How many people are ready to advance from front line to middle manager</a:t>
            </a:r>
          </a:p>
          <a:p>
            <a:pPr>
              <a:buFont typeface="Arial" panose="020B0604020202020204" pitchFamily="34" charset="0"/>
              <a:buChar char="•"/>
            </a:pPr>
            <a:r>
              <a:rPr lang="en-US" dirty="0">
                <a:solidFill>
                  <a:srgbClr val="333333"/>
                </a:solidFill>
                <a:latin typeface="Georgia" panose="02040502050405020303" pitchFamily="18" charset="0"/>
              </a:rPr>
              <a:t>Which training courses correlate to higher engagement scores</a:t>
            </a:r>
          </a:p>
          <a:p>
            <a:pPr>
              <a:buFont typeface="Arial" panose="020B0604020202020204" pitchFamily="34" charset="0"/>
              <a:buChar char="•"/>
            </a:pPr>
            <a:r>
              <a:rPr lang="en-US" dirty="0">
                <a:solidFill>
                  <a:srgbClr val="333333"/>
                </a:solidFill>
                <a:latin typeface="Georgia" panose="02040502050405020303" pitchFamily="18" charset="0"/>
              </a:rPr>
              <a:t>Which leadership development experiences correlate to faster promotions </a:t>
            </a:r>
          </a:p>
          <a:p>
            <a:pPr>
              <a:buFont typeface="Arial" panose="020B0604020202020204" pitchFamily="34" charset="0"/>
              <a:buChar char="•"/>
            </a:pPr>
            <a:r>
              <a:rPr lang="en-US" dirty="0">
                <a:solidFill>
                  <a:srgbClr val="333333"/>
                </a:solidFill>
                <a:latin typeface="Georgia" panose="02040502050405020303" pitchFamily="18" charset="0"/>
              </a:rPr>
              <a:t>Performance review rankings</a:t>
            </a:r>
          </a:p>
          <a:p>
            <a:endParaRPr lang="en-US" dirty="0"/>
          </a:p>
        </p:txBody>
      </p:sp>
      <p:sp>
        <p:nvSpPr>
          <p:cNvPr id="5" name="Slide Number Placeholder 4">
            <a:extLst>
              <a:ext uri="{FF2B5EF4-FFF2-40B4-BE49-F238E27FC236}">
                <a16:creationId xmlns:a16="http://schemas.microsoft.com/office/drawing/2014/main" id="{B3ACFE76-3B03-42B3-B06B-E09E77AD2BC5}"/>
              </a:ext>
            </a:extLst>
          </p:cNvPr>
          <p:cNvSpPr>
            <a:spLocks noGrp="1"/>
          </p:cNvSpPr>
          <p:nvPr>
            <p:ph type="sldNum" sz="quarter" idx="5"/>
          </p:nvPr>
        </p:nvSpPr>
        <p:spPr/>
        <p:txBody>
          <a:bodyPr/>
          <a:lstStyle/>
          <a:p>
            <a:fld id="{8AE59743-683C-4279-9E83-23C937C99CF6}" type="slidenum">
              <a:rPr lang="en-US" noProof="0" smtClean="0"/>
              <a:t>7</a:t>
            </a:fld>
            <a:endParaRPr lang="en-US" noProof="0" dirty="0"/>
          </a:p>
        </p:txBody>
      </p:sp>
    </p:spTree>
    <p:extLst>
      <p:ext uri="{BB962C8B-B14F-4D97-AF65-F5344CB8AC3E}">
        <p14:creationId xmlns:p14="http://schemas.microsoft.com/office/powerpoint/2010/main" val="1304769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35CF09F8-FA5E-4A70-9212-EA66AFB845EC}"/>
              </a:ext>
            </a:extLst>
          </p:cNvPr>
          <p:cNvSpPr>
            <a:spLocks noGrp="1"/>
          </p:cNvSpPr>
          <p:nvPr>
            <p:ph type="sldNum" sz="quarter" idx="5"/>
          </p:nvPr>
        </p:nvSpPr>
        <p:spPr/>
        <p:txBody>
          <a:bodyPr/>
          <a:lstStyle/>
          <a:p>
            <a:fld id="{8AE59743-683C-4279-9E83-23C937C99CF6}" type="slidenum">
              <a:rPr lang="en-US" noProof="0" smtClean="0"/>
              <a:t>8</a:t>
            </a:fld>
            <a:endParaRPr lang="en-US" noProof="0" dirty="0"/>
          </a:p>
        </p:txBody>
      </p:sp>
    </p:spTree>
    <p:extLst>
      <p:ext uri="{BB962C8B-B14F-4D97-AF65-F5344CB8AC3E}">
        <p14:creationId xmlns:p14="http://schemas.microsoft.com/office/powerpoint/2010/main" val="1125306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9057077-9695-4007-898E-9568AC093C32}"/>
              </a:ext>
            </a:extLst>
          </p:cNvPr>
          <p:cNvSpPr>
            <a:spLocks noGrp="1"/>
          </p:cNvSpPr>
          <p:nvPr>
            <p:ph type="sldNum" sz="quarter" idx="5"/>
          </p:nvPr>
        </p:nvSpPr>
        <p:spPr/>
        <p:txBody>
          <a:bodyPr/>
          <a:lstStyle/>
          <a:p>
            <a:fld id="{8AE59743-683C-4279-9E83-23C937C99CF6}" type="slidenum">
              <a:rPr lang="en-US" noProof="0" smtClean="0"/>
              <a:t>9</a:t>
            </a:fld>
            <a:endParaRPr lang="en-US" noProof="0" dirty="0"/>
          </a:p>
        </p:txBody>
      </p:sp>
    </p:spTree>
    <p:extLst>
      <p:ext uri="{BB962C8B-B14F-4D97-AF65-F5344CB8AC3E}">
        <p14:creationId xmlns:p14="http://schemas.microsoft.com/office/powerpoint/2010/main" val="6423950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gif"/><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Master" Target="../slideMasters/slideMaster2.xml"/><Relationship Id="rId6" Type="http://schemas.openxmlformats.org/officeDocument/2006/relationships/image" Target="../media/image31.emf"/><Relationship Id="rId11" Type="http://schemas.openxmlformats.org/officeDocument/2006/relationships/image" Target="../media/image36.emf"/><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hyperlink" Target="http://www.scouting.org/" TargetMode="External"/><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0.jpeg"/><Relationship Id="rId2" Type="http://schemas.openxmlformats.org/officeDocument/2006/relationships/image" Target="../media/image37.jpeg"/><Relationship Id="rId16" Type="http://schemas.openxmlformats.org/officeDocument/2006/relationships/hyperlink" Target="http://www.ima-net.org/" TargetMode="External"/><Relationship Id="rId1" Type="http://schemas.openxmlformats.org/officeDocument/2006/relationships/slideMaster" Target="../slideMasters/slideMaster2.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8.gi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image" Target="../media/image51.emf"/><Relationship Id="rId1" Type="http://schemas.openxmlformats.org/officeDocument/2006/relationships/slideMaster" Target="../slideMasters/slideMaster2.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8" name="Picture 7" descr="A body of water with a mountain in the background&#10;&#10;Description automatically generated">
            <a:extLst>
              <a:ext uri="{FF2B5EF4-FFF2-40B4-BE49-F238E27FC236}">
                <a16:creationId xmlns:a16="http://schemas.microsoft.com/office/drawing/2014/main" id="{80EB31D2-3466-4C84-8994-95941221EA8D}"/>
              </a:ext>
            </a:extLst>
          </p:cNvPr>
          <p:cNvPicPr>
            <a:picLocks noChangeAspect="1"/>
          </p:cNvPicPr>
          <p:nvPr userDrawn="1"/>
        </p:nvPicPr>
        <p:blipFill>
          <a:blip r:embed="rId2"/>
          <a:stretch>
            <a:fillRect/>
          </a:stretch>
        </p:blipFill>
        <p:spPr>
          <a:xfrm>
            <a:off x="5181600" y="0"/>
            <a:ext cx="7010400" cy="6858000"/>
          </a:xfrm>
          <a:prstGeom prst="rect">
            <a:avLst/>
          </a:prstGeom>
        </p:spPr>
      </p:pic>
      <p:sp>
        <p:nvSpPr>
          <p:cNvPr id="7" name="Rectangle 6" descr="Brush stroke mask">
            <a:extLst>
              <a:ext uri="{FF2B5EF4-FFF2-40B4-BE49-F238E27FC236}">
                <a16:creationId xmlns:a16="http://schemas.microsoft.com/office/drawing/2014/main" id="{09350598-7231-484F-ABFF-7D42DB8424F0}"/>
              </a:ext>
            </a:extLst>
          </p:cNvPr>
          <p:cNvSpPr/>
          <p:nvPr userDrawn="1"/>
        </p:nvSpPr>
        <p:spPr>
          <a:xfrm>
            <a:off x="0" y="0"/>
            <a:ext cx="12192000" cy="6858000"/>
          </a:xfrm>
          <a:prstGeom prst="rect">
            <a:avLst/>
          </a:prstGeom>
          <a:blipFill>
            <a:blip r:embed="rId3"/>
            <a:stretch>
              <a:fillRect l="-56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FFFFFF"/>
              </a:solidFill>
            </a:endParaRPr>
          </a:p>
        </p:txBody>
      </p:sp>
      <p:sp>
        <p:nvSpPr>
          <p:cNvPr id="2" name="Title 1">
            <a:extLst>
              <a:ext uri="{FF2B5EF4-FFF2-40B4-BE49-F238E27FC236}">
                <a16:creationId xmlns:a16="http://schemas.microsoft.com/office/drawing/2014/main" id="{6CCBC4D2-04A1-4388-B041-D25EA3246FEE}"/>
              </a:ext>
            </a:extLst>
          </p:cNvPr>
          <p:cNvSpPr>
            <a:spLocks noGrp="1"/>
          </p:cNvSpPr>
          <p:nvPr>
            <p:ph type="ctrTitle" hasCustomPrompt="1"/>
          </p:nvPr>
        </p:nvSpPr>
        <p:spPr>
          <a:xfrm>
            <a:off x="803275" y="651872"/>
            <a:ext cx="6238970" cy="1967770"/>
          </a:xfrm>
        </p:spPr>
        <p:txBody>
          <a:bodyPr anchor="b">
            <a:normAutofit/>
          </a:bodyPr>
          <a:lstStyle>
            <a:lvl1pPr algn="l">
              <a:lnSpc>
                <a:spcPct val="85000"/>
              </a:lnSpc>
              <a:defRPr sz="5500">
                <a:solidFill>
                  <a:srgbClr val="003976"/>
                </a:solidFill>
              </a:defRPr>
            </a:lvl1pPr>
          </a:lstStyle>
          <a:p>
            <a:r>
              <a:rPr lang="en-US" noProof="0" dirty="0"/>
              <a:t>2020 CFMA Conference</a:t>
            </a:r>
          </a:p>
        </p:txBody>
      </p:sp>
      <p:sp>
        <p:nvSpPr>
          <p:cNvPr id="3" name="Subtitle 2">
            <a:extLst>
              <a:ext uri="{FF2B5EF4-FFF2-40B4-BE49-F238E27FC236}">
                <a16:creationId xmlns:a16="http://schemas.microsoft.com/office/drawing/2014/main" id="{7822EDEE-795E-4F38-9546-83FC7F925318}"/>
              </a:ext>
            </a:extLst>
          </p:cNvPr>
          <p:cNvSpPr>
            <a:spLocks noGrp="1"/>
          </p:cNvSpPr>
          <p:nvPr>
            <p:ph type="subTitle" idx="1" hasCustomPrompt="1"/>
          </p:nvPr>
        </p:nvSpPr>
        <p:spPr>
          <a:xfrm>
            <a:off x="816923" y="5646875"/>
            <a:ext cx="6870809" cy="505934"/>
          </a:xfrm>
        </p:spPr>
        <p:txBody>
          <a:bodyPr>
            <a:noAutofit/>
          </a:bodyPr>
          <a:lstStyle>
            <a:lvl1pPr marL="0" indent="0" algn="l">
              <a:buNone/>
              <a:defRPr sz="3200" i="0">
                <a:solidFill>
                  <a:srgbClr val="00806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err="1"/>
              <a:t>wifi</a:t>
            </a:r>
            <a:r>
              <a:rPr lang="en-US" noProof="0" dirty="0"/>
              <a:t> password: </a:t>
            </a:r>
            <a:r>
              <a:rPr lang="en-US" noProof="0" dirty="0" err="1"/>
              <a:t>BRAYNTaxIncentives</a:t>
            </a:r>
            <a:endParaRPr lang="en-US" noProof="0" dirty="0"/>
          </a:p>
        </p:txBody>
      </p:sp>
      <p:cxnSp>
        <p:nvCxnSpPr>
          <p:cNvPr id="12" name="Straight Connector 11">
            <a:extLst>
              <a:ext uri="{FF2B5EF4-FFF2-40B4-BE49-F238E27FC236}">
                <a16:creationId xmlns:a16="http://schemas.microsoft.com/office/drawing/2014/main" id="{F70EFB6A-EF00-4DD9-9184-AFC328D0236C}"/>
              </a:ext>
            </a:extLst>
          </p:cNvPr>
          <p:cNvCxnSpPr>
            <a:cxnSpLocks/>
          </p:cNvCxnSpPr>
          <p:nvPr userDrawn="1"/>
        </p:nvCxnSpPr>
        <p:spPr>
          <a:xfrm>
            <a:off x="824025" y="5453416"/>
            <a:ext cx="6218220" cy="0"/>
          </a:xfrm>
          <a:prstGeom prst="line">
            <a:avLst/>
          </a:prstGeom>
          <a:ln w="25400">
            <a:solidFill>
              <a:srgbClr val="8D632F"/>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98924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399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 Circl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00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216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266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Blocks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618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14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31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244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187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g team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67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logo ">
    <p:spTree>
      <p:nvGrpSpPr>
        <p:cNvPr id="1" name=""/>
        <p:cNvGrpSpPr/>
        <p:nvPr/>
      </p:nvGrpSpPr>
      <p:grpSpPr>
        <a:xfrm>
          <a:off x="0" y="0"/>
          <a:ext cx="0" cy="0"/>
          <a:chOff x="0" y="0"/>
          <a:chExt cx="0" cy="0"/>
        </a:xfrm>
      </p:grpSpPr>
      <p:pic>
        <p:nvPicPr>
          <p:cNvPr id="13" name="Picture 12" descr="A body of water with a mountain in the background&#10;&#10;Description automatically generated">
            <a:extLst>
              <a:ext uri="{FF2B5EF4-FFF2-40B4-BE49-F238E27FC236}">
                <a16:creationId xmlns:a16="http://schemas.microsoft.com/office/drawing/2014/main" id="{C29D2258-1B95-4162-A17C-D00BCD02081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descr="Brush stroke spot">
            <a:extLst>
              <a:ext uri="{FF2B5EF4-FFF2-40B4-BE49-F238E27FC236}">
                <a16:creationId xmlns:a16="http://schemas.microsoft.com/office/drawing/2014/main" id="{7C197BE4-2E4C-4177-8440-BB95B0A4C7FB}"/>
              </a:ext>
            </a:extLst>
          </p:cNvPr>
          <p:cNvSpPr/>
          <p:nvPr userDrawn="1"/>
        </p:nvSpPr>
        <p:spPr>
          <a:xfrm>
            <a:off x="3270126" y="0"/>
            <a:ext cx="6611112"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6308FC7C-F5F3-4D82-ADCB-B64F9FBB21A1}"/>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cxnSp>
        <p:nvCxnSpPr>
          <p:cNvPr id="11" name="Straight Connector 10">
            <a:extLst>
              <a:ext uri="{FF2B5EF4-FFF2-40B4-BE49-F238E27FC236}">
                <a16:creationId xmlns:a16="http://schemas.microsoft.com/office/drawing/2014/main" id="{C90D35E8-D43B-49F9-9465-A7A8F698FC8A}"/>
              </a:ext>
            </a:extLst>
          </p:cNvPr>
          <p:cNvCxnSpPr/>
          <p:nvPr userDrawn="1"/>
        </p:nvCxnSpPr>
        <p:spPr>
          <a:xfrm>
            <a:off x="4989576" y="4457209"/>
            <a:ext cx="2212848"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2" name="Subtitle 2">
            <a:extLst>
              <a:ext uri="{FF2B5EF4-FFF2-40B4-BE49-F238E27FC236}">
                <a16:creationId xmlns:a16="http://schemas.microsoft.com/office/drawing/2014/main" id="{C863CA31-4E68-4CD7-9214-51D7BBC1FA1F}"/>
              </a:ext>
            </a:extLst>
          </p:cNvPr>
          <p:cNvSpPr>
            <a:spLocks noGrp="1"/>
          </p:cNvSpPr>
          <p:nvPr>
            <p:ph type="subTitle" idx="15" hasCustomPrompt="1"/>
          </p:nvPr>
        </p:nvSpPr>
        <p:spPr>
          <a:xfrm>
            <a:off x="3529264" y="4494894"/>
            <a:ext cx="5133473" cy="526312"/>
          </a:xfrm>
        </p:spPr>
        <p:txBody>
          <a:bodyPr anchor="ctr" anchorCtr="0">
            <a:normAutofit/>
          </a:bodyPr>
          <a:lstStyle>
            <a:lvl1pPr marL="0" indent="0" algn="ctr">
              <a:buNone/>
              <a:defRPr sz="2400" i="0">
                <a:solidFill>
                  <a:srgbClr val="00806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Speaker</a:t>
            </a:r>
          </a:p>
        </p:txBody>
      </p:sp>
      <p:sp>
        <p:nvSpPr>
          <p:cNvPr id="14" name="Title 1">
            <a:extLst>
              <a:ext uri="{FF2B5EF4-FFF2-40B4-BE49-F238E27FC236}">
                <a16:creationId xmlns:a16="http://schemas.microsoft.com/office/drawing/2014/main" id="{CCAEEA74-ABCB-45B1-A352-71E9CCD670DE}"/>
              </a:ext>
            </a:extLst>
          </p:cNvPr>
          <p:cNvSpPr>
            <a:spLocks noGrp="1"/>
          </p:cNvSpPr>
          <p:nvPr>
            <p:ph type="ctrTitle" hasCustomPrompt="1"/>
          </p:nvPr>
        </p:nvSpPr>
        <p:spPr>
          <a:xfrm>
            <a:off x="3709792" y="3306697"/>
            <a:ext cx="4772417" cy="1102291"/>
          </a:xfrm>
        </p:spPr>
        <p:txBody>
          <a:bodyPr anchor="b" anchorCtr="0">
            <a:normAutofit/>
          </a:bodyPr>
          <a:lstStyle>
            <a:lvl1pPr algn="ctr">
              <a:defRPr sz="3600">
                <a:solidFill>
                  <a:srgbClr val="003976"/>
                </a:solidFill>
              </a:defRPr>
            </a:lvl1pPr>
          </a:lstStyle>
          <a:p>
            <a:r>
              <a:rPr lang="en-US" noProof="0" dirty="0"/>
              <a:t>Session Title</a:t>
            </a:r>
          </a:p>
        </p:txBody>
      </p:sp>
      <p:sp>
        <p:nvSpPr>
          <p:cNvPr id="15" name="TextBox 14">
            <a:extLst>
              <a:ext uri="{FF2B5EF4-FFF2-40B4-BE49-F238E27FC236}">
                <a16:creationId xmlns:a16="http://schemas.microsoft.com/office/drawing/2014/main" id="{1758867E-C2A1-4B9E-8767-EEC2EF081300}"/>
              </a:ext>
            </a:extLst>
          </p:cNvPr>
          <p:cNvSpPr txBox="1"/>
          <p:nvPr userDrawn="1"/>
        </p:nvSpPr>
        <p:spPr>
          <a:xfrm>
            <a:off x="4334933" y="1794933"/>
            <a:ext cx="3505200" cy="523220"/>
          </a:xfrm>
          <a:prstGeom prst="rect">
            <a:avLst/>
          </a:prstGeom>
          <a:noFill/>
        </p:spPr>
        <p:txBody>
          <a:bodyPr wrap="square" rtlCol="0">
            <a:spAutoFit/>
          </a:bodyPr>
          <a:lstStyle/>
          <a:p>
            <a:r>
              <a:rPr lang="en-US" sz="2800" dirty="0"/>
              <a:t>(replace with logo)</a:t>
            </a:r>
          </a:p>
        </p:txBody>
      </p:sp>
    </p:spTree>
    <p:extLst>
      <p:ext uri="{BB962C8B-B14F-4D97-AF65-F5344CB8AC3E}">
        <p14:creationId xmlns:p14="http://schemas.microsoft.com/office/powerpoint/2010/main" val="1855591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e char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523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Image, and Content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865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608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928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297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text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9066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ne tem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386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944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116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25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13" name="Picture 12" descr="A close up of a sign&#10;&#10;Description automatically generated">
            <a:extLst>
              <a:ext uri="{FF2B5EF4-FFF2-40B4-BE49-F238E27FC236}">
                <a16:creationId xmlns:a16="http://schemas.microsoft.com/office/drawing/2014/main" id="{303A5BDC-BF92-4A20-9C94-02EF8D0D0E7E}"/>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803275" y="5648323"/>
            <a:ext cx="1958432" cy="660402"/>
          </a:xfrm>
          <a:prstGeom prst="rect">
            <a:avLst/>
          </a:prstGeom>
        </p:spPr>
      </p:pic>
      <p:sp>
        <p:nvSpPr>
          <p:cNvPr id="4" name="Subtitle 2">
            <a:extLst>
              <a:ext uri="{FF2B5EF4-FFF2-40B4-BE49-F238E27FC236}">
                <a16:creationId xmlns:a16="http://schemas.microsoft.com/office/drawing/2014/main" id="{11CD7222-ED11-4A0C-8BE2-CB3B681BE72A}"/>
              </a:ext>
            </a:extLst>
          </p:cNvPr>
          <p:cNvSpPr txBox="1">
            <a:spLocks/>
          </p:cNvSpPr>
          <p:nvPr userDrawn="1"/>
        </p:nvSpPr>
        <p:spPr>
          <a:xfrm>
            <a:off x="753397" y="6352066"/>
            <a:ext cx="5610356" cy="5059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i="0" kern="1200">
                <a:solidFill>
                  <a:srgbClr val="00806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00806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00806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00806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00806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400" dirty="0" err="1"/>
              <a:t>wifi</a:t>
            </a:r>
            <a:r>
              <a:rPr lang="en-US" sz="2400" dirty="0"/>
              <a:t> password: </a:t>
            </a:r>
            <a:r>
              <a:rPr lang="en-US" sz="2400" dirty="0" err="1"/>
              <a:t>BRAYNTaxIncentives</a:t>
            </a:r>
            <a:endParaRPr lang="en-US" sz="2400" dirty="0"/>
          </a:p>
        </p:txBody>
      </p:sp>
      <p:sp>
        <p:nvSpPr>
          <p:cNvPr id="5" name="Oval 4">
            <a:extLst>
              <a:ext uri="{FF2B5EF4-FFF2-40B4-BE49-F238E27FC236}">
                <a16:creationId xmlns:a16="http://schemas.microsoft.com/office/drawing/2014/main" id="{B86892A2-8623-4B48-A7CA-59EA0FD6523A}"/>
              </a:ext>
            </a:extLst>
          </p:cNvPr>
          <p:cNvSpPr/>
          <p:nvPr userDrawn="1"/>
        </p:nvSpPr>
        <p:spPr>
          <a:xfrm>
            <a:off x="11066240" y="5998544"/>
            <a:ext cx="320040" cy="32004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9D0000"/>
              </a:solidFill>
            </a:endParaRPr>
          </a:p>
        </p:txBody>
      </p:sp>
      <p:sp>
        <p:nvSpPr>
          <p:cNvPr id="6" name="Slide Number Placeholder 5">
            <a:extLst>
              <a:ext uri="{FF2B5EF4-FFF2-40B4-BE49-F238E27FC236}">
                <a16:creationId xmlns:a16="http://schemas.microsoft.com/office/drawing/2014/main" id="{20D3BB93-903E-47C1-AACE-09947DA52C03}"/>
              </a:ext>
            </a:extLst>
          </p:cNvPr>
          <p:cNvSpPr>
            <a:spLocks noGrp="1"/>
          </p:cNvSpPr>
          <p:nvPr>
            <p:ph type="sldNum" sz="quarter" idx="4"/>
          </p:nvPr>
        </p:nvSpPr>
        <p:spPr>
          <a:xfrm>
            <a:off x="11042882" y="5976001"/>
            <a:ext cx="366756" cy="365125"/>
          </a:xfrm>
          <a:prstGeom prst="rect">
            <a:avLst/>
          </a:prstGeom>
        </p:spPr>
        <p:txBody>
          <a:bodyPr vert="horz" lIns="91440" tIns="45720" rIns="91440" bIns="45720" rtlCol="0" anchor="ctr"/>
          <a:lstStyle>
            <a:lvl1pPr algn="ctr">
              <a:defRPr sz="1000">
                <a:solidFill>
                  <a:schemeClr val="tx1"/>
                </a:solidFill>
              </a:defRPr>
            </a:lvl1pPr>
          </a:lstStyle>
          <a:p>
            <a:fld id="{F470E458-E7C2-4395-B75D-476A174CEE45}" type="slidenum">
              <a:rPr lang="en-US" noProof="0" smtClean="0"/>
              <a:pPr/>
              <a:t>‹#›</a:t>
            </a:fld>
            <a:endParaRPr lang="en-US" noProof="0" dirty="0"/>
          </a:p>
        </p:txBody>
      </p:sp>
    </p:spTree>
    <p:extLst>
      <p:ext uri="{BB962C8B-B14F-4D97-AF65-F5344CB8AC3E}">
        <p14:creationId xmlns:p14="http://schemas.microsoft.com/office/powerpoint/2010/main" val="4025478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51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126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191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2089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Tree>
    <p:extLst>
      <p:ext uri="{BB962C8B-B14F-4D97-AF65-F5344CB8AC3E}">
        <p14:creationId xmlns:p14="http://schemas.microsoft.com/office/powerpoint/2010/main" val="618750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093815F-F490-4307-9E87-AAF436C71A68}"/>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Tree>
    <p:extLst>
      <p:ext uri="{BB962C8B-B14F-4D97-AF65-F5344CB8AC3E}">
        <p14:creationId xmlns:p14="http://schemas.microsoft.com/office/powerpoint/2010/main" val="906081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98604B-E739-4608-A505-18C0674AB395}"/>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Tree>
    <p:extLst>
      <p:ext uri="{BB962C8B-B14F-4D97-AF65-F5344CB8AC3E}">
        <p14:creationId xmlns:p14="http://schemas.microsoft.com/office/powerpoint/2010/main" val="2279521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a:lnSpc>
                <a:spcPts val="2400"/>
              </a:lnSpc>
              <a:defRPr/>
            </a:lvl3pPr>
            <a:lvl4pPr>
              <a:lnSpc>
                <a:spcPts val="2400"/>
              </a:lnSpc>
              <a:defRPr/>
            </a:lvl4pPr>
            <a:lvl5pPr>
              <a:lnSpc>
                <a:spcPts val="24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28364247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0059" y="320040"/>
            <a:ext cx="11551880" cy="6217920"/>
          </a:xfrm>
        </p:spPr>
        <p:txBody>
          <a:bodyPr/>
          <a:lstStyle/>
          <a:p>
            <a:r>
              <a:rPr lang="en-US" dirty="0"/>
              <a:t>Click icon to add picture</a:t>
            </a:r>
          </a:p>
        </p:txBody>
      </p:sp>
      <p:sp>
        <p:nvSpPr>
          <p:cNvPr id="9" name="Picture Placeholder 8"/>
          <p:cNvSpPr>
            <a:spLocks noGrp="1"/>
          </p:cNvSpPr>
          <p:nvPr>
            <p:ph type="pic" sz="quarter" idx="11"/>
          </p:nvPr>
        </p:nvSpPr>
        <p:spPr>
          <a:xfrm>
            <a:off x="10195419" y="5559552"/>
            <a:ext cx="2011886"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2944" cy="978408"/>
          </a:xfrm>
          <a:solidFill>
            <a:schemeClr val="tx2"/>
          </a:solidFill>
        </p:spPr>
        <p:txBody>
          <a:bodyPr rIns="274320" anchor="ctr" anchorCtr="0"/>
          <a:lstStyle>
            <a:lvl1pPr algn="r">
              <a:lnSpc>
                <a:spcPct val="100000"/>
              </a:lnSpc>
              <a:spcBef>
                <a:spcPts val="0"/>
              </a:spcBef>
              <a:defRPr sz="5300" b="0" i="0" spc="-150">
                <a:solidFill>
                  <a:schemeClr val="bg1"/>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0" y="2048256"/>
            <a:ext cx="7134178"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Company</a:t>
            </a:r>
            <a:endParaRPr lang="en-US" dirty="0"/>
          </a:p>
        </p:txBody>
      </p:sp>
    </p:spTree>
    <p:extLst>
      <p:ext uri="{BB962C8B-B14F-4D97-AF65-F5344CB8AC3E}">
        <p14:creationId xmlns:p14="http://schemas.microsoft.com/office/powerpoint/2010/main" val="12629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0059" y="320040"/>
            <a:ext cx="11551880" cy="6217920"/>
          </a:xfrm>
        </p:spPr>
        <p:txBody>
          <a:bodyPr/>
          <a:lstStyle/>
          <a:p>
            <a:r>
              <a:rPr lang="en-US" dirty="0"/>
              <a:t>Click icon to add picture</a:t>
            </a:r>
          </a:p>
        </p:txBody>
      </p:sp>
      <p:sp>
        <p:nvSpPr>
          <p:cNvPr id="9" name="Picture Placeholder 8"/>
          <p:cNvSpPr>
            <a:spLocks noGrp="1"/>
          </p:cNvSpPr>
          <p:nvPr>
            <p:ph type="pic" sz="quarter" idx="11"/>
          </p:nvPr>
        </p:nvSpPr>
        <p:spPr>
          <a:xfrm>
            <a:off x="10195419" y="5559552"/>
            <a:ext cx="2011886"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2944" cy="978408"/>
          </a:xfrm>
          <a:solidFill>
            <a:schemeClr val="tx2"/>
          </a:solidFill>
        </p:spPr>
        <p:txBody>
          <a:bodyPr rIns="274320" anchor="ctr" anchorCtr="0"/>
          <a:lstStyle>
            <a:lvl1pPr algn="r">
              <a:lnSpc>
                <a:spcPct val="100000"/>
              </a:lnSpc>
              <a:spcBef>
                <a:spcPts val="0"/>
              </a:spcBef>
              <a:defRPr sz="5300" b="0" i="0" spc="-150">
                <a:solidFill>
                  <a:schemeClr val="bg1"/>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0" y="2050241"/>
            <a:ext cx="6466492"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535" y="5506720"/>
            <a:ext cx="1682934" cy="676656"/>
          </a:xfrm>
        </p:spPr>
        <p:txBody>
          <a:bodyPr/>
          <a:lstStyle>
            <a:lvl1pPr marL="0" indent="0">
              <a:lnSpc>
                <a:spcPts val="1300"/>
              </a:lnSpc>
              <a:spcBef>
                <a:spcPts val="0"/>
              </a:spcBef>
              <a:buNone/>
              <a:defRPr sz="900"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3"/>
          <p:cNvSpPr>
            <a:spLocks noGrp="1"/>
          </p:cNvSpPr>
          <p:nvPr>
            <p:ph type="body" sz="quarter" idx="14" hasCustomPrompt="1"/>
          </p:nvPr>
        </p:nvSpPr>
        <p:spPr>
          <a:xfrm>
            <a:off x="0" y="3127248"/>
            <a:ext cx="5387791" cy="978408"/>
          </a:xfrm>
          <a:solidFill>
            <a:schemeClr val="tx2"/>
          </a:solidFill>
        </p:spPr>
        <p:txBody>
          <a:bodyPr rIns="274320" anchor="ctr" anchorCtr="0"/>
          <a:lstStyle>
            <a:lvl1pPr marL="0" indent="0" algn="r">
              <a:lnSpc>
                <a:spcPct val="100000"/>
              </a:lnSpc>
              <a:spcBef>
                <a:spcPts val="0"/>
              </a:spcBef>
              <a:buNone/>
              <a:defRPr sz="5300" b="0" i="0" spc="-150">
                <a:solidFill>
                  <a:srgbClr val="FFFFFF"/>
                </a:solidFill>
                <a:latin typeface="Montserrat Light"/>
                <a:cs typeface="Montserrat Light"/>
              </a:defRPr>
            </a:lvl1pPr>
          </a:lstStyle>
          <a:p>
            <a:pPr lvl="0"/>
            <a:r>
              <a:rPr lang="en-GB" dirty="0"/>
              <a:t>Add text</a:t>
            </a:r>
            <a:endParaRPr lang="en-US" dirty="0"/>
          </a:p>
        </p:txBody>
      </p:sp>
      <p:sp>
        <p:nvSpPr>
          <p:cNvPr id="13" name="Text Placeholder 12"/>
          <p:cNvSpPr>
            <a:spLocks noGrp="1"/>
          </p:cNvSpPr>
          <p:nvPr>
            <p:ph type="body" sz="quarter" idx="15"/>
          </p:nvPr>
        </p:nvSpPr>
        <p:spPr>
          <a:xfrm>
            <a:off x="2462855" y="5506721"/>
            <a:ext cx="1682934" cy="676275"/>
          </a:xfrm>
        </p:spPr>
        <p:txBody>
          <a:bodyPr/>
          <a:lstStyle>
            <a:lvl1pPr marL="0" indent="0">
              <a:lnSpc>
                <a:spcPts val="1300"/>
              </a:lnSpc>
              <a:spcBef>
                <a:spcPts val="0"/>
              </a:spcBef>
              <a:buNone/>
              <a:defRPr sz="900" b="0" i="0">
                <a:solidFill>
                  <a:schemeClr val="bg1"/>
                </a:solidFill>
                <a:latin typeface="Montserrat Medium"/>
                <a:cs typeface="Montserrat Medium"/>
              </a:defRPr>
            </a:lvl1pPr>
            <a:lvl2pPr marL="0" indent="0">
              <a:lnSpc>
                <a:spcPts val="1300"/>
              </a:lnSpc>
              <a:spcBef>
                <a:spcPts val="0"/>
              </a:spcBef>
              <a:buNone/>
              <a:defRPr sz="900" b="0" i="1">
                <a:solidFill>
                  <a:schemeClr val="bg1"/>
                </a:solidFill>
                <a:latin typeface="Montserrat Italic"/>
                <a:cs typeface="Montserrat Italic"/>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12094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Title, and 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F0F4E3-5500-460C-AB20-C7CE0A3FBAD0}"/>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10" name="Oval 9">
            <a:extLst>
              <a:ext uri="{FF2B5EF4-FFF2-40B4-BE49-F238E27FC236}">
                <a16:creationId xmlns:a16="http://schemas.microsoft.com/office/drawing/2014/main" id="{1EDFCD21-B871-4944-9E6C-ABFDA63AC6FD}"/>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1" name="Picture 10" descr="A close up of a sign&#10;&#10;Description automatically generated">
            <a:extLst>
              <a:ext uri="{FF2B5EF4-FFF2-40B4-BE49-F238E27FC236}">
                <a16:creationId xmlns:a16="http://schemas.microsoft.com/office/drawing/2014/main" id="{DEFF4D05-E958-4AB3-85C6-CEBC78E87B37}"/>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803275" y="5668343"/>
            <a:ext cx="1958432" cy="660402"/>
          </a:xfrm>
          <a:prstGeom prst="rect">
            <a:avLst/>
          </a:prstGeom>
        </p:spPr>
      </p:pic>
    </p:spTree>
    <p:extLst>
      <p:ext uri="{BB962C8B-B14F-4D97-AF65-F5344CB8AC3E}">
        <p14:creationId xmlns:p14="http://schemas.microsoft.com/office/powerpoint/2010/main" val="40518217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20059" y="320040"/>
            <a:ext cx="11551880" cy="6217920"/>
          </a:xfrm>
        </p:spPr>
        <p:txBody>
          <a:bodyPr/>
          <a:lstStyle/>
          <a:p>
            <a:r>
              <a:rPr lang="en-US" dirty="0"/>
              <a:t>Click icon to add picture</a:t>
            </a:r>
          </a:p>
        </p:txBody>
      </p:sp>
      <p:sp>
        <p:nvSpPr>
          <p:cNvPr id="9" name="Picture Placeholder 8"/>
          <p:cNvSpPr>
            <a:spLocks noGrp="1"/>
          </p:cNvSpPr>
          <p:nvPr>
            <p:ph type="pic" sz="quarter" idx="11"/>
          </p:nvPr>
        </p:nvSpPr>
        <p:spPr>
          <a:xfrm>
            <a:off x="10195419" y="5559552"/>
            <a:ext cx="2011886"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2944" cy="978408"/>
          </a:xfrm>
          <a:solidFill>
            <a:schemeClr val="tx2"/>
          </a:solidFill>
        </p:spPr>
        <p:txBody>
          <a:bodyPr rIns="274320" anchor="ctr" anchorCtr="0"/>
          <a:lstStyle>
            <a:lvl1pPr algn="r">
              <a:lnSpc>
                <a:spcPct val="100000"/>
              </a:lnSpc>
              <a:spcBef>
                <a:spcPts val="0"/>
              </a:spcBef>
              <a:defRPr sz="5300" b="0" i="0" spc="-150">
                <a:solidFill>
                  <a:schemeClr val="bg1"/>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0" y="2051241"/>
            <a:ext cx="6786615"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534" y="5506720"/>
            <a:ext cx="4992146" cy="676656"/>
          </a:xfrm>
        </p:spPr>
        <p:txBody>
          <a:bodyPr/>
          <a:lstStyle>
            <a:lvl1pPr marL="0" indent="0">
              <a:lnSpc>
                <a:spcPct val="100000"/>
              </a:lnSpc>
              <a:spcBef>
                <a:spcPts val="0"/>
              </a:spcBef>
              <a:buNone/>
              <a:defRPr sz="2200"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3"/>
          <p:cNvSpPr>
            <a:spLocks noGrp="1"/>
          </p:cNvSpPr>
          <p:nvPr>
            <p:ph type="body" sz="quarter" idx="14" hasCustomPrompt="1"/>
          </p:nvPr>
        </p:nvSpPr>
        <p:spPr>
          <a:xfrm>
            <a:off x="0" y="3129248"/>
            <a:ext cx="3182941" cy="978408"/>
          </a:xfrm>
          <a:solidFill>
            <a:schemeClr val="tx2"/>
          </a:solidFill>
        </p:spPr>
        <p:txBody>
          <a:bodyPr rIns="274320" anchor="ctr" anchorCtr="0"/>
          <a:lstStyle>
            <a:lvl1pPr marL="0" indent="0" algn="r">
              <a:lnSpc>
                <a:spcPct val="100000"/>
              </a:lnSpc>
              <a:spcBef>
                <a:spcPts val="0"/>
              </a:spcBef>
              <a:buNone/>
              <a:defRPr sz="5300" b="0" i="0" spc="-150">
                <a:solidFill>
                  <a:srgbClr val="FFFFFF"/>
                </a:solidFill>
                <a:latin typeface="Montserrat Light"/>
                <a:cs typeface="Montserrat Light"/>
              </a:defRPr>
            </a:lvl1pPr>
          </a:lstStyle>
          <a:p>
            <a:pPr lvl="0"/>
            <a:r>
              <a:rPr lang="en-GB" dirty="0"/>
              <a:t>Text</a:t>
            </a:r>
            <a:endParaRPr lang="en-US" dirty="0"/>
          </a:p>
        </p:txBody>
      </p:sp>
      <p:sp>
        <p:nvSpPr>
          <p:cNvPr id="13" name="Text Placeholder 13"/>
          <p:cNvSpPr>
            <a:spLocks noGrp="1"/>
          </p:cNvSpPr>
          <p:nvPr>
            <p:ph type="body" sz="quarter" idx="15" hasCustomPrompt="1"/>
          </p:nvPr>
        </p:nvSpPr>
        <p:spPr>
          <a:xfrm>
            <a:off x="0" y="4207256"/>
            <a:ext cx="5679903" cy="978408"/>
          </a:xfrm>
          <a:solidFill>
            <a:schemeClr val="tx2"/>
          </a:solidFill>
        </p:spPr>
        <p:txBody>
          <a:bodyPr rIns="274320" anchor="ctr" anchorCtr="0"/>
          <a:lstStyle>
            <a:lvl1pPr marL="0" indent="0" algn="r">
              <a:lnSpc>
                <a:spcPct val="100000"/>
              </a:lnSpc>
              <a:spcBef>
                <a:spcPts val="0"/>
              </a:spcBef>
              <a:buNone/>
              <a:defRPr sz="5300" b="0" i="0" spc="-150">
                <a:solidFill>
                  <a:srgbClr val="FFFFFF"/>
                </a:solidFill>
                <a:latin typeface="Montserrat Light"/>
                <a:cs typeface="Montserrat Light"/>
              </a:defRPr>
            </a:lvl1pPr>
          </a:lstStyle>
          <a:p>
            <a:pPr lvl="0"/>
            <a:r>
              <a:rPr lang="en-GB" dirty="0"/>
              <a:t>Add text</a:t>
            </a:r>
            <a:endParaRPr lang="en-US" dirty="0"/>
          </a:p>
        </p:txBody>
      </p:sp>
    </p:spTree>
    <p:extLst>
      <p:ext uri="{BB962C8B-B14F-4D97-AF65-F5344CB8AC3E}">
        <p14:creationId xmlns:p14="http://schemas.microsoft.com/office/powerpoint/2010/main" val="3535697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blue">
    <p:spTree>
      <p:nvGrpSpPr>
        <p:cNvPr id="1" name=""/>
        <p:cNvGrpSpPr/>
        <p:nvPr/>
      </p:nvGrpSpPr>
      <p:grpSpPr>
        <a:xfrm>
          <a:off x="0" y="0"/>
          <a:ext cx="0" cy="0"/>
          <a:chOff x="0" y="0"/>
          <a:chExt cx="0" cy="0"/>
        </a:xfrm>
      </p:grpSpPr>
      <p:sp>
        <p:nvSpPr>
          <p:cNvPr id="17" name="Picture Placeholder 6"/>
          <p:cNvSpPr>
            <a:spLocks noGrp="1"/>
          </p:cNvSpPr>
          <p:nvPr>
            <p:ph type="pic" sz="quarter" idx="10"/>
          </p:nvPr>
        </p:nvSpPr>
        <p:spPr>
          <a:xfrm>
            <a:off x="0" y="0"/>
            <a:ext cx="12223760" cy="6858000"/>
          </a:xfrm>
        </p:spPr>
        <p:txBody>
          <a:bodyPr/>
          <a:lstStyle/>
          <a:p>
            <a:r>
              <a:rPr lang="en-US" dirty="0"/>
              <a:t>Click icon to add picture</a:t>
            </a:r>
          </a:p>
        </p:txBody>
      </p:sp>
      <p:sp>
        <p:nvSpPr>
          <p:cNvPr id="9" name="Picture Placeholder 8"/>
          <p:cNvSpPr>
            <a:spLocks noGrp="1"/>
          </p:cNvSpPr>
          <p:nvPr>
            <p:ph type="pic" sz="quarter" idx="11"/>
          </p:nvPr>
        </p:nvSpPr>
        <p:spPr>
          <a:xfrm>
            <a:off x="10195419" y="5559552"/>
            <a:ext cx="2011886" cy="649224"/>
          </a:xfrm>
        </p:spPr>
        <p:txBody>
          <a:bodyPr/>
          <a:lstStyle/>
          <a:p>
            <a:r>
              <a:rPr lang="en-US" dirty="0"/>
              <a:t>Click icon to add picture</a:t>
            </a:r>
          </a:p>
        </p:txBody>
      </p:sp>
      <p:sp>
        <p:nvSpPr>
          <p:cNvPr id="2" name="Title 1"/>
          <p:cNvSpPr>
            <a:spLocks noGrp="1"/>
          </p:cNvSpPr>
          <p:nvPr>
            <p:ph type="ctrTitle" hasCustomPrompt="1"/>
          </p:nvPr>
        </p:nvSpPr>
        <p:spPr>
          <a:xfrm>
            <a:off x="0" y="973234"/>
            <a:ext cx="3932944" cy="978408"/>
          </a:xfrm>
          <a:solidFill>
            <a:schemeClr val="bg1"/>
          </a:solidFill>
        </p:spPr>
        <p:txBody>
          <a:bodyPr rIns="274320" anchor="ctr" anchorCtr="0"/>
          <a:lstStyle>
            <a:lvl1pPr algn="r">
              <a:lnSpc>
                <a:spcPct val="100000"/>
              </a:lnSpc>
              <a:spcBef>
                <a:spcPts val="0"/>
              </a:spcBef>
              <a:defRPr sz="5300" b="0" i="0" spc="-150">
                <a:solidFill>
                  <a:schemeClr val="tx2"/>
                </a:solidFill>
                <a:latin typeface="Montserrat Light"/>
                <a:cs typeface="Montserrat Light"/>
              </a:defRPr>
            </a:lvl1pPr>
          </a:lstStyle>
          <a:p>
            <a:r>
              <a:rPr lang="en-GB" dirty="0"/>
              <a:t>Welcome</a:t>
            </a:r>
            <a:endParaRPr lang="en-US" dirty="0"/>
          </a:p>
        </p:txBody>
      </p:sp>
      <p:sp>
        <p:nvSpPr>
          <p:cNvPr id="3" name="Subtitle 2"/>
          <p:cNvSpPr>
            <a:spLocks noGrp="1"/>
          </p:cNvSpPr>
          <p:nvPr>
            <p:ph type="subTitle" idx="1" hasCustomPrompt="1"/>
          </p:nvPr>
        </p:nvSpPr>
        <p:spPr>
          <a:xfrm>
            <a:off x="-1" y="2050241"/>
            <a:ext cx="7142289" cy="978408"/>
          </a:xfrm>
          <a:solidFill>
            <a:schemeClr val="bg1"/>
          </a:solidFill>
        </p:spPr>
        <p:txBody>
          <a:bodyPr rIns="274320" anchor="ctr" anchorCtr="0"/>
          <a:lstStyle>
            <a:lvl1pPr marL="0" indent="0" algn="r">
              <a:lnSpc>
                <a:spcPct val="100000"/>
              </a:lnSpc>
              <a:spcBef>
                <a:spcPts val="0"/>
              </a:spcBef>
              <a:buNone/>
              <a:defRPr sz="5300" b="0" i="0" spc="-150">
                <a:solidFill>
                  <a:schemeClr val="tx2"/>
                </a:solidFill>
                <a:latin typeface="Montserrat Light"/>
                <a:cs typeface="Montserrat Light"/>
              </a:defRPr>
            </a:lvl1pPr>
            <a:lvl2pPr marL="609429" indent="0" algn="ctr">
              <a:buNone/>
              <a:defRPr>
                <a:solidFill>
                  <a:schemeClr val="tx1">
                    <a:tint val="75000"/>
                  </a:schemeClr>
                </a:solidFill>
              </a:defRPr>
            </a:lvl2pPr>
            <a:lvl3pPr marL="1218859" indent="0" algn="ctr">
              <a:buNone/>
              <a:defRPr>
                <a:solidFill>
                  <a:schemeClr val="tx1">
                    <a:tint val="75000"/>
                  </a:schemeClr>
                </a:solidFill>
              </a:defRPr>
            </a:lvl3pPr>
            <a:lvl4pPr marL="1828288" indent="0" algn="ctr">
              <a:buNone/>
              <a:defRPr>
                <a:solidFill>
                  <a:schemeClr val="tx1">
                    <a:tint val="75000"/>
                  </a:schemeClr>
                </a:solidFill>
              </a:defRPr>
            </a:lvl4pPr>
            <a:lvl5pPr marL="2437717" indent="0" algn="ctr">
              <a:buNone/>
              <a:defRPr>
                <a:solidFill>
                  <a:schemeClr val="tx1">
                    <a:tint val="75000"/>
                  </a:schemeClr>
                </a:solidFill>
              </a:defRPr>
            </a:lvl5pPr>
            <a:lvl6pPr marL="3047147" indent="0" algn="ctr">
              <a:buNone/>
              <a:defRPr>
                <a:solidFill>
                  <a:schemeClr val="tx1">
                    <a:tint val="75000"/>
                  </a:schemeClr>
                </a:solidFill>
              </a:defRPr>
            </a:lvl6pPr>
            <a:lvl7pPr marL="3656576" indent="0" algn="ctr">
              <a:buNone/>
              <a:defRPr>
                <a:solidFill>
                  <a:schemeClr val="tx1">
                    <a:tint val="75000"/>
                  </a:schemeClr>
                </a:solidFill>
              </a:defRPr>
            </a:lvl7pPr>
            <a:lvl8pPr marL="4266005" indent="0" algn="ctr">
              <a:buNone/>
              <a:defRPr>
                <a:solidFill>
                  <a:schemeClr val="tx1">
                    <a:tint val="75000"/>
                  </a:schemeClr>
                </a:solidFill>
              </a:defRPr>
            </a:lvl8pPr>
            <a:lvl9pPr marL="4875434" indent="0" algn="ctr">
              <a:buNone/>
              <a:defRPr>
                <a:solidFill>
                  <a:schemeClr val="tx1">
                    <a:tint val="75000"/>
                  </a:schemeClr>
                </a:solidFill>
              </a:defRPr>
            </a:lvl9pPr>
          </a:lstStyle>
          <a:p>
            <a:r>
              <a:rPr lang="en-GB" dirty="0"/>
              <a:t>Add text</a:t>
            </a:r>
            <a:endParaRPr lang="en-US" dirty="0"/>
          </a:p>
        </p:txBody>
      </p:sp>
      <p:sp>
        <p:nvSpPr>
          <p:cNvPr id="10" name="Text Placeholder 9"/>
          <p:cNvSpPr>
            <a:spLocks noGrp="1"/>
          </p:cNvSpPr>
          <p:nvPr>
            <p:ph type="body" sz="quarter" idx="12"/>
          </p:nvPr>
        </p:nvSpPr>
        <p:spPr>
          <a:xfrm>
            <a:off x="646535" y="5506720"/>
            <a:ext cx="1682934" cy="676656"/>
          </a:xfrm>
        </p:spPr>
        <p:txBody>
          <a:bodyPr/>
          <a:lstStyle>
            <a:lvl1pPr marL="0" indent="0">
              <a:lnSpc>
                <a:spcPts val="1300"/>
              </a:lnSpc>
              <a:spcBef>
                <a:spcPts val="0"/>
              </a:spcBef>
              <a:buNone/>
              <a:defRPr sz="900"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9"/>
          <p:cNvSpPr>
            <a:spLocks noGrp="1"/>
          </p:cNvSpPr>
          <p:nvPr>
            <p:ph type="body" sz="quarter" idx="14"/>
          </p:nvPr>
        </p:nvSpPr>
        <p:spPr>
          <a:xfrm>
            <a:off x="646534" y="3414889"/>
            <a:ext cx="4992146" cy="676656"/>
          </a:xfrm>
        </p:spPr>
        <p:txBody>
          <a:bodyPr/>
          <a:lstStyle>
            <a:lvl1pPr marL="0" indent="0">
              <a:lnSpc>
                <a:spcPct val="100000"/>
              </a:lnSpc>
              <a:spcBef>
                <a:spcPts val="0"/>
              </a:spcBef>
              <a:buNone/>
              <a:defRPr sz="2200" b="0" i="0">
                <a:solidFill>
                  <a:srgbClr val="FFFFFF"/>
                </a:solidFill>
                <a:latin typeface="Montserrat Medium"/>
                <a:cs typeface="Montserrat Medium"/>
              </a:defRPr>
            </a:lvl1pPr>
            <a:lvl2pPr>
              <a:buNone/>
              <a:defRPr/>
            </a:lvl2pPr>
            <a:lvl3pPr>
              <a:buNone/>
              <a:defRPr/>
            </a:lvl3pPr>
            <a:lvl4pPr>
              <a:buNone/>
              <a:defRPr/>
            </a:lvl4pPr>
            <a:lvl5pPr>
              <a:buNone/>
              <a:defRPr/>
            </a:lvl5pPr>
          </a:lstStyle>
          <a:p>
            <a:pPr lvl="0"/>
            <a:r>
              <a:rPr lang="en-US"/>
              <a:t>Click to edit Master text styles</a:t>
            </a:r>
          </a:p>
        </p:txBody>
      </p:sp>
      <p:sp>
        <p:nvSpPr>
          <p:cNvPr id="12" name="Text Placeholder 12"/>
          <p:cNvSpPr>
            <a:spLocks noGrp="1"/>
          </p:cNvSpPr>
          <p:nvPr>
            <p:ph type="body" sz="quarter" idx="15"/>
          </p:nvPr>
        </p:nvSpPr>
        <p:spPr>
          <a:xfrm>
            <a:off x="2462855" y="5506721"/>
            <a:ext cx="1682934" cy="676275"/>
          </a:xfrm>
        </p:spPr>
        <p:txBody>
          <a:bodyPr/>
          <a:lstStyle>
            <a:lvl1pPr marL="0" indent="0">
              <a:lnSpc>
                <a:spcPts val="1300"/>
              </a:lnSpc>
              <a:spcBef>
                <a:spcPts val="0"/>
              </a:spcBef>
              <a:buNone/>
              <a:defRPr sz="900" b="0" i="0">
                <a:solidFill>
                  <a:schemeClr val="bg1"/>
                </a:solidFill>
                <a:latin typeface="Montserrat Medium"/>
                <a:cs typeface="Montserrat Medium"/>
              </a:defRPr>
            </a:lvl1pPr>
            <a:lvl2pPr marL="0" indent="0">
              <a:lnSpc>
                <a:spcPts val="1300"/>
              </a:lnSpc>
              <a:spcBef>
                <a:spcPts val="0"/>
              </a:spcBef>
              <a:buNone/>
              <a:defRPr sz="900" b="0" i="1">
                <a:solidFill>
                  <a:schemeClr val="bg1"/>
                </a:solidFill>
                <a:latin typeface="Montserrat Italic"/>
                <a:cs typeface="Montserrat Italic"/>
              </a:defRPr>
            </a:lvl2pPr>
            <a:lvl3pPr marL="0" indent="0">
              <a:buNone/>
              <a:defRPr/>
            </a:lvl3pPr>
            <a:lvl4pPr marL="0" indent="0">
              <a:buNone/>
              <a:defRPr/>
            </a:lvl4pPr>
            <a:lvl5pPr marL="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05617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3pPr>
              <a:lnSpc>
                <a:spcPts val="2400"/>
              </a:lnSpc>
              <a:defRPr/>
            </a:lvl3pPr>
            <a:lvl4pPr>
              <a:lnSpc>
                <a:spcPts val="2400"/>
              </a:lnSpc>
              <a:defRPr/>
            </a:lvl4pPr>
            <a:lvl5pPr>
              <a:lnSpc>
                <a:spcPts val="24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35397835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Larg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248" y="775584"/>
            <a:ext cx="7589908" cy="2596972"/>
          </a:xfrm>
        </p:spPr>
        <p:txBody>
          <a:bodyPr/>
          <a:lstStyle>
            <a:lvl1pPr>
              <a:lnSpc>
                <a:spcPts val="6200"/>
              </a:lnSpc>
              <a:defRPr sz="5400" b="0" i="0" spc="-270">
                <a:latin typeface="Montserrat ExtraLight"/>
                <a:cs typeface="Montserrat ExtraLight"/>
              </a:defRPr>
            </a:lvl1pPr>
          </a:lstStyle>
          <a:p>
            <a:r>
              <a:rPr lang="en-US"/>
              <a:t>Click to edit Master title style</a:t>
            </a:r>
            <a:endParaRPr lang="en-US" dirty="0"/>
          </a:p>
        </p:txBody>
      </p:sp>
      <p:sp>
        <p:nvSpPr>
          <p:cNvPr id="3" name="Content Placeholder 2"/>
          <p:cNvSpPr>
            <a:spLocks noGrp="1"/>
          </p:cNvSpPr>
          <p:nvPr>
            <p:ph idx="1"/>
          </p:nvPr>
        </p:nvSpPr>
        <p:spPr>
          <a:xfrm>
            <a:off x="640247" y="3581400"/>
            <a:ext cx="6375028" cy="2513990"/>
          </a:xfrm>
        </p:spPr>
        <p:txBody>
          <a:bodyPr/>
          <a:lstStyle>
            <a:lvl1pPr marL="0" indent="0">
              <a:buNone/>
              <a:defRPr/>
            </a:lvl1pPr>
            <a:lvl3pPr>
              <a:lnSpc>
                <a:spcPts val="2400"/>
              </a:lnSpc>
              <a:defRPr/>
            </a:lvl3pPr>
            <a:lvl4pPr>
              <a:lnSpc>
                <a:spcPts val="2400"/>
              </a:lnSpc>
              <a:defRPr/>
            </a:lvl4pPr>
            <a:lvl5pPr>
              <a:lnSpc>
                <a:spcPts val="24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18516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Chart or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0248" y="533400"/>
            <a:ext cx="5908563" cy="872594"/>
          </a:xfrm>
        </p:spPr>
        <p:txBody>
          <a:bodyPr/>
          <a:lstStyle/>
          <a:p>
            <a:r>
              <a:rPr lang="en-US"/>
              <a:t>Click to edit Master title style</a:t>
            </a:r>
            <a:endParaRPr lang="en-US" dirty="0"/>
          </a:p>
        </p:txBody>
      </p:sp>
      <p:sp>
        <p:nvSpPr>
          <p:cNvPr id="3" name="Content Placeholder 2"/>
          <p:cNvSpPr>
            <a:spLocks noGrp="1"/>
          </p:cNvSpPr>
          <p:nvPr>
            <p:ph idx="1"/>
          </p:nvPr>
        </p:nvSpPr>
        <p:spPr>
          <a:xfrm>
            <a:off x="640247" y="1606540"/>
            <a:ext cx="5908563" cy="4488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7" name="Content Placeholder 2"/>
          <p:cNvSpPr>
            <a:spLocks noGrp="1"/>
          </p:cNvSpPr>
          <p:nvPr>
            <p:ph idx="13" hasCustomPrompt="1"/>
          </p:nvPr>
        </p:nvSpPr>
        <p:spPr>
          <a:xfrm>
            <a:off x="7006129" y="329184"/>
            <a:ext cx="4865875" cy="6190488"/>
          </a:xfrm>
        </p:spPr>
        <p:txBody>
          <a:bodyPr/>
          <a:lstStyle/>
          <a:p>
            <a:pPr lvl="0"/>
            <a:r>
              <a:rPr lang="en-GB" dirty="0"/>
              <a:t>Click icon to add picture or chart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86309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Picture Placeholder 6"/>
          <p:cNvSpPr>
            <a:spLocks noGrp="1"/>
          </p:cNvSpPr>
          <p:nvPr>
            <p:ph type="pic" sz="quarter" idx="11"/>
          </p:nvPr>
        </p:nvSpPr>
        <p:spPr>
          <a:xfrm>
            <a:off x="0" y="0"/>
            <a:ext cx="12223760" cy="6858000"/>
          </a:xfrm>
        </p:spPr>
        <p:txBody>
          <a:bodyPr/>
          <a:lstStyle/>
          <a:p>
            <a:r>
              <a:rPr lang="en-US" dirty="0"/>
              <a:t>Click icon to add picture</a:t>
            </a:r>
          </a:p>
        </p:txBody>
      </p:sp>
      <p:sp>
        <p:nvSpPr>
          <p:cNvPr id="2" name="Title 1"/>
          <p:cNvSpPr>
            <a:spLocks noGrp="1"/>
          </p:cNvSpPr>
          <p:nvPr>
            <p:ph type="title" hasCustomPrompt="1"/>
          </p:nvPr>
        </p:nvSpPr>
        <p:spPr>
          <a:xfrm>
            <a:off x="0" y="2048256"/>
            <a:ext cx="5590301" cy="978408"/>
          </a:xfrm>
          <a:solidFill>
            <a:schemeClr val="bg1"/>
          </a:solidFill>
        </p:spPr>
        <p:txBody>
          <a:bodyPr rIns="274320" anchor="ctr" anchorCtr="0"/>
          <a:lstStyle>
            <a:lvl1pPr algn="r">
              <a:lnSpc>
                <a:spcPct val="100000"/>
              </a:lnSpc>
              <a:spcBef>
                <a:spcPts val="0"/>
              </a:spcBef>
              <a:defRPr sz="5300" b="0" i="0" cap="none" spc="-150">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0" y="969264"/>
            <a:ext cx="3373532" cy="978408"/>
          </a:xfrm>
          <a:solidFill>
            <a:schemeClr val="bg1"/>
          </a:solidFill>
        </p:spPr>
        <p:txBody>
          <a:bodyPr rIns="274320" anchor="ctr" anchorCtr="0"/>
          <a:lstStyle>
            <a:lvl1pPr marL="0" indent="0" algn="r">
              <a:lnSpc>
                <a:spcPct val="100000"/>
              </a:lnSpc>
              <a:spcBef>
                <a:spcPts val="0"/>
              </a:spcBef>
              <a:buNone/>
              <a:defRPr sz="5300" b="0" i="0" cap="none" spc="-150">
                <a:solidFill>
                  <a:schemeClr val="tx2"/>
                </a:solidFill>
                <a:latin typeface="Montserrat Light"/>
                <a:cs typeface="Montserrat Light"/>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No.</a:t>
            </a:r>
          </a:p>
        </p:txBody>
      </p:sp>
      <p:sp>
        <p:nvSpPr>
          <p:cNvPr id="9" name="Text Placeholder 8"/>
          <p:cNvSpPr>
            <a:spLocks noGrp="1"/>
          </p:cNvSpPr>
          <p:nvPr>
            <p:ph type="body" sz="quarter" idx="10" hasCustomPrompt="1"/>
          </p:nvPr>
        </p:nvSpPr>
        <p:spPr>
          <a:xfrm>
            <a:off x="1" y="3127248"/>
            <a:ext cx="4220443" cy="978408"/>
          </a:xfrm>
          <a:solidFill>
            <a:schemeClr val="bg1"/>
          </a:solidFill>
        </p:spPr>
        <p:txBody>
          <a:bodyPr rIns="274320" anchor="ctr" anchorCtr="0"/>
          <a:lstStyle>
            <a:lvl1pPr marL="0" indent="0" algn="r">
              <a:lnSpc>
                <a:spcPct val="100000"/>
              </a:lnSpc>
              <a:spcBef>
                <a:spcPts val="0"/>
              </a:spcBef>
              <a:buNone/>
              <a:defRPr sz="5300" b="0" i="0" spc="-150">
                <a:solidFill>
                  <a:srgbClr val="0050FF"/>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Tree>
    <p:extLst>
      <p:ext uri="{BB962C8B-B14F-4D97-AF65-F5344CB8AC3E}">
        <p14:creationId xmlns:p14="http://schemas.microsoft.com/office/powerpoint/2010/main" val="17289021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6" name="Picture Placeholder 6"/>
          <p:cNvSpPr>
            <a:spLocks noGrp="1"/>
          </p:cNvSpPr>
          <p:nvPr>
            <p:ph type="pic" sz="quarter" idx="11"/>
          </p:nvPr>
        </p:nvSpPr>
        <p:spPr>
          <a:xfrm>
            <a:off x="320059" y="320040"/>
            <a:ext cx="11551880" cy="6217920"/>
          </a:xfrm>
        </p:spPr>
        <p:txBody>
          <a:bodyPr/>
          <a:lstStyle/>
          <a:p>
            <a:r>
              <a:rPr lang="en-US" dirty="0"/>
              <a:t>Click icon to add picture</a:t>
            </a:r>
          </a:p>
        </p:txBody>
      </p:sp>
      <p:sp>
        <p:nvSpPr>
          <p:cNvPr id="2" name="Title 1"/>
          <p:cNvSpPr>
            <a:spLocks noGrp="1"/>
          </p:cNvSpPr>
          <p:nvPr>
            <p:ph type="title" hasCustomPrompt="1"/>
          </p:nvPr>
        </p:nvSpPr>
        <p:spPr>
          <a:xfrm>
            <a:off x="0" y="2048256"/>
            <a:ext cx="5590301" cy="978408"/>
          </a:xfrm>
          <a:solidFill>
            <a:schemeClr val="tx2"/>
          </a:solidFill>
        </p:spPr>
        <p:txBody>
          <a:bodyPr rIns="274320" anchor="ctr" anchorCtr="0"/>
          <a:lstStyle>
            <a:lvl1pPr algn="r">
              <a:lnSpc>
                <a:spcPct val="100000"/>
              </a:lnSpc>
              <a:spcBef>
                <a:spcPts val="0"/>
              </a:spcBef>
              <a:defRPr sz="5300" b="0" i="0" cap="none" spc="-150">
                <a:solidFill>
                  <a:schemeClr val="bg1"/>
                </a:solidFill>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0" y="969264"/>
            <a:ext cx="3373532" cy="978408"/>
          </a:xfrm>
          <a:solidFill>
            <a:schemeClr val="tx2"/>
          </a:solidFill>
        </p:spPr>
        <p:txBody>
          <a:bodyPr rIns="274320" anchor="ctr" anchorCtr="0"/>
          <a:lstStyle>
            <a:lvl1pPr marL="0" indent="0" algn="r">
              <a:lnSpc>
                <a:spcPct val="100000"/>
              </a:lnSpc>
              <a:spcBef>
                <a:spcPts val="0"/>
              </a:spcBef>
              <a:buNone/>
              <a:defRPr sz="5300" b="0" i="0" cap="none" spc="-150">
                <a:solidFill>
                  <a:schemeClr val="bg1"/>
                </a:solidFill>
                <a:latin typeface="Montserrat Light"/>
                <a:cs typeface="Montserrat Light"/>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No.</a:t>
            </a:r>
          </a:p>
        </p:txBody>
      </p:sp>
      <p:sp>
        <p:nvSpPr>
          <p:cNvPr id="9" name="Text Placeholder 8"/>
          <p:cNvSpPr>
            <a:spLocks noGrp="1"/>
          </p:cNvSpPr>
          <p:nvPr>
            <p:ph type="body" sz="quarter" idx="10" hasCustomPrompt="1"/>
          </p:nvPr>
        </p:nvSpPr>
        <p:spPr>
          <a:xfrm>
            <a:off x="1" y="3127248"/>
            <a:ext cx="4220443"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Tree>
    <p:extLst>
      <p:ext uri="{BB962C8B-B14F-4D97-AF65-F5344CB8AC3E}">
        <p14:creationId xmlns:p14="http://schemas.microsoft.com/office/powerpoint/2010/main" val="7843078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sp>
        <p:nvSpPr>
          <p:cNvPr id="10" name="Picture Placeholder 6"/>
          <p:cNvSpPr>
            <a:spLocks noGrp="1"/>
          </p:cNvSpPr>
          <p:nvPr>
            <p:ph type="pic" sz="quarter" idx="11"/>
          </p:nvPr>
        </p:nvSpPr>
        <p:spPr>
          <a:xfrm>
            <a:off x="0" y="0"/>
            <a:ext cx="12223760" cy="6858000"/>
          </a:xfrm>
        </p:spPr>
        <p:txBody>
          <a:bodyPr/>
          <a:lstStyle/>
          <a:p>
            <a:r>
              <a:rPr lang="en-US" dirty="0"/>
              <a:t>Click icon to add picture</a:t>
            </a:r>
          </a:p>
        </p:txBody>
      </p:sp>
      <p:sp>
        <p:nvSpPr>
          <p:cNvPr id="2" name="Title 1"/>
          <p:cNvSpPr>
            <a:spLocks noGrp="1"/>
          </p:cNvSpPr>
          <p:nvPr>
            <p:ph type="title" hasCustomPrompt="1"/>
          </p:nvPr>
        </p:nvSpPr>
        <p:spPr>
          <a:xfrm>
            <a:off x="0" y="2048256"/>
            <a:ext cx="4792704" cy="978408"/>
          </a:xfrm>
          <a:solidFill>
            <a:schemeClr val="bg1"/>
          </a:solidFill>
        </p:spPr>
        <p:txBody>
          <a:bodyPr rIns="274320" anchor="ctr" anchorCtr="0"/>
          <a:lstStyle>
            <a:lvl1pPr algn="r">
              <a:lnSpc>
                <a:spcPct val="100000"/>
              </a:lnSpc>
              <a:spcBef>
                <a:spcPts val="0"/>
              </a:spcBef>
              <a:defRPr sz="5300" b="0" i="0" cap="none" spc="-150">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1" y="969264"/>
            <a:ext cx="5807952" cy="978408"/>
          </a:xfrm>
          <a:solidFill>
            <a:schemeClr val="bg1"/>
          </a:solidFill>
        </p:spPr>
        <p:txBody>
          <a:bodyPr rIns="274320" anchor="ctr" anchorCtr="0"/>
          <a:lstStyle>
            <a:lvl1pPr marL="0" indent="0" algn="r">
              <a:lnSpc>
                <a:spcPct val="100000"/>
              </a:lnSpc>
              <a:spcBef>
                <a:spcPts val="0"/>
              </a:spcBef>
              <a:buNone/>
              <a:defRPr sz="5300" b="0" i="0" cap="none" spc="-150">
                <a:solidFill>
                  <a:schemeClr val="tx2"/>
                </a:solidFill>
                <a:latin typeface="Montserrat Light"/>
                <a:cs typeface="Montserrat Light"/>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No.</a:t>
            </a:r>
          </a:p>
        </p:txBody>
      </p:sp>
      <p:sp>
        <p:nvSpPr>
          <p:cNvPr id="7" name="Text Placeholder 6"/>
          <p:cNvSpPr>
            <a:spLocks noGrp="1"/>
          </p:cNvSpPr>
          <p:nvPr>
            <p:ph type="body" sz="quarter" idx="12"/>
          </p:nvPr>
        </p:nvSpPr>
        <p:spPr>
          <a:xfrm>
            <a:off x="836831" y="3593592"/>
            <a:ext cx="6365882" cy="2578608"/>
          </a:xfrm>
        </p:spPr>
        <p:txBody>
          <a:bodyPr/>
          <a:lstStyle>
            <a:lvl1pPr marL="0" indent="0">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2179633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6" name="Picture Placeholder 6"/>
          <p:cNvSpPr>
            <a:spLocks noGrp="1"/>
          </p:cNvSpPr>
          <p:nvPr>
            <p:ph type="pic" sz="quarter" idx="11"/>
          </p:nvPr>
        </p:nvSpPr>
        <p:spPr>
          <a:xfrm>
            <a:off x="320059" y="320040"/>
            <a:ext cx="11551880" cy="6217920"/>
          </a:xfrm>
        </p:spPr>
        <p:txBody>
          <a:bodyPr/>
          <a:lstStyle/>
          <a:p>
            <a:r>
              <a:rPr lang="en-US" dirty="0"/>
              <a:t>Click icon to add picture</a:t>
            </a:r>
          </a:p>
        </p:txBody>
      </p:sp>
      <p:sp>
        <p:nvSpPr>
          <p:cNvPr id="2" name="Title 1"/>
          <p:cNvSpPr>
            <a:spLocks noGrp="1"/>
          </p:cNvSpPr>
          <p:nvPr>
            <p:ph type="title" hasCustomPrompt="1"/>
          </p:nvPr>
        </p:nvSpPr>
        <p:spPr>
          <a:xfrm>
            <a:off x="0" y="2046600"/>
            <a:ext cx="5590301" cy="978408"/>
          </a:xfrm>
          <a:solidFill>
            <a:schemeClr val="tx2"/>
          </a:solidFill>
        </p:spPr>
        <p:txBody>
          <a:bodyPr rIns="274320" anchor="ctr" anchorCtr="0"/>
          <a:lstStyle>
            <a:lvl1pPr algn="r">
              <a:lnSpc>
                <a:spcPct val="100000"/>
              </a:lnSpc>
              <a:spcBef>
                <a:spcPts val="0"/>
              </a:spcBef>
              <a:defRPr sz="5300" b="0" i="0" cap="none" spc="-150">
                <a:solidFill>
                  <a:schemeClr val="bg1"/>
                </a:solidFill>
                <a:latin typeface="Montserrat Light"/>
                <a:cs typeface="Montserrat Light"/>
              </a:defRPr>
            </a:lvl1pPr>
          </a:lstStyle>
          <a:p>
            <a:r>
              <a:rPr lang="en-GB" dirty="0"/>
              <a:t>Add text</a:t>
            </a:r>
            <a:endParaRPr lang="en-US" dirty="0"/>
          </a:p>
        </p:txBody>
      </p:sp>
      <p:sp>
        <p:nvSpPr>
          <p:cNvPr id="3" name="Text Placeholder 2"/>
          <p:cNvSpPr>
            <a:spLocks noGrp="1"/>
          </p:cNvSpPr>
          <p:nvPr>
            <p:ph type="body" idx="1" hasCustomPrompt="1"/>
          </p:nvPr>
        </p:nvSpPr>
        <p:spPr>
          <a:xfrm>
            <a:off x="0" y="969264"/>
            <a:ext cx="3373532" cy="978408"/>
          </a:xfrm>
          <a:solidFill>
            <a:schemeClr val="tx2"/>
          </a:solidFill>
        </p:spPr>
        <p:txBody>
          <a:bodyPr rIns="274320" anchor="ctr" anchorCtr="0"/>
          <a:lstStyle>
            <a:lvl1pPr marL="0" indent="0" algn="r">
              <a:lnSpc>
                <a:spcPct val="100000"/>
              </a:lnSpc>
              <a:spcBef>
                <a:spcPts val="0"/>
              </a:spcBef>
              <a:buNone/>
              <a:defRPr sz="5300" b="0" i="0" cap="none" spc="-150">
                <a:solidFill>
                  <a:schemeClr val="bg1"/>
                </a:solidFill>
                <a:latin typeface="Montserrat Light"/>
                <a:cs typeface="Montserrat Light"/>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No.</a:t>
            </a:r>
          </a:p>
        </p:txBody>
      </p:sp>
      <p:sp>
        <p:nvSpPr>
          <p:cNvPr id="9" name="Text Placeholder 8"/>
          <p:cNvSpPr>
            <a:spLocks noGrp="1"/>
          </p:cNvSpPr>
          <p:nvPr>
            <p:ph type="body" sz="quarter" idx="10" hasCustomPrompt="1"/>
          </p:nvPr>
        </p:nvSpPr>
        <p:spPr>
          <a:xfrm>
            <a:off x="1" y="3123936"/>
            <a:ext cx="4216482"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
        <p:nvSpPr>
          <p:cNvPr id="7" name="Text Placeholder 8"/>
          <p:cNvSpPr>
            <a:spLocks noGrp="1"/>
          </p:cNvSpPr>
          <p:nvPr>
            <p:ph type="body" sz="quarter" idx="12" hasCustomPrompt="1"/>
          </p:nvPr>
        </p:nvSpPr>
        <p:spPr>
          <a:xfrm>
            <a:off x="1" y="4201273"/>
            <a:ext cx="5643318"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Add text</a:t>
            </a:r>
            <a:endParaRPr lang="en-US" dirty="0"/>
          </a:p>
        </p:txBody>
      </p:sp>
    </p:spTree>
    <p:extLst>
      <p:ext uri="{BB962C8B-B14F-4D97-AF65-F5344CB8AC3E}">
        <p14:creationId xmlns:p14="http://schemas.microsoft.com/office/powerpoint/2010/main" val="23906984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Who is Wipfl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Who is Wipfli?</a:t>
            </a:r>
          </a:p>
        </p:txBody>
      </p:sp>
      <p:sp>
        <p:nvSpPr>
          <p:cNvPr id="3" name="Content Placeholder 2"/>
          <p:cNvSpPr>
            <a:spLocks noGrp="1"/>
          </p:cNvSpPr>
          <p:nvPr>
            <p:ph idx="1" hasCustomPrompt="1"/>
          </p:nvPr>
        </p:nvSpPr>
        <p:spPr/>
        <p:txBody>
          <a:bodyPr/>
          <a:lstStyle>
            <a:lvl1pPr>
              <a:defRPr/>
            </a:lvl1pPr>
            <a:lvl3pPr>
              <a:lnSpc>
                <a:spcPts val="2400"/>
              </a:lnSpc>
              <a:defRPr/>
            </a:lvl3pPr>
            <a:lvl4pPr>
              <a:lnSpc>
                <a:spcPts val="2400"/>
              </a:lnSpc>
              <a:defRPr/>
            </a:lvl4pPr>
            <a:lvl5pPr>
              <a:lnSpc>
                <a:spcPts val="2400"/>
              </a:lnSpc>
              <a:defRPr/>
            </a:lvl5pPr>
          </a:lstStyle>
          <a:p>
            <a:pPr lvl="0"/>
            <a:r>
              <a:rPr lang="en-US" dirty="0"/>
              <a:t>A progressive accounting and consulting firm committed to continuous improvement and relentless in its pursuit of its own growth.</a:t>
            </a:r>
          </a:p>
          <a:p>
            <a:pPr lvl="0"/>
            <a:r>
              <a:rPr lang="en-US" dirty="0"/>
              <a:t>A market-driven organization with a go-to-market strategy based on industry-focused business units.</a:t>
            </a:r>
          </a:p>
          <a:p>
            <a:pPr lvl="0"/>
            <a:r>
              <a:rPr lang="en-US" dirty="0"/>
              <a:t>A firm that has the breadth and depth to serve large public and private companies, while staying committed to serving closely held family-owned businesses.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1289803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4CCF696-3C50-45B5-BF9E-733C5D210A50}"/>
              </a:ext>
            </a:extLst>
          </p:cNvPr>
          <p:cNvSpPr>
            <a:spLocks noGrp="1"/>
          </p:cNvSpPr>
          <p:nvPr>
            <p:ph type="sldNum" sz="quarter" idx="12"/>
          </p:nvPr>
        </p:nvSpPr>
        <p:spPr/>
        <p:txBody>
          <a:bodyPr/>
          <a:lstStyle>
            <a:lvl1pPr>
              <a:defRPr>
                <a:solidFill>
                  <a:srgbClr val="FFFFFF"/>
                </a:solidFill>
              </a:defRPr>
            </a:lvl1pPr>
          </a:lstStyle>
          <a:p>
            <a:fld id="{F470E458-E7C2-4395-B75D-476A174CEE45}" type="slidenum">
              <a:rPr lang="en-US" noProof="0" smtClean="0"/>
              <a:pPr/>
              <a:t>‹#›</a:t>
            </a:fld>
            <a:endParaRPr lang="en-US" noProof="0" dirty="0"/>
          </a:p>
        </p:txBody>
      </p:sp>
      <p:sp>
        <p:nvSpPr>
          <p:cNvPr id="11" name="Oval 10">
            <a:extLst>
              <a:ext uri="{FF2B5EF4-FFF2-40B4-BE49-F238E27FC236}">
                <a16:creationId xmlns:a16="http://schemas.microsoft.com/office/drawing/2014/main" id="{8D0DD7A6-4E62-41D2-9037-F6ADD1C3BF56}"/>
              </a:ext>
            </a:extLst>
          </p:cNvPr>
          <p:cNvSpPr/>
          <p:nvPr userDrawn="1"/>
        </p:nvSpPr>
        <p:spPr>
          <a:xfrm>
            <a:off x="11066240" y="5998544"/>
            <a:ext cx="320040" cy="320040"/>
          </a:xfrm>
          <a:prstGeom prst="ellipse">
            <a:avLst/>
          </a:prstGeom>
          <a:no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Picture 11" descr="A close up of a sign&#10;&#10;Description automatically generated">
            <a:extLst>
              <a:ext uri="{FF2B5EF4-FFF2-40B4-BE49-F238E27FC236}">
                <a16:creationId xmlns:a16="http://schemas.microsoft.com/office/drawing/2014/main" id="{049A5280-EA12-4329-A19B-467B129247A5}"/>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805720" y="5648323"/>
            <a:ext cx="1958432" cy="660402"/>
          </a:xfrm>
          <a:prstGeom prst="rect">
            <a:avLst/>
          </a:prstGeom>
        </p:spPr>
      </p:pic>
    </p:spTree>
    <p:extLst>
      <p:ext uri="{BB962C8B-B14F-4D97-AF65-F5344CB8AC3E}">
        <p14:creationId xmlns:p14="http://schemas.microsoft.com/office/powerpoint/2010/main" val="18268424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Wipfli facts at a gla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Wipfli facts at a glance</a:t>
            </a:r>
          </a:p>
        </p:txBody>
      </p:sp>
      <p:sp>
        <p:nvSpPr>
          <p:cNvPr id="3" name="Content Placeholder 2"/>
          <p:cNvSpPr>
            <a:spLocks noGrp="1"/>
          </p:cNvSpPr>
          <p:nvPr>
            <p:ph idx="1" hasCustomPrompt="1"/>
          </p:nvPr>
        </p:nvSpPr>
        <p:spPr/>
        <p:txBody>
          <a:bodyPr/>
          <a:lstStyle>
            <a:lvl1pPr>
              <a:defRPr/>
            </a:lvl1pPr>
            <a:lvl3pPr>
              <a:lnSpc>
                <a:spcPts val="2400"/>
              </a:lnSpc>
              <a:defRPr/>
            </a:lvl3pPr>
            <a:lvl4pPr>
              <a:lnSpc>
                <a:spcPts val="2400"/>
              </a:lnSpc>
              <a:defRPr/>
            </a:lvl4pPr>
            <a:lvl5pPr>
              <a:lnSpc>
                <a:spcPts val="2400"/>
              </a:lnSpc>
              <a:defRPr/>
            </a:lvl5pPr>
          </a:lstStyle>
          <a:p>
            <a:pPr lvl="0"/>
            <a:r>
              <a:rPr lang="en-US" dirty="0"/>
              <a:t>Wipfli employs over 2,000 associates.</a:t>
            </a:r>
          </a:p>
          <a:p>
            <a:pPr lvl="0"/>
            <a:r>
              <a:rPr lang="en-US" dirty="0"/>
              <a:t>The firm has approximately 250+ partners.</a:t>
            </a:r>
          </a:p>
          <a:p>
            <a:pPr lvl="0"/>
            <a:r>
              <a:rPr lang="en-US" dirty="0"/>
              <a:t>Wipfli is ranked in the top 20 among America’s 100 largest public accounting firms.</a:t>
            </a:r>
          </a:p>
          <a:p>
            <a:pPr lvl="0"/>
            <a:r>
              <a:rPr lang="en-US" dirty="0"/>
              <a:t>Wipfli is a market-driven organization focused on a commitment to go to market through industry specialization.</a:t>
            </a:r>
          </a:p>
          <a:p>
            <a:pPr lvl="0"/>
            <a:r>
              <a:rPr lang="en-US" dirty="0"/>
              <a:t>The firm serves small, medium and large closely held, privately owned businesses as well as public companies.</a:t>
            </a:r>
          </a:p>
          <a:p>
            <a:pPr lvl="0"/>
            <a:r>
              <a:rPr lang="en-US" dirty="0"/>
              <a:t>Wipfli serves more than 60,000 clients.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34604694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Wipfli's histor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Wipfli’s</a:t>
            </a:r>
            <a:r>
              <a:rPr lang="en-US" dirty="0"/>
              <a:t> history</a:t>
            </a:r>
          </a:p>
        </p:txBody>
      </p:sp>
      <p:sp>
        <p:nvSpPr>
          <p:cNvPr id="3" name="Content Placeholder 2"/>
          <p:cNvSpPr>
            <a:spLocks noGrp="1"/>
          </p:cNvSpPr>
          <p:nvPr>
            <p:ph idx="1" hasCustomPrompt="1"/>
          </p:nvPr>
        </p:nvSpPr>
        <p:spPr/>
        <p:txBody>
          <a:bodyPr/>
          <a:lstStyle>
            <a:lvl1pPr marL="0" indent="0">
              <a:buNone/>
              <a:defRPr/>
            </a:lvl1pPr>
            <a:lvl3pPr>
              <a:lnSpc>
                <a:spcPts val="2400"/>
              </a:lnSpc>
              <a:defRPr/>
            </a:lvl3pPr>
            <a:lvl4pPr>
              <a:lnSpc>
                <a:spcPts val="2400"/>
              </a:lnSpc>
              <a:defRPr/>
            </a:lvl4pPr>
            <a:lvl5pPr>
              <a:lnSpc>
                <a:spcPts val="2400"/>
              </a:lnSpc>
              <a:defRPr/>
            </a:lvl5pPr>
          </a:lstStyle>
          <a:p>
            <a:pPr lvl="0"/>
            <a:r>
              <a:rPr lang="en-US" dirty="0"/>
              <a:t>Clarence Wipfli established Clarence J. Wipfli &amp; Company in the central Wisconsin city of Wausau in 1930. Since then, we have built our success on our founding father’s belief that taking the best care of our associates, clients and communities is what differentiates us as an organization.</a:t>
            </a:r>
          </a:p>
          <a:p>
            <a:pPr lvl="0"/>
            <a:r>
              <a:rPr lang="en-US" dirty="0"/>
              <a:t>A sincere dedication to our clients contributes to our steady growth and status as a leading firm, ranking in the Top 20 firms in the United States by net revenue. Looking to the future, our deeply rooted desire to be the firm of choice in the markets we serve — and to simply be the best — will continue to inspire us and give us genuine purpose.</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37887264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ilestones and achieveme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Milestones and achievements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7" name="Picture 6" descr="A screen shot of a computer&#10;&#10;Description automatically generated">
            <a:extLst>
              <a:ext uri="{FF2B5EF4-FFF2-40B4-BE49-F238E27FC236}">
                <a16:creationId xmlns:a16="http://schemas.microsoft.com/office/drawing/2014/main" id="{B54AB62A-58AC-6146-94A2-23FB60085ABD}"/>
              </a:ext>
            </a:extLst>
          </p:cNvPr>
          <p:cNvPicPr>
            <a:picLocks noChangeAspect="1"/>
          </p:cNvPicPr>
          <p:nvPr userDrawn="1"/>
        </p:nvPicPr>
        <p:blipFill>
          <a:blip r:embed="rId2"/>
          <a:stretch>
            <a:fillRect/>
          </a:stretch>
        </p:blipFill>
        <p:spPr>
          <a:xfrm>
            <a:off x="1741940" y="1206768"/>
            <a:ext cx="8708118" cy="4616182"/>
          </a:xfrm>
          <a:prstGeom prst="rect">
            <a:avLst/>
          </a:prstGeom>
        </p:spPr>
      </p:pic>
    </p:spTree>
    <p:extLst>
      <p:ext uri="{BB962C8B-B14F-4D97-AF65-F5344CB8AC3E}">
        <p14:creationId xmlns:p14="http://schemas.microsoft.com/office/powerpoint/2010/main" val="1320135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ipfli office loca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Wipfli office locations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7" name="Picture 6">
            <a:extLst>
              <a:ext uri="{FF2B5EF4-FFF2-40B4-BE49-F238E27FC236}">
                <a16:creationId xmlns:a16="http://schemas.microsoft.com/office/drawing/2014/main" id="{B54AB62A-58AC-6146-94A2-23FB60085ABD}"/>
              </a:ext>
            </a:extLst>
          </p:cNvPr>
          <p:cNvPicPr>
            <a:picLocks noChangeAspect="1"/>
          </p:cNvPicPr>
          <p:nvPr userDrawn="1"/>
        </p:nvPicPr>
        <p:blipFill rotWithShape="1">
          <a:blip r:embed="rId2"/>
          <a:srcRect t="11060" b="19171"/>
          <a:stretch/>
        </p:blipFill>
        <p:spPr>
          <a:xfrm>
            <a:off x="1349421" y="978674"/>
            <a:ext cx="9493157" cy="5116717"/>
          </a:xfrm>
          <a:prstGeom prst="rect">
            <a:avLst/>
          </a:prstGeom>
        </p:spPr>
      </p:pic>
    </p:spTree>
    <p:extLst>
      <p:ext uri="{BB962C8B-B14F-4D97-AF65-F5344CB8AC3E}">
        <p14:creationId xmlns:p14="http://schemas.microsoft.com/office/powerpoint/2010/main" val="8262684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ipfli affilia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Wipfli affiliations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5" name="Picture 4" descr="X:\Logos\SpiderLogic\SpiderLogic.bmp">
            <a:extLst>
              <a:ext uri="{FF2B5EF4-FFF2-40B4-BE49-F238E27FC236}">
                <a16:creationId xmlns:a16="http://schemas.microsoft.com/office/drawing/2014/main" id="{BF6AB527-7E20-2242-AF19-57288B99544A}"/>
              </a:ext>
            </a:extLst>
          </p:cNvPr>
          <p:cNvPicPr/>
          <p:nvPr userDrawn="1"/>
        </p:nvPicPr>
        <p:blipFill>
          <a:blip r:embed="rId2" cstate="print"/>
          <a:srcRect/>
          <a:stretch>
            <a:fillRect/>
          </a:stretch>
        </p:blipFill>
        <p:spPr bwMode="auto">
          <a:xfrm>
            <a:off x="2075401" y="3101054"/>
            <a:ext cx="2229157" cy="875634"/>
          </a:xfrm>
          <a:prstGeom prst="rect">
            <a:avLst/>
          </a:prstGeom>
          <a:noFill/>
          <a:ln w="9525">
            <a:noFill/>
            <a:miter lim="800000"/>
            <a:headEnd/>
            <a:tailEnd/>
          </a:ln>
        </p:spPr>
      </p:pic>
      <p:pic>
        <p:nvPicPr>
          <p:cNvPr id="7" name="Picture 6">
            <a:extLst>
              <a:ext uri="{FF2B5EF4-FFF2-40B4-BE49-F238E27FC236}">
                <a16:creationId xmlns:a16="http://schemas.microsoft.com/office/drawing/2014/main" id="{9E09A85F-C313-A744-B852-13B5050181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837" y="2937961"/>
            <a:ext cx="2191320" cy="1125675"/>
          </a:xfrm>
          <a:prstGeom prst="rect">
            <a:avLst/>
          </a:prstGeom>
        </p:spPr>
      </p:pic>
      <p:pic>
        <p:nvPicPr>
          <p:cNvPr id="8" name="Picture 7">
            <a:extLst>
              <a:ext uri="{FF2B5EF4-FFF2-40B4-BE49-F238E27FC236}">
                <a16:creationId xmlns:a16="http://schemas.microsoft.com/office/drawing/2014/main" id="{21EBA939-E773-2745-ADDF-07B87567D9E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24042" y="3119135"/>
            <a:ext cx="2538649" cy="701912"/>
          </a:xfrm>
          <a:prstGeom prst="rect">
            <a:avLst/>
          </a:prstGeom>
        </p:spPr>
      </p:pic>
    </p:spTree>
    <p:extLst>
      <p:ext uri="{BB962C8B-B14F-4D97-AF65-F5344CB8AC3E}">
        <p14:creationId xmlns:p14="http://schemas.microsoft.com/office/powerpoint/2010/main" val="1223010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ipfli's leadershi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Wipfli’s</a:t>
            </a:r>
            <a:r>
              <a:rPr lang="en-US" dirty="0"/>
              <a:t> leadership</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9" name="Picture 8" descr="A screenshot of a computer screen&#10;&#10;Description automatically generated">
            <a:extLst>
              <a:ext uri="{FF2B5EF4-FFF2-40B4-BE49-F238E27FC236}">
                <a16:creationId xmlns:a16="http://schemas.microsoft.com/office/drawing/2014/main" id="{70CF720B-E1D3-7048-AACF-DDC2D67F2D4E}"/>
              </a:ext>
            </a:extLst>
          </p:cNvPr>
          <p:cNvPicPr>
            <a:picLocks noChangeAspect="1"/>
          </p:cNvPicPr>
          <p:nvPr userDrawn="1"/>
        </p:nvPicPr>
        <p:blipFill>
          <a:blip r:embed="rId2"/>
          <a:stretch>
            <a:fillRect/>
          </a:stretch>
        </p:blipFill>
        <p:spPr>
          <a:xfrm>
            <a:off x="1861000" y="990600"/>
            <a:ext cx="8469998" cy="4876800"/>
          </a:xfrm>
          <a:prstGeom prst="rect">
            <a:avLst/>
          </a:prstGeom>
        </p:spPr>
      </p:pic>
    </p:spTree>
    <p:extLst>
      <p:ext uri="{BB962C8B-B14F-4D97-AF65-F5344CB8AC3E}">
        <p14:creationId xmlns:p14="http://schemas.microsoft.com/office/powerpoint/2010/main" val="40358032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ipfli's board of directo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Wipfli’s</a:t>
            </a:r>
            <a:r>
              <a:rPr lang="en-US" dirty="0"/>
              <a:t> board of directors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9" name="Picture 8">
            <a:extLst>
              <a:ext uri="{FF2B5EF4-FFF2-40B4-BE49-F238E27FC236}">
                <a16:creationId xmlns:a16="http://schemas.microsoft.com/office/drawing/2014/main" id="{70CF720B-E1D3-7048-AACF-DDC2D67F2D4E}"/>
              </a:ext>
            </a:extLst>
          </p:cNvPr>
          <p:cNvPicPr>
            <a:picLocks noChangeAspect="1"/>
          </p:cNvPicPr>
          <p:nvPr userDrawn="1"/>
        </p:nvPicPr>
        <p:blipFill>
          <a:blip r:embed="rId2"/>
          <a:srcRect/>
          <a:stretch/>
        </p:blipFill>
        <p:spPr>
          <a:xfrm>
            <a:off x="1861000" y="2125110"/>
            <a:ext cx="8469998" cy="2607780"/>
          </a:xfrm>
          <a:prstGeom prst="rect">
            <a:avLst/>
          </a:prstGeom>
        </p:spPr>
      </p:pic>
    </p:spTree>
    <p:extLst>
      <p:ext uri="{BB962C8B-B14F-4D97-AF65-F5344CB8AC3E}">
        <p14:creationId xmlns:p14="http://schemas.microsoft.com/office/powerpoint/2010/main" val="30925211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Wipfli's leadershi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Wipfli’s</a:t>
            </a:r>
            <a:r>
              <a:rPr lang="en-US" dirty="0"/>
              <a:t> leadership</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9" name="Picture 8">
            <a:extLst>
              <a:ext uri="{FF2B5EF4-FFF2-40B4-BE49-F238E27FC236}">
                <a16:creationId xmlns:a16="http://schemas.microsoft.com/office/drawing/2014/main" id="{70CF720B-E1D3-7048-AACF-DDC2D67F2D4E}"/>
              </a:ext>
            </a:extLst>
          </p:cNvPr>
          <p:cNvPicPr>
            <a:picLocks noChangeAspect="1"/>
          </p:cNvPicPr>
          <p:nvPr userDrawn="1"/>
        </p:nvPicPr>
        <p:blipFill>
          <a:blip r:embed="rId2"/>
          <a:srcRect/>
          <a:stretch/>
        </p:blipFill>
        <p:spPr>
          <a:xfrm>
            <a:off x="223766" y="1066800"/>
            <a:ext cx="11744466" cy="4800600"/>
          </a:xfrm>
          <a:prstGeom prst="rect">
            <a:avLst/>
          </a:prstGeom>
        </p:spPr>
      </p:pic>
    </p:spTree>
    <p:extLst>
      <p:ext uri="{BB962C8B-B14F-4D97-AF65-F5344CB8AC3E}">
        <p14:creationId xmlns:p14="http://schemas.microsoft.com/office/powerpoint/2010/main" val="42045594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Wipfli's board of director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Wipfli’s</a:t>
            </a:r>
            <a:r>
              <a:rPr lang="en-US" dirty="0"/>
              <a:t> board of directors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9" name="Picture 8">
            <a:extLst>
              <a:ext uri="{FF2B5EF4-FFF2-40B4-BE49-F238E27FC236}">
                <a16:creationId xmlns:a16="http://schemas.microsoft.com/office/drawing/2014/main" id="{70CF720B-E1D3-7048-AACF-DDC2D67F2D4E}"/>
              </a:ext>
            </a:extLst>
          </p:cNvPr>
          <p:cNvPicPr>
            <a:picLocks noChangeAspect="1"/>
          </p:cNvPicPr>
          <p:nvPr userDrawn="1"/>
        </p:nvPicPr>
        <p:blipFill>
          <a:blip r:embed="rId2"/>
          <a:srcRect/>
          <a:stretch/>
        </p:blipFill>
        <p:spPr>
          <a:xfrm>
            <a:off x="1922464" y="2125110"/>
            <a:ext cx="8347070" cy="2607780"/>
          </a:xfrm>
          <a:prstGeom prst="rect">
            <a:avLst/>
          </a:prstGeom>
        </p:spPr>
      </p:pic>
    </p:spTree>
    <p:extLst>
      <p:ext uri="{BB962C8B-B14F-4D97-AF65-F5344CB8AC3E}">
        <p14:creationId xmlns:p14="http://schemas.microsoft.com/office/powerpoint/2010/main" val="40930695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Wipfli 2025">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err="1"/>
              <a:t>Wipfli’s</a:t>
            </a:r>
            <a:r>
              <a:rPr lang="en-US" dirty="0"/>
              <a:t> 2025 — Our aspirations will guide us</a:t>
            </a:r>
          </a:p>
        </p:txBody>
      </p:sp>
      <p:sp>
        <p:nvSpPr>
          <p:cNvPr id="3" name="Content Placeholder 2"/>
          <p:cNvSpPr>
            <a:spLocks noGrp="1"/>
          </p:cNvSpPr>
          <p:nvPr>
            <p:ph idx="1" hasCustomPrompt="1"/>
          </p:nvPr>
        </p:nvSpPr>
        <p:spPr>
          <a:xfrm>
            <a:off x="640247" y="2057400"/>
            <a:ext cx="5150873" cy="1822460"/>
          </a:xfrm>
        </p:spPr>
        <p:txBody>
          <a:bodyPr/>
          <a:lstStyle>
            <a:lvl1pPr marL="342900" indent="-342900">
              <a:buFont typeface="Wingdings" pitchFamily="2" charset="2"/>
              <a:buChar char="§"/>
              <a:defRPr sz="1600"/>
            </a:lvl1pPr>
            <a:lvl3pPr>
              <a:lnSpc>
                <a:spcPts val="2400"/>
              </a:lnSpc>
              <a:defRPr/>
            </a:lvl3pPr>
            <a:lvl4pPr>
              <a:lnSpc>
                <a:spcPts val="2400"/>
              </a:lnSpc>
              <a:defRPr/>
            </a:lvl4pPr>
            <a:lvl5pPr>
              <a:lnSpc>
                <a:spcPts val="2400"/>
              </a:lnSpc>
              <a:defRPr/>
            </a:lvl5pPr>
          </a:lstStyle>
          <a:p>
            <a:pPr lvl="0"/>
            <a:r>
              <a:rPr lang="en-US" dirty="0"/>
              <a:t>Value to the client is a multiple of what we charge</a:t>
            </a:r>
          </a:p>
          <a:p>
            <a:pPr lvl="0"/>
            <a:r>
              <a:rPr lang="en-US" dirty="0"/>
              <a:t>New Promoter Score of 70+</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Content Placeholder 2">
            <a:extLst>
              <a:ext uri="{FF2B5EF4-FFF2-40B4-BE49-F238E27FC236}">
                <a16:creationId xmlns:a16="http://schemas.microsoft.com/office/drawing/2014/main" id="{6F88B632-8991-394D-B032-9329051A6309}"/>
              </a:ext>
            </a:extLst>
          </p:cNvPr>
          <p:cNvSpPr>
            <a:spLocks noGrp="1"/>
          </p:cNvSpPr>
          <p:nvPr>
            <p:ph idx="13" hasCustomPrompt="1"/>
          </p:nvPr>
        </p:nvSpPr>
        <p:spPr>
          <a:xfrm>
            <a:off x="6400881" y="2057400"/>
            <a:ext cx="5150873" cy="1822460"/>
          </a:xfrm>
        </p:spPr>
        <p:txBody>
          <a:bodyPr/>
          <a:lstStyle>
            <a:lvl1pPr marL="342900" indent="-342900">
              <a:buFont typeface="Wingdings" pitchFamily="2" charset="2"/>
              <a:buChar char="§"/>
              <a:defRPr sz="1600"/>
            </a:lvl1pPr>
            <a:lvl3pPr>
              <a:lnSpc>
                <a:spcPts val="2400"/>
              </a:lnSpc>
              <a:defRPr/>
            </a:lvl3pPr>
            <a:lvl4pPr>
              <a:lnSpc>
                <a:spcPts val="2400"/>
              </a:lnSpc>
              <a:defRPr/>
            </a:lvl4pPr>
            <a:lvl5pPr>
              <a:lnSpc>
                <a:spcPts val="2400"/>
              </a:lnSpc>
              <a:defRPr/>
            </a:lvl5pPr>
          </a:lstStyle>
          <a:p>
            <a:pPr lvl="0"/>
            <a:r>
              <a:rPr lang="en-US" dirty="0"/>
              <a:t>From 10 broad industries to 25+ refined industries</a:t>
            </a:r>
          </a:p>
          <a:p>
            <a:pPr lvl="0"/>
            <a:r>
              <a:rPr lang="en-US" dirty="0"/>
              <a:t>At least 5 industries at highest maturity level</a:t>
            </a:r>
          </a:p>
        </p:txBody>
      </p:sp>
      <p:sp>
        <p:nvSpPr>
          <p:cNvPr id="8" name="Content Placeholder 2">
            <a:extLst>
              <a:ext uri="{FF2B5EF4-FFF2-40B4-BE49-F238E27FC236}">
                <a16:creationId xmlns:a16="http://schemas.microsoft.com/office/drawing/2014/main" id="{BDA5D1B7-6DB8-9A4B-9F47-FD2E72BE06CE}"/>
              </a:ext>
            </a:extLst>
          </p:cNvPr>
          <p:cNvSpPr>
            <a:spLocks noGrp="1"/>
          </p:cNvSpPr>
          <p:nvPr>
            <p:ph idx="14" hasCustomPrompt="1"/>
          </p:nvPr>
        </p:nvSpPr>
        <p:spPr>
          <a:xfrm>
            <a:off x="640247" y="3884920"/>
            <a:ext cx="5150873" cy="1822460"/>
          </a:xfrm>
        </p:spPr>
        <p:txBody>
          <a:bodyPr/>
          <a:lstStyle>
            <a:lvl1pPr marL="342900" indent="-342900">
              <a:buFont typeface="Wingdings" pitchFamily="2" charset="2"/>
              <a:buChar char="§"/>
              <a:defRPr sz="1600"/>
            </a:lvl1pPr>
            <a:lvl3pPr>
              <a:lnSpc>
                <a:spcPts val="2400"/>
              </a:lnSpc>
              <a:defRPr/>
            </a:lvl3pPr>
            <a:lvl4pPr>
              <a:lnSpc>
                <a:spcPts val="2400"/>
              </a:lnSpc>
              <a:defRPr/>
            </a:lvl4pPr>
            <a:lvl5pPr>
              <a:lnSpc>
                <a:spcPts val="2400"/>
              </a:lnSpc>
              <a:defRPr/>
            </a:lvl5pPr>
          </a:lstStyle>
          <a:p>
            <a:pPr lvl="0"/>
            <a:r>
              <a:rPr lang="en-US" dirty="0"/>
              <a:t>100% of our team members are committed to professional growth and life-long learning</a:t>
            </a:r>
          </a:p>
          <a:p>
            <a:pPr lvl="0"/>
            <a:r>
              <a:rPr lang="en-US" dirty="0"/>
              <a:t>High colleague engagement scores remain stable through transformation (5 on scale of 1-6)</a:t>
            </a:r>
          </a:p>
          <a:p>
            <a:pPr lvl="0"/>
            <a:endParaRPr lang="en-US" dirty="0"/>
          </a:p>
        </p:txBody>
      </p:sp>
      <p:sp>
        <p:nvSpPr>
          <p:cNvPr id="9" name="Content Placeholder 2">
            <a:extLst>
              <a:ext uri="{FF2B5EF4-FFF2-40B4-BE49-F238E27FC236}">
                <a16:creationId xmlns:a16="http://schemas.microsoft.com/office/drawing/2014/main" id="{7D4F72BB-1D7B-1741-BADF-AC08D5438CB8}"/>
              </a:ext>
            </a:extLst>
          </p:cNvPr>
          <p:cNvSpPr>
            <a:spLocks noGrp="1"/>
          </p:cNvSpPr>
          <p:nvPr>
            <p:ph idx="15" hasCustomPrompt="1"/>
          </p:nvPr>
        </p:nvSpPr>
        <p:spPr>
          <a:xfrm>
            <a:off x="6400881" y="3884920"/>
            <a:ext cx="5150873" cy="1822460"/>
          </a:xfrm>
        </p:spPr>
        <p:txBody>
          <a:bodyPr/>
          <a:lstStyle>
            <a:lvl1pPr marL="342900" indent="-342900">
              <a:buFont typeface="Wingdings" pitchFamily="2" charset="2"/>
              <a:buChar char="§"/>
              <a:defRPr sz="1600"/>
            </a:lvl1pPr>
            <a:lvl3pPr>
              <a:lnSpc>
                <a:spcPts val="2400"/>
              </a:lnSpc>
              <a:defRPr/>
            </a:lvl3pPr>
            <a:lvl4pPr>
              <a:lnSpc>
                <a:spcPts val="2400"/>
              </a:lnSpc>
              <a:defRPr/>
            </a:lvl4pPr>
            <a:lvl5pPr>
              <a:lnSpc>
                <a:spcPts val="2400"/>
              </a:lnSpc>
              <a:defRPr/>
            </a:lvl5pPr>
          </a:lstStyle>
          <a:p>
            <a:pPr lvl="0"/>
            <a:r>
              <a:rPr lang="en-US" dirty="0"/>
              <a:t>Top 15 nationwide by 2025</a:t>
            </a:r>
          </a:p>
          <a:p>
            <a:pPr lvl="0"/>
            <a:r>
              <a:rPr lang="en-US" dirty="0"/>
              <a:t>$750 million in revenue by 2025</a:t>
            </a:r>
          </a:p>
          <a:p>
            <a:pPr lvl="0"/>
            <a:r>
              <a:rPr lang="en-US" dirty="0"/>
              <a:t>Achieve profitability of 30-33%</a:t>
            </a:r>
          </a:p>
        </p:txBody>
      </p:sp>
      <p:sp>
        <p:nvSpPr>
          <p:cNvPr id="10" name="Content Placeholder 2">
            <a:extLst>
              <a:ext uri="{FF2B5EF4-FFF2-40B4-BE49-F238E27FC236}">
                <a16:creationId xmlns:a16="http://schemas.microsoft.com/office/drawing/2014/main" id="{DB2B2433-8281-9F41-A38F-8B05F6B07B12}"/>
              </a:ext>
            </a:extLst>
          </p:cNvPr>
          <p:cNvSpPr>
            <a:spLocks noGrp="1"/>
          </p:cNvSpPr>
          <p:nvPr>
            <p:ph idx="16" hasCustomPrompt="1"/>
          </p:nvPr>
        </p:nvSpPr>
        <p:spPr>
          <a:xfrm>
            <a:off x="640247" y="1606540"/>
            <a:ext cx="5150873" cy="450860"/>
          </a:xfrm>
        </p:spPr>
        <p:txBody>
          <a:bodyPr/>
          <a:lstStyle>
            <a:lvl1pPr marL="0" indent="0">
              <a:buFont typeface="Wingdings" pitchFamily="2" charset="2"/>
              <a:buNone/>
              <a:defRPr sz="2000">
                <a:solidFill>
                  <a:schemeClr val="tx2"/>
                </a:solidFill>
              </a:defRPr>
            </a:lvl1pPr>
            <a:lvl3pPr>
              <a:lnSpc>
                <a:spcPts val="2400"/>
              </a:lnSpc>
              <a:defRPr/>
            </a:lvl3pPr>
            <a:lvl4pPr>
              <a:lnSpc>
                <a:spcPts val="2400"/>
              </a:lnSpc>
              <a:defRPr/>
            </a:lvl4pPr>
            <a:lvl5pPr>
              <a:lnSpc>
                <a:spcPts val="2400"/>
              </a:lnSpc>
              <a:defRPr/>
            </a:lvl5pPr>
          </a:lstStyle>
          <a:p>
            <a:pPr lvl="0"/>
            <a:r>
              <a:rPr lang="en-US" dirty="0"/>
              <a:t>Client impact</a:t>
            </a:r>
          </a:p>
        </p:txBody>
      </p:sp>
      <p:sp>
        <p:nvSpPr>
          <p:cNvPr id="11" name="Content Placeholder 2">
            <a:extLst>
              <a:ext uri="{FF2B5EF4-FFF2-40B4-BE49-F238E27FC236}">
                <a16:creationId xmlns:a16="http://schemas.microsoft.com/office/drawing/2014/main" id="{3AC72462-BC98-2246-B492-BADF306B9462}"/>
              </a:ext>
            </a:extLst>
          </p:cNvPr>
          <p:cNvSpPr>
            <a:spLocks noGrp="1"/>
          </p:cNvSpPr>
          <p:nvPr>
            <p:ph idx="17" hasCustomPrompt="1"/>
          </p:nvPr>
        </p:nvSpPr>
        <p:spPr>
          <a:xfrm>
            <a:off x="6400880" y="1606540"/>
            <a:ext cx="5150873" cy="450860"/>
          </a:xfrm>
        </p:spPr>
        <p:txBody>
          <a:bodyPr/>
          <a:lstStyle>
            <a:lvl1pPr marL="0" indent="0">
              <a:buFont typeface="Wingdings" pitchFamily="2" charset="2"/>
              <a:buNone/>
              <a:defRPr sz="2000">
                <a:solidFill>
                  <a:schemeClr val="tx2"/>
                </a:solidFill>
              </a:defRPr>
            </a:lvl1pPr>
            <a:lvl3pPr>
              <a:lnSpc>
                <a:spcPts val="2400"/>
              </a:lnSpc>
              <a:defRPr/>
            </a:lvl3pPr>
            <a:lvl4pPr>
              <a:lnSpc>
                <a:spcPts val="2400"/>
              </a:lnSpc>
              <a:defRPr/>
            </a:lvl4pPr>
            <a:lvl5pPr>
              <a:lnSpc>
                <a:spcPts val="2400"/>
              </a:lnSpc>
              <a:defRPr/>
            </a:lvl5pPr>
          </a:lstStyle>
          <a:p>
            <a:pPr lvl="0"/>
            <a:r>
              <a:rPr lang="en-US" dirty="0"/>
              <a:t>Industries</a:t>
            </a:r>
          </a:p>
        </p:txBody>
      </p:sp>
      <p:sp>
        <p:nvSpPr>
          <p:cNvPr id="12" name="Content Placeholder 2">
            <a:extLst>
              <a:ext uri="{FF2B5EF4-FFF2-40B4-BE49-F238E27FC236}">
                <a16:creationId xmlns:a16="http://schemas.microsoft.com/office/drawing/2014/main" id="{E60B0708-C64E-C045-9006-E06EFF61C5E3}"/>
              </a:ext>
            </a:extLst>
          </p:cNvPr>
          <p:cNvSpPr>
            <a:spLocks noGrp="1"/>
          </p:cNvSpPr>
          <p:nvPr>
            <p:ph idx="18" hasCustomPrompt="1"/>
          </p:nvPr>
        </p:nvSpPr>
        <p:spPr>
          <a:xfrm>
            <a:off x="640247" y="3435340"/>
            <a:ext cx="5150873" cy="450860"/>
          </a:xfrm>
        </p:spPr>
        <p:txBody>
          <a:bodyPr/>
          <a:lstStyle>
            <a:lvl1pPr marL="0" indent="0">
              <a:buFont typeface="Wingdings" pitchFamily="2" charset="2"/>
              <a:buNone/>
              <a:defRPr sz="2000">
                <a:solidFill>
                  <a:schemeClr val="tx2"/>
                </a:solidFill>
              </a:defRPr>
            </a:lvl1pPr>
            <a:lvl3pPr>
              <a:lnSpc>
                <a:spcPts val="2400"/>
              </a:lnSpc>
              <a:defRPr/>
            </a:lvl3pPr>
            <a:lvl4pPr>
              <a:lnSpc>
                <a:spcPts val="2400"/>
              </a:lnSpc>
              <a:defRPr/>
            </a:lvl4pPr>
            <a:lvl5pPr>
              <a:lnSpc>
                <a:spcPts val="2400"/>
              </a:lnSpc>
              <a:defRPr/>
            </a:lvl5pPr>
          </a:lstStyle>
          <a:p>
            <a:pPr lvl="0"/>
            <a:r>
              <a:rPr lang="en-US" dirty="0"/>
              <a:t>Individual</a:t>
            </a:r>
          </a:p>
        </p:txBody>
      </p:sp>
      <p:sp>
        <p:nvSpPr>
          <p:cNvPr id="13" name="Content Placeholder 2">
            <a:extLst>
              <a:ext uri="{FF2B5EF4-FFF2-40B4-BE49-F238E27FC236}">
                <a16:creationId xmlns:a16="http://schemas.microsoft.com/office/drawing/2014/main" id="{568C039F-203F-B64E-B849-49BB041FE6C8}"/>
              </a:ext>
            </a:extLst>
          </p:cNvPr>
          <p:cNvSpPr>
            <a:spLocks noGrp="1"/>
          </p:cNvSpPr>
          <p:nvPr>
            <p:ph idx="19" hasCustomPrompt="1"/>
          </p:nvPr>
        </p:nvSpPr>
        <p:spPr>
          <a:xfrm>
            <a:off x="6400880" y="3435340"/>
            <a:ext cx="5150873" cy="450860"/>
          </a:xfrm>
        </p:spPr>
        <p:txBody>
          <a:bodyPr/>
          <a:lstStyle>
            <a:lvl1pPr marL="0" indent="0">
              <a:buFont typeface="Wingdings" pitchFamily="2" charset="2"/>
              <a:buNone/>
              <a:defRPr sz="2000">
                <a:solidFill>
                  <a:schemeClr val="tx2"/>
                </a:solidFill>
              </a:defRPr>
            </a:lvl1pPr>
            <a:lvl3pPr>
              <a:lnSpc>
                <a:spcPts val="2400"/>
              </a:lnSpc>
              <a:defRPr/>
            </a:lvl3pPr>
            <a:lvl4pPr>
              <a:lnSpc>
                <a:spcPts val="2400"/>
              </a:lnSpc>
              <a:defRPr/>
            </a:lvl4pPr>
            <a:lvl5pPr>
              <a:lnSpc>
                <a:spcPts val="2400"/>
              </a:lnSpc>
              <a:defRPr/>
            </a:lvl5pPr>
          </a:lstStyle>
          <a:p>
            <a:pPr lvl="0"/>
            <a:r>
              <a:rPr lang="en-US" dirty="0"/>
              <a:t>Firm</a:t>
            </a:r>
          </a:p>
        </p:txBody>
      </p:sp>
    </p:spTree>
    <p:extLst>
      <p:ext uri="{BB962C8B-B14F-4D97-AF65-F5344CB8AC3E}">
        <p14:creationId xmlns:p14="http://schemas.microsoft.com/office/powerpoint/2010/main" val="33901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F7FE2BF-F092-4959-8655-90D829347C26}"/>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pic>
        <p:nvPicPr>
          <p:cNvPr id="29" name="Picture 28" descr="A close up of a sign&#10;&#10;Description automatically generated">
            <a:extLst>
              <a:ext uri="{FF2B5EF4-FFF2-40B4-BE49-F238E27FC236}">
                <a16:creationId xmlns:a16="http://schemas.microsoft.com/office/drawing/2014/main" id="{C17FB37C-6EEA-41FA-AE38-C3D5A3095B16}"/>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782362" y="5645800"/>
            <a:ext cx="1958432" cy="660402"/>
          </a:xfrm>
          <a:prstGeom prst="rect">
            <a:avLst/>
          </a:prstGeom>
        </p:spPr>
      </p:pic>
    </p:spTree>
    <p:extLst>
      <p:ext uri="{BB962C8B-B14F-4D97-AF65-F5344CB8AC3E}">
        <p14:creationId xmlns:p14="http://schemas.microsoft.com/office/powerpoint/2010/main" val="24665960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Our valu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A culture of success — Our values</a:t>
            </a:r>
          </a:p>
        </p:txBody>
      </p:sp>
      <p:sp>
        <p:nvSpPr>
          <p:cNvPr id="3" name="Content Placeholder 2"/>
          <p:cNvSpPr>
            <a:spLocks noGrp="1"/>
          </p:cNvSpPr>
          <p:nvPr>
            <p:ph idx="1" hasCustomPrompt="1"/>
          </p:nvPr>
        </p:nvSpPr>
        <p:spPr>
          <a:xfrm>
            <a:off x="640247" y="2819400"/>
            <a:ext cx="8186012" cy="3275990"/>
          </a:xfrm>
        </p:spPr>
        <p:txBody>
          <a:bodyPr/>
          <a:lstStyle>
            <a:lvl1pPr>
              <a:defRPr/>
            </a:lvl1pPr>
            <a:lvl3pPr>
              <a:lnSpc>
                <a:spcPts val="2400"/>
              </a:lnSpc>
              <a:defRPr/>
            </a:lvl3pPr>
            <a:lvl4pPr>
              <a:lnSpc>
                <a:spcPts val="2400"/>
              </a:lnSpc>
              <a:defRPr/>
            </a:lvl4pPr>
            <a:lvl5pPr>
              <a:lnSpc>
                <a:spcPts val="2400"/>
              </a:lnSpc>
              <a:defRPr/>
            </a:lvl5pPr>
          </a:lstStyle>
          <a:p>
            <a:pPr lvl="0"/>
            <a:r>
              <a:rPr lang="en-US" dirty="0"/>
              <a:t>Integrity: Do the right thing every time</a:t>
            </a:r>
          </a:p>
          <a:p>
            <a:pPr lvl="0"/>
            <a:r>
              <a:rPr lang="en-US" dirty="0"/>
              <a:t>Caring: Be empathetic and compassionate</a:t>
            </a:r>
          </a:p>
          <a:p>
            <a:pPr lvl="0"/>
            <a:r>
              <a:rPr lang="en-US" dirty="0"/>
              <a:t>Excellence: Be the best in all we do</a:t>
            </a:r>
          </a:p>
          <a:p>
            <a:pPr lvl="0"/>
            <a:r>
              <a:rPr lang="en-US" dirty="0"/>
              <a:t>Teamwork: Act as one</a:t>
            </a:r>
          </a:p>
          <a:p>
            <a:pPr lvl="0"/>
            <a:r>
              <a:rPr lang="en-US" dirty="0"/>
              <a:t>Perseverance: Consistently execute and overcome challenges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Content Placeholder 2">
            <a:extLst>
              <a:ext uri="{FF2B5EF4-FFF2-40B4-BE49-F238E27FC236}">
                <a16:creationId xmlns:a16="http://schemas.microsoft.com/office/drawing/2014/main" id="{D6D9B400-7220-C741-8E19-B8E9F383A38B}"/>
              </a:ext>
            </a:extLst>
          </p:cNvPr>
          <p:cNvSpPr>
            <a:spLocks noGrp="1"/>
          </p:cNvSpPr>
          <p:nvPr>
            <p:ph idx="13" hasCustomPrompt="1"/>
          </p:nvPr>
        </p:nvSpPr>
        <p:spPr>
          <a:xfrm>
            <a:off x="640247" y="1606540"/>
            <a:ext cx="8186012" cy="1060460"/>
          </a:xfrm>
        </p:spPr>
        <p:txBody>
          <a:bodyPr/>
          <a:lstStyle>
            <a:lvl1pPr marL="0" indent="0">
              <a:buNone/>
              <a:defRPr/>
            </a:lvl1pPr>
            <a:lvl3pPr>
              <a:lnSpc>
                <a:spcPts val="2400"/>
              </a:lnSpc>
              <a:defRPr/>
            </a:lvl3pPr>
            <a:lvl4pPr>
              <a:lnSpc>
                <a:spcPts val="2400"/>
              </a:lnSpc>
              <a:defRPr/>
            </a:lvl4pPr>
            <a:lvl5pPr>
              <a:lnSpc>
                <a:spcPts val="2400"/>
              </a:lnSpc>
              <a:defRPr/>
            </a:lvl5pPr>
          </a:lstStyle>
          <a:p>
            <a:pPr lvl="0"/>
            <a:r>
              <a:rPr lang="en-US" dirty="0"/>
              <a:t>Incorporating these five values into everything you do as an associate of Wipfli enables us to truly live our mission and vision.</a:t>
            </a:r>
          </a:p>
        </p:txBody>
      </p:sp>
    </p:spTree>
    <p:extLst>
      <p:ext uri="{BB962C8B-B14F-4D97-AF65-F5344CB8AC3E}">
        <p14:creationId xmlns:p14="http://schemas.microsoft.com/office/powerpoint/2010/main" val="1338572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e Wipfli Way graphi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35A662-2946-A140-A1B2-B3F43DCE68C5}"/>
              </a:ext>
            </a:extLst>
          </p:cNvPr>
          <p:cNvPicPr>
            <a:picLocks noChangeAspect="1"/>
          </p:cNvPicPr>
          <p:nvPr userDrawn="1"/>
        </p:nvPicPr>
        <p:blipFill rotWithShape="1">
          <a:blip r:embed="rId2"/>
          <a:srcRect l="1880" t="3512" r="1564" b="2244"/>
          <a:stretch/>
        </p:blipFill>
        <p:spPr>
          <a:xfrm>
            <a:off x="227071" y="228600"/>
            <a:ext cx="11661637" cy="6400800"/>
          </a:xfrm>
          <a:prstGeom prst="rect">
            <a:avLst/>
          </a:prstGeom>
        </p:spPr>
      </p:pic>
      <p:sp>
        <p:nvSpPr>
          <p:cNvPr id="2" name="Title 1"/>
          <p:cNvSpPr>
            <a:spLocks noGrp="1"/>
          </p:cNvSpPr>
          <p:nvPr>
            <p:ph type="title" hasCustomPrompt="1"/>
          </p:nvPr>
        </p:nvSpPr>
        <p:spPr>
          <a:xfrm>
            <a:off x="1" y="2048256"/>
            <a:ext cx="4647822" cy="978408"/>
          </a:xfrm>
          <a:solidFill>
            <a:schemeClr val="tx2"/>
          </a:solidFill>
        </p:spPr>
        <p:txBody>
          <a:bodyPr rIns="274320" anchor="ctr" anchorCtr="0"/>
          <a:lstStyle>
            <a:lvl1pPr algn="r">
              <a:lnSpc>
                <a:spcPct val="100000"/>
              </a:lnSpc>
              <a:spcBef>
                <a:spcPts val="0"/>
              </a:spcBef>
              <a:defRPr sz="5300" b="0" i="0" cap="none" spc="-150">
                <a:solidFill>
                  <a:schemeClr val="bg1"/>
                </a:solidFill>
                <a:latin typeface="Montserrat Light"/>
                <a:cs typeface="Montserrat Light"/>
              </a:defRPr>
            </a:lvl1pPr>
          </a:lstStyle>
          <a:p>
            <a:r>
              <a:rPr lang="en-GB" dirty="0"/>
              <a:t>Wipfli</a:t>
            </a:r>
            <a:endParaRPr lang="en-US" dirty="0"/>
          </a:p>
        </p:txBody>
      </p:sp>
      <p:sp>
        <p:nvSpPr>
          <p:cNvPr id="3" name="Text Placeholder 2"/>
          <p:cNvSpPr>
            <a:spLocks noGrp="1"/>
          </p:cNvSpPr>
          <p:nvPr>
            <p:ph type="body" idx="1" hasCustomPrompt="1"/>
          </p:nvPr>
        </p:nvSpPr>
        <p:spPr>
          <a:xfrm>
            <a:off x="1" y="969264"/>
            <a:ext cx="2894766" cy="978408"/>
          </a:xfrm>
          <a:solidFill>
            <a:schemeClr val="tx2"/>
          </a:solidFill>
        </p:spPr>
        <p:txBody>
          <a:bodyPr rIns="274320" anchor="ctr" anchorCtr="0"/>
          <a:lstStyle>
            <a:lvl1pPr marL="0" indent="0" algn="r">
              <a:lnSpc>
                <a:spcPct val="100000"/>
              </a:lnSpc>
              <a:spcBef>
                <a:spcPts val="0"/>
              </a:spcBef>
              <a:buNone/>
              <a:defRPr sz="5300" b="0" i="0" cap="none" spc="-150">
                <a:solidFill>
                  <a:schemeClr val="bg1"/>
                </a:solidFill>
                <a:latin typeface="Montserrat Light"/>
                <a:cs typeface="Montserrat Light"/>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The</a:t>
            </a:r>
          </a:p>
        </p:txBody>
      </p:sp>
      <p:sp>
        <p:nvSpPr>
          <p:cNvPr id="9" name="Text Placeholder 8"/>
          <p:cNvSpPr>
            <a:spLocks noGrp="1"/>
          </p:cNvSpPr>
          <p:nvPr>
            <p:ph type="body" sz="quarter" idx="10" hasCustomPrompt="1"/>
          </p:nvPr>
        </p:nvSpPr>
        <p:spPr>
          <a:xfrm>
            <a:off x="2" y="3127248"/>
            <a:ext cx="3580743"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Way</a:t>
            </a:r>
            <a:endParaRPr lang="en-US" dirty="0"/>
          </a:p>
        </p:txBody>
      </p:sp>
      <p:sp>
        <p:nvSpPr>
          <p:cNvPr id="7" name="Date Placeholder 6">
            <a:extLst>
              <a:ext uri="{FF2B5EF4-FFF2-40B4-BE49-F238E27FC236}">
                <a16:creationId xmlns:a16="http://schemas.microsoft.com/office/drawing/2014/main" id="{D41A625A-1A04-E445-B497-1EF6172BDEF4}"/>
              </a:ext>
            </a:extLst>
          </p:cNvPr>
          <p:cNvSpPr>
            <a:spLocks noGrp="1"/>
          </p:cNvSpPr>
          <p:nvPr>
            <p:ph type="dt" sz="half" idx="11"/>
          </p:nvPr>
        </p:nvSpPr>
        <p:spPr/>
        <p:txBody>
          <a:bodyPr/>
          <a:lstStyle/>
          <a:p>
            <a:endParaRPr lang="en-US" dirty="0"/>
          </a:p>
        </p:txBody>
      </p:sp>
      <p:sp>
        <p:nvSpPr>
          <p:cNvPr id="8" name="Slide Number Placeholder 7">
            <a:extLst>
              <a:ext uri="{FF2B5EF4-FFF2-40B4-BE49-F238E27FC236}">
                <a16:creationId xmlns:a16="http://schemas.microsoft.com/office/drawing/2014/main" id="{F1CC2FCA-8CDA-F745-BF7E-C4D7437B4389}"/>
              </a:ext>
            </a:extLst>
          </p:cNvPr>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1300271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ipfli Way - graphic">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9" name="Title 1">
            <a:extLst>
              <a:ext uri="{FF2B5EF4-FFF2-40B4-BE49-F238E27FC236}">
                <a16:creationId xmlns:a16="http://schemas.microsoft.com/office/drawing/2014/main" id="{9FE5737F-8049-9F47-B9E7-B660E905A03A}"/>
              </a:ext>
            </a:extLst>
          </p:cNvPr>
          <p:cNvSpPr txBox="1">
            <a:spLocks/>
          </p:cNvSpPr>
          <p:nvPr userDrawn="1"/>
        </p:nvSpPr>
        <p:spPr>
          <a:xfrm>
            <a:off x="0" y="2048256"/>
            <a:ext cx="5590301" cy="978408"/>
          </a:xfrm>
          <a:prstGeom prst="rect">
            <a:avLst/>
          </a:prstGeom>
          <a:solidFill>
            <a:schemeClr val="tx2"/>
          </a:solidFill>
        </p:spPr>
        <p:txBody>
          <a:bodyPr vert="horz" lIns="0" tIns="0" rIns="274320" bIns="0" rtlCol="0" anchor="ctr" anchorCtr="0">
            <a:noAutofit/>
          </a:bodyPr>
          <a:lstStyle>
            <a:lvl1pPr algn="r" defTabSz="609429" rtl="0" eaLnBrk="1" latinLnBrk="0" hangingPunct="1">
              <a:lnSpc>
                <a:spcPct val="100000"/>
              </a:lnSpc>
              <a:spcBef>
                <a:spcPts val="0"/>
              </a:spcBef>
              <a:buNone/>
              <a:defRPr sz="5300" b="0" i="0" kern="1200" cap="none" spc="-150">
                <a:solidFill>
                  <a:schemeClr val="bg1"/>
                </a:solidFill>
                <a:latin typeface="Montserrat Light"/>
                <a:ea typeface="+mj-ea"/>
                <a:cs typeface="Montserrat Light"/>
              </a:defRPr>
            </a:lvl1pPr>
          </a:lstStyle>
          <a:p>
            <a:r>
              <a:rPr lang="en-GB" sz="5300" dirty="0"/>
              <a:t>Wipfli</a:t>
            </a:r>
            <a:endParaRPr lang="en-US" sz="5300" dirty="0"/>
          </a:p>
        </p:txBody>
      </p:sp>
      <p:sp>
        <p:nvSpPr>
          <p:cNvPr id="10" name="Text Placeholder 2">
            <a:extLst>
              <a:ext uri="{FF2B5EF4-FFF2-40B4-BE49-F238E27FC236}">
                <a16:creationId xmlns:a16="http://schemas.microsoft.com/office/drawing/2014/main" id="{1FF3FFE5-4B30-7946-BD5F-791771403104}"/>
              </a:ext>
            </a:extLst>
          </p:cNvPr>
          <p:cNvSpPr>
            <a:spLocks noGrp="1"/>
          </p:cNvSpPr>
          <p:nvPr>
            <p:ph type="body" idx="1" hasCustomPrompt="1"/>
          </p:nvPr>
        </p:nvSpPr>
        <p:spPr>
          <a:xfrm>
            <a:off x="0" y="969264"/>
            <a:ext cx="3373532" cy="978408"/>
          </a:xfrm>
          <a:solidFill>
            <a:schemeClr val="tx2"/>
          </a:solidFill>
        </p:spPr>
        <p:txBody>
          <a:bodyPr rIns="274320" anchor="ctr" anchorCtr="0"/>
          <a:lstStyle>
            <a:lvl1pPr marL="0" indent="0" algn="r">
              <a:lnSpc>
                <a:spcPct val="100000"/>
              </a:lnSpc>
              <a:spcBef>
                <a:spcPts val="0"/>
              </a:spcBef>
              <a:buNone/>
              <a:defRPr sz="5300" b="0" i="0" cap="none" spc="-150">
                <a:solidFill>
                  <a:schemeClr val="bg1"/>
                </a:solidFill>
                <a:latin typeface="Montserrat Light"/>
                <a:cs typeface="Montserrat Light"/>
              </a:defRPr>
            </a:lvl1pPr>
            <a:lvl2pPr marL="609429" indent="0">
              <a:buNone/>
              <a:defRPr sz="2400">
                <a:solidFill>
                  <a:schemeClr val="tx1">
                    <a:tint val="75000"/>
                  </a:schemeClr>
                </a:solidFill>
              </a:defRPr>
            </a:lvl2pPr>
            <a:lvl3pPr marL="1218859" indent="0">
              <a:buNone/>
              <a:defRPr sz="2200">
                <a:solidFill>
                  <a:schemeClr val="tx1">
                    <a:tint val="75000"/>
                  </a:schemeClr>
                </a:solidFill>
              </a:defRPr>
            </a:lvl3pPr>
            <a:lvl4pPr marL="1828288" indent="0">
              <a:buNone/>
              <a:defRPr sz="1800">
                <a:solidFill>
                  <a:schemeClr val="tx1">
                    <a:tint val="75000"/>
                  </a:schemeClr>
                </a:solidFill>
              </a:defRPr>
            </a:lvl4pPr>
            <a:lvl5pPr marL="2437717" indent="0">
              <a:buNone/>
              <a:defRPr sz="1800">
                <a:solidFill>
                  <a:schemeClr val="tx1">
                    <a:tint val="75000"/>
                  </a:schemeClr>
                </a:solidFill>
              </a:defRPr>
            </a:lvl5pPr>
            <a:lvl6pPr marL="3047147" indent="0">
              <a:buNone/>
              <a:defRPr sz="1800">
                <a:solidFill>
                  <a:schemeClr val="tx1">
                    <a:tint val="75000"/>
                  </a:schemeClr>
                </a:solidFill>
              </a:defRPr>
            </a:lvl6pPr>
            <a:lvl7pPr marL="3656576" indent="0">
              <a:buNone/>
              <a:defRPr sz="1800">
                <a:solidFill>
                  <a:schemeClr val="tx1">
                    <a:tint val="75000"/>
                  </a:schemeClr>
                </a:solidFill>
              </a:defRPr>
            </a:lvl7pPr>
            <a:lvl8pPr marL="4266005" indent="0">
              <a:buNone/>
              <a:defRPr sz="1800">
                <a:solidFill>
                  <a:schemeClr val="tx1">
                    <a:tint val="75000"/>
                  </a:schemeClr>
                </a:solidFill>
              </a:defRPr>
            </a:lvl8pPr>
            <a:lvl9pPr marL="4875434" indent="0">
              <a:buNone/>
              <a:defRPr sz="1800">
                <a:solidFill>
                  <a:schemeClr val="tx1">
                    <a:tint val="75000"/>
                  </a:schemeClr>
                </a:solidFill>
              </a:defRPr>
            </a:lvl9pPr>
          </a:lstStyle>
          <a:p>
            <a:pPr lvl="0"/>
            <a:r>
              <a:rPr lang="en-GB" dirty="0"/>
              <a:t>The</a:t>
            </a:r>
          </a:p>
        </p:txBody>
      </p:sp>
      <p:sp>
        <p:nvSpPr>
          <p:cNvPr id="11" name="Text Placeholder 8">
            <a:extLst>
              <a:ext uri="{FF2B5EF4-FFF2-40B4-BE49-F238E27FC236}">
                <a16:creationId xmlns:a16="http://schemas.microsoft.com/office/drawing/2014/main" id="{6D2EA2E7-A643-144A-83D0-D22D35CB81FB}"/>
              </a:ext>
            </a:extLst>
          </p:cNvPr>
          <p:cNvSpPr>
            <a:spLocks noGrp="1"/>
          </p:cNvSpPr>
          <p:nvPr>
            <p:ph type="body" sz="quarter" idx="13" hasCustomPrompt="1"/>
          </p:nvPr>
        </p:nvSpPr>
        <p:spPr>
          <a:xfrm>
            <a:off x="1" y="3127248"/>
            <a:ext cx="4220443" cy="978408"/>
          </a:xfrm>
          <a:solidFill>
            <a:schemeClr val="tx2"/>
          </a:solidFill>
        </p:spPr>
        <p:txBody>
          <a:bodyPr rIns="274320" anchor="ctr" anchorCtr="0"/>
          <a:lstStyle>
            <a:lvl1pPr marL="0" indent="0" algn="r">
              <a:lnSpc>
                <a:spcPct val="100000"/>
              </a:lnSpc>
              <a:spcBef>
                <a:spcPts val="0"/>
              </a:spcBef>
              <a:buNone/>
              <a:defRPr sz="5300" b="0" i="0" spc="-150">
                <a:solidFill>
                  <a:schemeClr val="bg1"/>
                </a:solidFill>
                <a:latin typeface="Montserrat Light"/>
                <a:cs typeface="Montserrat Light"/>
              </a:defRPr>
            </a:lvl1pPr>
            <a:lvl2pPr>
              <a:buNone/>
              <a:defRPr/>
            </a:lvl2pPr>
            <a:lvl3pPr>
              <a:buNone/>
              <a:defRPr/>
            </a:lvl3pPr>
            <a:lvl4pPr>
              <a:buNone/>
              <a:defRPr/>
            </a:lvl4pPr>
            <a:lvl5pPr>
              <a:buNone/>
              <a:defRPr/>
            </a:lvl5pPr>
          </a:lstStyle>
          <a:p>
            <a:pPr lvl="0"/>
            <a:r>
              <a:rPr lang="en-GB" dirty="0"/>
              <a:t>Way</a:t>
            </a:r>
            <a:endParaRPr lang="en-US" dirty="0"/>
          </a:p>
        </p:txBody>
      </p:sp>
    </p:spTree>
    <p:extLst>
      <p:ext uri="{BB962C8B-B14F-4D97-AF65-F5344CB8AC3E}">
        <p14:creationId xmlns:p14="http://schemas.microsoft.com/office/powerpoint/2010/main" val="9734301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Wipfli Way - guidelin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What is the Wipfli Way?</a:t>
            </a:r>
          </a:p>
        </p:txBody>
      </p:sp>
      <p:sp>
        <p:nvSpPr>
          <p:cNvPr id="3" name="Content Placeholder 2"/>
          <p:cNvSpPr>
            <a:spLocks noGrp="1"/>
          </p:cNvSpPr>
          <p:nvPr>
            <p:ph idx="1" hasCustomPrompt="1"/>
          </p:nvPr>
        </p:nvSpPr>
        <p:spPr>
          <a:xfrm>
            <a:off x="640247" y="2181746"/>
            <a:ext cx="8186012" cy="3275990"/>
          </a:xfrm>
        </p:spPr>
        <p:txBody>
          <a:bodyPr/>
          <a:lstStyle>
            <a:lvl1pPr>
              <a:defRPr/>
            </a:lvl1pPr>
            <a:lvl3pPr>
              <a:lnSpc>
                <a:spcPts val="2400"/>
              </a:lnSpc>
              <a:defRPr/>
            </a:lvl3pPr>
            <a:lvl4pPr>
              <a:lnSpc>
                <a:spcPts val="2400"/>
              </a:lnSpc>
              <a:defRPr/>
            </a:lvl4pPr>
            <a:lvl5pPr>
              <a:lnSpc>
                <a:spcPts val="2400"/>
              </a:lnSpc>
              <a:defRPr/>
            </a:lvl5pPr>
          </a:lstStyle>
          <a:p>
            <a:pPr lvl="0"/>
            <a:r>
              <a:rPr lang="en-US" dirty="0"/>
              <a:t>Treat others with respect and courtesy</a:t>
            </a:r>
          </a:p>
          <a:p>
            <a:pPr lvl="0"/>
            <a:r>
              <a:rPr lang="en-US" dirty="0"/>
              <a:t>Listen actively</a:t>
            </a:r>
          </a:p>
          <a:p>
            <a:pPr lvl="0"/>
            <a:r>
              <a:rPr lang="en-US" dirty="0"/>
              <a:t>Be open and reliable to others</a:t>
            </a:r>
          </a:p>
          <a:p>
            <a:pPr lvl="0"/>
            <a:r>
              <a:rPr lang="en-US" dirty="0"/>
              <a:t>Communicate clearly and proactively</a:t>
            </a:r>
          </a:p>
          <a:p>
            <a:pPr lvl="0"/>
            <a:r>
              <a:rPr lang="en-US" dirty="0"/>
              <a:t>Share knowledge to elevate others and secure the future</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7" name="Content Placeholder 2">
            <a:extLst>
              <a:ext uri="{FF2B5EF4-FFF2-40B4-BE49-F238E27FC236}">
                <a16:creationId xmlns:a16="http://schemas.microsoft.com/office/drawing/2014/main" id="{D6D9B400-7220-C741-8E19-B8E9F383A38B}"/>
              </a:ext>
            </a:extLst>
          </p:cNvPr>
          <p:cNvSpPr>
            <a:spLocks noGrp="1"/>
          </p:cNvSpPr>
          <p:nvPr>
            <p:ph idx="13" hasCustomPrompt="1"/>
          </p:nvPr>
        </p:nvSpPr>
        <p:spPr>
          <a:xfrm>
            <a:off x="640247" y="1606540"/>
            <a:ext cx="8186012" cy="374660"/>
          </a:xfrm>
        </p:spPr>
        <p:txBody>
          <a:bodyPr/>
          <a:lstStyle>
            <a:lvl1pPr marL="0" indent="0">
              <a:buNone/>
              <a:defRPr/>
            </a:lvl1pPr>
            <a:lvl3pPr>
              <a:lnSpc>
                <a:spcPts val="2400"/>
              </a:lnSpc>
              <a:defRPr/>
            </a:lvl3pPr>
            <a:lvl4pPr>
              <a:lnSpc>
                <a:spcPts val="2400"/>
              </a:lnSpc>
              <a:defRPr/>
            </a:lvl4pPr>
            <a:lvl5pPr>
              <a:lnSpc>
                <a:spcPts val="2400"/>
              </a:lnSpc>
              <a:defRPr/>
            </a:lvl5pPr>
          </a:lstStyle>
          <a:p>
            <a:pPr lvl="0"/>
            <a:r>
              <a:rPr lang="en-US" dirty="0"/>
              <a:t>The Wipfli Way guidelines</a:t>
            </a:r>
          </a:p>
        </p:txBody>
      </p:sp>
    </p:spTree>
    <p:extLst>
      <p:ext uri="{BB962C8B-B14F-4D97-AF65-F5344CB8AC3E}">
        <p14:creationId xmlns:p14="http://schemas.microsoft.com/office/powerpoint/2010/main" val="12942171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Communit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248" y="533400"/>
            <a:ext cx="6217950" cy="872594"/>
          </a:xfrm>
        </p:spPr>
        <p:txBody>
          <a:bodyPr/>
          <a:lstStyle/>
          <a:p>
            <a:r>
              <a:rPr lang="en-US" dirty="0"/>
              <a:t>Supporting community and associate collaboration</a:t>
            </a:r>
          </a:p>
        </p:txBody>
      </p:sp>
      <p:sp>
        <p:nvSpPr>
          <p:cNvPr id="3" name="Content Placeholder 2"/>
          <p:cNvSpPr>
            <a:spLocks noGrp="1"/>
          </p:cNvSpPr>
          <p:nvPr>
            <p:ph idx="1" hasCustomPrompt="1"/>
          </p:nvPr>
        </p:nvSpPr>
        <p:spPr>
          <a:xfrm>
            <a:off x="640247" y="1606540"/>
            <a:ext cx="6217950" cy="4488850"/>
          </a:xfrm>
        </p:spPr>
        <p:txBody>
          <a:bodyPr/>
          <a:lstStyle>
            <a:lvl1pPr>
              <a:defRPr/>
            </a:lvl1pPr>
            <a:lvl3pPr>
              <a:lnSpc>
                <a:spcPts val="2400"/>
              </a:lnSpc>
              <a:defRPr/>
            </a:lvl3pPr>
            <a:lvl4pPr>
              <a:lnSpc>
                <a:spcPts val="2400"/>
              </a:lnSpc>
              <a:defRPr/>
            </a:lvl4pPr>
            <a:lvl5pPr>
              <a:lnSpc>
                <a:spcPts val="2400"/>
              </a:lnSpc>
              <a:defRPr/>
            </a:lvl5pPr>
          </a:lstStyle>
          <a:p>
            <a:pPr lvl="0"/>
            <a:r>
              <a:rPr lang="en-US" dirty="0"/>
              <a:t>In 2005, Wipfli established Community Day.</a:t>
            </a:r>
          </a:p>
          <a:p>
            <a:pPr lvl="0"/>
            <a:r>
              <a:rPr lang="en-US" dirty="0"/>
              <a:t>In 13 years, we’ve provided hundreds of organizations with approximately 43,000 hours of volunteer time to help organizations achieve their goals.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7" name="Picture 6">
            <a:extLst>
              <a:ext uri="{FF2B5EF4-FFF2-40B4-BE49-F238E27FC236}">
                <a16:creationId xmlns:a16="http://schemas.microsoft.com/office/drawing/2014/main" id="{6C40D277-8CAD-F04B-AA5C-43FB5890E9C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298" r="16891"/>
          <a:stretch/>
        </p:blipFill>
        <p:spPr>
          <a:xfrm>
            <a:off x="7315517" y="304800"/>
            <a:ext cx="4573191" cy="5638800"/>
          </a:xfrm>
          <a:prstGeom prst="rect">
            <a:avLst/>
          </a:prstGeom>
        </p:spPr>
      </p:pic>
    </p:spTree>
    <p:extLst>
      <p:ext uri="{BB962C8B-B14F-4D97-AF65-F5344CB8AC3E}">
        <p14:creationId xmlns:p14="http://schemas.microsoft.com/office/powerpoint/2010/main" val="1218236232"/>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Awards and recogni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248" y="533400"/>
            <a:ext cx="6217950" cy="872594"/>
          </a:xfrm>
        </p:spPr>
        <p:txBody>
          <a:bodyPr/>
          <a:lstStyle/>
          <a:p>
            <a:r>
              <a:rPr lang="en-US" dirty="0"/>
              <a:t>Awards and recognitions</a:t>
            </a:r>
          </a:p>
        </p:txBody>
      </p:sp>
      <p:sp>
        <p:nvSpPr>
          <p:cNvPr id="3" name="Content Placeholder 2"/>
          <p:cNvSpPr>
            <a:spLocks noGrp="1"/>
          </p:cNvSpPr>
          <p:nvPr>
            <p:ph idx="1" hasCustomPrompt="1"/>
          </p:nvPr>
        </p:nvSpPr>
        <p:spPr>
          <a:xfrm>
            <a:off x="640247" y="1606540"/>
            <a:ext cx="6217950" cy="4488850"/>
          </a:xfrm>
        </p:spPr>
        <p:txBody>
          <a:bodyPr/>
          <a:lstStyle>
            <a:lvl1pPr marL="0" indent="0">
              <a:buNone/>
              <a:defRPr/>
            </a:lvl1pPr>
            <a:lvl3pPr>
              <a:lnSpc>
                <a:spcPts val="2400"/>
              </a:lnSpc>
              <a:defRPr/>
            </a:lvl3pPr>
            <a:lvl4pPr>
              <a:lnSpc>
                <a:spcPts val="2400"/>
              </a:lnSpc>
              <a:defRPr/>
            </a:lvl4pPr>
            <a:lvl5pPr>
              <a:lnSpc>
                <a:spcPts val="2400"/>
              </a:lnSpc>
              <a:defRPr/>
            </a:lvl5pPr>
          </a:lstStyle>
          <a:p>
            <a:pPr lvl="0"/>
            <a:r>
              <a:rPr lang="en-US" dirty="0"/>
              <a:t>It’s not difficult to tell our story with pride and defend our record of success. We are even more thrilled when we are praised by our industry and the greater community for a variety of achievements. We’re honored to have received many distinguished awards, including the following.</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8" name="Picture 7" descr="TMW_logo300RGB">
            <a:extLst>
              <a:ext uri="{FF2B5EF4-FFF2-40B4-BE49-F238E27FC236}">
                <a16:creationId xmlns:a16="http://schemas.microsoft.com/office/drawing/2014/main" id="{4570CC4F-94F0-4E44-8593-7D0E044D4D62}"/>
              </a:ext>
            </a:extLst>
          </p:cNvPr>
          <p:cNvPicPr/>
          <p:nvPr userDrawn="1"/>
        </p:nvPicPr>
        <p:blipFill>
          <a:blip r:embed="rId2" cstate="print"/>
          <a:srcRect/>
          <a:stretch>
            <a:fillRect/>
          </a:stretch>
        </p:blipFill>
        <p:spPr bwMode="auto">
          <a:xfrm>
            <a:off x="7176726" y="1904201"/>
            <a:ext cx="1114080" cy="1113790"/>
          </a:xfrm>
          <a:prstGeom prst="rect">
            <a:avLst/>
          </a:prstGeom>
          <a:noFill/>
          <a:ln w="9525">
            <a:noFill/>
            <a:miter lim="800000"/>
            <a:headEnd/>
            <a:tailEnd/>
          </a:ln>
        </p:spPr>
      </p:pic>
      <p:pic>
        <p:nvPicPr>
          <p:cNvPr id="9" name="Picture 8" descr="http://promo.sourcemedia.com/promoart/d13605_TOPAUMAds/AUMlogo.gif">
            <a:extLst>
              <a:ext uri="{FF2B5EF4-FFF2-40B4-BE49-F238E27FC236}">
                <a16:creationId xmlns:a16="http://schemas.microsoft.com/office/drawing/2014/main" id="{65A43225-9D63-094E-B7B6-1B39BBA80517}"/>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88243" y="4062820"/>
            <a:ext cx="1557426" cy="983615"/>
          </a:xfrm>
          <a:prstGeom prst="rect">
            <a:avLst/>
          </a:prstGeom>
          <a:noFill/>
          <a:ln>
            <a:noFill/>
          </a:ln>
        </p:spPr>
      </p:pic>
      <p:pic>
        <p:nvPicPr>
          <p:cNvPr id="10" name="Picture 9" descr="http://us.dynamics.hitachi-solutions.com/wp-content/uploads/2012/11/presidents-club-2012-news1.jpg">
            <a:extLst>
              <a:ext uri="{FF2B5EF4-FFF2-40B4-BE49-F238E27FC236}">
                <a16:creationId xmlns:a16="http://schemas.microsoft.com/office/drawing/2014/main" id="{4E08590C-3D23-484D-9DF9-63A7C995CE0D}"/>
              </a:ext>
            </a:extLst>
          </p:cNvPr>
          <p:cNvPicPr/>
          <p:nvPr userDrawn="1"/>
        </p:nvPicPr>
        <p:blipFill rotWithShape="1">
          <a:blip r:embed="rId4" cstate="print">
            <a:extLst>
              <a:ext uri="{28A0092B-C50C-407E-A947-70E740481C1C}">
                <a14:useLocalDpi xmlns:a14="http://schemas.microsoft.com/office/drawing/2010/main" val="0"/>
              </a:ext>
            </a:extLst>
          </a:blip>
          <a:srcRect t="40000"/>
          <a:stretch/>
        </p:blipFill>
        <p:spPr bwMode="auto">
          <a:xfrm>
            <a:off x="8834368" y="3337648"/>
            <a:ext cx="2268811" cy="531495"/>
          </a:xfrm>
          <a:prstGeom prst="rect">
            <a:avLst/>
          </a:prstGeom>
          <a:noFill/>
          <a:ln>
            <a:noFill/>
          </a:ln>
          <a:extLst>
            <a:ext uri="{53640926-AAD7-44D8-BBD7-CCE9431645EC}">
              <a14:shadowObscured xmlns:a14="http://schemas.microsoft.com/office/drawing/2010/main"/>
            </a:ext>
          </a:extLst>
        </p:spPr>
      </p:pic>
      <p:grpSp>
        <p:nvGrpSpPr>
          <p:cNvPr id="11" name="Group 10">
            <a:extLst>
              <a:ext uri="{FF2B5EF4-FFF2-40B4-BE49-F238E27FC236}">
                <a16:creationId xmlns:a16="http://schemas.microsoft.com/office/drawing/2014/main" id="{328D41D3-A149-5245-9D8D-9070E12DF7BA}"/>
              </a:ext>
            </a:extLst>
          </p:cNvPr>
          <p:cNvGrpSpPr/>
          <p:nvPr userDrawn="1"/>
        </p:nvGrpSpPr>
        <p:grpSpPr>
          <a:xfrm>
            <a:off x="7315517" y="575226"/>
            <a:ext cx="1519316" cy="1065530"/>
            <a:chOff x="-5286" y="11727"/>
            <a:chExt cx="1170895" cy="751948"/>
          </a:xfrm>
        </p:grpSpPr>
        <p:pic>
          <p:nvPicPr>
            <p:cNvPr id="12" name="Picture 11" descr="AccountingToday_BestAcctFirmstoWork08r">
              <a:extLst>
                <a:ext uri="{FF2B5EF4-FFF2-40B4-BE49-F238E27FC236}">
                  <a16:creationId xmlns:a16="http://schemas.microsoft.com/office/drawing/2014/main" id="{2AD7958B-FAFF-124F-90A5-DA14FB41DD02}"/>
                </a:ext>
              </a:extLst>
            </p:cNvPr>
            <p:cNvPicPr>
              <a:picLocks noChangeAspect="1"/>
            </p:cNvPicPr>
            <p:nvPr/>
          </p:nvPicPr>
          <p:blipFill>
            <a:blip r:embed="rId5" cstate="print"/>
            <a:srcRect/>
            <a:stretch>
              <a:fillRect/>
            </a:stretch>
          </p:blipFill>
          <p:spPr bwMode="auto">
            <a:xfrm>
              <a:off x="-5286" y="11727"/>
              <a:ext cx="1075174" cy="713433"/>
            </a:xfrm>
            <a:prstGeom prst="rect">
              <a:avLst/>
            </a:prstGeom>
            <a:noFill/>
            <a:ln w="9525">
              <a:noFill/>
              <a:miter lim="800000"/>
              <a:headEnd/>
              <a:tailEnd/>
            </a:ln>
          </p:spPr>
        </p:pic>
        <p:sp>
          <p:nvSpPr>
            <p:cNvPr id="13" name="Rectangle 12">
              <a:extLst>
                <a:ext uri="{FF2B5EF4-FFF2-40B4-BE49-F238E27FC236}">
                  <a16:creationId xmlns:a16="http://schemas.microsoft.com/office/drawing/2014/main" id="{B1B8C357-D77F-454B-8208-EA04267B5412}"/>
                </a:ext>
              </a:extLst>
            </p:cNvPr>
            <p:cNvSpPr/>
            <p:nvPr/>
          </p:nvSpPr>
          <p:spPr>
            <a:xfrm>
              <a:off x="783772" y="411983"/>
              <a:ext cx="381837" cy="3516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grpSp>
      <p:grpSp>
        <p:nvGrpSpPr>
          <p:cNvPr id="14" name="Group 13">
            <a:extLst>
              <a:ext uri="{FF2B5EF4-FFF2-40B4-BE49-F238E27FC236}">
                <a16:creationId xmlns:a16="http://schemas.microsoft.com/office/drawing/2014/main" id="{077DB2F7-66C3-7840-BD0A-62484498216E}"/>
              </a:ext>
            </a:extLst>
          </p:cNvPr>
          <p:cNvGrpSpPr/>
          <p:nvPr userDrawn="1"/>
        </p:nvGrpSpPr>
        <p:grpSpPr>
          <a:xfrm>
            <a:off x="9923002" y="2052473"/>
            <a:ext cx="1845791" cy="961390"/>
            <a:chOff x="0" y="0"/>
            <a:chExt cx="1746607" cy="806521"/>
          </a:xfrm>
        </p:grpSpPr>
        <p:pic>
          <p:nvPicPr>
            <p:cNvPr id="15" name="Picture 14" descr="C:\Users\ackermc\AppData\Local\Microsoft\Windows\Temporary Internet Files\Content.Word\BPTW2013_logo_blue.jpg">
              <a:extLst>
                <a:ext uri="{FF2B5EF4-FFF2-40B4-BE49-F238E27FC236}">
                  <a16:creationId xmlns:a16="http://schemas.microsoft.com/office/drawing/2014/main" id="{D53AC62E-A8DA-1C4C-98F9-E9B1C1B1B4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46607" cy="806521"/>
            </a:xfrm>
            <a:prstGeom prst="rect">
              <a:avLst/>
            </a:prstGeom>
            <a:noFill/>
            <a:ln>
              <a:noFill/>
            </a:ln>
          </p:spPr>
        </p:pic>
        <p:grpSp>
          <p:nvGrpSpPr>
            <p:cNvPr id="16" name="Group 15">
              <a:extLst>
                <a:ext uri="{FF2B5EF4-FFF2-40B4-BE49-F238E27FC236}">
                  <a16:creationId xmlns:a16="http://schemas.microsoft.com/office/drawing/2014/main" id="{065F9989-E176-C942-8380-EFF1F236E01F}"/>
                </a:ext>
              </a:extLst>
            </p:cNvPr>
            <p:cNvGrpSpPr/>
            <p:nvPr/>
          </p:nvGrpSpPr>
          <p:grpSpPr>
            <a:xfrm>
              <a:off x="549668" y="354458"/>
              <a:ext cx="246380" cy="227330"/>
              <a:chOff x="0" y="0"/>
              <a:chExt cx="246380" cy="227330"/>
            </a:xfrm>
          </p:grpSpPr>
          <p:sp>
            <p:nvSpPr>
              <p:cNvPr id="17" name="Oval 16">
                <a:extLst>
                  <a:ext uri="{FF2B5EF4-FFF2-40B4-BE49-F238E27FC236}">
                    <a16:creationId xmlns:a16="http://schemas.microsoft.com/office/drawing/2014/main" id="{3F432A01-49F9-8045-812C-91CDC6CCADFA}"/>
                  </a:ext>
                </a:extLst>
              </p:cNvPr>
              <p:cNvSpPr/>
              <p:nvPr/>
            </p:nvSpPr>
            <p:spPr>
              <a:xfrm>
                <a:off x="0" y="0"/>
                <a:ext cx="246380" cy="227330"/>
              </a:xfrm>
              <a:prstGeom prst="ellipse">
                <a:avLst/>
              </a:prstGeom>
              <a:solidFill>
                <a:srgbClr val="0070C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sp>
            <p:nvSpPr>
              <p:cNvPr id="18" name="5-Point Star 17">
                <a:extLst>
                  <a:ext uri="{FF2B5EF4-FFF2-40B4-BE49-F238E27FC236}">
                    <a16:creationId xmlns:a16="http://schemas.microsoft.com/office/drawing/2014/main" id="{C7C5FBAE-39D7-F249-9955-0F1B733DBA62}"/>
                  </a:ext>
                </a:extLst>
              </p:cNvPr>
              <p:cNvSpPr/>
              <p:nvPr/>
            </p:nvSpPr>
            <p:spPr>
              <a:xfrm rot="20668034">
                <a:off x="71919" y="56507"/>
                <a:ext cx="116444" cy="94365"/>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dirty="0"/>
              </a:p>
            </p:txBody>
          </p:sp>
        </p:grpSp>
      </p:grpSp>
      <p:grpSp>
        <p:nvGrpSpPr>
          <p:cNvPr id="19" name="Group 18">
            <a:extLst>
              <a:ext uri="{FF2B5EF4-FFF2-40B4-BE49-F238E27FC236}">
                <a16:creationId xmlns:a16="http://schemas.microsoft.com/office/drawing/2014/main" id="{FC5AC20D-337D-8F4C-BC51-62C5EA2AF81E}"/>
              </a:ext>
            </a:extLst>
          </p:cNvPr>
          <p:cNvGrpSpPr/>
          <p:nvPr userDrawn="1"/>
        </p:nvGrpSpPr>
        <p:grpSpPr>
          <a:xfrm>
            <a:off x="10929688" y="415857"/>
            <a:ext cx="864460" cy="1329690"/>
            <a:chOff x="0" y="0"/>
            <a:chExt cx="618134" cy="1049731"/>
          </a:xfrm>
        </p:grpSpPr>
        <p:pic>
          <p:nvPicPr>
            <p:cNvPr id="20" name="Picture 19" descr="C:\Users\ackermc\AppData\Local\Temp\wz99fe\TWP_Top100_Minneapolis_2012_email.jpg">
              <a:extLst>
                <a:ext uri="{FF2B5EF4-FFF2-40B4-BE49-F238E27FC236}">
                  <a16:creationId xmlns:a16="http://schemas.microsoft.com/office/drawing/2014/main" id="{57693F88-14E2-4240-B642-EEBD561A5AC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618134" cy="1049731"/>
            </a:xfrm>
            <a:prstGeom prst="rect">
              <a:avLst/>
            </a:prstGeom>
            <a:noFill/>
            <a:ln>
              <a:noFill/>
            </a:ln>
          </p:spPr>
        </p:pic>
        <p:pic>
          <p:nvPicPr>
            <p:cNvPr id="21" name="Picture 20">
              <a:extLst>
                <a:ext uri="{FF2B5EF4-FFF2-40B4-BE49-F238E27FC236}">
                  <a16:creationId xmlns:a16="http://schemas.microsoft.com/office/drawing/2014/main" id="{96B76D84-EB5B-644E-90B9-E37D6AFC24B0}"/>
                </a:ext>
              </a:extLst>
            </p:cNvPr>
            <p:cNvPicPr>
              <a:picLocks noChangeAspect="1"/>
            </p:cNvPicPr>
            <p:nvPr/>
          </p:nvPicPr>
          <p:blipFill rotWithShape="1">
            <a:blip r:embed="rId8">
              <a:extLst>
                <a:ext uri="{28A0092B-C50C-407E-A947-70E740481C1C}">
                  <a14:useLocalDpi xmlns:a14="http://schemas.microsoft.com/office/drawing/2010/main" val="0"/>
                </a:ext>
              </a:extLst>
            </a:blip>
            <a:srcRect t="37380" b="14084"/>
            <a:stretch/>
          </p:blipFill>
          <p:spPr bwMode="auto">
            <a:xfrm>
              <a:off x="128016" y="621792"/>
              <a:ext cx="332841" cy="91440"/>
            </a:xfrm>
            <a:prstGeom prst="rect">
              <a:avLst/>
            </a:prstGeom>
            <a:ln>
              <a:noFill/>
            </a:ln>
            <a:extLst>
              <a:ext uri="{53640926-AAD7-44D8-BBD7-CCE9431645EC}">
                <a14:shadowObscured xmlns:a14="http://schemas.microsoft.com/office/drawing/2010/main"/>
              </a:ext>
            </a:extLst>
          </p:spPr>
        </p:pic>
      </p:grpSp>
      <p:pic>
        <p:nvPicPr>
          <p:cNvPr id="22" name="Picture 21" descr="https://www.unitedwaytwincities.org/_asset/yj2wbj/callout/UW_BestofBlock_000.png">
            <a:extLst>
              <a:ext uri="{FF2B5EF4-FFF2-40B4-BE49-F238E27FC236}">
                <a16:creationId xmlns:a16="http://schemas.microsoft.com/office/drawing/2014/main" id="{DCA21013-E3B1-444D-B26D-A636F8E7CFA9}"/>
              </a:ext>
            </a:extLst>
          </p:cNvPr>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9010793" y="725086"/>
            <a:ext cx="1566953" cy="930910"/>
          </a:xfrm>
          <a:prstGeom prst="rect">
            <a:avLst/>
          </a:prstGeom>
          <a:noFill/>
          <a:ln>
            <a:noFill/>
          </a:ln>
        </p:spPr>
      </p:pic>
      <p:pic>
        <p:nvPicPr>
          <p:cNvPr id="23" name="Picture 22">
            <a:extLst>
              <a:ext uri="{FF2B5EF4-FFF2-40B4-BE49-F238E27FC236}">
                <a16:creationId xmlns:a16="http://schemas.microsoft.com/office/drawing/2014/main" id="{DF7C9B63-96F2-D04C-A7A0-0D58094A504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081673" y="3124807"/>
            <a:ext cx="1529218" cy="1548547"/>
          </a:xfrm>
          <a:prstGeom prst="rect">
            <a:avLst/>
          </a:prstGeom>
        </p:spPr>
      </p:pic>
      <p:pic>
        <p:nvPicPr>
          <p:cNvPr id="24" name="Picture 23">
            <a:extLst>
              <a:ext uri="{FF2B5EF4-FFF2-40B4-BE49-F238E27FC236}">
                <a16:creationId xmlns:a16="http://schemas.microsoft.com/office/drawing/2014/main" id="{0C974641-20F6-8B4E-98D7-026812B3245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465939" y="2049543"/>
            <a:ext cx="1225255" cy="909378"/>
          </a:xfrm>
          <a:prstGeom prst="rect">
            <a:avLst/>
          </a:prstGeom>
        </p:spPr>
      </p:pic>
    </p:spTree>
    <p:extLst>
      <p:ext uri="{BB962C8B-B14F-4D97-AF65-F5344CB8AC3E}">
        <p14:creationId xmlns:p14="http://schemas.microsoft.com/office/powerpoint/2010/main" val="2336582773"/>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ipfli toda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248" y="533400"/>
            <a:ext cx="8504546" cy="872594"/>
          </a:xfrm>
        </p:spPr>
        <p:txBody>
          <a:bodyPr/>
          <a:lstStyle/>
          <a:p>
            <a:r>
              <a:rPr lang="en-US" dirty="0"/>
              <a:t>Wipfli today — Collaborative support to clients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grpSp>
        <p:nvGrpSpPr>
          <p:cNvPr id="59" name="Group 58">
            <a:extLst>
              <a:ext uri="{FF2B5EF4-FFF2-40B4-BE49-F238E27FC236}">
                <a16:creationId xmlns:a16="http://schemas.microsoft.com/office/drawing/2014/main" id="{36A71093-FAF7-164B-90C7-F24C4549469C}"/>
              </a:ext>
            </a:extLst>
          </p:cNvPr>
          <p:cNvGrpSpPr/>
          <p:nvPr userDrawn="1"/>
        </p:nvGrpSpPr>
        <p:grpSpPr>
          <a:xfrm>
            <a:off x="3396554" y="1371600"/>
            <a:ext cx="5398893" cy="4572000"/>
            <a:chOff x="4856300" y="1538864"/>
            <a:chExt cx="5679800" cy="4811136"/>
          </a:xfrm>
        </p:grpSpPr>
        <p:sp>
          <p:nvSpPr>
            <p:cNvPr id="60" name="Oval 59">
              <a:extLst>
                <a:ext uri="{FF2B5EF4-FFF2-40B4-BE49-F238E27FC236}">
                  <a16:creationId xmlns:a16="http://schemas.microsoft.com/office/drawing/2014/main" id="{25E25D29-5406-344F-BDD1-29DFAC06A9B6}"/>
                </a:ext>
              </a:extLst>
            </p:cNvPr>
            <p:cNvSpPr/>
            <p:nvPr/>
          </p:nvSpPr>
          <p:spPr>
            <a:xfrm>
              <a:off x="6172200" y="1538864"/>
              <a:ext cx="3048000" cy="3048000"/>
            </a:xfrm>
            <a:prstGeom prst="ellipse">
              <a:avLst/>
            </a:prstGeom>
            <a:solidFill>
              <a:schemeClr val="accent1">
                <a:alpha val="74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61" name="Content Placeholder 2">
              <a:extLst>
                <a:ext uri="{FF2B5EF4-FFF2-40B4-BE49-F238E27FC236}">
                  <a16:creationId xmlns:a16="http://schemas.microsoft.com/office/drawing/2014/main" id="{0271B04D-3D9D-BE45-9503-CB0D943B28E4}"/>
                </a:ext>
              </a:extLst>
            </p:cNvPr>
            <p:cNvSpPr txBox="1">
              <a:spLocks/>
            </p:cNvSpPr>
            <p:nvPr/>
          </p:nvSpPr>
          <p:spPr>
            <a:xfrm>
              <a:off x="6497500" y="2595027"/>
              <a:ext cx="2443644" cy="757577"/>
            </a:xfrm>
            <a:prstGeom prst="rect">
              <a:avLst/>
            </a:prstGeom>
          </p:spPr>
          <p:txBody>
            <a:bodyPr/>
            <a:lstStyle>
              <a:lvl1pPr marL="228600" indent="-228600" algn="l" rtl="0" eaLnBrk="0" fontAlgn="base" hangingPunct="0">
                <a:lnSpc>
                  <a:spcPct val="95000"/>
                </a:lnSpc>
                <a:spcBef>
                  <a:spcPct val="20000"/>
                </a:spcBef>
                <a:spcAft>
                  <a:spcPct val="0"/>
                </a:spcAft>
                <a:buClr>
                  <a:srgbClr val="F8AF00"/>
                </a:buClr>
                <a:buSzPct val="75000"/>
                <a:buFont typeface="Wingdings" charset="2"/>
                <a:buChar char="l"/>
                <a:defRPr sz="2000">
                  <a:solidFill>
                    <a:schemeClr val="tx1"/>
                  </a:solidFill>
                  <a:latin typeface="+mn-lt"/>
                  <a:ea typeface="ＭＳ Ｐゴシック" charset="-128"/>
                  <a:cs typeface="ＭＳ Ｐゴシック" charset="-128"/>
                </a:defRPr>
              </a:lvl1pPr>
              <a:lvl2pPr marL="576263" indent="-119063" algn="l" rtl="0" eaLnBrk="0" fontAlgn="base" hangingPunct="0">
                <a:lnSpc>
                  <a:spcPct val="95000"/>
                </a:lnSpc>
                <a:spcBef>
                  <a:spcPct val="20000"/>
                </a:spcBef>
                <a:spcAft>
                  <a:spcPct val="0"/>
                </a:spcAft>
                <a:buClr>
                  <a:schemeClr val="tx1"/>
                </a:buClr>
                <a:buSzPct val="75000"/>
                <a:buFont typeface="Times" charset="0"/>
                <a:buChar char="•"/>
                <a:defRPr>
                  <a:solidFill>
                    <a:schemeClr val="tx1"/>
                  </a:solidFill>
                  <a:latin typeface="+mn-lt"/>
                  <a:ea typeface="ＭＳ Ｐゴシック" charset="-128"/>
                </a:defRPr>
              </a:lvl2pPr>
              <a:lvl3pPr marL="973138" indent="-168275" algn="l" rtl="0" eaLnBrk="0" fontAlgn="base" hangingPunct="0">
                <a:lnSpc>
                  <a:spcPct val="95000"/>
                </a:lnSpc>
                <a:spcBef>
                  <a:spcPct val="20000"/>
                </a:spcBef>
                <a:spcAft>
                  <a:spcPct val="0"/>
                </a:spcAft>
                <a:buClr>
                  <a:schemeClr val="tx1"/>
                </a:buClr>
                <a:buFont typeface="Times" charset="0"/>
                <a:buChar char="–"/>
                <a:defRPr>
                  <a:solidFill>
                    <a:schemeClr val="tx1"/>
                  </a:solidFill>
                  <a:latin typeface="+mn-lt"/>
                  <a:ea typeface="ＭＳ Ｐゴシック" charset="-128"/>
                </a:defRPr>
              </a:lvl3pPr>
              <a:lvl4pPr marL="1430338" indent="-168275" algn="l" rtl="0" eaLnBrk="0" fontAlgn="base" hangingPunct="0">
                <a:lnSpc>
                  <a:spcPct val="95000"/>
                </a:lnSpc>
                <a:spcBef>
                  <a:spcPct val="20000"/>
                </a:spcBef>
                <a:spcAft>
                  <a:spcPct val="0"/>
                </a:spcAft>
                <a:buClr>
                  <a:schemeClr val="tx1"/>
                </a:buClr>
                <a:buFont typeface="Times" charset="0"/>
                <a:buChar char="–"/>
                <a:defRPr>
                  <a:solidFill>
                    <a:schemeClr val="tx1"/>
                  </a:solidFill>
                  <a:latin typeface="+mn-lt"/>
                  <a:ea typeface="ＭＳ Ｐゴシック" charset="-128"/>
                </a:defRPr>
              </a:lvl4pPr>
              <a:lvl5pPr marL="1828800" indent="-169863" algn="l" rtl="0" eaLnBrk="0" fontAlgn="base" hangingPunct="0">
                <a:lnSpc>
                  <a:spcPct val="95000"/>
                </a:lnSpc>
                <a:spcBef>
                  <a:spcPct val="20000"/>
                </a:spcBef>
                <a:spcAft>
                  <a:spcPct val="0"/>
                </a:spcAft>
                <a:buClr>
                  <a:schemeClr val="tx1"/>
                </a:buClr>
                <a:buFont typeface="Times" charset="0"/>
                <a:buChar char="–"/>
                <a:defRPr>
                  <a:solidFill>
                    <a:schemeClr val="tx1"/>
                  </a:solidFill>
                  <a:latin typeface="+mn-lt"/>
                  <a:ea typeface="ＭＳ Ｐゴシック" charset="-128"/>
                </a:defRPr>
              </a:lvl5pPr>
              <a:lvl6pPr marL="22860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6pPr>
              <a:lvl7pPr marL="27432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7pPr>
              <a:lvl8pPr marL="32004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8pPr>
              <a:lvl9pPr marL="3657600" indent="-169863" algn="l" rtl="0" fontAlgn="base">
                <a:lnSpc>
                  <a:spcPct val="95000"/>
                </a:lnSpc>
                <a:spcBef>
                  <a:spcPct val="20000"/>
                </a:spcBef>
                <a:spcAft>
                  <a:spcPct val="0"/>
                </a:spcAft>
                <a:buClr>
                  <a:schemeClr val="tx1"/>
                </a:buClr>
                <a:buFont typeface="Times" charset="0"/>
                <a:buChar char="–"/>
                <a:defRPr sz="1600">
                  <a:solidFill>
                    <a:schemeClr val="tx1"/>
                  </a:solidFill>
                  <a:latin typeface="+mn-lt"/>
                  <a:ea typeface="ＭＳ Ｐゴシック" charset="-128"/>
                </a:defRPr>
              </a:lvl9pPr>
            </a:lstStyle>
            <a:p>
              <a:pPr marL="0" indent="0" algn="ctr">
                <a:buNone/>
              </a:pPr>
              <a:r>
                <a:rPr lang="en-US" sz="1400" dirty="0">
                  <a:solidFill>
                    <a:schemeClr val="bg1"/>
                  </a:solidFill>
                  <a:ea typeface="+mn-ea"/>
                  <a:cs typeface="+mn-cs"/>
                </a:rPr>
                <a:t>We go to market with a primary industry orientation</a:t>
              </a:r>
            </a:p>
          </p:txBody>
        </p:sp>
        <p:sp>
          <p:nvSpPr>
            <p:cNvPr id="62" name="Content Placeholder 2">
              <a:extLst>
                <a:ext uri="{FF2B5EF4-FFF2-40B4-BE49-F238E27FC236}">
                  <a16:creationId xmlns:a16="http://schemas.microsoft.com/office/drawing/2014/main" id="{4CF74488-37B9-414C-B5A1-773834380570}"/>
                </a:ext>
              </a:extLst>
            </p:cNvPr>
            <p:cNvSpPr txBox="1">
              <a:spLocks/>
            </p:cNvSpPr>
            <p:nvPr/>
          </p:nvSpPr>
          <p:spPr>
            <a:xfrm>
              <a:off x="6568622" y="2127190"/>
              <a:ext cx="2217771" cy="548767"/>
            </a:xfrm>
            <a:prstGeom prst="rect">
              <a:avLst/>
            </a:prstGeom>
          </p:spPr>
          <p:txBody>
            <a:bodyPr vert="horz" lIns="0" tIns="45720" rIns="0" bIns="45720" rtlCol="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0" dirty="0">
                  <a:solidFill>
                    <a:prstClr val="white"/>
                  </a:solidFill>
                  <a:latin typeface="Montserrat SemiBold" pitchFamily="2" charset="77"/>
                </a:rPr>
                <a:t>Industry Focus</a:t>
              </a:r>
            </a:p>
          </p:txBody>
        </p:sp>
        <p:sp>
          <p:nvSpPr>
            <p:cNvPr id="63" name="Oval 62">
              <a:extLst>
                <a:ext uri="{FF2B5EF4-FFF2-40B4-BE49-F238E27FC236}">
                  <a16:creationId xmlns:a16="http://schemas.microsoft.com/office/drawing/2014/main" id="{97E69C02-A3E7-5F47-933F-F7AE1E4EEE6A}"/>
                </a:ext>
              </a:extLst>
            </p:cNvPr>
            <p:cNvSpPr/>
            <p:nvPr/>
          </p:nvSpPr>
          <p:spPr>
            <a:xfrm>
              <a:off x="7488100" y="3302000"/>
              <a:ext cx="3048000" cy="3048000"/>
            </a:xfrm>
            <a:prstGeom prst="ellipse">
              <a:avLst/>
            </a:prstGeom>
            <a:solidFill>
              <a:schemeClr val="accent3">
                <a:alpha val="74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64" name="Content Placeholder 2">
              <a:extLst>
                <a:ext uri="{FF2B5EF4-FFF2-40B4-BE49-F238E27FC236}">
                  <a16:creationId xmlns:a16="http://schemas.microsoft.com/office/drawing/2014/main" id="{C81651B6-7A62-E14E-9B6F-3CFF7E8B8179}"/>
                </a:ext>
              </a:extLst>
            </p:cNvPr>
            <p:cNvSpPr txBox="1">
              <a:spLocks/>
            </p:cNvSpPr>
            <p:nvPr/>
          </p:nvSpPr>
          <p:spPr>
            <a:xfrm>
              <a:off x="7802648" y="3905388"/>
              <a:ext cx="2474497" cy="329577"/>
            </a:xfrm>
            <a:prstGeom prst="rect">
              <a:avLst/>
            </a:prstGeom>
          </p:spPr>
          <p:txBody>
            <a:bodyPr vert="horz" lIns="0" tIns="45720" rIns="0" bIns="45720" rtlCol="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0" dirty="0">
                  <a:solidFill>
                    <a:prstClr val="white"/>
                  </a:solidFill>
                  <a:latin typeface="Montserrat SemiBold" pitchFamily="2" charset="77"/>
                </a:rPr>
                <a:t>Geographies</a:t>
              </a:r>
            </a:p>
          </p:txBody>
        </p:sp>
        <p:sp>
          <p:nvSpPr>
            <p:cNvPr id="65" name="Oval 64">
              <a:extLst>
                <a:ext uri="{FF2B5EF4-FFF2-40B4-BE49-F238E27FC236}">
                  <a16:creationId xmlns:a16="http://schemas.microsoft.com/office/drawing/2014/main" id="{69208561-EB4D-8742-BBDE-F42D5B6FFBA0}"/>
                </a:ext>
              </a:extLst>
            </p:cNvPr>
            <p:cNvSpPr/>
            <p:nvPr/>
          </p:nvSpPr>
          <p:spPr>
            <a:xfrm>
              <a:off x="4856300" y="3302000"/>
              <a:ext cx="3048000" cy="3048000"/>
            </a:xfrm>
            <a:prstGeom prst="ellipse">
              <a:avLst/>
            </a:prstGeom>
            <a:solidFill>
              <a:schemeClr val="accent4">
                <a:alpha val="74000"/>
              </a:schemeClr>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66" name="Content Placeholder 2">
              <a:extLst>
                <a:ext uri="{FF2B5EF4-FFF2-40B4-BE49-F238E27FC236}">
                  <a16:creationId xmlns:a16="http://schemas.microsoft.com/office/drawing/2014/main" id="{EA17E6AD-4F0E-304A-8132-6CACC2E821C1}"/>
                </a:ext>
              </a:extLst>
            </p:cNvPr>
            <p:cNvSpPr txBox="1">
              <a:spLocks/>
            </p:cNvSpPr>
            <p:nvPr/>
          </p:nvSpPr>
          <p:spPr>
            <a:xfrm>
              <a:off x="5159343" y="3826048"/>
              <a:ext cx="2355094" cy="436852"/>
            </a:xfrm>
            <a:prstGeom prst="rect">
              <a:avLst/>
            </a:prstGeom>
          </p:spPr>
          <p:txBody>
            <a:bodyPr vert="horz" lIns="0" tIns="45720" rIns="0" bIns="45720" rtlCol="0" anchor="ctr">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1" i="0" dirty="0">
                  <a:solidFill>
                    <a:prstClr val="white"/>
                  </a:solidFill>
                  <a:latin typeface="Montserrat SemiBold" pitchFamily="2" charset="77"/>
                </a:rPr>
                <a:t>Service Lines</a:t>
              </a:r>
            </a:p>
          </p:txBody>
        </p:sp>
        <p:sp>
          <p:nvSpPr>
            <p:cNvPr id="67" name="Content Placeholder 2">
              <a:extLst>
                <a:ext uri="{FF2B5EF4-FFF2-40B4-BE49-F238E27FC236}">
                  <a16:creationId xmlns:a16="http://schemas.microsoft.com/office/drawing/2014/main" id="{CDDCF249-6B1E-3947-BB91-6A9787B7A29A}"/>
                </a:ext>
              </a:extLst>
            </p:cNvPr>
            <p:cNvSpPr txBox="1">
              <a:spLocks/>
            </p:cNvSpPr>
            <p:nvPr/>
          </p:nvSpPr>
          <p:spPr>
            <a:xfrm>
              <a:off x="8027478" y="4516845"/>
              <a:ext cx="2024837" cy="1273537"/>
            </a:xfrm>
            <a:prstGeom prst="rect">
              <a:avLst/>
            </a:prstGeom>
          </p:spPr>
          <p:txBody>
            <a:bodyPr vert="horz" lIns="0" tIns="45720" rIns="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solidFill>
                    <a:schemeClr val="bg1"/>
                  </a:solidFill>
                </a:rPr>
                <a:t>Our multi-tiered geographic model combines proximity and access to expertise</a:t>
              </a:r>
            </a:p>
          </p:txBody>
        </p:sp>
        <p:sp>
          <p:nvSpPr>
            <p:cNvPr id="68" name="Content Placeholder 2">
              <a:extLst>
                <a:ext uri="{FF2B5EF4-FFF2-40B4-BE49-F238E27FC236}">
                  <a16:creationId xmlns:a16="http://schemas.microsoft.com/office/drawing/2014/main" id="{76F2E7B8-8091-8D48-97C8-C098F7B481E8}"/>
                </a:ext>
              </a:extLst>
            </p:cNvPr>
            <p:cNvSpPr txBox="1">
              <a:spLocks/>
            </p:cNvSpPr>
            <p:nvPr/>
          </p:nvSpPr>
          <p:spPr>
            <a:xfrm>
              <a:off x="5273900" y="4437504"/>
              <a:ext cx="2125980" cy="1517905"/>
            </a:xfrm>
            <a:prstGeom prst="rect">
              <a:avLst/>
            </a:prstGeom>
          </p:spPr>
          <p:txBody>
            <a:bodyPr vert="horz" lIns="0" tIns="45720" rIns="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spcAft>
                  <a:spcPts val="300"/>
                </a:spcAft>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400" dirty="0">
                  <a:solidFill>
                    <a:schemeClr val="bg1"/>
                  </a:solidFill>
                </a:rPr>
                <a:t>Our service lines continue to drive competitive advantage through reliable, efficient and innovative delivery</a:t>
              </a:r>
            </a:p>
          </p:txBody>
        </p:sp>
      </p:grpSp>
    </p:spTree>
    <p:extLst>
      <p:ext uri="{BB962C8B-B14F-4D97-AF65-F5344CB8AC3E}">
        <p14:creationId xmlns:p14="http://schemas.microsoft.com/office/powerpoint/2010/main" val="56906300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ur industr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248" y="533400"/>
            <a:ext cx="8504546" cy="872594"/>
          </a:xfrm>
        </p:spPr>
        <p:txBody>
          <a:bodyPr/>
          <a:lstStyle/>
          <a:p>
            <a:r>
              <a:rPr lang="en-US" dirty="0"/>
              <a:t>Wipfli today — Our industries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5" name="Picture 4">
            <a:extLst>
              <a:ext uri="{FF2B5EF4-FFF2-40B4-BE49-F238E27FC236}">
                <a16:creationId xmlns:a16="http://schemas.microsoft.com/office/drawing/2014/main" id="{4E864A96-1446-9E47-96C3-BDA9FF0A2008}"/>
              </a:ext>
            </a:extLst>
          </p:cNvPr>
          <p:cNvPicPr>
            <a:picLocks noChangeAspect="1"/>
          </p:cNvPicPr>
          <p:nvPr userDrawn="1"/>
        </p:nvPicPr>
        <p:blipFill>
          <a:blip r:embed="rId2"/>
          <a:stretch>
            <a:fillRect/>
          </a:stretch>
        </p:blipFill>
        <p:spPr>
          <a:xfrm>
            <a:off x="628019" y="2083451"/>
            <a:ext cx="731711" cy="588579"/>
          </a:xfrm>
          <a:prstGeom prst="rect">
            <a:avLst/>
          </a:prstGeom>
        </p:spPr>
      </p:pic>
      <p:pic>
        <p:nvPicPr>
          <p:cNvPr id="7" name="Picture 6">
            <a:extLst>
              <a:ext uri="{FF2B5EF4-FFF2-40B4-BE49-F238E27FC236}">
                <a16:creationId xmlns:a16="http://schemas.microsoft.com/office/drawing/2014/main" id="{8D8DEBAC-17A4-9D40-A4EF-6958803A2235}"/>
              </a:ext>
            </a:extLst>
          </p:cNvPr>
          <p:cNvPicPr>
            <a:picLocks noChangeAspect="1"/>
          </p:cNvPicPr>
          <p:nvPr userDrawn="1"/>
        </p:nvPicPr>
        <p:blipFill>
          <a:blip r:embed="rId3"/>
          <a:stretch>
            <a:fillRect/>
          </a:stretch>
        </p:blipFill>
        <p:spPr>
          <a:xfrm>
            <a:off x="4466747" y="1975499"/>
            <a:ext cx="731711" cy="731520"/>
          </a:xfrm>
          <a:prstGeom prst="rect">
            <a:avLst/>
          </a:prstGeom>
        </p:spPr>
      </p:pic>
      <p:pic>
        <p:nvPicPr>
          <p:cNvPr id="8" name="Picture 7">
            <a:extLst>
              <a:ext uri="{FF2B5EF4-FFF2-40B4-BE49-F238E27FC236}">
                <a16:creationId xmlns:a16="http://schemas.microsoft.com/office/drawing/2014/main" id="{3CF59FA4-FFF5-AC47-93B9-583D28CEE101}"/>
              </a:ext>
            </a:extLst>
          </p:cNvPr>
          <p:cNvPicPr>
            <a:picLocks noChangeAspect="1"/>
          </p:cNvPicPr>
          <p:nvPr userDrawn="1"/>
        </p:nvPicPr>
        <p:blipFill>
          <a:blip r:embed="rId4"/>
          <a:stretch>
            <a:fillRect/>
          </a:stretch>
        </p:blipFill>
        <p:spPr>
          <a:xfrm>
            <a:off x="8060883" y="2022447"/>
            <a:ext cx="731711" cy="395189"/>
          </a:xfrm>
          <a:prstGeom prst="rect">
            <a:avLst/>
          </a:prstGeom>
        </p:spPr>
      </p:pic>
      <p:pic>
        <p:nvPicPr>
          <p:cNvPr id="9" name="Picture 8">
            <a:extLst>
              <a:ext uri="{FF2B5EF4-FFF2-40B4-BE49-F238E27FC236}">
                <a16:creationId xmlns:a16="http://schemas.microsoft.com/office/drawing/2014/main" id="{930AB73F-4B53-574D-88C5-C522CC020FD1}"/>
              </a:ext>
            </a:extLst>
          </p:cNvPr>
          <p:cNvPicPr>
            <a:picLocks noChangeAspect="1"/>
          </p:cNvPicPr>
          <p:nvPr userDrawn="1"/>
        </p:nvPicPr>
        <p:blipFill>
          <a:blip r:embed="rId5"/>
          <a:stretch>
            <a:fillRect/>
          </a:stretch>
        </p:blipFill>
        <p:spPr>
          <a:xfrm>
            <a:off x="628019" y="3142542"/>
            <a:ext cx="731711" cy="664254"/>
          </a:xfrm>
          <a:prstGeom prst="rect">
            <a:avLst/>
          </a:prstGeom>
        </p:spPr>
      </p:pic>
      <p:pic>
        <p:nvPicPr>
          <p:cNvPr id="12" name="Picture 11">
            <a:extLst>
              <a:ext uri="{FF2B5EF4-FFF2-40B4-BE49-F238E27FC236}">
                <a16:creationId xmlns:a16="http://schemas.microsoft.com/office/drawing/2014/main" id="{3EE684E3-DCC9-6747-AB18-5E77FFBDA807}"/>
              </a:ext>
            </a:extLst>
          </p:cNvPr>
          <p:cNvPicPr>
            <a:picLocks noChangeAspect="1"/>
          </p:cNvPicPr>
          <p:nvPr userDrawn="1"/>
        </p:nvPicPr>
        <p:blipFill>
          <a:blip r:embed="rId6"/>
          <a:stretch>
            <a:fillRect/>
          </a:stretch>
        </p:blipFill>
        <p:spPr>
          <a:xfrm>
            <a:off x="4466747" y="3206042"/>
            <a:ext cx="731711" cy="580171"/>
          </a:xfrm>
          <a:prstGeom prst="rect">
            <a:avLst/>
          </a:prstGeom>
        </p:spPr>
      </p:pic>
      <p:pic>
        <p:nvPicPr>
          <p:cNvPr id="13" name="Picture 12">
            <a:extLst>
              <a:ext uri="{FF2B5EF4-FFF2-40B4-BE49-F238E27FC236}">
                <a16:creationId xmlns:a16="http://schemas.microsoft.com/office/drawing/2014/main" id="{F85B6D77-7177-574A-87DC-67A5A2C7989E}"/>
              </a:ext>
            </a:extLst>
          </p:cNvPr>
          <p:cNvPicPr>
            <a:picLocks noChangeAspect="1"/>
          </p:cNvPicPr>
          <p:nvPr userDrawn="1"/>
        </p:nvPicPr>
        <p:blipFill>
          <a:blip r:embed="rId7"/>
          <a:stretch>
            <a:fillRect/>
          </a:stretch>
        </p:blipFill>
        <p:spPr>
          <a:xfrm>
            <a:off x="8060883" y="3148892"/>
            <a:ext cx="731711" cy="655846"/>
          </a:xfrm>
          <a:prstGeom prst="rect">
            <a:avLst/>
          </a:prstGeom>
        </p:spPr>
      </p:pic>
      <p:pic>
        <p:nvPicPr>
          <p:cNvPr id="14" name="Picture 13">
            <a:extLst>
              <a:ext uri="{FF2B5EF4-FFF2-40B4-BE49-F238E27FC236}">
                <a16:creationId xmlns:a16="http://schemas.microsoft.com/office/drawing/2014/main" id="{D5231152-E188-8749-990D-0084395B7E68}"/>
              </a:ext>
            </a:extLst>
          </p:cNvPr>
          <p:cNvPicPr>
            <a:picLocks noChangeAspect="1"/>
          </p:cNvPicPr>
          <p:nvPr userDrawn="1"/>
        </p:nvPicPr>
        <p:blipFill>
          <a:blip r:embed="rId8"/>
          <a:stretch>
            <a:fillRect/>
          </a:stretch>
        </p:blipFill>
        <p:spPr>
          <a:xfrm>
            <a:off x="628019" y="4432301"/>
            <a:ext cx="731711" cy="655846"/>
          </a:xfrm>
          <a:prstGeom prst="rect">
            <a:avLst/>
          </a:prstGeom>
        </p:spPr>
      </p:pic>
      <p:pic>
        <p:nvPicPr>
          <p:cNvPr id="15" name="Picture 14">
            <a:extLst>
              <a:ext uri="{FF2B5EF4-FFF2-40B4-BE49-F238E27FC236}">
                <a16:creationId xmlns:a16="http://schemas.microsoft.com/office/drawing/2014/main" id="{7E357F47-9968-F843-BE71-326268ED4356}"/>
              </a:ext>
            </a:extLst>
          </p:cNvPr>
          <p:cNvPicPr>
            <a:picLocks noChangeAspect="1"/>
          </p:cNvPicPr>
          <p:nvPr userDrawn="1"/>
        </p:nvPicPr>
        <p:blipFill>
          <a:blip r:embed="rId9"/>
          <a:stretch>
            <a:fillRect/>
          </a:stretch>
        </p:blipFill>
        <p:spPr>
          <a:xfrm>
            <a:off x="4466747" y="4394202"/>
            <a:ext cx="731711" cy="706295"/>
          </a:xfrm>
          <a:prstGeom prst="rect">
            <a:avLst/>
          </a:prstGeom>
        </p:spPr>
      </p:pic>
      <p:pic>
        <p:nvPicPr>
          <p:cNvPr id="16" name="Picture 15">
            <a:extLst>
              <a:ext uri="{FF2B5EF4-FFF2-40B4-BE49-F238E27FC236}">
                <a16:creationId xmlns:a16="http://schemas.microsoft.com/office/drawing/2014/main" id="{01243868-91EF-424E-854C-45C2D2AE1777}"/>
              </a:ext>
            </a:extLst>
          </p:cNvPr>
          <p:cNvPicPr>
            <a:picLocks noChangeAspect="1"/>
          </p:cNvPicPr>
          <p:nvPr userDrawn="1"/>
        </p:nvPicPr>
        <p:blipFill>
          <a:blip r:embed="rId10"/>
          <a:stretch>
            <a:fillRect/>
          </a:stretch>
        </p:blipFill>
        <p:spPr>
          <a:xfrm>
            <a:off x="8060883" y="4419600"/>
            <a:ext cx="731711" cy="672662"/>
          </a:xfrm>
          <a:prstGeom prst="rect">
            <a:avLst/>
          </a:prstGeom>
        </p:spPr>
      </p:pic>
      <p:sp>
        <p:nvSpPr>
          <p:cNvPr id="17" name="TextBox 16">
            <a:extLst>
              <a:ext uri="{FF2B5EF4-FFF2-40B4-BE49-F238E27FC236}">
                <a16:creationId xmlns:a16="http://schemas.microsoft.com/office/drawing/2014/main" id="{3B86B2E9-3CAF-6947-AD79-35F9C43F19E0}"/>
              </a:ext>
            </a:extLst>
          </p:cNvPr>
          <p:cNvSpPr txBox="1"/>
          <p:nvPr userDrawn="1"/>
        </p:nvSpPr>
        <p:spPr>
          <a:xfrm>
            <a:off x="1604322" y="2064137"/>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Agribusiness</a:t>
            </a:r>
          </a:p>
        </p:txBody>
      </p:sp>
      <p:sp>
        <p:nvSpPr>
          <p:cNvPr id="28" name="TextBox 27">
            <a:extLst>
              <a:ext uri="{FF2B5EF4-FFF2-40B4-BE49-F238E27FC236}">
                <a16:creationId xmlns:a16="http://schemas.microsoft.com/office/drawing/2014/main" id="{5B375767-8917-A54A-A833-02364CF76770}"/>
              </a:ext>
            </a:extLst>
          </p:cNvPr>
          <p:cNvSpPr txBox="1"/>
          <p:nvPr userDrawn="1"/>
        </p:nvSpPr>
        <p:spPr>
          <a:xfrm>
            <a:off x="5486242" y="1905001"/>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Construction and Real estate</a:t>
            </a:r>
          </a:p>
        </p:txBody>
      </p:sp>
      <p:sp>
        <p:nvSpPr>
          <p:cNvPr id="29" name="TextBox 28">
            <a:extLst>
              <a:ext uri="{FF2B5EF4-FFF2-40B4-BE49-F238E27FC236}">
                <a16:creationId xmlns:a16="http://schemas.microsoft.com/office/drawing/2014/main" id="{CC8143C0-7436-2E40-A180-86DE8BCEF6FF}"/>
              </a:ext>
            </a:extLst>
          </p:cNvPr>
          <p:cNvSpPr txBox="1"/>
          <p:nvPr userDrawn="1"/>
        </p:nvSpPr>
        <p:spPr>
          <a:xfrm>
            <a:off x="9068575" y="2064137"/>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Dealerships</a:t>
            </a:r>
          </a:p>
        </p:txBody>
      </p:sp>
      <p:sp>
        <p:nvSpPr>
          <p:cNvPr id="30" name="TextBox 29">
            <a:extLst>
              <a:ext uri="{FF2B5EF4-FFF2-40B4-BE49-F238E27FC236}">
                <a16:creationId xmlns:a16="http://schemas.microsoft.com/office/drawing/2014/main" id="{450D069D-5A8C-1F49-B44E-93121A9817F0}"/>
              </a:ext>
            </a:extLst>
          </p:cNvPr>
          <p:cNvSpPr txBox="1"/>
          <p:nvPr userDrawn="1"/>
        </p:nvSpPr>
        <p:spPr>
          <a:xfrm>
            <a:off x="1604322" y="3129667"/>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Financial services</a:t>
            </a:r>
          </a:p>
        </p:txBody>
      </p:sp>
      <p:sp>
        <p:nvSpPr>
          <p:cNvPr id="31" name="TextBox 30">
            <a:extLst>
              <a:ext uri="{FF2B5EF4-FFF2-40B4-BE49-F238E27FC236}">
                <a16:creationId xmlns:a16="http://schemas.microsoft.com/office/drawing/2014/main" id="{B487D9D6-5EE2-DC42-A520-810511E3748D}"/>
              </a:ext>
            </a:extLst>
          </p:cNvPr>
          <p:cNvSpPr txBox="1"/>
          <p:nvPr userDrawn="1"/>
        </p:nvSpPr>
        <p:spPr>
          <a:xfrm>
            <a:off x="5486242" y="3293393"/>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Healthcare</a:t>
            </a:r>
          </a:p>
        </p:txBody>
      </p:sp>
      <p:sp>
        <p:nvSpPr>
          <p:cNvPr id="32" name="TextBox 31">
            <a:extLst>
              <a:ext uri="{FF2B5EF4-FFF2-40B4-BE49-F238E27FC236}">
                <a16:creationId xmlns:a16="http://schemas.microsoft.com/office/drawing/2014/main" id="{799CDD97-8992-874E-963B-8A8AE09E2C4A}"/>
              </a:ext>
            </a:extLst>
          </p:cNvPr>
          <p:cNvSpPr txBox="1"/>
          <p:nvPr userDrawn="1"/>
        </p:nvSpPr>
        <p:spPr>
          <a:xfrm>
            <a:off x="9068575" y="3129667"/>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Manufacturing and Distribution</a:t>
            </a:r>
          </a:p>
        </p:txBody>
      </p:sp>
      <p:sp>
        <p:nvSpPr>
          <p:cNvPr id="33" name="TextBox 32">
            <a:extLst>
              <a:ext uri="{FF2B5EF4-FFF2-40B4-BE49-F238E27FC236}">
                <a16:creationId xmlns:a16="http://schemas.microsoft.com/office/drawing/2014/main" id="{8355484B-2826-244F-BE6A-0FB81BA9FC28}"/>
              </a:ext>
            </a:extLst>
          </p:cNvPr>
          <p:cNvSpPr txBox="1"/>
          <p:nvPr userDrawn="1"/>
        </p:nvSpPr>
        <p:spPr>
          <a:xfrm>
            <a:off x="1604322" y="4340087"/>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Nonprofits and Government</a:t>
            </a:r>
          </a:p>
        </p:txBody>
      </p:sp>
      <p:sp>
        <p:nvSpPr>
          <p:cNvPr id="34" name="TextBox 33">
            <a:extLst>
              <a:ext uri="{FF2B5EF4-FFF2-40B4-BE49-F238E27FC236}">
                <a16:creationId xmlns:a16="http://schemas.microsoft.com/office/drawing/2014/main" id="{CF1E7211-7410-C54A-B122-94B277E2581D}"/>
              </a:ext>
            </a:extLst>
          </p:cNvPr>
          <p:cNvSpPr txBox="1"/>
          <p:nvPr userDrawn="1"/>
        </p:nvSpPr>
        <p:spPr>
          <a:xfrm>
            <a:off x="5486242" y="4573369"/>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Private Equity</a:t>
            </a:r>
          </a:p>
        </p:txBody>
      </p:sp>
      <p:sp>
        <p:nvSpPr>
          <p:cNvPr id="35" name="TextBox 34">
            <a:extLst>
              <a:ext uri="{FF2B5EF4-FFF2-40B4-BE49-F238E27FC236}">
                <a16:creationId xmlns:a16="http://schemas.microsoft.com/office/drawing/2014/main" id="{25B2FBA0-E2C1-784A-AB4D-187723855E78}"/>
              </a:ext>
            </a:extLst>
          </p:cNvPr>
          <p:cNvSpPr txBox="1"/>
          <p:nvPr userDrawn="1"/>
        </p:nvSpPr>
        <p:spPr>
          <a:xfrm>
            <a:off x="9068575" y="4340087"/>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Tribal gaming and government</a:t>
            </a:r>
          </a:p>
        </p:txBody>
      </p:sp>
      <p:sp>
        <p:nvSpPr>
          <p:cNvPr id="24" name="TextBox 23">
            <a:extLst>
              <a:ext uri="{FF2B5EF4-FFF2-40B4-BE49-F238E27FC236}">
                <a16:creationId xmlns:a16="http://schemas.microsoft.com/office/drawing/2014/main" id="{AA618477-8313-6546-B25B-C0951CF7CCCB}"/>
              </a:ext>
            </a:extLst>
          </p:cNvPr>
          <p:cNvSpPr txBox="1"/>
          <p:nvPr userDrawn="1"/>
        </p:nvSpPr>
        <p:spPr>
          <a:xfrm>
            <a:off x="5486242" y="5702834"/>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Technology</a:t>
            </a:r>
          </a:p>
        </p:txBody>
      </p:sp>
      <p:pic>
        <p:nvPicPr>
          <p:cNvPr id="20" name="Picture 19">
            <a:extLst>
              <a:ext uri="{FF2B5EF4-FFF2-40B4-BE49-F238E27FC236}">
                <a16:creationId xmlns:a16="http://schemas.microsoft.com/office/drawing/2014/main" id="{D06E3D22-5D63-E24F-A154-9DCAEAE0A743}"/>
              </a:ext>
            </a:extLst>
          </p:cNvPr>
          <p:cNvPicPr>
            <a:picLocks noChangeAspect="1"/>
          </p:cNvPicPr>
          <p:nvPr userDrawn="1"/>
        </p:nvPicPr>
        <p:blipFill>
          <a:blip r:embed="rId11"/>
          <a:stretch>
            <a:fillRect/>
          </a:stretch>
        </p:blipFill>
        <p:spPr>
          <a:xfrm>
            <a:off x="4466747" y="5546725"/>
            <a:ext cx="731711" cy="731520"/>
          </a:xfrm>
          <a:prstGeom prst="rect">
            <a:avLst/>
          </a:prstGeom>
        </p:spPr>
      </p:pic>
    </p:spTree>
    <p:extLst>
      <p:ext uri="{BB962C8B-B14F-4D97-AF65-F5344CB8AC3E}">
        <p14:creationId xmlns:p14="http://schemas.microsoft.com/office/powerpoint/2010/main" val="746404616"/>
      </p:ext>
    </p:extLst>
  </p:cSld>
  <p:clrMapOvr>
    <a:masterClrMapping/>
  </p:clrMapOvr>
  <p:extLst>
    <p:ext uri="{DCECCB84-F9BA-43D5-87BE-67443E8EF086}">
      <p15:sldGuideLst xmlns:p15="http://schemas.microsoft.com/office/powerpoint/2012/main">
        <p15:guide id="1" orient="horz" pos="2016">
          <p15:clr>
            <a:srgbClr val="FBAE40"/>
          </p15:clr>
        </p15:guide>
        <p15:guide id="2" pos="3455">
          <p15:clr>
            <a:srgbClr val="FBAE40"/>
          </p15:clr>
        </p15:guide>
        <p15:guide id="3" orient="horz" pos="1248">
          <p15:clr>
            <a:srgbClr val="FBAE40"/>
          </p15:clr>
        </p15:guide>
        <p15:guide id="4" orient="horz" pos="2784">
          <p15:clr>
            <a:srgbClr val="FBAE40"/>
          </p15:clr>
        </p15:guide>
        <p15:guide id="5" orient="horz" pos="3494">
          <p15:clr>
            <a:srgbClr val="FBAE40"/>
          </p15:clr>
        </p15:guide>
        <p15:guide id="6" pos="5711">
          <p15:clr>
            <a:srgbClr val="FBAE40"/>
          </p15:clr>
        </p15:guide>
        <p15:guide id="7" pos="100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dustry association and conference involvem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248" y="533400"/>
            <a:ext cx="8504546" cy="872594"/>
          </a:xfrm>
        </p:spPr>
        <p:txBody>
          <a:bodyPr/>
          <a:lstStyle/>
          <a:p>
            <a:r>
              <a:rPr lang="en-US" dirty="0"/>
              <a:t>Industry association and conference involvement</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pic>
        <p:nvPicPr>
          <p:cNvPr id="23" name="Picture 22" descr="http://today.ucf.edu/files/2010/04/naiop_blurb.jpg">
            <a:extLst>
              <a:ext uri="{FF2B5EF4-FFF2-40B4-BE49-F238E27FC236}">
                <a16:creationId xmlns:a16="http://schemas.microsoft.com/office/drawing/2014/main" id="{775146A1-5D06-F841-9E3C-C1BA57CA9473}"/>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16113" y="2382466"/>
            <a:ext cx="2179888" cy="1087755"/>
          </a:xfrm>
          <a:prstGeom prst="rect">
            <a:avLst/>
          </a:prstGeom>
          <a:noFill/>
          <a:ln>
            <a:noFill/>
          </a:ln>
        </p:spPr>
      </p:pic>
      <p:pic>
        <p:nvPicPr>
          <p:cNvPr id="24" name="Picture 23" descr="http://profile.ak.fbcdn.net/hprofile-ak-prn1/c44.44.557.557/s160x160/18007_10151192605106242_865284585_n.jpg">
            <a:extLst>
              <a:ext uri="{FF2B5EF4-FFF2-40B4-BE49-F238E27FC236}">
                <a16:creationId xmlns:a16="http://schemas.microsoft.com/office/drawing/2014/main" id="{C73A871A-CCD5-F843-B00E-B8A643DE5C3F}"/>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31451" y="2741989"/>
            <a:ext cx="1524397" cy="1524000"/>
          </a:xfrm>
          <a:prstGeom prst="rect">
            <a:avLst/>
          </a:prstGeom>
          <a:noFill/>
          <a:ln>
            <a:noFill/>
          </a:ln>
        </p:spPr>
      </p:pic>
      <p:pic>
        <p:nvPicPr>
          <p:cNvPr id="25" name="Picture 24" descr="http://www.cbai.com/news/cbaiwebsitelogo.jpg">
            <a:extLst>
              <a:ext uri="{FF2B5EF4-FFF2-40B4-BE49-F238E27FC236}">
                <a16:creationId xmlns:a16="http://schemas.microsoft.com/office/drawing/2014/main" id="{715EBDA2-F6B0-5548-8164-3631C94130D5}"/>
              </a:ext>
            </a:extLst>
          </p:cNvPr>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29455" y="2443796"/>
            <a:ext cx="1478665" cy="617855"/>
          </a:xfrm>
          <a:prstGeom prst="rect">
            <a:avLst/>
          </a:prstGeom>
          <a:noFill/>
          <a:ln>
            <a:noFill/>
          </a:ln>
        </p:spPr>
      </p:pic>
      <p:pic>
        <p:nvPicPr>
          <p:cNvPr id="26" name="Picture 25" descr="http://network.socialmedia.mayoclinic.org/files/2013/02/970930bb7b-aha_logo.jpg">
            <a:extLst>
              <a:ext uri="{FF2B5EF4-FFF2-40B4-BE49-F238E27FC236}">
                <a16:creationId xmlns:a16="http://schemas.microsoft.com/office/drawing/2014/main" id="{C47D1A72-FDDF-C142-AC7D-C941CB031F2D}"/>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967093" y="3324919"/>
            <a:ext cx="1562507" cy="941070"/>
          </a:xfrm>
          <a:prstGeom prst="rect">
            <a:avLst/>
          </a:prstGeom>
          <a:noFill/>
          <a:ln>
            <a:noFill/>
          </a:ln>
        </p:spPr>
      </p:pic>
      <p:pic>
        <p:nvPicPr>
          <p:cNvPr id="27" name="Picture 26" descr="http://www.jsi.com/Managed/Images/Affiliations/national-rural-health-assoc.jpg">
            <a:extLst>
              <a:ext uri="{FF2B5EF4-FFF2-40B4-BE49-F238E27FC236}">
                <a16:creationId xmlns:a16="http://schemas.microsoft.com/office/drawing/2014/main" id="{F9C4A5D2-B6C7-B548-9BD4-D68B21195D58}"/>
              </a:ext>
            </a:extLst>
          </p:cNvPr>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972004" y="4565160"/>
            <a:ext cx="1798788" cy="977265"/>
          </a:xfrm>
          <a:prstGeom prst="rect">
            <a:avLst/>
          </a:prstGeom>
          <a:noFill/>
          <a:ln>
            <a:noFill/>
          </a:ln>
        </p:spPr>
      </p:pic>
      <p:pic>
        <p:nvPicPr>
          <p:cNvPr id="36" name="Picture 35" descr="http://www.zlien.com/blog/wp-content/uploads/CFMA_LOGO_COLOR_WORDS_SIDE1.jpg">
            <a:extLst>
              <a:ext uri="{FF2B5EF4-FFF2-40B4-BE49-F238E27FC236}">
                <a16:creationId xmlns:a16="http://schemas.microsoft.com/office/drawing/2014/main" id="{D75BB3CC-E353-B64E-83D0-4D9E16A0D5BE}"/>
              </a:ext>
            </a:extLst>
          </p:cNvPr>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034194" y="4231005"/>
            <a:ext cx="1735907" cy="982980"/>
          </a:xfrm>
          <a:prstGeom prst="rect">
            <a:avLst/>
          </a:prstGeom>
          <a:noFill/>
          <a:ln>
            <a:noFill/>
          </a:ln>
        </p:spPr>
      </p:pic>
      <p:pic>
        <p:nvPicPr>
          <p:cNvPr id="37" name="Picture 36" descr="NADA.org National Automobile Dealers Association">
            <a:extLst>
              <a:ext uri="{FF2B5EF4-FFF2-40B4-BE49-F238E27FC236}">
                <a16:creationId xmlns:a16="http://schemas.microsoft.com/office/drawing/2014/main" id="{1E319A80-887C-2E43-9BE4-E53233307339}"/>
              </a:ext>
            </a:extLst>
          </p:cNvPr>
          <p:cNvPicPr/>
          <p:nvPr userDrawn="1"/>
        </p:nvPicPr>
        <p:blipFill rotWithShape="1">
          <a:blip r:embed="rId8">
            <a:extLst>
              <a:ext uri="{28A0092B-C50C-407E-A947-70E740481C1C}">
                <a14:useLocalDpi xmlns:a14="http://schemas.microsoft.com/office/drawing/2010/main" val="0"/>
              </a:ext>
            </a:extLst>
          </a:blip>
          <a:srcRect r="66315"/>
          <a:stretch/>
        </p:blipFill>
        <p:spPr bwMode="auto">
          <a:xfrm>
            <a:off x="7310871" y="3862215"/>
            <a:ext cx="994669" cy="702945"/>
          </a:xfrm>
          <a:prstGeom prst="rect">
            <a:avLst/>
          </a:prstGeom>
          <a:noFill/>
          <a:ln>
            <a:noFill/>
          </a:ln>
          <a:extLst>
            <a:ext uri="{53640926-AAD7-44D8-BBD7-CCE9431645EC}">
              <a14:shadowObscured xmlns:a14="http://schemas.microsoft.com/office/drawing/2010/main"/>
            </a:ext>
          </a:extLst>
        </p:spPr>
      </p:pic>
      <p:grpSp>
        <p:nvGrpSpPr>
          <p:cNvPr id="38" name="Group 37">
            <a:extLst>
              <a:ext uri="{FF2B5EF4-FFF2-40B4-BE49-F238E27FC236}">
                <a16:creationId xmlns:a16="http://schemas.microsoft.com/office/drawing/2014/main" id="{8B4E1A3F-8D59-FE4C-896E-7843055897D6}"/>
              </a:ext>
            </a:extLst>
          </p:cNvPr>
          <p:cNvGrpSpPr/>
          <p:nvPr userDrawn="1"/>
        </p:nvGrpSpPr>
        <p:grpSpPr>
          <a:xfrm>
            <a:off x="8165327" y="1523999"/>
            <a:ext cx="1690521" cy="1217991"/>
            <a:chOff x="0" y="0"/>
            <a:chExt cx="1704975" cy="1228725"/>
          </a:xfrm>
          <a:effectLst/>
        </p:grpSpPr>
        <p:pic>
          <p:nvPicPr>
            <p:cNvPr id="39" name="Picture 38" descr="http://www.nchannel.com/wp-content/uploads/2013/03/microsoft-convergence-conference-2013.jpg">
              <a:extLst>
                <a:ext uri="{FF2B5EF4-FFF2-40B4-BE49-F238E27FC236}">
                  <a16:creationId xmlns:a16="http://schemas.microsoft.com/office/drawing/2014/main" id="{A2FB4AEC-80E5-8046-9351-4380D72E332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704975" cy="1228725"/>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69C47CCC-9C28-1040-8D37-5FC3B543DC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6350" y="323850"/>
              <a:ext cx="342900" cy="142875"/>
            </a:xfrm>
            <a:prstGeom prst="rect">
              <a:avLst/>
            </a:prstGeom>
          </p:spPr>
        </p:pic>
      </p:grpSp>
      <p:pic>
        <p:nvPicPr>
          <p:cNvPr id="41" name="Picture 2" descr="C:\Users\Jacksog\AppData\Local\Microsoft\Windows\Temporary Internet Files\Content.Outlook\4EE5O45O\NHSA-Logo-Large.jpg">
            <a:extLst>
              <a:ext uri="{FF2B5EF4-FFF2-40B4-BE49-F238E27FC236}">
                <a16:creationId xmlns:a16="http://schemas.microsoft.com/office/drawing/2014/main" id="{6FF1C40C-8470-8844-AC10-3A3CE1438D87}"/>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967093" y="1599245"/>
            <a:ext cx="1808609" cy="6400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3" descr="C:\Users\Jacksog\AppData\Local\Microsoft\Windows\Temporary Internet Files\Content.Outlook\4EE5O45O\NGP_Vegas_646x220.jpg">
            <a:extLst>
              <a:ext uri="{FF2B5EF4-FFF2-40B4-BE49-F238E27FC236}">
                <a16:creationId xmlns:a16="http://schemas.microsoft.com/office/drawing/2014/main" id="{37A4BBA3-5335-D040-86CC-02C7443A3C51}"/>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4082194" y="3731249"/>
            <a:ext cx="2920391" cy="99355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http://www.scouting.org/images/scouting/BSA-logo.gif">
            <a:hlinkClick r:id="rId13"/>
            <a:extLst>
              <a:ext uri="{FF2B5EF4-FFF2-40B4-BE49-F238E27FC236}">
                <a16:creationId xmlns:a16="http://schemas.microsoft.com/office/drawing/2014/main" id="{94FF0EE6-96F0-4447-A69D-512617A5B961}"/>
              </a:ext>
            </a:extLst>
          </p:cNvPr>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006742" y="1697611"/>
            <a:ext cx="3734006" cy="449087"/>
          </a:xfrm>
          <a:prstGeom prst="rect">
            <a:avLst/>
          </a:prstGeom>
          <a:noFill/>
          <a:ln>
            <a:noFill/>
          </a:ln>
        </p:spPr>
      </p:pic>
      <p:pic>
        <p:nvPicPr>
          <p:cNvPr id="44" name="Picture 4">
            <a:extLst>
              <a:ext uri="{FF2B5EF4-FFF2-40B4-BE49-F238E27FC236}">
                <a16:creationId xmlns:a16="http://schemas.microsoft.com/office/drawing/2014/main" id="{77E8F5AB-3DB9-AF4A-BD4F-3D8B43E6CD10}"/>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177929" y="2548339"/>
            <a:ext cx="1333847"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6" descr="Illinois Manufacturers' Association">
            <a:hlinkClick r:id="rId16"/>
            <a:extLst>
              <a:ext uri="{FF2B5EF4-FFF2-40B4-BE49-F238E27FC236}">
                <a16:creationId xmlns:a16="http://schemas.microsoft.com/office/drawing/2014/main" id="{2B5CEF15-6CD6-D147-9692-8644636F73DD}"/>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873356" y="5331678"/>
            <a:ext cx="4982492" cy="69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084648"/>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Our industr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248" y="533400"/>
            <a:ext cx="8504546" cy="872594"/>
          </a:xfrm>
        </p:spPr>
        <p:txBody>
          <a:bodyPr/>
          <a:lstStyle/>
          <a:p>
            <a:r>
              <a:rPr lang="en-US" dirty="0"/>
              <a:t>Wipfli today — Our service lines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25" name="TextBox 24">
            <a:extLst>
              <a:ext uri="{FF2B5EF4-FFF2-40B4-BE49-F238E27FC236}">
                <a16:creationId xmlns:a16="http://schemas.microsoft.com/office/drawing/2014/main" id="{14CC2FB9-4AAC-0B48-B263-6CE3A545A7ED}"/>
              </a:ext>
            </a:extLst>
          </p:cNvPr>
          <p:cNvSpPr txBox="1"/>
          <p:nvPr userDrawn="1"/>
        </p:nvSpPr>
        <p:spPr>
          <a:xfrm>
            <a:off x="1641564" y="1905001"/>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Audit and accounting</a:t>
            </a:r>
          </a:p>
        </p:txBody>
      </p:sp>
      <p:pic>
        <p:nvPicPr>
          <p:cNvPr id="26" name="Picture 25">
            <a:extLst>
              <a:ext uri="{FF2B5EF4-FFF2-40B4-BE49-F238E27FC236}">
                <a16:creationId xmlns:a16="http://schemas.microsoft.com/office/drawing/2014/main" id="{4BF524DE-15FF-BC40-8BE0-B9BF060CAE3B}"/>
              </a:ext>
            </a:extLst>
          </p:cNvPr>
          <p:cNvPicPr>
            <a:picLocks noChangeAspect="1"/>
          </p:cNvPicPr>
          <p:nvPr userDrawn="1"/>
        </p:nvPicPr>
        <p:blipFill>
          <a:blip r:embed="rId2"/>
          <a:stretch>
            <a:fillRect/>
          </a:stretch>
        </p:blipFill>
        <p:spPr>
          <a:xfrm>
            <a:off x="645920" y="1888787"/>
            <a:ext cx="731711" cy="731520"/>
          </a:xfrm>
          <a:prstGeom prst="rect">
            <a:avLst/>
          </a:prstGeom>
        </p:spPr>
      </p:pic>
      <p:sp>
        <p:nvSpPr>
          <p:cNvPr id="27" name="TextBox 26">
            <a:extLst>
              <a:ext uri="{FF2B5EF4-FFF2-40B4-BE49-F238E27FC236}">
                <a16:creationId xmlns:a16="http://schemas.microsoft.com/office/drawing/2014/main" id="{2303D2D1-FEAD-2D45-8202-84626BCF6A58}"/>
              </a:ext>
            </a:extLst>
          </p:cNvPr>
          <p:cNvSpPr txBox="1"/>
          <p:nvPr userDrawn="1"/>
        </p:nvSpPr>
        <p:spPr>
          <a:xfrm>
            <a:off x="5486242" y="2050334"/>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Tax</a:t>
            </a:r>
          </a:p>
        </p:txBody>
      </p:sp>
      <p:pic>
        <p:nvPicPr>
          <p:cNvPr id="36" name="Picture 35">
            <a:extLst>
              <a:ext uri="{FF2B5EF4-FFF2-40B4-BE49-F238E27FC236}">
                <a16:creationId xmlns:a16="http://schemas.microsoft.com/office/drawing/2014/main" id="{8D91C08E-3443-D74A-98D1-A841FD65E6CF}"/>
              </a:ext>
            </a:extLst>
          </p:cNvPr>
          <p:cNvPicPr>
            <a:picLocks noChangeAspect="1"/>
          </p:cNvPicPr>
          <p:nvPr userDrawn="1"/>
        </p:nvPicPr>
        <p:blipFill>
          <a:blip r:embed="rId3"/>
          <a:stretch>
            <a:fillRect/>
          </a:stretch>
        </p:blipFill>
        <p:spPr>
          <a:xfrm>
            <a:off x="4466747" y="1887378"/>
            <a:ext cx="630784" cy="731520"/>
          </a:xfrm>
          <a:prstGeom prst="rect">
            <a:avLst/>
          </a:prstGeom>
        </p:spPr>
      </p:pic>
      <p:sp>
        <p:nvSpPr>
          <p:cNvPr id="37" name="TextBox 36">
            <a:extLst>
              <a:ext uri="{FF2B5EF4-FFF2-40B4-BE49-F238E27FC236}">
                <a16:creationId xmlns:a16="http://schemas.microsoft.com/office/drawing/2014/main" id="{1933B0FF-BA07-2F46-BD38-688DF12828C1}"/>
              </a:ext>
            </a:extLst>
          </p:cNvPr>
          <p:cNvSpPr txBox="1"/>
          <p:nvPr userDrawn="1"/>
        </p:nvSpPr>
        <p:spPr>
          <a:xfrm>
            <a:off x="9068575" y="1919247"/>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Business and IT consulting</a:t>
            </a:r>
          </a:p>
        </p:txBody>
      </p:sp>
      <p:pic>
        <p:nvPicPr>
          <p:cNvPr id="38" name="Picture 37">
            <a:extLst>
              <a:ext uri="{FF2B5EF4-FFF2-40B4-BE49-F238E27FC236}">
                <a16:creationId xmlns:a16="http://schemas.microsoft.com/office/drawing/2014/main" id="{9F8F98BB-C6B4-F243-A0EA-118A244B53F0}"/>
              </a:ext>
            </a:extLst>
          </p:cNvPr>
          <p:cNvPicPr>
            <a:picLocks noChangeAspect="1"/>
          </p:cNvPicPr>
          <p:nvPr userDrawn="1"/>
        </p:nvPicPr>
        <p:blipFill>
          <a:blip r:embed="rId4"/>
          <a:stretch>
            <a:fillRect/>
          </a:stretch>
        </p:blipFill>
        <p:spPr>
          <a:xfrm>
            <a:off x="8060883" y="1985032"/>
            <a:ext cx="731711" cy="731520"/>
          </a:xfrm>
          <a:prstGeom prst="rect">
            <a:avLst/>
          </a:prstGeom>
        </p:spPr>
      </p:pic>
      <p:sp>
        <p:nvSpPr>
          <p:cNvPr id="39" name="TextBox 38">
            <a:extLst>
              <a:ext uri="{FF2B5EF4-FFF2-40B4-BE49-F238E27FC236}">
                <a16:creationId xmlns:a16="http://schemas.microsoft.com/office/drawing/2014/main" id="{F69E333E-4FB7-F94C-A500-5FA058DF8CB3}"/>
              </a:ext>
            </a:extLst>
          </p:cNvPr>
          <p:cNvSpPr txBox="1"/>
          <p:nvPr userDrawn="1"/>
        </p:nvSpPr>
        <p:spPr>
          <a:xfrm>
            <a:off x="1604323" y="2971801"/>
            <a:ext cx="2294268"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Accounting, finance, HR and IT outsourcing</a:t>
            </a:r>
          </a:p>
        </p:txBody>
      </p:sp>
      <p:pic>
        <p:nvPicPr>
          <p:cNvPr id="40" name="Picture 39">
            <a:extLst>
              <a:ext uri="{FF2B5EF4-FFF2-40B4-BE49-F238E27FC236}">
                <a16:creationId xmlns:a16="http://schemas.microsoft.com/office/drawing/2014/main" id="{8E84550F-F5C3-0B4C-89BD-E60CEF3D4DB2}"/>
              </a:ext>
            </a:extLst>
          </p:cNvPr>
          <p:cNvPicPr>
            <a:picLocks noChangeAspect="1"/>
          </p:cNvPicPr>
          <p:nvPr userDrawn="1"/>
        </p:nvPicPr>
        <p:blipFill>
          <a:blip r:embed="rId5"/>
          <a:stretch>
            <a:fillRect/>
          </a:stretch>
        </p:blipFill>
        <p:spPr>
          <a:xfrm>
            <a:off x="643290" y="3109058"/>
            <a:ext cx="731711" cy="655846"/>
          </a:xfrm>
          <a:prstGeom prst="rect">
            <a:avLst/>
          </a:prstGeom>
        </p:spPr>
      </p:pic>
      <p:sp>
        <p:nvSpPr>
          <p:cNvPr id="41" name="TextBox 40">
            <a:extLst>
              <a:ext uri="{FF2B5EF4-FFF2-40B4-BE49-F238E27FC236}">
                <a16:creationId xmlns:a16="http://schemas.microsoft.com/office/drawing/2014/main" id="{4CF5268B-F761-7841-B041-3013B5C54146}"/>
              </a:ext>
            </a:extLst>
          </p:cNvPr>
          <p:cNvSpPr txBox="1"/>
          <p:nvPr userDrawn="1"/>
        </p:nvSpPr>
        <p:spPr>
          <a:xfrm>
            <a:off x="5492724" y="3289267"/>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Cybersecurity</a:t>
            </a:r>
          </a:p>
        </p:txBody>
      </p:sp>
      <p:pic>
        <p:nvPicPr>
          <p:cNvPr id="42" name="Picture 41">
            <a:extLst>
              <a:ext uri="{FF2B5EF4-FFF2-40B4-BE49-F238E27FC236}">
                <a16:creationId xmlns:a16="http://schemas.microsoft.com/office/drawing/2014/main" id="{D9C7AB4B-CD08-5148-B9F8-1DACB87B8E61}"/>
              </a:ext>
            </a:extLst>
          </p:cNvPr>
          <p:cNvPicPr>
            <a:picLocks noChangeAspect="1"/>
          </p:cNvPicPr>
          <p:nvPr userDrawn="1"/>
        </p:nvPicPr>
        <p:blipFill>
          <a:blip r:embed="rId6"/>
          <a:stretch>
            <a:fillRect/>
          </a:stretch>
        </p:blipFill>
        <p:spPr>
          <a:xfrm>
            <a:off x="4431622" y="3132256"/>
            <a:ext cx="731711" cy="731520"/>
          </a:xfrm>
          <a:prstGeom prst="rect">
            <a:avLst/>
          </a:prstGeom>
        </p:spPr>
      </p:pic>
      <p:sp>
        <p:nvSpPr>
          <p:cNvPr id="43" name="TextBox 42">
            <a:extLst>
              <a:ext uri="{FF2B5EF4-FFF2-40B4-BE49-F238E27FC236}">
                <a16:creationId xmlns:a16="http://schemas.microsoft.com/office/drawing/2014/main" id="{8064B4A6-D545-DA41-8DD5-810D77954819}"/>
              </a:ext>
            </a:extLst>
          </p:cNvPr>
          <p:cNvSpPr txBox="1"/>
          <p:nvPr userDrawn="1"/>
        </p:nvSpPr>
        <p:spPr>
          <a:xfrm>
            <a:off x="9063937" y="3019160"/>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Human capital management</a:t>
            </a:r>
          </a:p>
        </p:txBody>
      </p:sp>
      <p:pic>
        <p:nvPicPr>
          <p:cNvPr id="44" name="Picture 43">
            <a:extLst>
              <a:ext uri="{FF2B5EF4-FFF2-40B4-BE49-F238E27FC236}">
                <a16:creationId xmlns:a16="http://schemas.microsoft.com/office/drawing/2014/main" id="{98E894A6-BC36-E44F-B8FA-A5275EB6F525}"/>
              </a:ext>
            </a:extLst>
          </p:cNvPr>
          <p:cNvPicPr>
            <a:picLocks noChangeAspect="1"/>
          </p:cNvPicPr>
          <p:nvPr userDrawn="1"/>
        </p:nvPicPr>
        <p:blipFill>
          <a:blip r:embed="rId7"/>
          <a:stretch>
            <a:fillRect/>
          </a:stretch>
        </p:blipFill>
        <p:spPr>
          <a:xfrm>
            <a:off x="8060883" y="3127058"/>
            <a:ext cx="731711" cy="697887"/>
          </a:xfrm>
          <a:prstGeom prst="rect">
            <a:avLst/>
          </a:prstGeom>
        </p:spPr>
      </p:pic>
      <p:sp>
        <p:nvSpPr>
          <p:cNvPr id="45" name="TextBox 44">
            <a:extLst>
              <a:ext uri="{FF2B5EF4-FFF2-40B4-BE49-F238E27FC236}">
                <a16:creationId xmlns:a16="http://schemas.microsoft.com/office/drawing/2014/main" id="{D4AE4549-5272-8E44-B15C-84E267AC0092}"/>
              </a:ext>
            </a:extLst>
          </p:cNvPr>
          <p:cNvSpPr txBox="1"/>
          <p:nvPr userDrawn="1"/>
        </p:nvSpPr>
        <p:spPr>
          <a:xfrm>
            <a:off x="1604322" y="4355030"/>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Mergers and acquisitions</a:t>
            </a:r>
          </a:p>
        </p:txBody>
      </p:sp>
      <p:pic>
        <p:nvPicPr>
          <p:cNvPr id="46" name="Picture 45">
            <a:extLst>
              <a:ext uri="{FF2B5EF4-FFF2-40B4-BE49-F238E27FC236}">
                <a16:creationId xmlns:a16="http://schemas.microsoft.com/office/drawing/2014/main" id="{C855743E-3A67-054A-934D-497B4DB08A82}"/>
              </a:ext>
            </a:extLst>
          </p:cNvPr>
          <p:cNvPicPr>
            <a:picLocks noChangeAspect="1"/>
          </p:cNvPicPr>
          <p:nvPr userDrawn="1"/>
        </p:nvPicPr>
        <p:blipFill>
          <a:blip r:embed="rId8"/>
          <a:stretch>
            <a:fillRect/>
          </a:stretch>
        </p:blipFill>
        <p:spPr>
          <a:xfrm>
            <a:off x="686191" y="4437841"/>
            <a:ext cx="731711" cy="731520"/>
          </a:xfrm>
          <a:prstGeom prst="rect">
            <a:avLst/>
          </a:prstGeom>
        </p:spPr>
      </p:pic>
      <p:sp>
        <p:nvSpPr>
          <p:cNvPr id="47" name="TextBox 46">
            <a:extLst>
              <a:ext uri="{FF2B5EF4-FFF2-40B4-BE49-F238E27FC236}">
                <a16:creationId xmlns:a16="http://schemas.microsoft.com/office/drawing/2014/main" id="{3DEF9C06-A905-8B49-8940-0A5276943839}"/>
              </a:ext>
            </a:extLst>
          </p:cNvPr>
          <p:cNvSpPr txBox="1"/>
          <p:nvPr userDrawn="1"/>
        </p:nvSpPr>
        <p:spPr>
          <a:xfrm>
            <a:off x="5499156" y="4355030"/>
            <a:ext cx="1981716"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Private wealth services</a:t>
            </a:r>
          </a:p>
        </p:txBody>
      </p:sp>
      <p:pic>
        <p:nvPicPr>
          <p:cNvPr id="48" name="Picture 47">
            <a:extLst>
              <a:ext uri="{FF2B5EF4-FFF2-40B4-BE49-F238E27FC236}">
                <a16:creationId xmlns:a16="http://schemas.microsoft.com/office/drawing/2014/main" id="{8A5D080D-2145-CA46-8160-60CC1D46C6A7}"/>
              </a:ext>
            </a:extLst>
          </p:cNvPr>
          <p:cNvPicPr>
            <a:picLocks noChangeAspect="1"/>
          </p:cNvPicPr>
          <p:nvPr userDrawn="1"/>
        </p:nvPicPr>
        <p:blipFill>
          <a:blip r:embed="rId9"/>
          <a:stretch>
            <a:fillRect/>
          </a:stretch>
        </p:blipFill>
        <p:spPr>
          <a:xfrm>
            <a:off x="4442030" y="4425468"/>
            <a:ext cx="731711" cy="645459"/>
          </a:xfrm>
          <a:prstGeom prst="rect">
            <a:avLst/>
          </a:prstGeom>
        </p:spPr>
      </p:pic>
      <p:sp>
        <p:nvSpPr>
          <p:cNvPr id="49" name="TextBox 48">
            <a:extLst>
              <a:ext uri="{FF2B5EF4-FFF2-40B4-BE49-F238E27FC236}">
                <a16:creationId xmlns:a16="http://schemas.microsoft.com/office/drawing/2014/main" id="{EC2C0455-9FA1-9F44-9F8E-83678BB1119E}"/>
              </a:ext>
            </a:extLst>
          </p:cNvPr>
          <p:cNvSpPr txBox="1"/>
          <p:nvPr userDrawn="1"/>
        </p:nvSpPr>
        <p:spPr>
          <a:xfrm>
            <a:off x="9060762" y="4346061"/>
            <a:ext cx="2025809"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Risk advisory and forensic services</a:t>
            </a:r>
          </a:p>
        </p:txBody>
      </p:sp>
      <p:pic>
        <p:nvPicPr>
          <p:cNvPr id="50" name="Picture 49">
            <a:extLst>
              <a:ext uri="{FF2B5EF4-FFF2-40B4-BE49-F238E27FC236}">
                <a16:creationId xmlns:a16="http://schemas.microsoft.com/office/drawing/2014/main" id="{13B2443E-CEB6-9B49-BB6A-ADA3B1DCB0EF}"/>
              </a:ext>
            </a:extLst>
          </p:cNvPr>
          <p:cNvPicPr>
            <a:picLocks noChangeAspect="1"/>
          </p:cNvPicPr>
          <p:nvPr userDrawn="1"/>
        </p:nvPicPr>
        <p:blipFill>
          <a:blip r:embed="rId10"/>
          <a:stretch>
            <a:fillRect/>
          </a:stretch>
        </p:blipFill>
        <p:spPr>
          <a:xfrm>
            <a:off x="8100390" y="4303222"/>
            <a:ext cx="731711" cy="815926"/>
          </a:xfrm>
          <a:prstGeom prst="rect">
            <a:avLst/>
          </a:prstGeom>
        </p:spPr>
      </p:pic>
      <p:sp>
        <p:nvSpPr>
          <p:cNvPr id="51" name="TextBox 50">
            <a:extLst>
              <a:ext uri="{FF2B5EF4-FFF2-40B4-BE49-F238E27FC236}">
                <a16:creationId xmlns:a16="http://schemas.microsoft.com/office/drawing/2014/main" id="{34DE12B1-8F06-7D49-A346-C1F744915280}"/>
              </a:ext>
            </a:extLst>
          </p:cNvPr>
          <p:cNvSpPr txBox="1"/>
          <p:nvPr userDrawn="1"/>
        </p:nvSpPr>
        <p:spPr>
          <a:xfrm>
            <a:off x="5486242" y="5426076"/>
            <a:ext cx="2294267" cy="365125"/>
          </a:xfrm>
          <a:prstGeom prst="rect">
            <a:avLst/>
          </a:prstGeom>
          <a:noFill/>
        </p:spPr>
        <p:txBody>
          <a:bodyPr wrap="square" lIns="0" tIns="0" rIns="0" bIns="0" rtlCol="0">
            <a:noAutofit/>
          </a:bodyPr>
          <a:lstStyle/>
          <a:p>
            <a:pPr>
              <a:lnSpc>
                <a:spcPts val="2800"/>
              </a:lnSpc>
              <a:spcBef>
                <a:spcPts val="1440"/>
              </a:spcBef>
            </a:pPr>
            <a:r>
              <a:rPr lang="en-US" sz="1800" dirty="0">
                <a:solidFill>
                  <a:schemeClr val="tx2"/>
                </a:solidFill>
              </a:rPr>
              <a:t>Valuation, litigation and transaction services</a:t>
            </a:r>
          </a:p>
        </p:txBody>
      </p:sp>
      <p:pic>
        <p:nvPicPr>
          <p:cNvPr id="52" name="Picture 51">
            <a:extLst>
              <a:ext uri="{FF2B5EF4-FFF2-40B4-BE49-F238E27FC236}">
                <a16:creationId xmlns:a16="http://schemas.microsoft.com/office/drawing/2014/main" id="{F22DE06E-C2AC-E540-B1D6-BBBF93E94982}"/>
              </a:ext>
            </a:extLst>
          </p:cNvPr>
          <p:cNvPicPr>
            <a:picLocks noChangeAspect="1"/>
          </p:cNvPicPr>
          <p:nvPr userDrawn="1"/>
        </p:nvPicPr>
        <p:blipFill>
          <a:blip r:embed="rId11"/>
          <a:stretch>
            <a:fillRect/>
          </a:stretch>
        </p:blipFill>
        <p:spPr>
          <a:xfrm>
            <a:off x="4428957" y="5570316"/>
            <a:ext cx="731711" cy="664254"/>
          </a:xfrm>
          <a:prstGeom prst="rect">
            <a:avLst/>
          </a:prstGeom>
        </p:spPr>
      </p:pic>
    </p:spTree>
    <p:extLst>
      <p:ext uri="{BB962C8B-B14F-4D97-AF65-F5344CB8AC3E}">
        <p14:creationId xmlns:p14="http://schemas.microsoft.com/office/powerpoint/2010/main" val="1804054961"/>
      </p:ext>
    </p:extLst>
  </p:cSld>
  <p:clrMapOvr>
    <a:masterClrMapping/>
  </p:clrMapOvr>
  <p:extLst>
    <p:ext uri="{DCECCB84-F9BA-43D5-87BE-67443E8EF086}">
      <p15:sldGuideLst xmlns:p15="http://schemas.microsoft.com/office/powerpoint/2012/main">
        <p15:guide id="1" orient="horz" pos="2016">
          <p15:clr>
            <a:srgbClr val="FBAE40"/>
          </p15:clr>
        </p15:guide>
        <p15:guide id="2" pos="3455">
          <p15:clr>
            <a:srgbClr val="FBAE40"/>
          </p15:clr>
        </p15:guide>
        <p15:guide id="3" orient="horz" pos="1248">
          <p15:clr>
            <a:srgbClr val="FBAE40"/>
          </p15:clr>
        </p15:guide>
        <p15:guide id="4" orient="horz" pos="2784">
          <p15:clr>
            <a:srgbClr val="FBAE40"/>
          </p15:clr>
        </p15:guide>
        <p15:guide id="5" orient="horz" pos="3494">
          <p15:clr>
            <a:srgbClr val="FBAE40"/>
          </p15:clr>
        </p15:guide>
        <p15:guide id="6" pos="5711">
          <p15:clr>
            <a:srgbClr val="FBAE40"/>
          </p15:clr>
        </p15:guide>
        <p15:guide id="7" pos="100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Computer Image">
    <p:spTree>
      <p:nvGrpSpPr>
        <p:cNvPr id="1" name=""/>
        <p:cNvGrpSpPr/>
        <p:nvPr/>
      </p:nvGrpSpPr>
      <p:grpSpPr>
        <a:xfrm>
          <a:off x="0" y="0"/>
          <a:ext cx="0" cy="0"/>
          <a:chOff x="0" y="0"/>
          <a:chExt cx="0" cy="0"/>
        </a:xfrm>
      </p:grpSpPr>
      <p:pic>
        <p:nvPicPr>
          <p:cNvPr id="19" name="Picture 18" descr="A close up of a sign&#10;&#10;Description automatically generated">
            <a:extLst>
              <a:ext uri="{FF2B5EF4-FFF2-40B4-BE49-F238E27FC236}">
                <a16:creationId xmlns:a16="http://schemas.microsoft.com/office/drawing/2014/main" id="{4BA84065-FBFB-40C1-AF17-93C788C00BE0}"/>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899990" y="5601188"/>
            <a:ext cx="1958432" cy="660402"/>
          </a:xfrm>
          <a:prstGeom prst="rect">
            <a:avLst/>
          </a:prstGeom>
        </p:spPr>
      </p:pic>
    </p:spTree>
    <p:extLst>
      <p:ext uri="{BB962C8B-B14F-4D97-AF65-F5344CB8AC3E}">
        <p14:creationId xmlns:p14="http://schemas.microsoft.com/office/powerpoint/2010/main" val="31874644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248" y="1606540"/>
            <a:ext cx="4545752" cy="4488850"/>
          </a:xfrm>
        </p:spPr>
        <p:txBody>
          <a:bodyPr/>
          <a:lstStyle>
            <a:lvl1pPr>
              <a:defRPr sz="2200"/>
            </a:lvl1pPr>
            <a:lvl2pPr>
              <a:defRPr sz="1800"/>
            </a:lvl2pPr>
            <a:lvl3pPr>
              <a:defRPr sz="1800"/>
            </a:lvl3pPr>
            <a:lvl4pPr>
              <a:defRPr sz="18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999" y="1606540"/>
            <a:ext cx="4545752" cy="4488850"/>
          </a:xfrm>
        </p:spPr>
        <p:txBody>
          <a:bodyPr/>
          <a:lstStyle>
            <a:lvl1pPr>
              <a:defRPr sz="2200"/>
            </a:lvl1pPr>
            <a:lvl2pPr>
              <a:defRPr sz="1800"/>
            </a:lvl2pPr>
            <a:lvl3pPr>
              <a:defRPr sz="1800"/>
            </a:lvl3pPr>
            <a:lvl4pPr>
              <a:defRPr sz="1800"/>
            </a:lvl4pPr>
            <a:lvl5pPr>
              <a:defRPr sz="18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6079497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Matrix">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247" y="1606540"/>
            <a:ext cx="10105163" cy="908060"/>
          </a:xfrm>
        </p:spPr>
        <p:txBody>
          <a:bodyPr/>
          <a:lstStyle>
            <a:lvl1pPr marL="0" indent="0">
              <a:buNone/>
              <a:defRPr sz="2200">
                <a:solidFill>
                  <a:schemeClr val="tx1"/>
                </a:solidFill>
              </a:defRPr>
            </a:lvl1pPr>
            <a:lvl2pPr>
              <a:defRPr sz="1800">
                <a:solidFill>
                  <a:srgbClr val="0050FF"/>
                </a:solidFill>
              </a:defRPr>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724042" y="2881490"/>
            <a:ext cx="2743915" cy="476955"/>
          </a:xfrm>
        </p:spPr>
        <p:txBody>
          <a:bodyPr/>
          <a:lstStyle>
            <a:lvl1pPr marL="0" indent="0" algn="ctr">
              <a:buNone/>
              <a:defRPr sz="2200">
                <a:solidFill>
                  <a:srgbClr val="0050FF"/>
                </a:solidFill>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p:txBody>
          <a:bodyPr/>
          <a:lstStyle/>
          <a:p>
            <a:fld id="{8938E9E5-06FC-7544-890C-4008D8E27229}" type="slidenum">
              <a:rPr lang="en-US" smtClean="0"/>
              <a:pPr/>
              <a:t>‹#›</a:t>
            </a:fld>
            <a:endParaRPr lang="en-US" dirty="0"/>
          </a:p>
        </p:txBody>
      </p:sp>
      <p:sp>
        <p:nvSpPr>
          <p:cNvPr id="9" name="Content Placeholder 2"/>
          <p:cNvSpPr>
            <a:spLocks noGrp="1"/>
          </p:cNvSpPr>
          <p:nvPr>
            <p:ph sz="half" idx="13"/>
          </p:nvPr>
        </p:nvSpPr>
        <p:spPr>
          <a:xfrm>
            <a:off x="1099362" y="2881490"/>
            <a:ext cx="2743915" cy="476955"/>
          </a:xfrm>
        </p:spPr>
        <p:txBody>
          <a:bodyPr/>
          <a:lstStyle>
            <a:lvl1pPr marL="0" indent="0" algn="ctr">
              <a:buNone/>
              <a:defRPr sz="2200">
                <a:solidFill>
                  <a:srgbClr val="0050FF"/>
                </a:solidFill>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cxnSp>
        <p:nvCxnSpPr>
          <p:cNvPr id="11" name="Straight Connector 10"/>
          <p:cNvCxnSpPr/>
          <p:nvPr userDrawn="1"/>
        </p:nvCxnSpPr>
        <p:spPr>
          <a:xfrm rot="5400000">
            <a:off x="2749860" y="4360559"/>
            <a:ext cx="310896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Content Placeholder 3"/>
          <p:cNvSpPr>
            <a:spLocks noGrp="1"/>
          </p:cNvSpPr>
          <p:nvPr>
            <p:ph sz="half" idx="14"/>
          </p:nvPr>
        </p:nvSpPr>
        <p:spPr>
          <a:xfrm>
            <a:off x="4724042" y="3491089"/>
            <a:ext cx="2743915" cy="1673579"/>
          </a:xfrm>
        </p:spPr>
        <p:txBody>
          <a:bodyPr/>
          <a:lstStyle>
            <a:lvl1pPr algn="ctr">
              <a:lnSpc>
                <a:spcPts val="2400"/>
              </a:lnSpc>
              <a:spcBef>
                <a:spcPts val="0"/>
              </a:spcBef>
              <a:spcAft>
                <a:spcPts val="1296"/>
              </a:spcAft>
              <a:buNone/>
              <a:defRPr sz="1800"/>
            </a:lvl1pPr>
            <a:lvl2pPr algn="ctr">
              <a:lnSpc>
                <a:spcPts val="2400"/>
              </a:lnSpc>
              <a:spcBef>
                <a:spcPts val="0"/>
              </a:spcBef>
              <a:spcAft>
                <a:spcPts val="1296"/>
              </a:spcAft>
              <a:buNone/>
              <a:defRPr sz="1800"/>
            </a:lvl2pPr>
            <a:lvl3pPr algn="ctr">
              <a:lnSpc>
                <a:spcPts val="2400"/>
              </a:lnSpc>
              <a:spcBef>
                <a:spcPts val="0"/>
              </a:spcBef>
              <a:spcAft>
                <a:spcPts val="1296"/>
              </a:spcAft>
              <a:buNone/>
              <a:defRPr sz="1800"/>
            </a:lvl3pPr>
            <a:lvl4pPr algn="ctr">
              <a:lnSpc>
                <a:spcPts val="2400"/>
              </a:lnSpc>
              <a:spcBef>
                <a:spcPts val="0"/>
              </a:spcBef>
              <a:spcAft>
                <a:spcPts val="1296"/>
              </a:spcAft>
              <a:buNone/>
              <a:defRPr sz="1800"/>
            </a:lvl4pPr>
            <a:lvl5pPr algn="ctr">
              <a:lnSpc>
                <a:spcPts val="2400"/>
              </a:lnSpc>
              <a:spcBef>
                <a:spcPts val="0"/>
              </a:spcBef>
              <a:spcAft>
                <a:spcPts val="1296"/>
              </a:spcAft>
              <a:buNone/>
              <a:defRPr sz="1800"/>
            </a:lvl5pPr>
            <a:lvl6pPr>
              <a:defRPr sz="2400"/>
            </a:lvl6pPr>
            <a:lvl7pPr>
              <a:defRPr sz="2400"/>
            </a:lvl7pPr>
            <a:lvl8pPr>
              <a:defRPr sz="2400"/>
            </a:lvl8pPr>
            <a:lvl9pPr>
              <a:defRPr sz="2400"/>
            </a:lvl9pPr>
          </a:lstStyle>
          <a:p>
            <a:pPr lvl="0"/>
            <a:r>
              <a:rPr lang="en-US"/>
              <a:t>Click to edit Master text styles</a:t>
            </a:r>
          </a:p>
        </p:txBody>
      </p:sp>
      <p:sp>
        <p:nvSpPr>
          <p:cNvPr id="13" name="Content Placeholder 2"/>
          <p:cNvSpPr>
            <a:spLocks noGrp="1"/>
          </p:cNvSpPr>
          <p:nvPr>
            <p:ph sz="half" idx="15"/>
          </p:nvPr>
        </p:nvSpPr>
        <p:spPr>
          <a:xfrm>
            <a:off x="1099362" y="3491089"/>
            <a:ext cx="2743915" cy="1673579"/>
          </a:xfrm>
        </p:spPr>
        <p:txBody>
          <a:bodyPr/>
          <a:lstStyle>
            <a:lvl1pPr algn="ctr">
              <a:lnSpc>
                <a:spcPts val="2400"/>
              </a:lnSpc>
              <a:spcBef>
                <a:spcPts val="0"/>
              </a:spcBef>
              <a:spcAft>
                <a:spcPts val="1296"/>
              </a:spcAft>
              <a:buNone/>
              <a:defRPr sz="1800"/>
            </a:lvl1pPr>
            <a:lvl2pPr algn="ctr">
              <a:lnSpc>
                <a:spcPts val="2400"/>
              </a:lnSpc>
              <a:spcBef>
                <a:spcPts val="0"/>
              </a:spcBef>
              <a:spcAft>
                <a:spcPts val="1296"/>
              </a:spcAft>
              <a:buNone/>
              <a:defRPr sz="1800"/>
            </a:lvl2pPr>
            <a:lvl3pPr algn="ctr">
              <a:lnSpc>
                <a:spcPts val="2400"/>
              </a:lnSpc>
              <a:spcBef>
                <a:spcPts val="0"/>
              </a:spcBef>
              <a:spcAft>
                <a:spcPts val="1296"/>
              </a:spcAft>
              <a:buNone/>
              <a:defRPr sz="1800"/>
            </a:lvl3pPr>
            <a:lvl4pPr algn="ctr">
              <a:lnSpc>
                <a:spcPts val="2400"/>
              </a:lnSpc>
              <a:spcBef>
                <a:spcPts val="0"/>
              </a:spcBef>
              <a:spcAft>
                <a:spcPts val="1296"/>
              </a:spcAft>
              <a:buNone/>
              <a:defRPr sz="1800"/>
            </a:lvl4pPr>
            <a:lvl5pPr algn="ctr">
              <a:lnSpc>
                <a:spcPts val="2400"/>
              </a:lnSpc>
              <a:spcBef>
                <a:spcPts val="0"/>
              </a:spcBef>
              <a:spcAft>
                <a:spcPts val="1296"/>
              </a:spcAft>
              <a:buNone/>
              <a:defRPr sz="1800"/>
            </a:lvl5pPr>
            <a:lvl6pPr>
              <a:defRPr sz="2400"/>
            </a:lvl6pPr>
            <a:lvl7pPr>
              <a:defRPr sz="2400"/>
            </a:lvl7pPr>
            <a:lvl8pPr>
              <a:defRPr sz="2400"/>
            </a:lvl8pPr>
            <a:lvl9pPr>
              <a:defRPr sz="2400"/>
            </a:lvl9pPr>
          </a:lstStyle>
          <a:p>
            <a:pPr lvl="0"/>
            <a:r>
              <a:rPr lang="en-US"/>
              <a:t>Click to edit Master text styles</a:t>
            </a:r>
          </a:p>
        </p:txBody>
      </p:sp>
      <p:cxnSp>
        <p:nvCxnSpPr>
          <p:cNvPr id="14" name="Straight Connector 13"/>
          <p:cNvCxnSpPr/>
          <p:nvPr userDrawn="1"/>
        </p:nvCxnSpPr>
        <p:spPr>
          <a:xfrm rot="5400000">
            <a:off x="6363350" y="4360559"/>
            <a:ext cx="3108960" cy="15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Content Placeholder 3"/>
          <p:cNvSpPr>
            <a:spLocks noGrp="1"/>
          </p:cNvSpPr>
          <p:nvPr>
            <p:ph sz="half" idx="16"/>
          </p:nvPr>
        </p:nvSpPr>
        <p:spPr>
          <a:xfrm>
            <a:off x="4724042" y="5342468"/>
            <a:ext cx="2743915" cy="476955"/>
          </a:xfrm>
        </p:spPr>
        <p:txBody>
          <a:bodyPr/>
          <a:lstStyle>
            <a:lvl1pPr marL="0" indent="0" algn="ctr">
              <a:lnSpc>
                <a:spcPts val="2400"/>
              </a:lnSpc>
              <a:spcBef>
                <a:spcPts val="0"/>
              </a:spcBef>
              <a:buNone/>
              <a:defRPr sz="1800" b="0" i="1">
                <a:solidFill>
                  <a:srgbClr val="0050FF"/>
                </a:solidFill>
                <a:latin typeface="Montserrat Italic"/>
                <a:cs typeface="Montserrat Italic"/>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16" name="Content Placeholder 2"/>
          <p:cNvSpPr>
            <a:spLocks noGrp="1"/>
          </p:cNvSpPr>
          <p:nvPr>
            <p:ph sz="half" idx="17"/>
          </p:nvPr>
        </p:nvSpPr>
        <p:spPr>
          <a:xfrm>
            <a:off x="1099362" y="5342468"/>
            <a:ext cx="2743915" cy="476955"/>
          </a:xfrm>
        </p:spPr>
        <p:txBody>
          <a:bodyPr/>
          <a:lstStyle>
            <a:lvl1pPr marL="0" indent="0" algn="ctr">
              <a:lnSpc>
                <a:spcPts val="2400"/>
              </a:lnSpc>
              <a:spcBef>
                <a:spcPts val="0"/>
              </a:spcBef>
              <a:buNone/>
              <a:defRPr sz="1800" b="0" i="1">
                <a:solidFill>
                  <a:srgbClr val="0050FF"/>
                </a:solidFill>
                <a:latin typeface="Montserrat Italic"/>
                <a:cs typeface="Montserrat Italic"/>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17" name="Content Placeholder 3"/>
          <p:cNvSpPr>
            <a:spLocks noGrp="1"/>
          </p:cNvSpPr>
          <p:nvPr>
            <p:ph sz="half" idx="18"/>
          </p:nvPr>
        </p:nvSpPr>
        <p:spPr>
          <a:xfrm>
            <a:off x="8378793" y="2881490"/>
            <a:ext cx="2743915" cy="476955"/>
          </a:xfrm>
        </p:spPr>
        <p:txBody>
          <a:bodyPr/>
          <a:lstStyle>
            <a:lvl1pPr marL="0" indent="0" algn="ctr">
              <a:buNone/>
              <a:defRPr sz="2200">
                <a:solidFill>
                  <a:srgbClr val="0050FF"/>
                </a:solidFill>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
        <p:nvSpPr>
          <p:cNvPr id="18" name="Content Placeholder 3"/>
          <p:cNvSpPr>
            <a:spLocks noGrp="1"/>
          </p:cNvSpPr>
          <p:nvPr>
            <p:ph sz="half" idx="19"/>
          </p:nvPr>
        </p:nvSpPr>
        <p:spPr>
          <a:xfrm>
            <a:off x="8378793" y="3491089"/>
            <a:ext cx="2743915" cy="1673579"/>
          </a:xfrm>
        </p:spPr>
        <p:txBody>
          <a:bodyPr/>
          <a:lstStyle>
            <a:lvl1pPr algn="ctr">
              <a:lnSpc>
                <a:spcPts val="2400"/>
              </a:lnSpc>
              <a:spcBef>
                <a:spcPts val="0"/>
              </a:spcBef>
              <a:spcAft>
                <a:spcPts val="1296"/>
              </a:spcAft>
              <a:buNone/>
              <a:defRPr sz="1800"/>
            </a:lvl1pPr>
            <a:lvl2pPr algn="ctr">
              <a:lnSpc>
                <a:spcPts val="2400"/>
              </a:lnSpc>
              <a:spcBef>
                <a:spcPts val="0"/>
              </a:spcBef>
              <a:spcAft>
                <a:spcPts val="1296"/>
              </a:spcAft>
              <a:buNone/>
              <a:defRPr sz="1800"/>
            </a:lvl2pPr>
            <a:lvl3pPr algn="ctr">
              <a:lnSpc>
                <a:spcPts val="2400"/>
              </a:lnSpc>
              <a:spcBef>
                <a:spcPts val="0"/>
              </a:spcBef>
              <a:spcAft>
                <a:spcPts val="1296"/>
              </a:spcAft>
              <a:buNone/>
              <a:defRPr sz="1800"/>
            </a:lvl3pPr>
            <a:lvl4pPr algn="ctr">
              <a:lnSpc>
                <a:spcPts val="2400"/>
              </a:lnSpc>
              <a:spcBef>
                <a:spcPts val="0"/>
              </a:spcBef>
              <a:spcAft>
                <a:spcPts val="1296"/>
              </a:spcAft>
              <a:buNone/>
              <a:defRPr sz="1800"/>
            </a:lvl4pPr>
            <a:lvl5pPr algn="ctr">
              <a:lnSpc>
                <a:spcPts val="2400"/>
              </a:lnSpc>
              <a:spcBef>
                <a:spcPts val="0"/>
              </a:spcBef>
              <a:spcAft>
                <a:spcPts val="1296"/>
              </a:spcAft>
              <a:buNone/>
              <a:defRPr sz="1800"/>
            </a:lvl5pPr>
            <a:lvl6pPr>
              <a:defRPr sz="2400"/>
            </a:lvl6pPr>
            <a:lvl7pPr>
              <a:defRPr sz="2400"/>
            </a:lvl7pPr>
            <a:lvl8pPr>
              <a:defRPr sz="2400"/>
            </a:lvl8pPr>
            <a:lvl9pPr>
              <a:defRPr sz="2400"/>
            </a:lvl9pPr>
          </a:lstStyle>
          <a:p>
            <a:pPr lvl="0"/>
            <a:r>
              <a:rPr lang="en-US"/>
              <a:t>Click to edit Master text styles</a:t>
            </a:r>
          </a:p>
        </p:txBody>
      </p:sp>
      <p:sp>
        <p:nvSpPr>
          <p:cNvPr id="19" name="Content Placeholder 3"/>
          <p:cNvSpPr>
            <a:spLocks noGrp="1"/>
          </p:cNvSpPr>
          <p:nvPr>
            <p:ph sz="half" idx="20"/>
          </p:nvPr>
        </p:nvSpPr>
        <p:spPr>
          <a:xfrm>
            <a:off x="8378793" y="5342468"/>
            <a:ext cx="2743915" cy="476955"/>
          </a:xfrm>
        </p:spPr>
        <p:txBody>
          <a:bodyPr/>
          <a:lstStyle>
            <a:lvl1pPr marL="0" indent="0" algn="ctr">
              <a:lnSpc>
                <a:spcPts val="2400"/>
              </a:lnSpc>
              <a:spcBef>
                <a:spcPts val="0"/>
              </a:spcBef>
              <a:buNone/>
              <a:defRPr sz="1800" b="0" i="1">
                <a:solidFill>
                  <a:srgbClr val="0050FF"/>
                </a:solidFill>
                <a:latin typeface="Montserrat Italic"/>
                <a:cs typeface="Montserrat Italic"/>
              </a:defRPr>
            </a:lvl1pPr>
            <a:lvl2pPr>
              <a:defRPr sz="18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a:t>Click to edit Master text styles</a:t>
            </a:r>
          </a:p>
        </p:txBody>
      </p:sp>
    </p:spTree>
    <p:extLst>
      <p:ext uri="{BB962C8B-B14F-4D97-AF65-F5344CB8AC3E}">
        <p14:creationId xmlns:p14="http://schemas.microsoft.com/office/powerpoint/2010/main" val="21305262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906071" y="1606540"/>
            <a:ext cx="3494808" cy="1956826"/>
          </a:xfrm>
        </p:spPr>
        <p:txBody>
          <a:bodyPr/>
          <a:lstStyle>
            <a:lvl1pPr marL="0" indent="0">
              <a:lnSpc>
                <a:spcPts val="2400"/>
              </a:lnSpc>
              <a:spcBef>
                <a:spcPts val="0"/>
              </a:spcBef>
              <a:spcAft>
                <a:spcPts val="216"/>
              </a:spcAft>
              <a:buNone/>
              <a:defRPr>
                <a:solidFill>
                  <a:srgbClr val="0050FF"/>
                </a:solidFill>
              </a:defRPr>
            </a:lvl1pPr>
            <a:lvl2pPr marL="0" indent="0">
              <a:lnSpc>
                <a:spcPts val="2400"/>
              </a:lnSpc>
              <a:spcBef>
                <a:spcPts val="0"/>
              </a:spcBef>
              <a:spcAft>
                <a:spcPts val="720"/>
              </a:spcAft>
              <a:buNone/>
              <a:defRPr sz="1800" b="0" i="1">
                <a:solidFill>
                  <a:srgbClr val="6D666A"/>
                </a:solidFill>
                <a:latin typeface="Montserrat Italic"/>
                <a:cs typeface="Montserrat Italic"/>
              </a:defRPr>
            </a:lvl2pPr>
            <a:lvl3pPr marL="222250" indent="-222250">
              <a:lnSpc>
                <a:spcPts val="2400"/>
              </a:lnSpc>
              <a:spcBef>
                <a:spcPts val="720"/>
              </a:spcBef>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9" name="Picture Placeholder 8"/>
          <p:cNvSpPr>
            <a:spLocks noGrp="1"/>
          </p:cNvSpPr>
          <p:nvPr>
            <p:ph type="pic" sz="quarter" idx="13"/>
          </p:nvPr>
        </p:nvSpPr>
        <p:spPr>
          <a:xfrm>
            <a:off x="639930" y="1606550"/>
            <a:ext cx="1829276" cy="1956816"/>
          </a:xfrm>
        </p:spPr>
        <p:txBody>
          <a:bodyPr/>
          <a:lstStyle>
            <a:lvl1pPr algn="ctr">
              <a:lnSpc>
                <a:spcPct val="100000"/>
              </a:lnSpc>
              <a:spcBef>
                <a:spcPts val="0"/>
              </a:spcBef>
              <a:buNone/>
              <a:defRPr sz="1200"/>
            </a:lvl1pPr>
          </a:lstStyle>
          <a:p>
            <a:r>
              <a:rPr lang="en-US" dirty="0"/>
              <a:t>Click icon to add picture</a:t>
            </a:r>
          </a:p>
        </p:txBody>
      </p:sp>
      <p:sp>
        <p:nvSpPr>
          <p:cNvPr id="11" name="Content Placeholder 2"/>
          <p:cNvSpPr>
            <a:spLocks noGrp="1"/>
          </p:cNvSpPr>
          <p:nvPr>
            <p:ph idx="14"/>
          </p:nvPr>
        </p:nvSpPr>
        <p:spPr>
          <a:xfrm>
            <a:off x="2906071" y="3924290"/>
            <a:ext cx="3494808" cy="1956826"/>
          </a:xfrm>
        </p:spPr>
        <p:txBody>
          <a:bodyPr/>
          <a:lstStyle>
            <a:lvl1pPr marL="0" indent="0">
              <a:lnSpc>
                <a:spcPts val="2400"/>
              </a:lnSpc>
              <a:spcBef>
                <a:spcPts val="0"/>
              </a:spcBef>
              <a:spcAft>
                <a:spcPts val="216"/>
              </a:spcAft>
              <a:buNone/>
              <a:defRPr>
                <a:solidFill>
                  <a:srgbClr val="0050FF"/>
                </a:solidFill>
              </a:defRPr>
            </a:lvl1pPr>
            <a:lvl2pPr marL="0" indent="0">
              <a:lnSpc>
                <a:spcPts val="2400"/>
              </a:lnSpc>
              <a:spcBef>
                <a:spcPts val="0"/>
              </a:spcBef>
              <a:spcAft>
                <a:spcPts val="720"/>
              </a:spcAft>
              <a:buNone/>
              <a:defRPr sz="1800" b="0" i="1">
                <a:solidFill>
                  <a:srgbClr val="6D666A"/>
                </a:solidFill>
                <a:latin typeface="Montserrat Italic"/>
                <a:cs typeface="Montserrat Italic"/>
              </a:defRPr>
            </a:lvl2pPr>
            <a:lvl3pPr marL="222250" indent="-222250">
              <a:lnSpc>
                <a:spcPts val="2400"/>
              </a:lnSpc>
              <a:spcBef>
                <a:spcPts val="720"/>
              </a:spcBef>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a:p>
            <a:pPr lvl="2"/>
            <a:r>
              <a:rPr lang="en-US"/>
              <a:t>Third level</a:t>
            </a:r>
          </a:p>
        </p:txBody>
      </p:sp>
      <p:sp>
        <p:nvSpPr>
          <p:cNvPr id="12" name="Picture Placeholder 8"/>
          <p:cNvSpPr>
            <a:spLocks noGrp="1"/>
          </p:cNvSpPr>
          <p:nvPr>
            <p:ph type="pic" sz="quarter" idx="15"/>
          </p:nvPr>
        </p:nvSpPr>
        <p:spPr>
          <a:xfrm>
            <a:off x="639930" y="3924300"/>
            <a:ext cx="1829276" cy="1956816"/>
          </a:xfrm>
        </p:spPr>
        <p:txBody>
          <a:bodyPr/>
          <a:lstStyle>
            <a:lvl1pPr algn="ctr">
              <a:lnSpc>
                <a:spcPct val="100000"/>
              </a:lnSpc>
              <a:spcBef>
                <a:spcPts val="0"/>
              </a:spcBef>
              <a:buNone/>
              <a:defRPr sz="1200"/>
            </a:lvl1pPr>
          </a:lstStyle>
          <a:p>
            <a:r>
              <a:rPr lang="en-US" dirty="0"/>
              <a:t>Click icon to add picture</a:t>
            </a:r>
          </a:p>
        </p:txBody>
      </p:sp>
      <p:sp>
        <p:nvSpPr>
          <p:cNvPr id="13" name="Content Placeholder 2"/>
          <p:cNvSpPr>
            <a:spLocks noGrp="1"/>
          </p:cNvSpPr>
          <p:nvPr>
            <p:ph idx="16"/>
          </p:nvPr>
        </p:nvSpPr>
        <p:spPr>
          <a:xfrm>
            <a:off x="7456389" y="2424684"/>
            <a:ext cx="4095364" cy="1138682"/>
          </a:xfrm>
        </p:spPr>
        <p:txBody>
          <a:bodyPr/>
          <a:lstStyle>
            <a:lvl1pPr marL="222250" indent="-222250">
              <a:lnSpc>
                <a:spcPts val="2400"/>
              </a:lnSpc>
              <a:spcBef>
                <a:spcPts val="720"/>
              </a:spcBef>
              <a:spcAft>
                <a:spcPts val="0"/>
              </a:spcAft>
              <a:buFont typeface="Wingdings" charset="2"/>
              <a:buChar char="§"/>
              <a:defRPr sz="1800">
                <a:solidFill>
                  <a:schemeClr val="tx1"/>
                </a:solidFill>
              </a:defRPr>
            </a:lvl1pPr>
            <a:lvl2pPr marL="0" indent="0">
              <a:lnSpc>
                <a:spcPts val="2400"/>
              </a:lnSpc>
              <a:spcBef>
                <a:spcPts val="0"/>
              </a:spcBef>
              <a:spcAft>
                <a:spcPts val="720"/>
              </a:spcAft>
              <a:buNone/>
              <a:defRPr sz="1800"/>
            </a:lvl2pPr>
            <a:lvl3pPr marL="222250" indent="-222250">
              <a:lnSpc>
                <a:spcPts val="2400"/>
              </a:lnSpc>
              <a:spcBef>
                <a:spcPts val="720"/>
              </a:spcBef>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p:txBody>
      </p:sp>
      <p:sp>
        <p:nvSpPr>
          <p:cNvPr id="15" name="Content Placeholder 2"/>
          <p:cNvSpPr>
            <a:spLocks noGrp="1"/>
          </p:cNvSpPr>
          <p:nvPr>
            <p:ph idx="18"/>
          </p:nvPr>
        </p:nvSpPr>
        <p:spPr>
          <a:xfrm>
            <a:off x="7456389" y="4742434"/>
            <a:ext cx="4095364" cy="1138682"/>
          </a:xfrm>
        </p:spPr>
        <p:txBody>
          <a:bodyPr/>
          <a:lstStyle>
            <a:lvl1pPr marL="222250" indent="-222250">
              <a:lnSpc>
                <a:spcPts val="2400"/>
              </a:lnSpc>
              <a:spcBef>
                <a:spcPts val="720"/>
              </a:spcBef>
              <a:spcAft>
                <a:spcPts val="0"/>
              </a:spcAft>
              <a:buFont typeface="Wingdings" charset="2"/>
              <a:buChar char="§"/>
              <a:defRPr sz="1800">
                <a:solidFill>
                  <a:schemeClr val="tx1"/>
                </a:solidFill>
              </a:defRPr>
            </a:lvl1pPr>
            <a:lvl2pPr marL="0" indent="0">
              <a:lnSpc>
                <a:spcPts val="2400"/>
              </a:lnSpc>
              <a:spcBef>
                <a:spcPts val="0"/>
              </a:spcBef>
              <a:spcAft>
                <a:spcPts val="720"/>
              </a:spcAft>
              <a:buNone/>
              <a:defRPr sz="1800"/>
            </a:lvl2pPr>
            <a:lvl3pPr marL="222250" indent="-222250">
              <a:lnSpc>
                <a:spcPts val="2400"/>
              </a:lnSpc>
              <a:spcBef>
                <a:spcPts val="720"/>
              </a:spcBef>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p:txBody>
      </p:sp>
    </p:spTree>
    <p:extLst>
      <p:ext uri="{BB962C8B-B14F-4D97-AF65-F5344CB8AC3E}">
        <p14:creationId xmlns:p14="http://schemas.microsoft.com/office/powerpoint/2010/main" val="22722567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000901" y="1606540"/>
            <a:ext cx="2037163"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8938E9E5-06FC-7544-890C-4008D8E27229}" type="slidenum">
              <a:rPr lang="en-US" smtClean="0"/>
              <a:pPr/>
              <a:t>‹#›</a:t>
            </a:fld>
            <a:endParaRPr lang="en-US" dirty="0"/>
          </a:p>
        </p:txBody>
      </p:sp>
      <p:sp>
        <p:nvSpPr>
          <p:cNvPr id="9" name="Picture Placeholder 8"/>
          <p:cNvSpPr>
            <a:spLocks noGrp="1"/>
          </p:cNvSpPr>
          <p:nvPr>
            <p:ph type="pic" sz="quarter" idx="13"/>
          </p:nvPr>
        </p:nvSpPr>
        <p:spPr>
          <a:xfrm>
            <a:off x="639930" y="1606550"/>
            <a:ext cx="1143298" cy="978408"/>
          </a:xfrm>
        </p:spPr>
        <p:txBody>
          <a:bodyPr/>
          <a:lstStyle>
            <a:lvl1pPr algn="ctr">
              <a:lnSpc>
                <a:spcPct val="100000"/>
              </a:lnSpc>
              <a:spcBef>
                <a:spcPts val="0"/>
              </a:spcBef>
              <a:buNone/>
              <a:defRPr sz="1200"/>
            </a:lvl1pPr>
          </a:lstStyle>
          <a:p>
            <a:r>
              <a:rPr lang="en-US" dirty="0"/>
              <a:t>Click icon to add picture</a:t>
            </a:r>
          </a:p>
        </p:txBody>
      </p:sp>
      <p:sp>
        <p:nvSpPr>
          <p:cNvPr id="11" name="Content Placeholder 2"/>
          <p:cNvSpPr>
            <a:spLocks noGrp="1"/>
          </p:cNvSpPr>
          <p:nvPr>
            <p:ph idx="14"/>
          </p:nvPr>
        </p:nvSpPr>
        <p:spPr>
          <a:xfrm>
            <a:off x="2000901" y="2928932"/>
            <a:ext cx="2037163"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12" name="Picture Placeholder 8"/>
          <p:cNvSpPr>
            <a:spLocks noGrp="1"/>
          </p:cNvSpPr>
          <p:nvPr>
            <p:ph type="pic" sz="quarter" idx="15"/>
          </p:nvPr>
        </p:nvSpPr>
        <p:spPr>
          <a:xfrm>
            <a:off x="639930" y="2928937"/>
            <a:ext cx="1143298" cy="978408"/>
          </a:xfrm>
        </p:spPr>
        <p:txBody>
          <a:bodyPr/>
          <a:lstStyle>
            <a:lvl1pPr algn="ctr">
              <a:lnSpc>
                <a:spcPct val="100000"/>
              </a:lnSpc>
              <a:spcBef>
                <a:spcPts val="0"/>
              </a:spcBef>
              <a:buNone/>
              <a:defRPr sz="1200"/>
            </a:lvl1pPr>
          </a:lstStyle>
          <a:p>
            <a:r>
              <a:rPr lang="en-US" dirty="0"/>
              <a:t>Click icon to add picture</a:t>
            </a:r>
          </a:p>
        </p:txBody>
      </p:sp>
      <p:sp>
        <p:nvSpPr>
          <p:cNvPr id="16" name="Content Placeholder 2"/>
          <p:cNvSpPr>
            <a:spLocks noGrp="1"/>
          </p:cNvSpPr>
          <p:nvPr>
            <p:ph idx="16"/>
          </p:nvPr>
        </p:nvSpPr>
        <p:spPr>
          <a:xfrm>
            <a:off x="2001219" y="4251325"/>
            <a:ext cx="2037163"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17" name="Picture Placeholder 8"/>
          <p:cNvSpPr>
            <a:spLocks noGrp="1"/>
          </p:cNvSpPr>
          <p:nvPr>
            <p:ph type="pic" sz="quarter" idx="17"/>
          </p:nvPr>
        </p:nvSpPr>
        <p:spPr>
          <a:xfrm>
            <a:off x="640248" y="4251325"/>
            <a:ext cx="1143298" cy="978408"/>
          </a:xfrm>
        </p:spPr>
        <p:txBody>
          <a:bodyPr/>
          <a:lstStyle>
            <a:lvl1pPr algn="ctr">
              <a:lnSpc>
                <a:spcPct val="100000"/>
              </a:lnSpc>
              <a:spcBef>
                <a:spcPts val="0"/>
              </a:spcBef>
              <a:buNone/>
              <a:defRPr sz="1200"/>
            </a:lvl1pPr>
          </a:lstStyle>
          <a:p>
            <a:r>
              <a:rPr lang="en-US" dirty="0"/>
              <a:t>Click icon to add picture</a:t>
            </a:r>
          </a:p>
        </p:txBody>
      </p:sp>
      <p:sp>
        <p:nvSpPr>
          <p:cNvPr id="18" name="Content Placeholder 2"/>
          <p:cNvSpPr>
            <a:spLocks noGrp="1"/>
          </p:cNvSpPr>
          <p:nvPr>
            <p:ph idx="18"/>
          </p:nvPr>
        </p:nvSpPr>
        <p:spPr>
          <a:xfrm>
            <a:off x="5638680" y="1606540"/>
            <a:ext cx="2037163"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19" name="Picture Placeholder 8"/>
          <p:cNvSpPr>
            <a:spLocks noGrp="1"/>
          </p:cNvSpPr>
          <p:nvPr>
            <p:ph type="pic" sz="quarter" idx="19"/>
          </p:nvPr>
        </p:nvSpPr>
        <p:spPr>
          <a:xfrm>
            <a:off x="4277709" y="1606550"/>
            <a:ext cx="1143298" cy="978408"/>
          </a:xfrm>
        </p:spPr>
        <p:txBody>
          <a:bodyPr/>
          <a:lstStyle>
            <a:lvl1pPr algn="ctr">
              <a:lnSpc>
                <a:spcPct val="100000"/>
              </a:lnSpc>
              <a:spcBef>
                <a:spcPts val="0"/>
              </a:spcBef>
              <a:buNone/>
              <a:defRPr sz="1200"/>
            </a:lvl1pPr>
          </a:lstStyle>
          <a:p>
            <a:r>
              <a:rPr lang="en-US" dirty="0"/>
              <a:t>Click icon to add picture</a:t>
            </a:r>
          </a:p>
        </p:txBody>
      </p:sp>
      <p:sp>
        <p:nvSpPr>
          <p:cNvPr id="20" name="Content Placeholder 2"/>
          <p:cNvSpPr>
            <a:spLocks noGrp="1"/>
          </p:cNvSpPr>
          <p:nvPr>
            <p:ph idx="20"/>
          </p:nvPr>
        </p:nvSpPr>
        <p:spPr>
          <a:xfrm>
            <a:off x="5638680" y="2928932"/>
            <a:ext cx="2037163"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21" name="Picture Placeholder 8"/>
          <p:cNvSpPr>
            <a:spLocks noGrp="1"/>
          </p:cNvSpPr>
          <p:nvPr>
            <p:ph type="pic" sz="quarter" idx="21"/>
          </p:nvPr>
        </p:nvSpPr>
        <p:spPr>
          <a:xfrm>
            <a:off x="4277709" y="2928937"/>
            <a:ext cx="1143298" cy="978408"/>
          </a:xfrm>
        </p:spPr>
        <p:txBody>
          <a:bodyPr/>
          <a:lstStyle>
            <a:lvl1pPr algn="ctr">
              <a:lnSpc>
                <a:spcPct val="100000"/>
              </a:lnSpc>
              <a:spcBef>
                <a:spcPts val="0"/>
              </a:spcBef>
              <a:buNone/>
              <a:defRPr sz="1200"/>
            </a:lvl1pPr>
          </a:lstStyle>
          <a:p>
            <a:r>
              <a:rPr lang="en-US" dirty="0"/>
              <a:t>Click icon to add picture</a:t>
            </a:r>
          </a:p>
        </p:txBody>
      </p:sp>
      <p:sp>
        <p:nvSpPr>
          <p:cNvPr id="22" name="Content Placeholder 2"/>
          <p:cNvSpPr>
            <a:spLocks noGrp="1"/>
          </p:cNvSpPr>
          <p:nvPr>
            <p:ph idx="22"/>
          </p:nvPr>
        </p:nvSpPr>
        <p:spPr>
          <a:xfrm>
            <a:off x="5638998" y="4251325"/>
            <a:ext cx="2037163"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23" name="Picture Placeholder 8"/>
          <p:cNvSpPr>
            <a:spLocks noGrp="1"/>
          </p:cNvSpPr>
          <p:nvPr>
            <p:ph type="pic" sz="quarter" idx="23"/>
          </p:nvPr>
        </p:nvSpPr>
        <p:spPr>
          <a:xfrm>
            <a:off x="4278027" y="4251325"/>
            <a:ext cx="1143298" cy="978408"/>
          </a:xfrm>
        </p:spPr>
        <p:txBody>
          <a:bodyPr/>
          <a:lstStyle>
            <a:lvl1pPr algn="ctr">
              <a:lnSpc>
                <a:spcPct val="100000"/>
              </a:lnSpc>
              <a:spcBef>
                <a:spcPts val="0"/>
              </a:spcBef>
              <a:buNone/>
              <a:defRPr sz="1200"/>
            </a:lvl1pPr>
          </a:lstStyle>
          <a:p>
            <a:r>
              <a:rPr lang="en-US" dirty="0"/>
              <a:t>Click icon to add picture</a:t>
            </a:r>
          </a:p>
        </p:txBody>
      </p:sp>
      <p:sp>
        <p:nvSpPr>
          <p:cNvPr id="24" name="Content Placeholder 2"/>
          <p:cNvSpPr>
            <a:spLocks noGrp="1"/>
          </p:cNvSpPr>
          <p:nvPr>
            <p:ph idx="24"/>
          </p:nvPr>
        </p:nvSpPr>
        <p:spPr>
          <a:xfrm>
            <a:off x="9273548" y="1606540"/>
            <a:ext cx="2037163" cy="978418"/>
          </a:xfrm>
        </p:spPr>
        <p:txBody>
          <a:bodyPr/>
          <a:lstStyle>
            <a:lvl1pPr marL="0" indent="0">
              <a:lnSpc>
                <a:spcPts val="2400"/>
              </a:lnSpc>
              <a:spcBef>
                <a:spcPts val="0"/>
              </a:spcBef>
              <a:spcAft>
                <a:spcPts val="0"/>
              </a:spcAft>
              <a:buNone/>
              <a:defRPr sz="1800">
                <a:solidFill>
                  <a:srgbClr val="0050FF"/>
                </a:solidFill>
              </a:defRPr>
            </a:lvl1pPr>
            <a:lvl2pPr marL="0" indent="0">
              <a:lnSpc>
                <a:spcPts val="2400"/>
              </a:lnSpc>
              <a:spcBef>
                <a:spcPts val="0"/>
              </a:spcBef>
              <a:spcAft>
                <a:spcPts val="0"/>
              </a:spcAft>
              <a:buNone/>
              <a:defRPr sz="1800" b="0" i="1">
                <a:solidFill>
                  <a:srgbClr val="6D666A"/>
                </a:solidFill>
                <a:latin typeface="Montserrat Italic"/>
                <a:cs typeface="Montserrat Italic"/>
              </a:defRPr>
            </a:lvl2pPr>
            <a:lvl3pPr marL="222250" indent="-222250">
              <a:lnSpc>
                <a:spcPts val="2400"/>
              </a:lnSpc>
              <a:spcBef>
                <a:spcPts val="0"/>
              </a:spcBef>
              <a:spcAft>
                <a:spcPts val="0"/>
              </a:spcAft>
              <a:defRPr sz="1800"/>
            </a:lvl3pPr>
            <a:lvl4pPr>
              <a:lnSpc>
                <a:spcPts val="2400"/>
              </a:lnSpc>
              <a:spcBef>
                <a:spcPts val="720"/>
              </a:spcBef>
              <a:defRPr sz="1800"/>
            </a:lvl4pPr>
            <a:lvl5pPr>
              <a:lnSpc>
                <a:spcPts val="2400"/>
              </a:lnSpc>
              <a:spcBef>
                <a:spcPts val="720"/>
              </a:spcBef>
              <a:defRPr sz="1800"/>
            </a:lvl5pPr>
          </a:lstStyle>
          <a:p>
            <a:pPr lvl="0"/>
            <a:r>
              <a:rPr lang="en-US"/>
              <a:t>Click to edit Master text styles</a:t>
            </a:r>
          </a:p>
          <a:p>
            <a:pPr lvl="1"/>
            <a:r>
              <a:rPr lang="en-US"/>
              <a:t>Second level</a:t>
            </a:r>
          </a:p>
        </p:txBody>
      </p:sp>
      <p:sp>
        <p:nvSpPr>
          <p:cNvPr id="25" name="Picture Placeholder 8"/>
          <p:cNvSpPr>
            <a:spLocks noGrp="1"/>
          </p:cNvSpPr>
          <p:nvPr>
            <p:ph type="pic" sz="quarter" idx="25"/>
          </p:nvPr>
        </p:nvSpPr>
        <p:spPr>
          <a:xfrm>
            <a:off x="7912576" y="1606550"/>
            <a:ext cx="1143298" cy="978408"/>
          </a:xfrm>
        </p:spPr>
        <p:txBody>
          <a:bodyPr/>
          <a:lstStyle>
            <a:lvl1pPr algn="ctr">
              <a:lnSpc>
                <a:spcPct val="100000"/>
              </a:lnSpc>
              <a:spcBef>
                <a:spcPts val="0"/>
              </a:spcBef>
              <a:buNone/>
              <a:defRPr sz="1200"/>
            </a:lvl1pPr>
          </a:lstStyle>
          <a:p>
            <a:r>
              <a:rPr lang="en-US" dirty="0"/>
              <a:t>Click icon to add picture</a:t>
            </a:r>
          </a:p>
        </p:txBody>
      </p:sp>
    </p:spTree>
    <p:extLst>
      <p:ext uri="{BB962C8B-B14F-4D97-AF65-F5344CB8AC3E}">
        <p14:creationId xmlns:p14="http://schemas.microsoft.com/office/powerpoint/2010/main" val="1908083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8923" y="4696178"/>
            <a:ext cx="5908563" cy="750712"/>
          </a:xfrm>
        </p:spPr>
        <p:txBody>
          <a:bodyPr/>
          <a:lstStyle>
            <a:lvl1pPr marL="0" indent="0">
              <a:lnSpc>
                <a:spcPts val="2000"/>
              </a:lnSpc>
              <a:spcBef>
                <a:spcPts val="0"/>
              </a:spcBef>
              <a:buNone/>
              <a:defRPr sz="1400" b="0" i="0">
                <a:solidFill>
                  <a:schemeClr val="tx2"/>
                </a:solidFill>
                <a:latin typeface="Montserrat Bold"/>
                <a:cs typeface="Montserrat Bold"/>
              </a:defRPr>
            </a:lvl1pPr>
            <a:lvl2pPr marL="0" indent="0">
              <a:lnSpc>
                <a:spcPts val="2000"/>
              </a:lnSpc>
              <a:spcBef>
                <a:spcPts val="0"/>
              </a:spcBef>
              <a:buNone/>
              <a:defRPr sz="1400" b="0" i="0">
                <a:solidFill>
                  <a:schemeClr val="tx2"/>
                </a:solidFill>
                <a:latin typeface="Montserrat Medium Italic"/>
                <a:cs typeface="Montserrat Medium Italic"/>
              </a:defRPr>
            </a:lvl2pPr>
            <a:lvl3pPr>
              <a:buNone/>
              <a:defRPr/>
            </a:lvl3pPr>
            <a:lvl4pPr>
              <a:buNone/>
              <a:defRPr/>
            </a:lvl4pPr>
          </a:lstStyle>
          <a:p>
            <a:pPr lvl="0"/>
            <a:r>
              <a:rPr lang="en-US"/>
              <a:t>Click to edit Master text styles</a:t>
            </a:r>
          </a:p>
          <a:p>
            <a:pPr lvl="1"/>
            <a:r>
              <a:rPr lang="en-US"/>
              <a:t>Second level</a:t>
            </a:r>
          </a:p>
        </p:txBody>
      </p:sp>
      <p:sp>
        <p:nvSpPr>
          <p:cNvPr id="7" name="Content Placeholder 2"/>
          <p:cNvSpPr>
            <a:spLocks noGrp="1"/>
          </p:cNvSpPr>
          <p:nvPr>
            <p:ph idx="13"/>
          </p:nvPr>
        </p:nvSpPr>
        <p:spPr>
          <a:xfrm>
            <a:off x="320123" y="334202"/>
            <a:ext cx="4865875" cy="619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4"/>
          </p:nvPr>
        </p:nvSpPr>
        <p:spPr>
          <a:xfrm>
            <a:off x="5618923" y="1938867"/>
            <a:ext cx="5908563" cy="2514600"/>
          </a:xfrm>
        </p:spPr>
        <p:txBody>
          <a:bodyPr/>
          <a:lstStyle>
            <a:lvl1pPr marL="0" indent="0">
              <a:lnSpc>
                <a:spcPts val="3200"/>
              </a:lnSpc>
              <a:spcBef>
                <a:spcPts val="0"/>
              </a:spcBef>
              <a:buNone/>
              <a:defRPr sz="2400" spc="-30">
                <a:latin typeface="Lora Regular"/>
                <a:cs typeface="Lora Regular"/>
              </a:defRPr>
            </a:lvl1pPr>
            <a:lvl2pPr>
              <a:lnSpc>
                <a:spcPts val="3200"/>
              </a:lnSpc>
              <a:spcBef>
                <a:spcPts val="0"/>
              </a:spcBef>
              <a:defRPr sz="2400">
                <a:latin typeface="Lora Regular"/>
                <a:cs typeface="Lora Regular"/>
              </a:defRPr>
            </a:lvl2pPr>
            <a:lvl3pPr>
              <a:lnSpc>
                <a:spcPts val="3200"/>
              </a:lnSpc>
              <a:spcBef>
                <a:spcPts val="0"/>
              </a:spcBef>
              <a:defRPr sz="2400">
                <a:latin typeface="Lora Regular"/>
                <a:cs typeface="Lora Regular"/>
              </a:defRPr>
            </a:lvl3pPr>
            <a:lvl4pPr>
              <a:lnSpc>
                <a:spcPts val="3200"/>
              </a:lnSpc>
              <a:spcBef>
                <a:spcPts val="0"/>
              </a:spcBef>
              <a:defRPr sz="2400">
                <a:latin typeface="Lora Regular"/>
                <a:cs typeface="Lora Regular"/>
              </a:defRPr>
            </a:lvl4pPr>
            <a:lvl5pPr>
              <a:lnSpc>
                <a:spcPts val="3200"/>
              </a:lnSpc>
              <a:spcBef>
                <a:spcPts val="0"/>
              </a:spcBef>
              <a:defRPr sz="2400">
                <a:latin typeface="Lora Regular"/>
                <a:cs typeface="Lora Regular"/>
              </a:defRPr>
            </a:lvl5pPr>
          </a:lstStyle>
          <a:p>
            <a:pPr lvl="0"/>
            <a:r>
              <a:rPr lang="en-US"/>
              <a:t>Click to edit Master text styles</a:t>
            </a:r>
          </a:p>
        </p:txBody>
      </p:sp>
      <p:sp>
        <p:nvSpPr>
          <p:cNvPr id="11" name="Slide Number Placeholder 5"/>
          <p:cNvSpPr>
            <a:spLocks noGrp="1"/>
          </p:cNvSpPr>
          <p:nvPr>
            <p:ph type="sldNum" sz="quarter" idx="4"/>
          </p:nvPr>
        </p:nvSpPr>
        <p:spPr>
          <a:xfrm>
            <a:off x="11172082" y="6095391"/>
            <a:ext cx="379671" cy="365125"/>
          </a:xfrm>
          <a:prstGeom prst="rect">
            <a:avLst/>
          </a:prstGeom>
        </p:spPr>
        <p:txBody>
          <a:bodyPr vert="horz" lIns="0" tIns="0" rIns="0" bIns="0" rtlCol="0" anchor="ctr"/>
          <a:lstStyle>
            <a:lvl1pPr algn="r">
              <a:defRPr sz="900" b="0" i="0" kern="0" spc="-10">
                <a:solidFill>
                  <a:schemeClr val="tx1">
                    <a:tint val="75000"/>
                  </a:schemeClr>
                </a:solidFill>
                <a:latin typeface="Montserrat Medium"/>
                <a:cs typeface="Montserrat Medium"/>
              </a:defRPr>
            </a:lvl1p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32225383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ull sized quote">
    <p:spTree>
      <p:nvGrpSpPr>
        <p:cNvPr id="1" name=""/>
        <p:cNvGrpSpPr/>
        <p:nvPr/>
      </p:nvGrpSpPr>
      <p:grpSpPr>
        <a:xfrm>
          <a:off x="0" y="0"/>
          <a:ext cx="0" cy="0"/>
          <a:chOff x="0" y="0"/>
          <a:chExt cx="0" cy="0"/>
        </a:xfrm>
      </p:grpSpPr>
      <p:sp>
        <p:nvSpPr>
          <p:cNvPr id="6" name="Rectangle 5"/>
          <p:cNvSpPr/>
          <p:nvPr userDrawn="1"/>
        </p:nvSpPr>
        <p:spPr>
          <a:xfrm>
            <a:off x="320123" y="334202"/>
            <a:ext cx="11568585" cy="6190488"/>
          </a:xfrm>
          <a:prstGeom prst="rect">
            <a:avLst/>
          </a:prstGeom>
          <a:solidFill>
            <a:srgbClr val="ECED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dirty="0"/>
          </a:p>
        </p:txBody>
      </p:sp>
      <p:sp>
        <p:nvSpPr>
          <p:cNvPr id="11" name="Slide Number Placeholder 5"/>
          <p:cNvSpPr>
            <a:spLocks noGrp="1"/>
          </p:cNvSpPr>
          <p:nvPr>
            <p:ph type="sldNum" sz="quarter" idx="4"/>
          </p:nvPr>
        </p:nvSpPr>
        <p:spPr>
          <a:xfrm>
            <a:off x="11172082" y="6095391"/>
            <a:ext cx="379671" cy="365125"/>
          </a:xfrm>
          <a:prstGeom prst="rect">
            <a:avLst/>
          </a:prstGeom>
        </p:spPr>
        <p:txBody>
          <a:bodyPr vert="horz" lIns="0" tIns="0" rIns="0" bIns="0" rtlCol="0" anchor="ctr"/>
          <a:lstStyle>
            <a:lvl1pPr algn="r">
              <a:defRPr sz="900" b="0" i="0" kern="0" spc="-10">
                <a:solidFill>
                  <a:schemeClr val="tx1">
                    <a:tint val="75000"/>
                  </a:schemeClr>
                </a:solidFill>
                <a:latin typeface="Montserrat Medium"/>
                <a:cs typeface="Montserrat Medium"/>
              </a:defRPr>
            </a:lvl1pPr>
          </a:lstStyle>
          <a:p>
            <a:fld id="{8938E9E5-06FC-7544-890C-4008D8E27229}" type="slidenum">
              <a:rPr lang="en-US" smtClean="0"/>
              <a:pPr/>
              <a:t>‹#›</a:t>
            </a:fld>
            <a:endParaRPr lang="en-US" dirty="0"/>
          </a:p>
        </p:txBody>
      </p:sp>
      <p:sp>
        <p:nvSpPr>
          <p:cNvPr id="10" name="Text Placeholder 9"/>
          <p:cNvSpPr>
            <a:spLocks noGrp="1"/>
          </p:cNvSpPr>
          <p:nvPr>
            <p:ph type="body" sz="quarter" idx="15"/>
          </p:nvPr>
        </p:nvSpPr>
        <p:spPr>
          <a:xfrm>
            <a:off x="1522808" y="915292"/>
            <a:ext cx="9222603" cy="5028308"/>
          </a:xfrm>
        </p:spPr>
        <p:txBody>
          <a:bodyPr anchor="ctr" anchorCtr="0"/>
          <a:lstStyle>
            <a:lvl1pPr marL="0" indent="0">
              <a:lnSpc>
                <a:spcPts val="3800"/>
              </a:lnSpc>
              <a:spcBef>
                <a:spcPts val="0"/>
              </a:spcBef>
              <a:spcAft>
                <a:spcPts val="3800"/>
              </a:spcAft>
              <a:buNone/>
              <a:defRPr sz="2800">
                <a:latin typeface="Lora Regular"/>
                <a:cs typeface="Lora Regular"/>
              </a:defRPr>
            </a:lvl1pPr>
            <a:lvl2pPr marL="0" indent="0">
              <a:lnSpc>
                <a:spcPts val="2000"/>
              </a:lnSpc>
              <a:spcBef>
                <a:spcPts val="0"/>
              </a:spcBef>
              <a:buNone/>
              <a:defRPr sz="1400" b="1" i="0">
                <a:solidFill>
                  <a:srgbClr val="0050FF"/>
                </a:solidFill>
                <a:latin typeface="Montserrat Bold"/>
                <a:cs typeface="Montserrat Bold"/>
              </a:defRPr>
            </a:lvl2pPr>
            <a:lvl3pPr marL="0" indent="0">
              <a:lnSpc>
                <a:spcPts val="2000"/>
              </a:lnSpc>
              <a:spcBef>
                <a:spcPts val="0"/>
              </a:spcBef>
              <a:buNone/>
              <a:defRPr sz="1400" b="0" i="0">
                <a:solidFill>
                  <a:srgbClr val="0050FF"/>
                </a:solidFill>
                <a:latin typeface="Montserrat Medium Italic"/>
                <a:cs typeface="Montserrat Medium Italic"/>
              </a:defRPr>
            </a:lvl3pPr>
          </a:lstStyle>
          <a:p>
            <a:pPr lvl="0"/>
            <a:r>
              <a:rPr lang="en-US"/>
              <a:t>Click to edit Master text styles</a:t>
            </a:r>
          </a:p>
          <a:p>
            <a:pPr lvl="1"/>
            <a:r>
              <a:rPr lang="en-US"/>
              <a:t>Second level</a:t>
            </a:r>
          </a:p>
          <a:p>
            <a:pPr lvl="2"/>
            <a:r>
              <a:rPr lang="en-US"/>
              <a:t>Third level</a:t>
            </a:r>
          </a:p>
        </p:txBody>
      </p:sp>
      <p:sp>
        <p:nvSpPr>
          <p:cNvPr id="12" name="Date Placeholder 3"/>
          <p:cNvSpPr>
            <a:spLocks noGrp="1"/>
          </p:cNvSpPr>
          <p:nvPr>
            <p:ph type="dt" sz="half" idx="2"/>
          </p:nvPr>
        </p:nvSpPr>
        <p:spPr>
          <a:xfrm>
            <a:off x="640247" y="6095391"/>
            <a:ext cx="2844800" cy="365125"/>
          </a:xfrm>
          <a:prstGeom prst="rect">
            <a:avLst/>
          </a:prstGeom>
        </p:spPr>
        <p:txBody>
          <a:bodyPr vert="horz" lIns="0" tIns="0" rIns="0" bIns="0" rtlCol="0" anchor="ctr"/>
          <a:lstStyle>
            <a:lvl1pPr algn="l">
              <a:defRPr sz="900" b="0" i="0" kern="0" spc="-10">
                <a:solidFill>
                  <a:schemeClr val="tx1">
                    <a:tint val="75000"/>
                  </a:schemeClr>
                </a:solidFill>
                <a:latin typeface="Montserrat Medium"/>
                <a:cs typeface="Montserrat Medium"/>
              </a:defRPr>
            </a:lvl1pPr>
          </a:lstStyle>
          <a:p>
            <a:endParaRPr lang="en-US" dirty="0"/>
          </a:p>
        </p:txBody>
      </p:sp>
    </p:spTree>
    <p:extLst>
      <p:ext uri="{BB962C8B-B14F-4D97-AF65-F5344CB8AC3E}">
        <p14:creationId xmlns:p14="http://schemas.microsoft.com/office/powerpoint/2010/main" val="35166346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40246" y="1606540"/>
            <a:ext cx="10911507" cy="908060"/>
          </a:xfrm>
        </p:spPr>
        <p:txBody>
          <a:bodyPr/>
          <a:lstStyle>
            <a:lvl1pPr marL="0" indent="0">
              <a:buNone/>
              <a:defRPr/>
            </a:lvl1pPr>
          </a:lstStyle>
          <a:p>
            <a:pPr lvl="0"/>
            <a:r>
              <a:rPr lang="en-US"/>
              <a:t>Click to edit Master text styles</a:t>
            </a:r>
          </a:p>
          <a:p>
            <a:pPr lvl="1"/>
            <a:r>
              <a:rPr lang="en-US"/>
              <a:t>Second level</a:t>
            </a:r>
          </a:p>
        </p:txBody>
      </p:sp>
      <p:sp>
        <p:nvSpPr>
          <p:cNvPr id="8" name="Content Placeholder 7"/>
          <p:cNvSpPr>
            <a:spLocks noGrp="1"/>
          </p:cNvSpPr>
          <p:nvPr>
            <p:ph sz="quarter" idx="13" hasCustomPrompt="1"/>
          </p:nvPr>
        </p:nvSpPr>
        <p:spPr>
          <a:xfrm>
            <a:off x="320060" y="2743200"/>
            <a:ext cx="11551882" cy="3794760"/>
          </a:xfrm>
        </p:spPr>
        <p:txBody>
          <a:bodyPr/>
          <a:lstStyle/>
          <a:p>
            <a:pPr lvl="0"/>
            <a:r>
              <a:rPr lang="en-GB" dirty="0"/>
              <a:t>Click icon to add picture or chart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280789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5" name="Slide Number Placeholder 4"/>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5709991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4" name="Slide Number Placeholder 3"/>
          <p:cNvSpPr>
            <a:spLocks noGrp="1"/>
          </p:cNvSpPr>
          <p:nvPr>
            <p:ph type="sldNum" sz="quarter" idx="12"/>
          </p:nvPr>
        </p:nvSpPr>
        <p:spPr/>
        <p:txBody>
          <a:body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23786517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pic>
        <p:nvPicPr>
          <p:cNvPr id="11" name="Picture 10" descr="A body of water with a mountain in the background&#10;&#10;Description automatically generated">
            <a:extLst>
              <a:ext uri="{FF2B5EF4-FFF2-40B4-BE49-F238E27FC236}">
                <a16:creationId xmlns:a16="http://schemas.microsoft.com/office/drawing/2014/main" id="{8F4E395B-03B3-489C-A3F1-AB5BA48B1650}"/>
              </a:ext>
            </a:extLst>
          </p:cNvPr>
          <p:cNvPicPr>
            <a:picLocks noChangeAspect="1"/>
          </p:cNvPicPr>
          <p:nvPr userDrawn="1"/>
        </p:nvPicPr>
        <p:blipFill>
          <a:blip r:embed="rId2"/>
          <a:stretch>
            <a:fillRect/>
          </a:stretch>
        </p:blipFill>
        <p:spPr>
          <a:xfrm>
            <a:off x="-1" y="-1"/>
            <a:ext cx="12191999" cy="6857999"/>
          </a:xfrm>
          <a:prstGeom prst="rect">
            <a:avLst/>
          </a:prstGeom>
        </p:spPr>
      </p:pic>
      <p:sp>
        <p:nvSpPr>
          <p:cNvPr id="6" name="Rectangle 5" descr="Brush stroke mask">
            <a:extLst>
              <a:ext uri="{FF2B5EF4-FFF2-40B4-BE49-F238E27FC236}">
                <a16:creationId xmlns:a16="http://schemas.microsoft.com/office/drawing/2014/main" id="{711F6639-CBD0-4C8A-8EF9-F2CC36C9EF71}"/>
              </a:ext>
            </a:extLst>
          </p:cNvPr>
          <p:cNvSpPr/>
          <p:nvPr userDrawn="1"/>
        </p:nvSpPr>
        <p:spPr>
          <a:xfrm>
            <a:off x="0" y="0"/>
            <a:ext cx="12192000" cy="6858000"/>
          </a:xfrm>
          <a:prstGeom prst="rect">
            <a:avLst/>
          </a:prstGeom>
          <a:blipFill>
            <a:blip r:embed="rId3"/>
            <a:stretch>
              <a:fillRect l="-22" r="-2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noProof="0" dirty="0"/>
          </a:p>
        </p:txBody>
      </p:sp>
      <p:sp>
        <p:nvSpPr>
          <p:cNvPr id="2" name="Title 1">
            <a:extLst>
              <a:ext uri="{FF2B5EF4-FFF2-40B4-BE49-F238E27FC236}">
                <a16:creationId xmlns:a16="http://schemas.microsoft.com/office/drawing/2014/main" id="{16041A2D-ABDE-480C-AB32-045C19139898}"/>
              </a:ext>
            </a:extLst>
          </p:cNvPr>
          <p:cNvSpPr>
            <a:spLocks noGrp="1"/>
          </p:cNvSpPr>
          <p:nvPr>
            <p:ph type="title" hasCustomPrompt="1"/>
          </p:nvPr>
        </p:nvSpPr>
        <p:spPr>
          <a:xfrm>
            <a:off x="838206" y="4059533"/>
            <a:ext cx="10515600" cy="809566"/>
          </a:xfrm>
        </p:spPr>
        <p:txBody>
          <a:bodyPr/>
          <a:lstStyle>
            <a:lvl1pPr algn="ctr">
              <a:defRPr>
                <a:solidFill>
                  <a:srgbClr val="003976"/>
                </a:solidFill>
              </a:defRPr>
            </a:lvl1pPr>
          </a:lstStyle>
          <a:p>
            <a:r>
              <a:rPr lang="en-US" noProof="0" dirty="0"/>
              <a:t>Session Password</a:t>
            </a:r>
          </a:p>
        </p:txBody>
      </p:sp>
      <p:sp>
        <p:nvSpPr>
          <p:cNvPr id="5" name="Slide Number Placeholder 4">
            <a:extLst>
              <a:ext uri="{FF2B5EF4-FFF2-40B4-BE49-F238E27FC236}">
                <a16:creationId xmlns:a16="http://schemas.microsoft.com/office/drawing/2014/main" id="{75F94F75-329A-4132-BE8F-030145C9711E}"/>
              </a:ext>
            </a:extLst>
          </p:cNvPr>
          <p:cNvSpPr>
            <a:spLocks noGrp="1"/>
          </p:cNvSpPr>
          <p:nvPr>
            <p:ph type="sldNum" sz="quarter" idx="12"/>
          </p:nvPr>
        </p:nvSpPr>
        <p:spPr/>
        <p:txBody>
          <a:bodyPr/>
          <a:lstStyle/>
          <a:p>
            <a:fld id="{F470E458-E7C2-4395-B75D-476A174CEE45}" type="slidenum">
              <a:rPr lang="en-US" noProof="0" smtClean="0"/>
              <a:t>‹#›</a:t>
            </a:fld>
            <a:endParaRPr lang="en-US" noProof="0" dirty="0"/>
          </a:p>
        </p:txBody>
      </p:sp>
      <p:sp>
        <p:nvSpPr>
          <p:cNvPr id="8" name="Oval 7">
            <a:extLst>
              <a:ext uri="{FF2B5EF4-FFF2-40B4-BE49-F238E27FC236}">
                <a16:creationId xmlns:a16="http://schemas.microsoft.com/office/drawing/2014/main" id="{B3648138-4C46-4CBA-BAE1-4631A0564817}"/>
              </a:ext>
            </a:extLst>
          </p:cNvPr>
          <p:cNvSpPr/>
          <p:nvPr userDrawn="1"/>
        </p:nvSpPr>
        <p:spPr>
          <a:xfrm>
            <a:off x="11066240" y="5998544"/>
            <a:ext cx="320040" cy="320040"/>
          </a:xfrm>
          <a:prstGeom prst="ellipse">
            <a:avLst/>
          </a:prstGeom>
          <a:noFill/>
          <a:ln w="6350">
            <a:solidFill>
              <a:srgbClr val="8D6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Picture Placeholder 2">
            <a:extLst>
              <a:ext uri="{FF2B5EF4-FFF2-40B4-BE49-F238E27FC236}">
                <a16:creationId xmlns:a16="http://schemas.microsoft.com/office/drawing/2014/main" id="{68E6C031-0B7B-4A1F-B78B-87ACBE781CBE}"/>
              </a:ext>
            </a:extLst>
          </p:cNvPr>
          <p:cNvSpPr>
            <a:spLocks noGrp="1"/>
          </p:cNvSpPr>
          <p:nvPr>
            <p:ph type="pic" sz="quarter" idx="56"/>
          </p:nvPr>
        </p:nvSpPr>
        <p:spPr>
          <a:xfrm>
            <a:off x="943519" y="5736021"/>
            <a:ext cx="824400" cy="571500"/>
          </a:xfrm>
        </p:spPr>
        <p:txBody>
          <a:bodyPr anchor="ctr" anchorCtr="0">
            <a:noAutofit/>
          </a:bodyPr>
          <a:lstStyle>
            <a:lvl1pPr marL="0" indent="0" algn="ctr">
              <a:buNone/>
              <a:defRPr sz="400">
                <a:solidFill>
                  <a:schemeClr val="tx2"/>
                </a:solidFill>
              </a:defRPr>
            </a:lvl1pPr>
          </a:lstStyle>
          <a:p>
            <a:r>
              <a:rPr lang="en-US" noProof="0"/>
              <a:t>Click icon to add picture</a:t>
            </a:r>
            <a:endParaRPr lang="en-US" noProof="0" dirty="0"/>
          </a:p>
        </p:txBody>
      </p:sp>
      <p:cxnSp>
        <p:nvCxnSpPr>
          <p:cNvPr id="14" name="Straight Connector 13">
            <a:extLst>
              <a:ext uri="{FF2B5EF4-FFF2-40B4-BE49-F238E27FC236}">
                <a16:creationId xmlns:a16="http://schemas.microsoft.com/office/drawing/2014/main" id="{823827E5-BBC8-407C-8683-18B54D1003FD}"/>
              </a:ext>
            </a:extLst>
          </p:cNvPr>
          <p:cNvCxnSpPr/>
          <p:nvPr userDrawn="1"/>
        </p:nvCxnSpPr>
        <p:spPr>
          <a:xfrm>
            <a:off x="3738000" y="4823455"/>
            <a:ext cx="4716000" cy="0"/>
          </a:xfrm>
          <a:prstGeom prst="line">
            <a:avLst/>
          </a:prstGeom>
          <a:ln w="12700"/>
        </p:spPr>
        <p:style>
          <a:lnRef idx="3">
            <a:schemeClr val="accent1"/>
          </a:lnRef>
          <a:fillRef idx="0">
            <a:schemeClr val="accent1"/>
          </a:fillRef>
          <a:effectRef idx="2">
            <a:schemeClr val="accent1"/>
          </a:effectRef>
          <a:fontRef idx="minor">
            <a:schemeClr val="tx1"/>
          </a:fontRef>
        </p:style>
      </p:cxnSp>
      <p:sp>
        <p:nvSpPr>
          <p:cNvPr id="15" name="Subtitle 2">
            <a:extLst>
              <a:ext uri="{FF2B5EF4-FFF2-40B4-BE49-F238E27FC236}">
                <a16:creationId xmlns:a16="http://schemas.microsoft.com/office/drawing/2014/main" id="{07FA0C7A-BDB4-41ED-8B06-85890DD70D92}"/>
              </a:ext>
            </a:extLst>
          </p:cNvPr>
          <p:cNvSpPr>
            <a:spLocks noGrp="1"/>
          </p:cNvSpPr>
          <p:nvPr>
            <p:ph type="subTitle" idx="15" hasCustomPrompt="1"/>
          </p:nvPr>
        </p:nvSpPr>
        <p:spPr>
          <a:xfrm>
            <a:off x="838200" y="4901618"/>
            <a:ext cx="10515600" cy="526312"/>
          </a:xfrm>
        </p:spPr>
        <p:txBody>
          <a:bodyPr anchor="ctr" anchorCtr="0">
            <a:normAutofit/>
          </a:bodyPr>
          <a:lstStyle>
            <a:lvl1pPr marL="0" indent="0" algn="ctr">
              <a:buNone/>
              <a:defRPr sz="2400" i="0">
                <a:solidFill>
                  <a:srgbClr val="00806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(must record password for CPE credits)</a:t>
            </a:r>
          </a:p>
        </p:txBody>
      </p:sp>
    </p:spTree>
    <p:extLst>
      <p:ext uri="{BB962C8B-B14F-4D97-AF65-F5344CB8AC3E}">
        <p14:creationId xmlns:p14="http://schemas.microsoft.com/office/powerpoint/2010/main" val="2245020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54337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theme" Target="../theme/theme2.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8" Type="http://schemas.openxmlformats.org/officeDocument/2006/relationships/slideLayout" Target="../slideLayouts/slideLayout45.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EE8E21-DA8C-48C2-84A8-3E52CDB57D58}"/>
              </a:ext>
            </a:extLst>
          </p:cNvPr>
          <p:cNvSpPr>
            <a:spLocks noGrp="1"/>
          </p:cNvSpPr>
          <p:nvPr>
            <p:ph type="title"/>
          </p:nvPr>
        </p:nvSpPr>
        <p:spPr>
          <a:xfrm>
            <a:off x="838206" y="365125"/>
            <a:ext cx="10515600" cy="132556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7AC391D3-C433-4A10-BCCB-AC8D646401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a:extLst>
              <a:ext uri="{FF2B5EF4-FFF2-40B4-BE49-F238E27FC236}">
                <a16:creationId xmlns:a16="http://schemas.microsoft.com/office/drawing/2014/main" id="{E935D5E2-D6AF-47D7-B943-C9FAB666BA67}"/>
              </a:ext>
            </a:extLst>
          </p:cNvPr>
          <p:cNvSpPr>
            <a:spLocks noGrp="1"/>
          </p:cNvSpPr>
          <p:nvPr>
            <p:ph type="sldNum" sz="quarter" idx="4"/>
          </p:nvPr>
        </p:nvSpPr>
        <p:spPr>
          <a:xfrm>
            <a:off x="11042882" y="5976001"/>
            <a:ext cx="366756" cy="365125"/>
          </a:xfrm>
          <a:prstGeom prst="rect">
            <a:avLst/>
          </a:prstGeom>
        </p:spPr>
        <p:txBody>
          <a:bodyPr vert="horz" lIns="91440" tIns="45720" rIns="91440" bIns="45720" rtlCol="0" anchor="ctr"/>
          <a:lstStyle>
            <a:lvl1pPr algn="ctr">
              <a:defRPr sz="1000">
                <a:solidFill>
                  <a:schemeClr val="tx1"/>
                </a:solidFill>
              </a:defRPr>
            </a:lvl1pPr>
          </a:lstStyle>
          <a:p>
            <a:fld id="{F470E458-E7C2-4395-B75D-476A174CEE45}" type="slidenum">
              <a:rPr lang="en-US" noProof="0" smtClean="0"/>
              <a:pPr/>
              <a:t>‹#›</a:t>
            </a:fld>
            <a:endParaRPr lang="en-US" noProof="0" dirty="0"/>
          </a:p>
        </p:txBody>
      </p:sp>
      <p:sp>
        <p:nvSpPr>
          <p:cNvPr id="7" name="Oval 6">
            <a:extLst>
              <a:ext uri="{FF2B5EF4-FFF2-40B4-BE49-F238E27FC236}">
                <a16:creationId xmlns:a16="http://schemas.microsoft.com/office/drawing/2014/main" id="{AA0AC1CF-7888-4B0B-B751-F9C83F4B7C06}"/>
              </a:ext>
            </a:extLst>
          </p:cNvPr>
          <p:cNvSpPr/>
          <p:nvPr userDrawn="1"/>
        </p:nvSpPr>
        <p:spPr>
          <a:xfrm>
            <a:off x="11066240" y="5998544"/>
            <a:ext cx="320040" cy="320040"/>
          </a:xfrm>
          <a:prstGeom prst="ellipse">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54073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57" r:id="rId5"/>
    <p:sldLayoutId id="2147483658" r:id="rId6"/>
    <p:sldLayoutId id="2147483659" r:id="rId7"/>
    <p:sldLayoutId id="2147483654" r:id="rId8"/>
    <p:sldLayoutId id="2147483652"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6" r:id="rId25"/>
    <p:sldLayoutId id="2147483675" r:id="rId26"/>
    <p:sldLayoutId id="2147483677" r:id="rId27"/>
    <p:sldLayoutId id="2147483681" r:id="rId28"/>
    <p:sldLayoutId id="2147483680" r:id="rId29"/>
    <p:sldLayoutId id="2147483682" r:id="rId30"/>
    <p:sldLayoutId id="2147483683" r:id="rId31"/>
    <p:sldLayoutId id="2147483684" r:id="rId32"/>
    <p:sldLayoutId id="2147483685" r:id="rId33"/>
    <p:sldLayoutId id="2147483686" r:id="rId34"/>
    <p:sldLayoutId id="2147483687" r:id="rId35"/>
    <p:sldLayoutId id="2147483655" r:id="rId36"/>
    <p:sldLayoutId id="2147483688" r:id="rId37"/>
  </p:sldLayoutIdLst>
  <p:hf hdr="0" ftr="0" dt="0"/>
  <p:txStyles>
    <p:title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
          <p15:clr>
            <a:srgbClr val="F26B43"/>
          </p15:clr>
        </p15:guide>
        <p15:guide id="2" pos="7174">
          <p15:clr>
            <a:srgbClr val="F26B43"/>
          </p15:clr>
        </p15:guide>
        <p15:guide id="3" orient="horz" pos="3974">
          <p15:clr>
            <a:srgbClr val="F26B43"/>
          </p15:clr>
        </p15:guide>
        <p15:guide id="4" pos="50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0248" y="533400"/>
            <a:ext cx="8186012" cy="872594"/>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40247" y="1606540"/>
            <a:ext cx="8186012" cy="44888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0247" y="6095391"/>
            <a:ext cx="2844800" cy="365125"/>
          </a:xfrm>
          <a:prstGeom prst="rect">
            <a:avLst/>
          </a:prstGeom>
        </p:spPr>
        <p:txBody>
          <a:bodyPr vert="horz" lIns="0" tIns="0" rIns="0" bIns="0" rtlCol="0" anchor="ctr"/>
          <a:lstStyle>
            <a:lvl1pPr algn="l">
              <a:defRPr sz="900" b="0" i="0" kern="0" spc="-10">
                <a:solidFill>
                  <a:schemeClr val="tx1">
                    <a:tint val="75000"/>
                  </a:schemeClr>
                </a:solidFill>
                <a:latin typeface="Montserrat Medium"/>
                <a:cs typeface="Montserrat Medium"/>
              </a:defRPr>
            </a:lvl1pPr>
          </a:lstStyle>
          <a:p>
            <a:endParaRPr lang="en-US" dirty="0"/>
          </a:p>
        </p:txBody>
      </p:sp>
      <p:sp>
        <p:nvSpPr>
          <p:cNvPr id="6" name="Slide Number Placeholder 5"/>
          <p:cNvSpPr>
            <a:spLocks noGrp="1"/>
          </p:cNvSpPr>
          <p:nvPr>
            <p:ph type="sldNum" sz="quarter" idx="4"/>
          </p:nvPr>
        </p:nvSpPr>
        <p:spPr>
          <a:xfrm>
            <a:off x="11172082" y="6095391"/>
            <a:ext cx="379671" cy="365125"/>
          </a:xfrm>
          <a:prstGeom prst="rect">
            <a:avLst/>
          </a:prstGeom>
        </p:spPr>
        <p:txBody>
          <a:bodyPr vert="horz" lIns="0" tIns="0" rIns="0" bIns="0" rtlCol="0" anchor="ctr"/>
          <a:lstStyle>
            <a:lvl1pPr algn="r">
              <a:defRPr sz="900" b="0" i="0" kern="0" spc="-10">
                <a:solidFill>
                  <a:schemeClr val="tx1">
                    <a:tint val="75000"/>
                  </a:schemeClr>
                </a:solidFill>
                <a:latin typeface="Montserrat Medium"/>
                <a:cs typeface="Montserrat Medium"/>
              </a:defRPr>
            </a:lvl1pPr>
          </a:lstStyle>
          <a:p>
            <a:fld id="{8938E9E5-06FC-7544-890C-4008D8E27229}" type="slidenum">
              <a:rPr lang="en-US" smtClean="0"/>
              <a:pPr/>
              <a:t>‹#›</a:t>
            </a:fld>
            <a:endParaRPr lang="en-US" dirty="0"/>
          </a:p>
        </p:txBody>
      </p:sp>
    </p:spTree>
    <p:extLst>
      <p:ext uri="{BB962C8B-B14F-4D97-AF65-F5344CB8AC3E}">
        <p14:creationId xmlns:p14="http://schemas.microsoft.com/office/powerpoint/2010/main" val="42739241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Lst>
  <p:hf hdr="0" ftr="0" dt="0"/>
  <p:txStyles>
    <p:titleStyle>
      <a:lvl1pPr algn="l" defTabSz="609429" rtl="0" eaLnBrk="1" latinLnBrk="0" hangingPunct="1">
        <a:spcBef>
          <a:spcPct val="0"/>
        </a:spcBef>
        <a:buNone/>
        <a:defRPr sz="2800" b="0" i="0" kern="1200" spc="-20">
          <a:solidFill>
            <a:schemeClr val="tx2"/>
          </a:solidFill>
          <a:latin typeface="Montserrat Regular"/>
          <a:ea typeface="+mj-ea"/>
          <a:cs typeface="Montserrat Regular"/>
        </a:defRPr>
      </a:lvl1pPr>
    </p:titleStyle>
    <p:bodyStyle>
      <a:lvl1pPr marL="227013" indent="-227013" algn="l" defTabSz="609429" rtl="0" eaLnBrk="1" latinLnBrk="0" hangingPunct="1">
        <a:lnSpc>
          <a:spcPts val="2800"/>
        </a:lnSpc>
        <a:spcBef>
          <a:spcPts val="1440"/>
        </a:spcBef>
        <a:buClr>
          <a:schemeClr val="tx2"/>
        </a:buClr>
        <a:buFont typeface="Wingdings" charset="2"/>
        <a:buChar char="§"/>
        <a:defRPr sz="2200" b="0" i="0" kern="1200" spc="-50">
          <a:solidFill>
            <a:schemeClr val="tx1"/>
          </a:solidFill>
          <a:latin typeface="Montserrat Regular"/>
          <a:ea typeface="+mn-ea"/>
          <a:cs typeface="Montserrat Regular"/>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Montserrat Regular"/>
          <a:ea typeface="+mn-ea"/>
          <a:cs typeface="Montserrat Regular"/>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Montserrat Regular"/>
          <a:ea typeface="+mn-ea"/>
          <a:cs typeface="Montserrat Regular"/>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Montserrat Regular"/>
          <a:ea typeface="+mn-ea"/>
          <a:cs typeface="Montserrat Regular"/>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Montserrat Regular"/>
          <a:ea typeface="+mn-ea"/>
          <a:cs typeface="Montserrat Regular"/>
        </a:defRPr>
      </a:lvl5pPr>
      <a:lvl6pPr marL="3351861" indent="-304715" algn="l" defTabSz="609429" rtl="0" eaLnBrk="1" latinLnBrk="0" hangingPunct="1">
        <a:spcBef>
          <a:spcPct val="20000"/>
        </a:spcBef>
        <a:buFont typeface="Arial"/>
        <a:buChar char="•"/>
        <a:defRPr sz="27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7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7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29" rtl="0" eaLnBrk="1" latinLnBrk="0" hangingPunct="1">
        <a:defRPr sz="2400" kern="1200">
          <a:solidFill>
            <a:schemeClr val="tx1"/>
          </a:solidFill>
          <a:latin typeface="+mn-lt"/>
          <a:ea typeface="+mn-ea"/>
          <a:cs typeface="+mn-cs"/>
        </a:defRPr>
      </a:lvl1pPr>
      <a:lvl2pPr marL="609429" algn="l" defTabSz="609429" rtl="0" eaLnBrk="1" latinLnBrk="0" hangingPunct="1">
        <a:defRPr sz="2400" kern="1200">
          <a:solidFill>
            <a:schemeClr val="tx1"/>
          </a:solidFill>
          <a:latin typeface="+mn-lt"/>
          <a:ea typeface="+mn-ea"/>
          <a:cs typeface="+mn-cs"/>
        </a:defRPr>
      </a:lvl2pPr>
      <a:lvl3pPr marL="1218859" algn="l" defTabSz="609429" rtl="0" eaLnBrk="1" latinLnBrk="0" hangingPunct="1">
        <a:defRPr sz="2400" kern="1200">
          <a:solidFill>
            <a:schemeClr val="tx1"/>
          </a:solidFill>
          <a:latin typeface="+mn-lt"/>
          <a:ea typeface="+mn-ea"/>
          <a:cs typeface="+mn-cs"/>
        </a:defRPr>
      </a:lvl3pPr>
      <a:lvl4pPr marL="1828288" algn="l" defTabSz="609429" rtl="0" eaLnBrk="1" latinLnBrk="0" hangingPunct="1">
        <a:defRPr sz="2400" kern="1200">
          <a:solidFill>
            <a:schemeClr val="tx1"/>
          </a:solidFill>
          <a:latin typeface="+mn-lt"/>
          <a:ea typeface="+mn-ea"/>
          <a:cs typeface="+mn-cs"/>
        </a:defRPr>
      </a:lvl4pPr>
      <a:lvl5pPr marL="2437717" algn="l" defTabSz="609429" rtl="0" eaLnBrk="1" latinLnBrk="0" hangingPunct="1">
        <a:defRPr sz="2400" kern="1200">
          <a:solidFill>
            <a:schemeClr val="tx1"/>
          </a:solidFill>
          <a:latin typeface="+mn-lt"/>
          <a:ea typeface="+mn-ea"/>
          <a:cs typeface="+mn-cs"/>
        </a:defRPr>
      </a:lvl5pPr>
      <a:lvl6pPr marL="3047147" algn="l" defTabSz="609429" rtl="0" eaLnBrk="1" latinLnBrk="0" hangingPunct="1">
        <a:defRPr sz="2400" kern="1200">
          <a:solidFill>
            <a:schemeClr val="tx1"/>
          </a:solidFill>
          <a:latin typeface="+mn-lt"/>
          <a:ea typeface="+mn-ea"/>
          <a:cs typeface="+mn-cs"/>
        </a:defRPr>
      </a:lvl6pPr>
      <a:lvl7pPr marL="3656576" algn="l" defTabSz="609429" rtl="0" eaLnBrk="1" latinLnBrk="0" hangingPunct="1">
        <a:defRPr sz="2400" kern="1200">
          <a:solidFill>
            <a:schemeClr val="tx1"/>
          </a:solidFill>
          <a:latin typeface="+mn-lt"/>
          <a:ea typeface="+mn-ea"/>
          <a:cs typeface="+mn-cs"/>
        </a:defRPr>
      </a:lvl7pPr>
      <a:lvl8pPr marL="4266005" algn="l" defTabSz="609429" rtl="0" eaLnBrk="1" latinLnBrk="0" hangingPunct="1">
        <a:defRPr sz="2400" kern="1200">
          <a:solidFill>
            <a:schemeClr val="tx1"/>
          </a:solidFill>
          <a:latin typeface="+mn-lt"/>
          <a:ea typeface="+mn-ea"/>
          <a:cs typeface="+mn-cs"/>
        </a:defRPr>
      </a:lvl8pPr>
      <a:lvl9pPr marL="4875434" algn="l" defTabSz="60942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oaklandfuturist.com/persistence-environment-meaning-life/" TargetMode="External"/><Relationship Id="rId4" Type="http://schemas.openxmlformats.org/officeDocument/2006/relationships/image" Target="../media/image63.jp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en.wikipedia.org/wiki/Jewelled_chameleon" TargetMode="External"/><Relationship Id="rId4" Type="http://schemas.openxmlformats.org/officeDocument/2006/relationships/image" Target="../media/image64.jp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leadershipfreak.blog/2017/02/26/how-to-find-the-courage-to-fulfill-the-first-responsibility-of-leadership/" TargetMode="External"/><Relationship Id="rId4" Type="http://schemas.openxmlformats.org/officeDocument/2006/relationships/image" Target="../media/image65.jp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www.peoplemattersglobal.com/article/culturefordigital/agility-cultural-pillar-of-digital-transformation-22901" TargetMode="External"/><Relationship Id="rId4" Type="http://schemas.openxmlformats.org/officeDocument/2006/relationships/image" Target="../media/image67.jp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hyperlink" Target="https://informania.wordpress.com/2012/09/04/three-for-documenting-your-impact/" TargetMode="External"/><Relationship Id="rId4" Type="http://schemas.openxmlformats.org/officeDocument/2006/relationships/image" Target="../media/image68.jp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www.pngall.com/team-work-png" TargetMode="Externa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hyperlink" Target="https://ecoworldreactor.blogspot.com/2016/03/einstein-open-mind-quotes.html" TargetMode="External"/><Relationship Id="rId4" Type="http://schemas.openxmlformats.org/officeDocument/2006/relationships/image" Target="../media/image70.jp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c2reflexions.com/2011/04/21/bridging-business-and-i-t-through-communication-and-collaboration/" TargetMode="External"/><Relationship Id="rId4" Type="http://schemas.openxmlformats.org/officeDocument/2006/relationships/image" Target="../media/image71.gif"/></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fabiusmaximus.com/2015/08/09/stratfor-results-of-assassination-enemy-leaders-88196/" TargetMode="External"/><Relationship Id="rId4" Type="http://schemas.openxmlformats.org/officeDocument/2006/relationships/image" Target="../media/image72.jp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1.png"/><Relationship Id="rId7" Type="http://schemas.openxmlformats.org/officeDocument/2006/relationships/diagramColors" Target="../diagrams/colors2.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1.png"/><Relationship Id="rId7" Type="http://schemas.openxmlformats.org/officeDocument/2006/relationships/diagramColors" Target="../diagrams/colors3.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1.png"/><Relationship Id="rId7" Type="http://schemas.openxmlformats.org/officeDocument/2006/relationships/diagramColors" Target="../diagrams/colors4.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http://isabelamd.wordpress.com/2012/04/14/esclarecimento-de-duvidas-teste-intermedio-de-filosofia/" TargetMode="External"/><Relationship Id="rId5" Type="http://schemas.openxmlformats.org/officeDocument/2006/relationships/image" Target="../media/image85.gif"/><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1.png"/><Relationship Id="rId7" Type="http://schemas.openxmlformats.org/officeDocument/2006/relationships/diagramColors" Target="../diagrams/colors5.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90.sv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37.xml"/><Relationship Id="rId4" Type="http://schemas.openxmlformats.org/officeDocument/2006/relationships/hyperlink" Target="mailto:Tnazier@wipfli.co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1.png"/><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2A8B4B-D39B-410E-ADD9-09075D81932F}"/>
              </a:ext>
            </a:extLst>
          </p:cNvPr>
          <p:cNvSpPr>
            <a:spLocks noGrp="1"/>
          </p:cNvSpPr>
          <p:nvPr>
            <p:ph type="ctrTitle"/>
          </p:nvPr>
        </p:nvSpPr>
        <p:spPr/>
        <p:txBody>
          <a:bodyPr/>
          <a:lstStyle/>
          <a:p>
            <a:r>
              <a:rPr lang="en-US" dirty="0"/>
              <a:t>2020 CFMA Conference</a:t>
            </a:r>
          </a:p>
        </p:txBody>
      </p:sp>
      <p:sp>
        <p:nvSpPr>
          <p:cNvPr id="8" name="Subtitle 7">
            <a:extLst>
              <a:ext uri="{FF2B5EF4-FFF2-40B4-BE49-F238E27FC236}">
                <a16:creationId xmlns:a16="http://schemas.microsoft.com/office/drawing/2014/main" id="{2A5B7DB3-8E34-4C6E-B316-16FB09600D22}"/>
              </a:ext>
            </a:extLst>
          </p:cNvPr>
          <p:cNvSpPr>
            <a:spLocks noGrp="1"/>
          </p:cNvSpPr>
          <p:nvPr>
            <p:ph type="subTitle" idx="1"/>
          </p:nvPr>
        </p:nvSpPr>
        <p:spPr/>
        <p:txBody>
          <a:bodyPr/>
          <a:lstStyle/>
          <a:p>
            <a:r>
              <a:rPr lang="en-US" dirty="0"/>
              <a:t>WIFI Password: </a:t>
            </a:r>
            <a:r>
              <a:rPr lang="en-US" dirty="0" err="1"/>
              <a:t>BRAYNTaxIncentives</a:t>
            </a:r>
            <a:endParaRPr lang="en-US" dirty="0"/>
          </a:p>
        </p:txBody>
      </p:sp>
    </p:spTree>
    <p:extLst>
      <p:ext uri="{BB962C8B-B14F-4D97-AF65-F5344CB8AC3E}">
        <p14:creationId xmlns:p14="http://schemas.microsoft.com/office/powerpoint/2010/main" val="2457492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pic>
        <p:nvPicPr>
          <p:cNvPr id="6" name="Content Placeholder 10" descr="A picture containing cat, laying&#10;&#10;Description automatically generated">
            <a:extLst>
              <a:ext uri="{FF2B5EF4-FFF2-40B4-BE49-F238E27FC236}">
                <a16:creationId xmlns:a16="http://schemas.microsoft.com/office/drawing/2014/main" id="{197B50E4-5B92-4DB3-8661-0C5D35755A5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167464" y="1405994"/>
            <a:ext cx="5857071" cy="4392803"/>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Perseverance</a:t>
            </a:r>
          </a:p>
        </p:txBody>
      </p:sp>
      <p:sp>
        <p:nvSpPr>
          <p:cNvPr id="2" name="Slide Number Placeholder 1">
            <a:extLst>
              <a:ext uri="{FF2B5EF4-FFF2-40B4-BE49-F238E27FC236}">
                <a16:creationId xmlns:a16="http://schemas.microsoft.com/office/drawing/2014/main" id="{290E3338-9255-452C-AEE4-A66326472784}"/>
              </a:ext>
            </a:extLst>
          </p:cNvPr>
          <p:cNvSpPr>
            <a:spLocks noGrp="1"/>
          </p:cNvSpPr>
          <p:nvPr>
            <p:ph type="sldNum" sz="quarter" idx="4"/>
          </p:nvPr>
        </p:nvSpPr>
        <p:spPr/>
        <p:txBody>
          <a:bodyPr/>
          <a:lstStyle/>
          <a:p>
            <a:fld id="{F470E458-E7C2-4395-B75D-476A174CEE45}" type="slidenum">
              <a:rPr lang="en-US" noProof="0" smtClean="0"/>
              <a:pPr/>
              <a:t>10</a:t>
            </a:fld>
            <a:endParaRPr lang="en-US" noProof="0" dirty="0"/>
          </a:p>
        </p:txBody>
      </p:sp>
    </p:spTree>
    <p:extLst>
      <p:ext uri="{BB962C8B-B14F-4D97-AF65-F5344CB8AC3E}">
        <p14:creationId xmlns:p14="http://schemas.microsoft.com/office/powerpoint/2010/main" val="4246760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Adaptable change orientation</a:t>
            </a:r>
          </a:p>
        </p:txBody>
      </p:sp>
      <p:pic>
        <p:nvPicPr>
          <p:cNvPr id="8" name="Content Placeholder 6" descr="A picture containing small, colorful, outdoor, sitting&#10;&#10;Description automatically generated">
            <a:extLst>
              <a:ext uri="{FF2B5EF4-FFF2-40B4-BE49-F238E27FC236}">
                <a16:creationId xmlns:a16="http://schemas.microsoft.com/office/drawing/2014/main" id="{82A54585-447F-4826-95BC-5AF0255EC61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090019" y="1416333"/>
            <a:ext cx="6011961" cy="4742230"/>
          </a:xfrm>
          <a:prstGeom prst="rect">
            <a:avLst/>
          </a:prstGeom>
        </p:spPr>
      </p:pic>
      <p:sp>
        <p:nvSpPr>
          <p:cNvPr id="2" name="Slide Number Placeholder 1">
            <a:extLst>
              <a:ext uri="{FF2B5EF4-FFF2-40B4-BE49-F238E27FC236}">
                <a16:creationId xmlns:a16="http://schemas.microsoft.com/office/drawing/2014/main" id="{2E23EB37-02D8-45D8-9149-815C6C8ECE36}"/>
              </a:ext>
            </a:extLst>
          </p:cNvPr>
          <p:cNvSpPr>
            <a:spLocks noGrp="1"/>
          </p:cNvSpPr>
          <p:nvPr>
            <p:ph type="sldNum" sz="quarter" idx="4"/>
          </p:nvPr>
        </p:nvSpPr>
        <p:spPr/>
        <p:txBody>
          <a:bodyPr/>
          <a:lstStyle/>
          <a:p>
            <a:fld id="{F470E458-E7C2-4395-B75D-476A174CEE45}" type="slidenum">
              <a:rPr lang="en-US" noProof="0" smtClean="0"/>
              <a:pPr/>
              <a:t>11</a:t>
            </a:fld>
            <a:endParaRPr lang="en-US" noProof="0" dirty="0"/>
          </a:p>
        </p:txBody>
      </p:sp>
    </p:spTree>
    <p:extLst>
      <p:ext uri="{BB962C8B-B14F-4D97-AF65-F5344CB8AC3E}">
        <p14:creationId xmlns:p14="http://schemas.microsoft.com/office/powerpoint/2010/main" val="3707702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Courage</a:t>
            </a:r>
          </a:p>
        </p:txBody>
      </p:sp>
      <p:pic>
        <p:nvPicPr>
          <p:cNvPr id="6" name="Content Placeholder 24" descr="A picture containing sunset&#10;&#10;Description automatically generated">
            <a:extLst>
              <a:ext uri="{FF2B5EF4-FFF2-40B4-BE49-F238E27FC236}">
                <a16:creationId xmlns:a16="http://schemas.microsoft.com/office/drawing/2014/main" id="{42601600-082E-4653-8711-4D72C072F17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213920" y="1307033"/>
            <a:ext cx="7764160" cy="4056773"/>
          </a:xfrm>
          <a:prstGeom prst="rect">
            <a:avLst/>
          </a:prstGeom>
        </p:spPr>
      </p:pic>
      <p:sp>
        <p:nvSpPr>
          <p:cNvPr id="2" name="Slide Number Placeholder 1">
            <a:extLst>
              <a:ext uri="{FF2B5EF4-FFF2-40B4-BE49-F238E27FC236}">
                <a16:creationId xmlns:a16="http://schemas.microsoft.com/office/drawing/2014/main" id="{85A2441C-C6E3-44EB-8E41-830D6BB7C55D}"/>
              </a:ext>
            </a:extLst>
          </p:cNvPr>
          <p:cNvSpPr>
            <a:spLocks noGrp="1"/>
          </p:cNvSpPr>
          <p:nvPr>
            <p:ph type="sldNum" sz="quarter" idx="4"/>
          </p:nvPr>
        </p:nvSpPr>
        <p:spPr/>
        <p:txBody>
          <a:bodyPr/>
          <a:lstStyle/>
          <a:p>
            <a:fld id="{F470E458-E7C2-4395-B75D-476A174CEE45}" type="slidenum">
              <a:rPr lang="en-US" noProof="0" smtClean="0"/>
              <a:pPr/>
              <a:t>12</a:t>
            </a:fld>
            <a:endParaRPr lang="en-US" noProof="0" dirty="0"/>
          </a:p>
        </p:txBody>
      </p:sp>
    </p:spTree>
    <p:extLst>
      <p:ext uri="{BB962C8B-B14F-4D97-AF65-F5344CB8AC3E}">
        <p14:creationId xmlns:p14="http://schemas.microsoft.com/office/powerpoint/2010/main" val="594622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Persistence</a:t>
            </a:r>
          </a:p>
        </p:txBody>
      </p:sp>
      <p:pic>
        <p:nvPicPr>
          <p:cNvPr id="8" name="Content Placeholder 7">
            <a:extLst>
              <a:ext uri="{FF2B5EF4-FFF2-40B4-BE49-F238E27FC236}">
                <a16:creationId xmlns:a16="http://schemas.microsoft.com/office/drawing/2014/main" id="{4C25A148-5F81-4343-84C9-94576B8DBE59}"/>
              </a:ext>
            </a:extLst>
          </p:cNvPr>
          <p:cNvPicPr>
            <a:picLocks noChangeAspect="1"/>
          </p:cNvPicPr>
          <p:nvPr/>
        </p:nvPicPr>
        <p:blipFill>
          <a:blip r:embed="rId4"/>
          <a:stretch>
            <a:fillRect/>
          </a:stretch>
        </p:blipFill>
        <p:spPr>
          <a:xfrm>
            <a:off x="3307847" y="633900"/>
            <a:ext cx="5576305" cy="5342101"/>
          </a:xfrm>
          <a:prstGeom prst="rect">
            <a:avLst/>
          </a:prstGeom>
        </p:spPr>
      </p:pic>
      <p:sp>
        <p:nvSpPr>
          <p:cNvPr id="2" name="Slide Number Placeholder 1">
            <a:extLst>
              <a:ext uri="{FF2B5EF4-FFF2-40B4-BE49-F238E27FC236}">
                <a16:creationId xmlns:a16="http://schemas.microsoft.com/office/drawing/2014/main" id="{AA4CB320-15EE-4606-BE4F-3C8F2857214D}"/>
              </a:ext>
            </a:extLst>
          </p:cNvPr>
          <p:cNvSpPr>
            <a:spLocks noGrp="1"/>
          </p:cNvSpPr>
          <p:nvPr>
            <p:ph type="sldNum" sz="quarter" idx="4"/>
          </p:nvPr>
        </p:nvSpPr>
        <p:spPr/>
        <p:txBody>
          <a:bodyPr/>
          <a:lstStyle/>
          <a:p>
            <a:fld id="{F470E458-E7C2-4395-B75D-476A174CEE45}" type="slidenum">
              <a:rPr lang="en-US" noProof="0" smtClean="0"/>
              <a:pPr/>
              <a:t>13</a:t>
            </a:fld>
            <a:endParaRPr lang="en-US" noProof="0" dirty="0"/>
          </a:p>
        </p:txBody>
      </p:sp>
    </p:spTree>
    <p:extLst>
      <p:ext uri="{BB962C8B-B14F-4D97-AF65-F5344CB8AC3E}">
        <p14:creationId xmlns:p14="http://schemas.microsoft.com/office/powerpoint/2010/main" val="3447398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Cultural agility</a:t>
            </a:r>
          </a:p>
        </p:txBody>
      </p:sp>
      <p:pic>
        <p:nvPicPr>
          <p:cNvPr id="6" name="Content Placeholder 6" descr="A picture containing toy, drawing&#10;&#10;Description automatically generated">
            <a:extLst>
              <a:ext uri="{FF2B5EF4-FFF2-40B4-BE49-F238E27FC236}">
                <a16:creationId xmlns:a16="http://schemas.microsoft.com/office/drawing/2014/main" id="{011B6ED2-E2CD-421B-BC45-939E7A2C2949}"/>
              </a:ext>
            </a:extLst>
          </p:cNvPr>
          <p:cNvPicPr>
            <a:picLocks noChangeAspect="1"/>
          </p:cNvPicPr>
          <p:nvPr/>
        </p:nvPicPr>
        <p:blipFill>
          <a:blip r:embed="rId4">
            <a:clrChange>
              <a:clrFrom>
                <a:srgbClr val="FFFFFF"/>
              </a:clrFrom>
              <a:clrTo>
                <a:srgbClr val="FFFFFF">
                  <a:alpha val="0"/>
                </a:srgbClr>
              </a:clrTo>
            </a:clrChange>
            <a:extLst>
              <a:ext uri="{837473B0-CC2E-450A-ABE3-18F120FF3D39}">
                <a1611:picAttrSrcUrl xmlns:a1611="http://schemas.microsoft.com/office/drawing/2016/11/main" r:id="rId5"/>
              </a:ext>
            </a:extLst>
          </a:blip>
          <a:stretch>
            <a:fillRect/>
          </a:stretch>
        </p:blipFill>
        <p:spPr>
          <a:xfrm>
            <a:off x="2419651" y="1276324"/>
            <a:ext cx="7352697" cy="4135892"/>
          </a:xfrm>
          <a:prstGeom prst="rect">
            <a:avLst/>
          </a:prstGeom>
        </p:spPr>
      </p:pic>
      <p:sp>
        <p:nvSpPr>
          <p:cNvPr id="2" name="Slide Number Placeholder 1">
            <a:extLst>
              <a:ext uri="{FF2B5EF4-FFF2-40B4-BE49-F238E27FC236}">
                <a16:creationId xmlns:a16="http://schemas.microsoft.com/office/drawing/2014/main" id="{D922375C-C36D-40BB-A1A0-E2AC48D31BE5}"/>
              </a:ext>
            </a:extLst>
          </p:cNvPr>
          <p:cNvSpPr>
            <a:spLocks noGrp="1"/>
          </p:cNvSpPr>
          <p:nvPr>
            <p:ph type="sldNum" sz="quarter" idx="4"/>
          </p:nvPr>
        </p:nvSpPr>
        <p:spPr/>
        <p:txBody>
          <a:bodyPr/>
          <a:lstStyle/>
          <a:p>
            <a:fld id="{F470E458-E7C2-4395-B75D-476A174CEE45}" type="slidenum">
              <a:rPr lang="en-US" noProof="0" smtClean="0"/>
              <a:pPr/>
              <a:t>14</a:t>
            </a:fld>
            <a:endParaRPr lang="en-US" noProof="0" dirty="0"/>
          </a:p>
        </p:txBody>
      </p:sp>
    </p:spTree>
    <p:extLst>
      <p:ext uri="{BB962C8B-B14F-4D97-AF65-F5344CB8AC3E}">
        <p14:creationId xmlns:p14="http://schemas.microsoft.com/office/powerpoint/2010/main" val="1719373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Learning agility</a:t>
            </a:r>
          </a:p>
        </p:txBody>
      </p:sp>
      <p:pic>
        <p:nvPicPr>
          <p:cNvPr id="8" name="Content Placeholder 6" descr="A close up of a sign&#10;&#10;Description automatically generated">
            <a:extLst>
              <a:ext uri="{FF2B5EF4-FFF2-40B4-BE49-F238E27FC236}">
                <a16:creationId xmlns:a16="http://schemas.microsoft.com/office/drawing/2014/main" id="{7C4538F5-3B64-4FFC-B8CF-959149AE73C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636354" y="1314699"/>
            <a:ext cx="6919291" cy="4097517"/>
          </a:xfrm>
          <a:prstGeom prst="rect">
            <a:avLst/>
          </a:prstGeom>
        </p:spPr>
      </p:pic>
      <p:sp>
        <p:nvSpPr>
          <p:cNvPr id="2" name="Slide Number Placeholder 1">
            <a:extLst>
              <a:ext uri="{FF2B5EF4-FFF2-40B4-BE49-F238E27FC236}">
                <a16:creationId xmlns:a16="http://schemas.microsoft.com/office/drawing/2014/main" id="{E97D5D5A-5967-417C-AD2B-BD445878C37A}"/>
              </a:ext>
            </a:extLst>
          </p:cNvPr>
          <p:cNvSpPr>
            <a:spLocks noGrp="1"/>
          </p:cNvSpPr>
          <p:nvPr>
            <p:ph type="sldNum" sz="quarter" idx="4"/>
          </p:nvPr>
        </p:nvSpPr>
        <p:spPr/>
        <p:txBody>
          <a:bodyPr/>
          <a:lstStyle/>
          <a:p>
            <a:fld id="{F470E458-E7C2-4395-B75D-476A174CEE45}" type="slidenum">
              <a:rPr lang="en-US" noProof="0" smtClean="0"/>
              <a:pPr/>
              <a:t>15</a:t>
            </a:fld>
            <a:endParaRPr lang="en-US" noProof="0" dirty="0"/>
          </a:p>
        </p:txBody>
      </p:sp>
    </p:spTree>
    <p:extLst>
      <p:ext uri="{BB962C8B-B14F-4D97-AF65-F5344CB8AC3E}">
        <p14:creationId xmlns:p14="http://schemas.microsoft.com/office/powerpoint/2010/main" val="1734977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Collaborative developer of people</a:t>
            </a:r>
          </a:p>
        </p:txBody>
      </p:sp>
      <p:pic>
        <p:nvPicPr>
          <p:cNvPr id="13" name="Picture 12" descr="A picture containing birthday, looking, table, cake&#10;&#10;Description automatically generated">
            <a:extLst>
              <a:ext uri="{FF2B5EF4-FFF2-40B4-BE49-F238E27FC236}">
                <a16:creationId xmlns:a16="http://schemas.microsoft.com/office/drawing/2014/main" id="{87460AC1-D57E-4F0D-94BD-9FA8EDADE55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156589" y="1561129"/>
            <a:ext cx="5525498" cy="4414872"/>
          </a:xfrm>
          <a:prstGeom prst="rect">
            <a:avLst/>
          </a:prstGeom>
        </p:spPr>
      </p:pic>
      <p:sp>
        <p:nvSpPr>
          <p:cNvPr id="15" name="Slide Number Placeholder 14">
            <a:extLst>
              <a:ext uri="{FF2B5EF4-FFF2-40B4-BE49-F238E27FC236}">
                <a16:creationId xmlns:a16="http://schemas.microsoft.com/office/drawing/2014/main" id="{BB3C8273-0EDB-48E5-9A6A-D553F1BE1C78}"/>
              </a:ext>
            </a:extLst>
          </p:cNvPr>
          <p:cNvSpPr>
            <a:spLocks noGrp="1"/>
          </p:cNvSpPr>
          <p:nvPr>
            <p:ph type="sldNum" sz="quarter" idx="4"/>
          </p:nvPr>
        </p:nvSpPr>
        <p:spPr/>
        <p:txBody>
          <a:bodyPr/>
          <a:lstStyle/>
          <a:p>
            <a:fld id="{F470E458-E7C2-4395-B75D-476A174CEE45}" type="slidenum">
              <a:rPr lang="en-US" noProof="0" smtClean="0"/>
              <a:pPr/>
              <a:t>16</a:t>
            </a:fld>
            <a:endParaRPr lang="en-US" noProof="0" dirty="0"/>
          </a:p>
        </p:txBody>
      </p:sp>
    </p:spTree>
    <p:extLst>
      <p:ext uri="{BB962C8B-B14F-4D97-AF65-F5344CB8AC3E}">
        <p14:creationId xmlns:p14="http://schemas.microsoft.com/office/powerpoint/2010/main" val="2077892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Innovative creative champion</a:t>
            </a:r>
          </a:p>
        </p:txBody>
      </p:sp>
      <p:pic>
        <p:nvPicPr>
          <p:cNvPr id="6" name="Content Placeholder 6" descr="A close up of a person&#10;&#10;Description automatically generated">
            <a:extLst>
              <a:ext uri="{FF2B5EF4-FFF2-40B4-BE49-F238E27FC236}">
                <a16:creationId xmlns:a16="http://schemas.microsoft.com/office/drawing/2014/main" id="{7366E437-F045-4ED0-A373-BE195B7A67F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442712" y="1459649"/>
            <a:ext cx="7306575" cy="3938701"/>
          </a:xfrm>
          <a:prstGeom prst="rect">
            <a:avLst/>
          </a:prstGeom>
        </p:spPr>
      </p:pic>
      <p:sp>
        <p:nvSpPr>
          <p:cNvPr id="2" name="Slide Number Placeholder 1">
            <a:extLst>
              <a:ext uri="{FF2B5EF4-FFF2-40B4-BE49-F238E27FC236}">
                <a16:creationId xmlns:a16="http://schemas.microsoft.com/office/drawing/2014/main" id="{62A3BFDA-7B81-4D80-AEAB-535E018080F7}"/>
              </a:ext>
            </a:extLst>
          </p:cNvPr>
          <p:cNvSpPr>
            <a:spLocks noGrp="1"/>
          </p:cNvSpPr>
          <p:nvPr>
            <p:ph type="sldNum" sz="quarter" idx="4"/>
          </p:nvPr>
        </p:nvSpPr>
        <p:spPr/>
        <p:txBody>
          <a:bodyPr/>
          <a:lstStyle/>
          <a:p>
            <a:fld id="{F470E458-E7C2-4395-B75D-476A174CEE45}" type="slidenum">
              <a:rPr lang="en-US" noProof="0" smtClean="0"/>
              <a:pPr/>
              <a:t>17</a:t>
            </a:fld>
            <a:endParaRPr lang="en-US" noProof="0" dirty="0"/>
          </a:p>
        </p:txBody>
      </p:sp>
    </p:spTree>
    <p:extLst>
      <p:ext uri="{BB962C8B-B14F-4D97-AF65-F5344CB8AC3E}">
        <p14:creationId xmlns:p14="http://schemas.microsoft.com/office/powerpoint/2010/main" val="971087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360 communicator</a:t>
            </a:r>
          </a:p>
        </p:txBody>
      </p:sp>
      <p:pic>
        <p:nvPicPr>
          <p:cNvPr id="8" name="Content Placeholder 14" descr="A screenshot of a computer&#10;&#10;Description automatically generated">
            <a:extLst>
              <a:ext uri="{FF2B5EF4-FFF2-40B4-BE49-F238E27FC236}">
                <a16:creationId xmlns:a16="http://schemas.microsoft.com/office/drawing/2014/main" id="{040B2E44-753D-4104-BC4A-497ACE339A3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27565" y="1405994"/>
            <a:ext cx="10536870" cy="3273956"/>
          </a:xfrm>
          <a:prstGeom prst="rect">
            <a:avLst/>
          </a:prstGeom>
        </p:spPr>
      </p:pic>
      <p:sp>
        <p:nvSpPr>
          <p:cNvPr id="2" name="Slide Number Placeholder 1">
            <a:extLst>
              <a:ext uri="{FF2B5EF4-FFF2-40B4-BE49-F238E27FC236}">
                <a16:creationId xmlns:a16="http://schemas.microsoft.com/office/drawing/2014/main" id="{6508A862-D218-4806-9473-D57A923B3137}"/>
              </a:ext>
            </a:extLst>
          </p:cNvPr>
          <p:cNvSpPr>
            <a:spLocks noGrp="1"/>
          </p:cNvSpPr>
          <p:nvPr>
            <p:ph type="sldNum" sz="quarter" idx="4"/>
          </p:nvPr>
        </p:nvSpPr>
        <p:spPr/>
        <p:txBody>
          <a:bodyPr/>
          <a:lstStyle/>
          <a:p>
            <a:fld id="{F470E458-E7C2-4395-B75D-476A174CEE45}" type="slidenum">
              <a:rPr lang="en-US" noProof="0" smtClean="0"/>
              <a:pPr/>
              <a:t>18</a:t>
            </a:fld>
            <a:endParaRPr lang="en-US" noProof="0" dirty="0"/>
          </a:p>
        </p:txBody>
      </p:sp>
    </p:spTree>
    <p:extLst>
      <p:ext uri="{BB962C8B-B14F-4D97-AF65-F5344CB8AC3E}">
        <p14:creationId xmlns:p14="http://schemas.microsoft.com/office/powerpoint/2010/main" val="194949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248578"/>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On a scale of 1-3 where 3 owns it, 2 sometimes, and 1 is not there, rate yourself on:</a:t>
            </a:r>
          </a:p>
        </p:txBody>
      </p:sp>
      <p:sp>
        <p:nvSpPr>
          <p:cNvPr id="6" name="Content Placeholder 2">
            <a:extLst>
              <a:ext uri="{FF2B5EF4-FFF2-40B4-BE49-F238E27FC236}">
                <a16:creationId xmlns:a16="http://schemas.microsoft.com/office/drawing/2014/main" id="{3A3F7F8B-BBF8-41A3-B1C9-DF5890D033D8}"/>
              </a:ext>
            </a:extLst>
          </p:cNvPr>
          <p:cNvSpPr txBox="1">
            <a:spLocks/>
          </p:cNvSpPr>
          <p:nvPr/>
        </p:nvSpPr>
        <p:spPr>
          <a:xfrm>
            <a:off x="640081" y="1355175"/>
            <a:ext cx="8183880" cy="448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Perseverance</a:t>
            </a:r>
          </a:p>
          <a:p>
            <a:r>
              <a:rPr lang="en-US" sz="2400" dirty="0"/>
              <a:t>Adaptable Change Orientation</a:t>
            </a:r>
          </a:p>
          <a:p>
            <a:r>
              <a:rPr lang="en-US" sz="2400" dirty="0"/>
              <a:t>Courage</a:t>
            </a:r>
          </a:p>
          <a:p>
            <a:r>
              <a:rPr lang="en-US" sz="2400" dirty="0"/>
              <a:t>Persistence</a:t>
            </a:r>
          </a:p>
          <a:p>
            <a:r>
              <a:rPr lang="en-US" sz="2400" dirty="0"/>
              <a:t>Cultural Agility</a:t>
            </a:r>
          </a:p>
          <a:p>
            <a:r>
              <a:rPr lang="en-US" sz="2400" dirty="0"/>
              <a:t>Learning Agility</a:t>
            </a:r>
          </a:p>
          <a:p>
            <a:r>
              <a:rPr lang="en-US" sz="2400" dirty="0"/>
              <a:t>Collaborative Developer of People</a:t>
            </a:r>
          </a:p>
          <a:p>
            <a:r>
              <a:rPr lang="en-US" sz="2400" dirty="0"/>
              <a:t>Innovative Creative Champion</a:t>
            </a:r>
          </a:p>
          <a:p>
            <a:r>
              <a:rPr lang="en-US" sz="2400" dirty="0"/>
              <a:t>360 Communicator</a:t>
            </a:r>
          </a:p>
          <a:p>
            <a:endParaRPr lang="en-US" sz="2400" dirty="0"/>
          </a:p>
          <a:p>
            <a:endParaRPr lang="en-US" sz="2400" dirty="0"/>
          </a:p>
        </p:txBody>
      </p:sp>
      <p:sp>
        <p:nvSpPr>
          <p:cNvPr id="2" name="Slide Number Placeholder 1">
            <a:extLst>
              <a:ext uri="{FF2B5EF4-FFF2-40B4-BE49-F238E27FC236}">
                <a16:creationId xmlns:a16="http://schemas.microsoft.com/office/drawing/2014/main" id="{FF49BD81-E532-43B7-B3D8-D0E0D95C5049}"/>
              </a:ext>
            </a:extLst>
          </p:cNvPr>
          <p:cNvSpPr>
            <a:spLocks noGrp="1"/>
          </p:cNvSpPr>
          <p:nvPr>
            <p:ph type="sldNum" sz="quarter" idx="4"/>
          </p:nvPr>
        </p:nvSpPr>
        <p:spPr/>
        <p:txBody>
          <a:bodyPr/>
          <a:lstStyle/>
          <a:p>
            <a:fld id="{F470E458-E7C2-4395-B75D-476A174CEE45}" type="slidenum">
              <a:rPr lang="en-US" noProof="0" smtClean="0"/>
              <a:pPr/>
              <a:t>19</a:t>
            </a:fld>
            <a:endParaRPr lang="en-US" noProof="0" dirty="0"/>
          </a:p>
        </p:txBody>
      </p:sp>
    </p:spTree>
    <p:extLst>
      <p:ext uri="{BB962C8B-B14F-4D97-AF65-F5344CB8AC3E}">
        <p14:creationId xmlns:p14="http://schemas.microsoft.com/office/powerpoint/2010/main" val="2862109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79FCE8-C78E-4723-B68E-77327F9ACD6E}"/>
              </a:ext>
            </a:extLst>
          </p:cNvPr>
          <p:cNvSpPr>
            <a:spLocks noGrp="1"/>
          </p:cNvSpPr>
          <p:nvPr>
            <p:ph type="ctrTitle"/>
          </p:nvPr>
        </p:nvSpPr>
        <p:spPr>
          <a:xfrm>
            <a:off x="3709792" y="3281530"/>
            <a:ext cx="4772417" cy="1102291"/>
          </a:xfrm>
        </p:spPr>
        <p:txBody>
          <a:bodyPr>
            <a:normAutofit/>
          </a:bodyPr>
          <a:lstStyle/>
          <a:p>
            <a:r>
              <a:rPr lang="en-US" dirty="0"/>
              <a:t>Leading Through </a:t>
            </a:r>
            <a:br>
              <a:rPr lang="en-US" dirty="0"/>
            </a:br>
            <a:r>
              <a:rPr lang="en-US" dirty="0"/>
              <a:t>the Storm</a:t>
            </a:r>
          </a:p>
        </p:txBody>
      </p:sp>
      <p:sp>
        <p:nvSpPr>
          <p:cNvPr id="7" name="Slide Number Placeholder 6">
            <a:extLst>
              <a:ext uri="{FF2B5EF4-FFF2-40B4-BE49-F238E27FC236}">
                <a16:creationId xmlns:a16="http://schemas.microsoft.com/office/drawing/2014/main" id="{51F78032-7158-4F74-BDAC-C1E06036B7A3}"/>
              </a:ext>
            </a:extLst>
          </p:cNvPr>
          <p:cNvSpPr>
            <a:spLocks noGrp="1"/>
          </p:cNvSpPr>
          <p:nvPr>
            <p:ph type="sldNum" sz="quarter" idx="12"/>
          </p:nvPr>
        </p:nvSpPr>
        <p:spPr/>
        <p:txBody>
          <a:bodyPr/>
          <a:lstStyle/>
          <a:p>
            <a:fld id="{F470E458-E7C2-4395-B75D-476A174CEE45}" type="slidenum">
              <a:rPr lang="en-US" smtClean="0"/>
              <a:pPr/>
              <a:t>2</a:t>
            </a:fld>
            <a:endParaRPr lang="en-US" dirty="0"/>
          </a:p>
        </p:txBody>
      </p:sp>
      <p:sp>
        <p:nvSpPr>
          <p:cNvPr id="9" name="Subtitle 8">
            <a:extLst>
              <a:ext uri="{FF2B5EF4-FFF2-40B4-BE49-F238E27FC236}">
                <a16:creationId xmlns:a16="http://schemas.microsoft.com/office/drawing/2014/main" id="{71D8A29A-3F08-4277-8505-BE0FA5C143FE}"/>
              </a:ext>
            </a:extLst>
          </p:cNvPr>
          <p:cNvSpPr>
            <a:spLocks noGrp="1"/>
          </p:cNvSpPr>
          <p:nvPr>
            <p:ph type="subTitle" idx="15"/>
          </p:nvPr>
        </p:nvSpPr>
        <p:spPr>
          <a:xfrm>
            <a:off x="3529264" y="4494894"/>
            <a:ext cx="5133473" cy="745700"/>
          </a:xfrm>
        </p:spPr>
        <p:txBody>
          <a:bodyPr>
            <a:normAutofit/>
          </a:bodyPr>
          <a:lstStyle/>
          <a:p>
            <a:r>
              <a:rPr lang="en-US" dirty="0"/>
              <a:t>Tina Nazier, MBA, CPC</a:t>
            </a:r>
          </a:p>
          <a:p>
            <a:pPr>
              <a:spcBef>
                <a:spcPts val="0"/>
              </a:spcBef>
            </a:pPr>
            <a:r>
              <a:rPr lang="en-US" sz="1200" dirty="0"/>
              <a:t>Director, Strategic Advisory Services</a:t>
            </a:r>
          </a:p>
        </p:txBody>
      </p:sp>
      <p:pic>
        <p:nvPicPr>
          <p:cNvPr id="6" name="Picture Placeholder 15" descr="logo.png">
            <a:extLst>
              <a:ext uri="{FF2B5EF4-FFF2-40B4-BE49-F238E27FC236}">
                <a16:creationId xmlns:a16="http://schemas.microsoft.com/office/drawing/2014/main" id="{279C1B7C-FDE5-4E6F-8FAC-DA08B7331FF7}"/>
              </a:ext>
            </a:extLst>
          </p:cNvPr>
          <p:cNvPicPr>
            <a:picLocks noChangeAspect="1"/>
          </p:cNvPicPr>
          <p:nvPr/>
        </p:nvPicPr>
        <p:blipFill>
          <a:blip r:embed="rId3"/>
          <a:srcRect t="321" b="321"/>
          <a:stretch>
            <a:fillRect/>
          </a:stretch>
        </p:blipFill>
        <p:spPr>
          <a:xfrm>
            <a:off x="4381899" y="1713398"/>
            <a:ext cx="3124116" cy="1008397"/>
          </a:xfrm>
          <a:prstGeom prst="rect">
            <a:avLst/>
          </a:prstGeom>
        </p:spPr>
      </p:pic>
    </p:spTree>
    <p:extLst>
      <p:ext uri="{BB962C8B-B14F-4D97-AF65-F5344CB8AC3E}">
        <p14:creationId xmlns:p14="http://schemas.microsoft.com/office/powerpoint/2010/main" val="2398228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2ED7C9-90D1-4335-ACD1-D39A68D72C83}"/>
              </a:ext>
            </a:extLst>
          </p:cNvPr>
          <p:cNvSpPr>
            <a:spLocks noGrp="1"/>
          </p:cNvSpPr>
          <p:nvPr>
            <p:ph type="title"/>
          </p:nvPr>
        </p:nvSpPr>
        <p:spPr>
          <a:xfrm>
            <a:off x="838200" y="3943601"/>
            <a:ext cx="10515600" cy="809566"/>
          </a:xfrm>
        </p:spPr>
        <p:txBody>
          <a:bodyPr>
            <a:normAutofit fontScale="90000"/>
          </a:bodyPr>
          <a:lstStyle/>
          <a:p>
            <a:r>
              <a:rPr lang="en-US" dirty="0"/>
              <a:t>Evolving Your Strategy</a:t>
            </a:r>
            <a:br>
              <a:rPr lang="en-US" dirty="0"/>
            </a:br>
            <a:r>
              <a:rPr lang="en-US" i="1" dirty="0"/>
              <a:t>The “Critical Few” Priorities</a:t>
            </a:r>
          </a:p>
        </p:txBody>
      </p:sp>
      <p:sp>
        <p:nvSpPr>
          <p:cNvPr id="9" name="Subtitle 8">
            <a:extLst>
              <a:ext uri="{FF2B5EF4-FFF2-40B4-BE49-F238E27FC236}">
                <a16:creationId xmlns:a16="http://schemas.microsoft.com/office/drawing/2014/main" id="{F4871DB2-2AAA-4EB1-9E65-B34595535B48}"/>
              </a:ext>
            </a:extLst>
          </p:cNvPr>
          <p:cNvSpPr>
            <a:spLocks noGrp="1"/>
          </p:cNvSpPr>
          <p:nvPr>
            <p:ph type="subTitle" idx="15"/>
          </p:nvPr>
        </p:nvSpPr>
        <p:spPr>
          <a:xfrm>
            <a:off x="838200" y="4753167"/>
            <a:ext cx="10515600" cy="1587959"/>
          </a:xfrm>
        </p:spPr>
        <p:txBody>
          <a:bodyPr>
            <a:normAutofit/>
          </a:bodyPr>
          <a:lstStyle/>
          <a:p>
            <a:r>
              <a:rPr lang="en-US" i="1" dirty="0"/>
              <a:t>“The essence of strategy is choosing what not to do.”</a:t>
            </a:r>
          </a:p>
          <a:p>
            <a:r>
              <a:rPr lang="en-US" i="1" dirty="0"/>
              <a:t>– Michael Porter</a:t>
            </a:r>
          </a:p>
        </p:txBody>
      </p:sp>
      <p:pic>
        <p:nvPicPr>
          <p:cNvPr id="5" name="Picture Placeholder 15" descr="logo.png">
            <a:extLst>
              <a:ext uri="{FF2B5EF4-FFF2-40B4-BE49-F238E27FC236}">
                <a16:creationId xmlns:a16="http://schemas.microsoft.com/office/drawing/2014/main" id="{69C35868-8A04-4F36-BB14-52D6BCBA3ECA}"/>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2" name="Slide Number Placeholder 1">
            <a:extLst>
              <a:ext uri="{FF2B5EF4-FFF2-40B4-BE49-F238E27FC236}">
                <a16:creationId xmlns:a16="http://schemas.microsoft.com/office/drawing/2014/main" id="{BB5D7A09-3A0B-4FEA-A909-28BD31EA1FF5}"/>
              </a:ext>
            </a:extLst>
          </p:cNvPr>
          <p:cNvSpPr>
            <a:spLocks noGrp="1"/>
          </p:cNvSpPr>
          <p:nvPr>
            <p:ph type="sldNum" sz="quarter" idx="12"/>
          </p:nvPr>
        </p:nvSpPr>
        <p:spPr/>
        <p:txBody>
          <a:bodyPr/>
          <a:lstStyle/>
          <a:p>
            <a:fld id="{F470E458-E7C2-4395-B75D-476A174CEE45}" type="slidenum">
              <a:rPr lang="en-US" noProof="0" smtClean="0"/>
              <a:t>20</a:t>
            </a:fld>
            <a:endParaRPr lang="en-US" noProof="0" dirty="0"/>
          </a:p>
        </p:txBody>
      </p:sp>
    </p:spTree>
    <p:extLst>
      <p:ext uri="{BB962C8B-B14F-4D97-AF65-F5344CB8AC3E}">
        <p14:creationId xmlns:p14="http://schemas.microsoft.com/office/powerpoint/2010/main" val="4153827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8">
            <a:extLst>
              <a:ext uri="{FF2B5EF4-FFF2-40B4-BE49-F238E27FC236}">
                <a16:creationId xmlns:a16="http://schemas.microsoft.com/office/drawing/2014/main" id="{8A9F8841-A835-477A-9E16-800C4CC61E69}"/>
              </a:ext>
            </a:extLst>
          </p:cNvPr>
          <p:cNvSpPr txBox="1">
            <a:spLocks/>
          </p:cNvSpPr>
          <p:nvPr/>
        </p:nvSpPr>
        <p:spPr>
          <a:xfrm>
            <a:off x="586358" y="347246"/>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Agile planning</a:t>
            </a:r>
          </a:p>
        </p:txBody>
      </p:sp>
      <p:sp>
        <p:nvSpPr>
          <p:cNvPr id="6" name="Content Placeholder 2">
            <a:extLst>
              <a:ext uri="{FF2B5EF4-FFF2-40B4-BE49-F238E27FC236}">
                <a16:creationId xmlns:a16="http://schemas.microsoft.com/office/drawing/2014/main" id="{3A3F7F8B-BBF8-41A3-B1C9-DF5890D033D8}"/>
              </a:ext>
            </a:extLst>
          </p:cNvPr>
          <p:cNvSpPr txBox="1">
            <a:spLocks/>
          </p:cNvSpPr>
          <p:nvPr/>
        </p:nvSpPr>
        <p:spPr>
          <a:xfrm>
            <a:off x="590275" y="939618"/>
            <a:ext cx="11011449" cy="448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t>Agile planning is an iterative process of planning actions for short-term period, usually 1-3 weeks, and reevaluating as details become clearer. This method helps prioritize actions and offers flexibility to quickly adjust as new information becomes available.  It also helps take the focus off “perfection” and onto delivering the best possible options for the given time. </a:t>
            </a:r>
            <a:endParaRPr lang="en-US" b="1" dirty="0"/>
          </a:p>
          <a:p>
            <a:endParaRPr lang="en-US" sz="2400" dirty="0"/>
          </a:p>
          <a:p>
            <a:endParaRPr lang="en-US" sz="2400" dirty="0"/>
          </a:p>
        </p:txBody>
      </p:sp>
      <p:sp>
        <p:nvSpPr>
          <p:cNvPr id="10" name="Circle: Hollow 9">
            <a:extLst>
              <a:ext uri="{FF2B5EF4-FFF2-40B4-BE49-F238E27FC236}">
                <a16:creationId xmlns:a16="http://schemas.microsoft.com/office/drawing/2014/main" id="{25275786-970C-4BD2-AEC1-EE8DE5640FDD}"/>
              </a:ext>
            </a:extLst>
          </p:cNvPr>
          <p:cNvSpPr/>
          <p:nvPr/>
        </p:nvSpPr>
        <p:spPr>
          <a:xfrm>
            <a:off x="6650823" y="2466747"/>
            <a:ext cx="2286000" cy="2286000"/>
          </a:xfrm>
          <a:prstGeom prst="donut">
            <a:avLst>
              <a:gd name="adj" fmla="val 16541"/>
            </a:avLst>
          </a:prstGeom>
          <a:gradFill>
            <a:gsLst>
              <a:gs pos="0">
                <a:schemeClr val="accent1">
                  <a:lumMod val="20000"/>
                  <a:lumOff val="80000"/>
                </a:schemeClr>
              </a:gs>
              <a:gs pos="74000">
                <a:schemeClr val="accent1"/>
              </a:gs>
              <a:gs pos="83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Circle: Hollow 10">
            <a:extLst>
              <a:ext uri="{FF2B5EF4-FFF2-40B4-BE49-F238E27FC236}">
                <a16:creationId xmlns:a16="http://schemas.microsoft.com/office/drawing/2014/main" id="{9B9E9241-8839-4BA1-B94D-EA409FB4920B}"/>
              </a:ext>
            </a:extLst>
          </p:cNvPr>
          <p:cNvSpPr/>
          <p:nvPr/>
        </p:nvSpPr>
        <p:spPr>
          <a:xfrm>
            <a:off x="2382225" y="2466747"/>
            <a:ext cx="2286000" cy="2286000"/>
          </a:xfrm>
          <a:prstGeom prst="donut">
            <a:avLst>
              <a:gd name="adj" fmla="val 18205"/>
            </a:avLst>
          </a:prstGeom>
          <a:gradFill>
            <a:gsLst>
              <a:gs pos="0">
                <a:schemeClr val="accent1">
                  <a:lumMod val="20000"/>
                  <a:lumOff val="80000"/>
                </a:schemeClr>
              </a:gs>
              <a:gs pos="74000">
                <a:schemeClr val="accent1"/>
              </a:gs>
              <a:gs pos="83000">
                <a:schemeClr val="accent1"/>
              </a:gs>
              <a:gs pos="100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Arrow: Right 11">
            <a:extLst>
              <a:ext uri="{FF2B5EF4-FFF2-40B4-BE49-F238E27FC236}">
                <a16:creationId xmlns:a16="http://schemas.microsoft.com/office/drawing/2014/main" id="{FD7FA580-C574-4C13-A3F6-8277DF89E05D}"/>
              </a:ext>
            </a:extLst>
          </p:cNvPr>
          <p:cNvSpPr/>
          <p:nvPr/>
        </p:nvSpPr>
        <p:spPr>
          <a:xfrm>
            <a:off x="586358" y="4120630"/>
            <a:ext cx="10962290" cy="88600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alf Frame 12">
            <a:extLst>
              <a:ext uri="{FF2B5EF4-FFF2-40B4-BE49-F238E27FC236}">
                <a16:creationId xmlns:a16="http://schemas.microsoft.com/office/drawing/2014/main" id="{545AF0F1-739E-49D6-9C2F-099730B92E6C}"/>
              </a:ext>
            </a:extLst>
          </p:cNvPr>
          <p:cNvSpPr/>
          <p:nvPr/>
        </p:nvSpPr>
        <p:spPr>
          <a:xfrm rot="19671185">
            <a:off x="3395514" y="2591964"/>
            <a:ext cx="601814" cy="668231"/>
          </a:xfrm>
          <a:prstGeom prst="halfFram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Rectangle 13">
            <a:extLst>
              <a:ext uri="{FF2B5EF4-FFF2-40B4-BE49-F238E27FC236}">
                <a16:creationId xmlns:a16="http://schemas.microsoft.com/office/drawing/2014/main" id="{3D98D4D9-22E3-42FC-9CD0-897BB8B039C7}"/>
              </a:ext>
            </a:extLst>
          </p:cNvPr>
          <p:cNvSpPr/>
          <p:nvPr/>
        </p:nvSpPr>
        <p:spPr>
          <a:xfrm>
            <a:off x="4892216" y="3670981"/>
            <a:ext cx="751371" cy="663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2BD276E-C4BD-41CF-9D72-BC9384959BB9}"/>
              </a:ext>
            </a:extLst>
          </p:cNvPr>
          <p:cNvSpPr/>
          <p:nvPr/>
        </p:nvSpPr>
        <p:spPr>
          <a:xfrm>
            <a:off x="9047495" y="3669909"/>
            <a:ext cx="2010392" cy="6630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C33E585-D914-4B62-AC0A-D7385B6949D8}"/>
              </a:ext>
            </a:extLst>
          </p:cNvPr>
          <p:cNvSpPr txBox="1"/>
          <p:nvPr/>
        </p:nvSpPr>
        <p:spPr>
          <a:xfrm>
            <a:off x="765034" y="4376359"/>
            <a:ext cx="1428987" cy="461665"/>
          </a:xfrm>
          <a:prstGeom prst="rect">
            <a:avLst/>
          </a:prstGeom>
          <a:noFill/>
        </p:spPr>
        <p:txBody>
          <a:bodyPr wrap="square" rtlCol="0">
            <a:spAutoFit/>
          </a:bodyPr>
          <a:lstStyle/>
          <a:p>
            <a:r>
              <a:rPr lang="en-US" dirty="0">
                <a:solidFill>
                  <a:schemeClr val="bg1"/>
                </a:solidFill>
              </a:rPr>
              <a:t>Plan</a:t>
            </a:r>
          </a:p>
        </p:txBody>
      </p:sp>
      <p:sp>
        <p:nvSpPr>
          <p:cNvPr id="17" name="Half Frame 16">
            <a:extLst>
              <a:ext uri="{FF2B5EF4-FFF2-40B4-BE49-F238E27FC236}">
                <a16:creationId xmlns:a16="http://schemas.microsoft.com/office/drawing/2014/main" id="{69113169-483A-49E6-9D94-E305FC30F856}"/>
              </a:ext>
            </a:extLst>
          </p:cNvPr>
          <p:cNvSpPr/>
          <p:nvPr/>
        </p:nvSpPr>
        <p:spPr>
          <a:xfrm rot="8413819">
            <a:off x="4315310" y="4194016"/>
            <a:ext cx="601814" cy="668231"/>
          </a:xfrm>
          <a:prstGeom prst="halfFrame">
            <a:avLst>
              <a:gd name="adj1" fmla="val 25062"/>
              <a:gd name="adj2" fmla="val 25729"/>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8" name="TextBox 17">
            <a:extLst>
              <a:ext uri="{FF2B5EF4-FFF2-40B4-BE49-F238E27FC236}">
                <a16:creationId xmlns:a16="http://schemas.microsoft.com/office/drawing/2014/main" id="{D0DE1E88-7FCD-4D93-9C6B-31352B577AB1}"/>
              </a:ext>
            </a:extLst>
          </p:cNvPr>
          <p:cNvSpPr txBox="1"/>
          <p:nvPr/>
        </p:nvSpPr>
        <p:spPr>
          <a:xfrm>
            <a:off x="5325041" y="4382557"/>
            <a:ext cx="1428987" cy="461665"/>
          </a:xfrm>
          <a:prstGeom prst="rect">
            <a:avLst/>
          </a:prstGeom>
          <a:noFill/>
        </p:spPr>
        <p:txBody>
          <a:bodyPr wrap="square" rtlCol="0">
            <a:spAutoFit/>
          </a:bodyPr>
          <a:lstStyle/>
          <a:p>
            <a:r>
              <a:rPr lang="en-US" dirty="0">
                <a:solidFill>
                  <a:schemeClr val="bg1"/>
                </a:solidFill>
              </a:rPr>
              <a:t>Plan</a:t>
            </a:r>
          </a:p>
        </p:txBody>
      </p:sp>
      <p:sp>
        <p:nvSpPr>
          <p:cNvPr id="19" name="TextBox 18">
            <a:extLst>
              <a:ext uri="{FF2B5EF4-FFF2-40B4-BE49-F238E27FC236}">
                <a16:creationId xmlns:a16="http://schemas.microsoft.com/office/drawing/2014/main" id="{490BF773-8DF6-4C31-8CFE-2FED3E562B9D}"/>
              </a:ext>
            </a:extLst>
          </p:cNvPr>
          <p:cNvSpPr txBox="1"/>
          <p:nvPr/>
        </p:nvSpPr>
        <p:spPr>
          <a:xfrm rot="4815214">
            <a:off x="3717977" y="3425454"/>
            <a:ext cx="1428987" cy="369332"/>
          </a:xfrm>
          <a:prstGeom prst="rect">
            <a:avLst/>
          </a:prstGeom>
          <a:noFill/>
        </p:spPr>
        <p:txBody>
          <a:bodyPr wrap="square" rtlCol="0">
            <a:spAutoFit/>
          </a:bodyPr>
          <a:lstStyle/>
          <a:p>
            <a:r>
              <a:rPr lang="en-US" sz="1800" dirty="0">
                <a:solidFill>
                  <a:schemeClr val="bg1"/>
                </a:solidFill>
              </a:rPr>
              <a:t>Execute</a:t>
            </a:r>
          </a:p>
        </p:txBody>
      </p:sp>
      <p:sp>
        <p:nvSpPr>
          <p:cNvPr id="20" name="TextBox 19">
            <a:extLst>
              <a:ext uri="{FF2B5EF4-FFF2-40B4-BE49-F238E27FC236}">
                <a16:creationId xmlns:a16="http://schemas.microsoft.com/office/drawing/2014/main" id="{31187497-986A-4299-AAE7-2534E11E0A10}"/>
              </a:ext>
            </a:extLst>
          </p:cNvPr>
          <p:cNvSpPr txBox="1"/>
          <p:nvPr/>
        </p:nvSpPr>
        <p:spPr>
          <a:xfrm rot="15958530">
            <a:off x="1873456" y="3329929"/>
            <a:ext cx="1594636" cy="369332"/>
          </a:xfrm>
          <a:prstGeom prst="rect">
            <a:avLst/>
          </a:prstGeom>
          <a:noFill/>
        </p:spPr>
        <p:txBody>
          <a:bodyPr wrap="square" rtlCol="0">
            <a:spAutoFit/>
          </a:bodyPr>
          <a:lstStyle/>
          <a:p>
            <a:r>
              <a:rPr lang="en-US" sz="1800" dirty="0">
                <a:solidFill>
                  <a:schemeClr val="bg1"/>
                </a:solidFill>
              </a:rPr>
              <a:t>Evaluate</a:t>
            </a:r>
          </a:p>
        </p:txBody>
      </p:sp>
      <p:sp>
        <p:nvSpPr>
          <p:cNvPr id="21" name="Half Frame 20">
            <a:extLst>
              <a:ext uri="{FF2B5EF4-FFF2-40B4-BE49-F238E27FC236}">
                <a16:creationId xmlns:a16="http://schemas.microsoft.com/office/drawing/2014/main" id="{6A6E6DCF-6A7E-4D97-9D88-D3AD7F42AB60}"/>
              </a:ext>
            </a:extLst>
          </p:cNvPr>
          <p:cNvSpPr/>
          <p:nvPr/>
        </p:nvSpPr>
        <p:spPr>
          <a:xfrm rot="19671185">
            <a:off x="7615207" y="2575633"/>
            <a:ext cx="601814" cy="668231"/>
          </a:xfrm>
          <a:prstGeom prst="halfFrame">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3A99306E-4BD3-4BE8-B667-340B29934647}"/>
              </a:ext>
            </a:extLst>
          </p:cNvPr>
          <p:cNvSpPr txBox="1"/>
          <p:nvPr/>
        </p:nvSpPr>
        <p:spPr>
          <a:xfrm>
            <a:off x="9628899" y="4368738"/>
            <a:ext cx="1428987" cy="461665"/>
          </a:xfrm>
          <a:prstGeom prst="rect">
            <a:avLst/>
          </a:prstGeom>
          <a:noFill/>
        </p:spPr>
        <p:txBody>
          <a:bodyPr wrap="square" rtlCol="0">
            <a:spAutoFit/>
          </a:bodyPr>
          <a:lstStyle/>
          <a:p>
            <a:r>
              <a:rPr lang="en-US" dirty="0">
                <a:solidFill>
                  <a:schemeClr val="bg1"/>
                </a:solidFill>
              </a:rPr>
              <a:t>Plan</a:t>
            </a:r>
          </a:p>
        </p:txBody>
      </p:sp>
      <p:sp>
        <p:nvSpPr>
          <p:cNvPr id="23" name="TextBox 22">
            <a:extLst>
              <a:ext uri="{FF2B5EF4-FFF2-40B4-BE49-F238E27FC236}">
                <a16:creationId xmlns:a16="http://schemas.microsoft.com/office/drawing/2014/main" id="{B8E94CFB-41BF-468E-BA62-AA5075916831}"/>
              </a:ext>
            </a:extLst>
          </p:cNvPr>
          <p:cNvSpPr txBox="1"/>
          <p:nvPr/>
        </p:nvSpPr>
        <p:spPr>
          <a:xfrm rot="4815214">
            <a:off x="8021835" y="3411635"/>
            <a:ext cx="1428987" cy="369332"/>
          </a:xfrm>
          <a:prstGeom prst="rect">
            <a:avLst/>
          </a:prstGeom>
          <a:noFill/>
        </p:spPr>
        <p:txBody>
          <a:bodyPr wrap="square" rtlCol="0">
            <a:spAutoFit/>
          </a:bodyPr>
          <a:lstStyle/>
          <a:p>
            <a:r>
              <a:rPr lang="en-US" sz="1800" dirty="0">
                <a:solidFill>
                  <a:schemeClr val="bg1"/>
                </a:solidFill>
              </a:rPr>
              <a:t>Execute</a:t>
            </a:r>
            <a:endParaRPr lang="en-US" dirty="0">
              <a:solidFill>
                <a:schemeClr val="bg1"/>
              </a:solidFill>
            </a:endParaRPr>
          </a:p>
        </p:txBody>
      </p:sp>
      <p:sp>
        <p:nvSpPr>
          <p:cNvPr id="24" name="TextBox 23">
            <a:extLst>
              <a:ext uri="{FF2B5EF4-FFF2-40B4-BE49-F238E27FC236}">
                <a16:creationId xmlns:a16="http://schemas.microsoft.com/office/drawing/2014/main" id="{4235F8CC-DC7F-45B6-9F7B-6E63BF2057AA}"/>
              </a:ext>
            </a:extLst>
          </p:cNvPr>
          <p:cNvSpPr txBox="1"/>
          <p:nvPr/>
        </p:nvSpPr>
        <p:spPr>
          <a:xfrm rot="15676664">
            <a:off x="6006375" y="3337656"/>
            <a:ext cx="1641647" cy="369332"/>
          </a:xfrm>
          <a:prstGeom prst="rect">
            <a:avLst/>
          </a:prstGeom>
          <a:noFill/>
        </p:spPr>
        <p:txBody>
          <a:bodyPr wrap="square" rtlCol="0">
            <a:spAutoFit/>
          </a:bodyPr>
          <a:lstStyle/>
          <a:p>
            <a:r>
              <a:rPr lang="en-US" sz="1800" dirty="0">
                <a:solidFill>
                  <a:schemeClr val="bg1"/>
                </a:solidFill>
              </a:rPr>
              <a:t>Evaluate</a:t>
            </a:r>
          </a:p>
        </p:txBody>
      </p:sp>
      <p:sp>
        <p:nvSpPr>
          <p:cNvPr id="25" name="Half Frame 24">
            <a:extLst>
              <a:ext uri="{FF2B5EF4-FFF2-40B4-BE49-F238E27FC236}">
                <a16:creationId xmlns:a16="http://schemas.microsoft.com/office/drawing/2014/main" id="{20654C68-C4C8-411A-8C2F-0DD547A3E27E}"/>
              </a:ext>
            </a:extLst>
          </p:cNvPr>
          <p:cNvSpPr/>
          <p:nvPr/>
        </p:nvSpPr>
        <p:spPr>
          <a:xfrm rot="8413819">
            <a:off x="8679605" y="4188790"/>
            <a:ext cx="601814" cy="668231"/>
          </a:xfrm>
          <a:prstGeom prst="halfFrame">
            <a:avLst>
              <a:gd name="adj1" fmla="val 25062"/>
              <a:gd name="adj2" fmla="val 25729"/>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7" name="Picture Placeholder 15" descr="logo.png">
            <a:extLst>
              <a:ext uri="{FF2B5EF4-FFF2-40B4-BE49-F238E27FC236}">
                <a16:creationId xmlns:a16="http://schemas.microsoft.com/office/drawing/2014/main" id="{FE0EDDD6-675D-445B-B450-47DB8B5D8F05}"/>
              </a:ext>
            </a:extLst>
          </p:cNvPr>
          <p:cNvPicPr>
            <a:picLocks noChangeAspect="1"/>
          </p:cNvPicPr>
          <p:nvPr/>
        </p:nvPicPr>
        <p:blipFill>
          <a:blip r:embed="rId3"/>
          <a:srcRect t="321" b="321"/>
          <a:stretch>
            <a:fillRect/>
          </a:stretch>
        </p:blipFill>
        <p:spPr>
          <a:xfrm>
            <a:off x="10180638" y="5150881"/>
            <a:ext cx="2011362" cy="649224"/>
          </a:xfrm>
          <a:prstGeom prst="rect">
            <a:avLst/>
          </a:prstGeom>
        </p:spPr>
      </p:pic>
      <p:sp>
        <p:nvSpPr>
          <p:cNvPr id="2" name="Slide Number Placeholder 1">
            <a:extLst>
              <a:ext uri="{FF2B5EF4-FFF2-40B4-BE49-F238E27FC236}">
                <a16:creationId xmlns:a16="http://schemas.microsoft.com/office/drawing/2014/main" id="{7C25F9F4-1751-4861-81B7-4E4FC72885C9}"/>
              </a:ext>
            </a:extLst>
          </p:cNvPr>
          <p:cNvSpPr>
            <a:spLocks noGrp="1"/>
          </p:cNvSpPr>
          <p:nvPr>
            <p:ph type="sldNum" sz="quarter" idx="4"/>
          </p:nvPr>
        </p:nvSpPr>
        <p:spPr/>
        <p:txBody>
          <a:bodyPr/>
          <a:lstStyle/>
          <a:p>
            <a:fld id="{F470E458-E7C2-4395-B75D-476A174CEE45}" type="slidenum">
              <a:rPr lang="en-US" noProof="0" smtClean="0"/>
              <a:pPr/>
              <a:t>21</a:t>
            </a:fld>
            <a:endParaRPr lang="en-US" noProof="0" dirty="0"/>
          </a:p>
        </p:txBody>
      </p:sp>
    </p:spTree>
    <p:extLst>
      <p:ext uri="{BB962C8B-B14F-4D97-AF65-F5344CB8AC3E}">
        <p14:creationId xmlns:p14="http://schemas.microsoft.com/office/powerpoint/2010/main" val="3348228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8" name="Title 1">
            <a:extLst>
              <a:ext uri="{FF2B5EF4-FFF2-40B4-BE49-F238E27FC236}">
                <a16:creationId xmlns:a16="http://schemas.microsoft.com/office/drawing/2014/main" id="{6D0CBF53-F595-4E24-8222-673DA2D355FD}"/>
              </a:ext>
            </a:extLst>
          </p:cNvPr>
          <p:cNvSpPr txBox="1">
            <a:spLocks/>
          </p:cNvSpPr>
          <p:nvPr/>
        </p:nvSpPr>
        <p:spPr>
          <a:xfrm>
            <a:off x="1465714" y="2150126"/>
            <a:ext cx="4311331" cy="4191000"/>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5400" dirty="0"/>
              <a:t>Agility is for trends you don’t see.</a:t>
            </a:r>
          </a:p>
        </p:txBody>
      </p:sp>
      <p:pic>
        <p:nvPicPr>
          <p:cNvPr id="9" name="Content Placeholder 17" descr="A picture containing water, large, mountain&#10;&#10;Description automatically generated">
            <a:extLst>
              <a:ext uri="{FF2B5EF4-FFF2-40B4-BE49-F238E27FC236}">
                <a16:creationId xmlns:a16="http://schemas.microsoft.com/office/drawing/2014/main" id="{362EF787-A771-4174-89BC-C364C4574FA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851672" y="549926"/>
            <a:ext cx="3810000" cy="5791200"/>
          </a:xfrm>
          <a:prstGeom prst="rect">
            <a:avLst/>
          </a:prstGeom>
        </p:spPr>
      </p:pic>
      <p:sp>
        <p:nvSpPr>
          <p:cNvPr id="2" name="Slide Number Placeholder 1">
            <a:extLst>
              <a:ext uri="{FF2B5EF4-FFF2-40B4-BE49-F238E27FC236}">
                <a16:creationId xmlns:a16="http://schemas.microsoft.com/office/drawing/2014/main" id="{F979DD19-DD22-45F2-A76A-67E4335B048E}"/>
              </a:ext>
            </a:extLst>
          </p:cNvPr>
          <p:cNvSpPr>
            <a:spLocks noGrp="1"/>
          </p:cNvSpPr>
          <p:nvPr>
            <p:ph type="sldNum" sz="quarter" idx="4"/>
          </p:nvPr>
        </p:nvSpPr>
        <p:spPr/>
        <p:txBody>
          <a:bodyPr/>
          <a:lstStyle/>
          <a:p>
            <a:fld id="{F470E458-E7C2-4395-B75D-476A174CEE45}" type="slidenum">
              <a:rPr lang="en-US" noProof="0" smtClean="0"/>
              <a:pPr/>
              <a:t>22</a:t>
            </a:fld>
            <a:endParaRPr lang="en-US" noProof="0" dirty="0"/>
          </a:p>
        </p:txBody>
      </p:sp>
    </p:spTree>
    <p:extLst>
      <p:ext uri="{BB962C8B-B14F-4D97-AF65-F5344CB8AC3E}">
        <p14:creationId xmlns:p14="http://schemas.microsoft.com/office/powerpoint/2010/main" val="3018907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77678"/>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Polling question</a:t>
            </a:r>
          </a:p>
        </p:txBody>
      </p:sp>
      <p:sp>
        <p:nvSpPr>
          <p:cNvPr id="6" name="Content Placeholder 2">
            <a:extLst>
              <a:ext uri="{FF2B5EF4-FFF2-40B4-BE49-F238E27FC236}">
                <a16:creationId xmlns:a16="http://schemas.microsoft.com/office/drawing/2014/main" id="{3A3F7F8B-BBF8-41A3-B1C9-DF5890D033D8}"/>
              </a:ext>
            </a:extLst>
          </p:cNvPr>
          <p:cNvSpPr txBox="1">
            <a:spLocks/>
          </p:cNvSpPr>
          <p:nvPr/>
        </p:nvSpPr>
        <p:spPr>
          <a:xfrm>
            <a:off x="640081" y="1355175"/>
            <a:ext cx="8183880" cy="448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lnSpc>
                <a:spcPts val="2800"/>
              </a:lnSpc>
              <a:spcBef>
                <a:spcPts val="1200"/>
              </a:spcBef>
              <a:spcAft>
                <a:spcPts val="0"/>
              </a:spcAft>
              <a:buSzTx/>
              <a:buFont typeface="Wingdings" charset="2"/>
              <a:buNone/>
              <a:tabLst/>
              <a:defRPr/>
            </a:pPr>
            <a:r>
              <a:rPr lang="en-US" sz="2400" dirty="0"/>
              <a:t>How much has your strategy changed in the last 6 months?</a:t>
            </a:r>
          </a:p>
          <a:p>
            <a:pPr marL="0" marR="0" lvl="0" indent="0" fontAlgn="auto">
              <a:lnSpc>
                <a:spcPts val="2800"/>
              </a:lnSpc>
              <a:spcBef>
                <a:spcPts val="1200"/>
              </a:spcBef>
              <a:spcAft>
                <a:spcPts val="0"/>
              </a:spcAft>
              <a:buSzTx/>
              <a:buFont typeface="Wingdings" charset="2"/>
              <a:buNone/>
              <a:tabLst/>
              <a:defRPr/>
            </a:pPr>
            <a:endParaRPr lang="en-US" sz="2400" dirty="0"/>
          </a:p>
          <a:p>
            <a:pPr marL="0" marR="0" lvl="0" indent="-227013" fontAlgn="auto">
              <a:lnSpc>
                <a:spcPts val="2800"/>
              </a:lnSpc>
              <a:spcBef>
                <a:spcPts val="1200"/>
              </a:spcBef>
              <a:spcAft>
                <a:spcPts val="0"/>
              </a:spcAft>
              <a:buSzTx/>
              <a:buFont typeface="Wingdings" charset="2"/>
              <a:buChar char="§"/>
              <a:tabLst/>
              <a:defRPr/>
            </a:pPr>
            <a:r>
              <a:rPr lang="en-US" sz="2400" dirty="0"/>
              <a:t>Not at all</a:t>
            </a:r>
          </a:p>
          <a:p>
            <a:pPr marL="0" marR="0" lvl="0" indent="-227013" fontAlgn="auto">
              <a:lnSpc>
                <a:spcPts val="2800"/>
              </a:lnSpc>
              <a:spcBef>
                <a:spcPts val="1200"/>
              </a:spcBef>
              <a:spcAft>
                <a:spcPts val="0"/>
              </a:spcAft>
              <a:buSzTx/>
              <a:buFont typeface="Wingdings" charset="2"/>
              <a:buChar char="§"/>
              <a:tabLst/>
              <a:defRPr/>
            </a:pPr>
            <a:r>
              <a:rPr lang="en-US" sz="2400" dirty="0"/>
              <a:t>Somewhat</a:t>
            </a:r>
          </a:p>
          <a:p>
            <a:pPr marL="0" marR="0" lvl="0" indent="-227013" fontAlgn="auto">
              <a:lnSpc>
                <a:spcPts val="2800"/>
              </a:lnSpc>
              <a:spcBef>
                <a:spcPts val="1200"/>
              </a:spcBef>
              <a:spcAft>
                <a:spcPts val="0"/>
              </a:spcAft>
              <a:buSzTx/>
              <a:buFont typeface="Wingdings" charset="2"/>
              <a:buChar char="§"/>
              <a:tabLst/>
              <a:defRPr/>
            </a:pPr>
            <a:r>
              <a:rPr lang="en-US" sz="2400" dirty="0"/>
              <a:t>Complete shift in a new direction</a:t>
            </a:r>
          </a:p>
          <a:p>
            <a:endParaRPr lang="en-US" sz="2400" dirty="0"/>
          </a:p>
          <a:p>
            <a:endParaRPr lang="en-US" sz="2400" dirty="0"/>
          </a:p>
        </p:txBody>
      </p:sp>
      <p:sp>
        <p:nvSpPr>
          <p:cNvPr id="2" name="Slide Number Placeholder 1">
            <a:extLst>
              <a:ext uri="{FF2B5EF4-FFF2-40B4-BE49-F238E27FC236}">
                <a16:creationId xmlns:a16="http://schemas.microsoft.com/office/drawing/2014/main" id="{D79BB3EB-EC51-4853-AFE7-70D0CBA6569A}"/>
              </a:ext>
            </a:extLst>
          </p:cNvPr>
          <p:cNvSpPr>
            <a:spLocks noGrp="1"/>
          </p:cNvSpPr>
          <p:nvPr>
            <p:ph type="sldNum" sz="quarter" idx="4"/>
          </p:nvPr>
        </p:nvSpPr>
        <p:spPr/>
        <p:txBody>
          <a:bodyPr/>
          <a:lstStyle/>
          <a:p>
            <a:fld id="{F470E458-E7C2-4395-B75D-476A174CEE45}" type="slidenum">
              <a:rPr lang="en-US" noProof="0" smtClean="0"/>
              <a:pPr/>
              <a:t>23</a:t>
            </a:fld>
            <a:endParaRPr lang="en-US" noProof="0" dirty="0"/>
          </a:p>
        </p:txBody>
      </p:sp>
    </p:spTree>
    <p:extLst>
      <p:ext uri="{BB962C8B-B14F-4D97-AF65-F5344CB8AC3E}">
        <p14:creationId xmlns:p14="http://schemas.microsoft.com/office/powerpoint/2010/main" val="2315093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719590" y="407996"/>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What’s going on?  Take the Pulse…</a:t>
            </a:r>
          </a:p>
        </p:txBody>
      </p:sp>
      <p:pic>
        <p:nvPicPr>
          <p:cNvPr id="8" name="Picture 7">
            <a:extLst>
              <a:ext uri="{FF2B5EF4-FFF2-40B4-BE49-F238E27FC236}">
                <a16:creationId xmlns:a16="http://schemas.microsoft.com/office/drawing/2014/main" id="{F0C84739-80BB-4A0A-8AAB-C5DDCFABAABF}"/>
              </a:ext>
            </a:extLst>
          </p:cNvPr>
          <p:cNvPicPr>
            <a:picLocks noChangeAspect="1"/>
          </p:cNvPicPr>
          <p:nvPr/>
        </p:nvPicPr>
        <p:blipFill>
          <a:blip r:embed="rId4"/>
          <a:stretch>
            <a:fillRect/>
          </a:stretch>
        </p:blipFill>
        <p:spPr>
          <a:xfrm>
            <a:off x="2947627" y="1151002"/>
            <a:ext cx="6296746" cy="4940987"/>
          </a:xfrm>
          <a:prstGeom prst="rect">
            <a:avLst/>
          </a:prstGeom>
        </p:spPr>
      </p:pic>
      <p:sp>
        <p:nvSpPr>
          <p:cNvPr id="2" name="Slide Number Placeholder 1">
            <a:extLst>
              <a:ext uri="{FF2B5EF4-FFF2-40B4-BE49-F238E27FC236}">
                <a16:creationId xmlns:a16="http://schemas.microsoft.com/office/drawing/2014/main" id="{94404002-126C-49D0-B01D-CCA35B78480D}"/>
              </a:ext>
            </a:extLst>
          </p:cNvPr>
          <p:cNvSpPr>
            <a:spLocks noGrp="1"/>
          </p:cNvSpPr>
          <p:nvPr>
            <p:ph type="sldNum" sz="quarter" idx="4"/>
          </p:nvPr>
        </p:nvSpPr>
        <p:spPr/>
        <p:txBody>
          <a:bodyPr/>
          <a:lstStyle/>
          <a:p>
            <a:fld id="{F470E458-E7C2-4395-B75D-476A174CEE45}" type="slidenum">
              <a:rPr lang="en-US" noProof="0" smtClean="0"/>
              <a:pPr/>
              <a:t>24</a:t>
            </a:fld>
            <a:endParaRPr lang="en-US" noProof="0" dirty="0"/>
          </a:p>
        </p:txBody>
      </p:sp>
    </p:spTree>
    <p:extLst>
      <p:ext uri="{BB962C8B-B14F-4D97-AF65-F5344CB8AC3E}">
        <p14:creationId xmlns:p14="http://schemas.microsoft.com/office/powerpoint/2010/main" val="1256752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8" name="Title 1">
            <a:extLst>
              <a:ext uri="{FF2B5EF4-FFF2-40B4-BE49-F238E27FC236}">
                <a16:creationId xmlns:a16="http://schemas.microsoft.com/office/drawing/2014/main" id="{6D0CBF53-F595-4E24-8222-673DA2D355FD}"/>
              </a:ext>
            </a:extLst>
          </p:cNvPr>
          <p:cNvSpPr txBox="1">
            <a:spLocks/>
          </p:cNvSpPr>
          <p:nvPr/>
        </p:nvSpPr>
        <p:spPr>
          <a:xfrm>
            <a:off x="1375451" y="2439837"/>
            <a:ext cx="9441098" cy="4191000"/>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lgn="ctr"/>
            <a:r>
              <a:rPr lang="en-US" sz="6600" dirty="0"/>
              <a:t>Who do you serve?</a:t>
            </a:r>
          </a:p>
        </p:txBody>
      </p:sp>
      <p:sp>
        <p:nvSpPr>
          <p:cNvPr id="2" name="Slide Number Placeholder 1">
            <a:extLst>
              <a:ext uri="{FF2B5EF4-FFF2-40B4-BE49-F238E27FC236}">
                <a16:creationId xmlns:a16="http://schemas.microsoft.com/office/drawing/2014/main" id="{8205C941-981D-4FC1-994B-521CA4963D35}"/>
              </a:ext>
            </a:extLst>
          </p:cNvPr>
          <p:cNvSpPr>
            <a:spLocks noGrp="1"/>
          </p:cNvSpPr>
          <p:nvPr>
            <p:ph type="sldNum" sz="quarter" idx="4"/>
          </p:nvPr>
        </p:nvSpPr>
        <p:spPr/>
        <p:txBody>
          <a:bodyPr/>
          <a:lstStyle/>
          <a:p>
            <a:fld id="{F470E458-E7C2-4395-B75D-476A174CEE45}" type="slidenum">
              <a:rPr lang="en-US" noProof="0" smtClean="0"/>
              <a:pPr/>
              <a:t>25</a:t>
            </a:fld>
            <a:endParaRPr lang="en-US" noProof="0" dirty="0"/>
          </a:p>
        </p:txBody>
      </p:sp>
    </p:spTree>
    <p:extLst>
      <p:ext uri="{BB962C8B-B14F-4D97-AF65-F5344CB8AC3E}">
        <p14:creationId xmlns:p14="http://schemas.microsoft.com/office/powerpoint/2010/main" val="660822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719590" y="407996"/>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Develop stakeholder analysis</a:t>
            </a:r>
          </a:p>
        </p:txBody>
      </p:sp>
      <p:pic>
        <p:nvPicPr>
          <p:cNvPr id="6" name="Picture 5">
            <a:extLst>
              <a:ext uri="{FF2B5EF4-FFF2-40B4-BE49-F238E27FC236}">
                <a16:creationId xmlns:a16="http://schemas.microsoft.com/office/drawing/2014/main" id="{0C45B6A9-6BCB-4595-8FA5-8D1C89872AF4}"/>
              </a:ext>
            </a:extLst>
          </p:cNvPr>
          <p:cNvPicPr>
            <a:picLocks noChangeAspect="1"/>
          </p:cNvPicPr>
          <p:nvPr/>
        </p:nvPicPr>
        <p:blipFill>
          <a:blip r:embed="rId4"/>
          <a:stretch>
            <a:fillRect/>
          </a:stretch>
        </p:blipFill>
        <p:spPr>
          <a:xfrm>
            <a:off x="89288" y="1280590"/>
            <a:ext cx="12013424" cy="3486249"/>
          </a:xfrm>
          <a:prstGeom prst="rect">
            <a:avLst/>
          </a:prstGeom>
        </p:spPr>
      </p:pic>
      <p:sp>
        <p:nvSpPr>
          <p:cNvPr id="2" name="Slide Number Placeholder 1">
            <a:extLst>
              <a:ext uri="{FF2B5EF4-FFF2-40B4-BE49-F238E27FC236}">
                <a16:creationId xmlns:a16="http://schemas.microsoft.com/office/drawing/2014/main" id="{E5EB2379-265F-4E60-9C6A-404AC4BC3CD0}"/>
              </a:ext>
            </a:extLst>
          </p:cNvPr>
          <p:cNvSpPr>
            <a:spLocks noGrp="1"/>
          </p:cNvSpPr>
          <p:nvPr>
            <p:ph type="sldNum" sz="quarter" idx="4"/>
          </p:nvPr>
        </p:nvSpPr>
        <p:spPr/>
        <p:txBody>
          <a:bodyPr/>
          <a:lstStyle/>
          <a:p>
            <a:fld id="{F470E458-E7C2-4395-B75D-476A174CEE45}" type="slidenum">
              <a:rPr lang="en-US" noProof="0" smtClean="0"/>
              <a:pPr/>
              <a:t>26</a:t>
            </a:fld>
            <a:endParaRPr lang="en-US" noProof="0" dirty="0"/>
          </a:p>
        </p:txBody>
      </p:sp>
    </p:spTree>
    <p:extLst>
      <p:ext uri="{BB962C8B-B14F-4D97-AF65-F5344CB8AC3E}">
        <p14:creationId xmlns:p14="http://schemas.microsoft.com/office/powerpoint/2010/main" val="1718327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7FEA-B1A9-4678-8C13-EE0F85647A4E}"/>
              </a:ext>
            </a:extLst>
          </p:cNvPr>
          <p:cNvSpPr>
            <a:spLocks noGrp="1"/>
          </p:cNvSpPr>
          <p:nvPr>
            <p:ph type="title"/>
          </p:nvPr>
        </p:nvSpPr>
        <p:spPr>
          <a:xfrm>
            <a:off x="1042430" y="0"/>
            <a:ext cx="10515600" cy="1325563"/>
          </a:xfrm>
        </p:spPr>
        <p:txBody>
          <a:bodyPr/>
          <a:lstStyle/>
          <a:p>
            <a:r>
              <a:rPr lang="en-US" dirty="0"/>
              <a:t>SWOT Analysis – Rapid fire, engaging all</a:t>
            </a:r>
          </a:p>
        </p:txBody>
      </p:sp>
      <p:graphicFrame>
        <p:nvGraphicFramePr>
          <p:cNvPr id="3" name="Table 3">
            <a:extLst>
              <a:ext uri="{FF2B5EF4-FFF2-40B4-BE49-F238E27FC236}">
                <a16:creationId xmlns:a16="http://schemas.microsoft.com/office/drawing/2014/main" id="{BF277EBF-873C-4A96-9A2B-6E78978FCF59}"/>
              </a:ext>
            </a:extLst>
          </p:cNvPr>
          <p:cNvGraphicFramePr>
            <a:graphicFrameLocks noGrp="1"/>
          </p:cNvGraphicFramePr>
          <p:nvPr>
            <p:extLst>
              <p:ext uri="{D42A27DB-BD31-4B8C-83A1-F6EECF244321}">
                <p14:modId xmlns:p14="http://schemas.microsoft.com/office/powerpoint/2010/main" val="3742116384"/>
              </p:ext>
            </p:extLst>
          </p:nvPr>
        </p:nvGraphicFramePr>
        <p:xfrm>
          <a:off x="1014970" y="1019496"/>
          <a:ext cx="10134600" cy="4819008"/>
        </p:xfrm>
        <a:graphic>
          <a:graphicData uri="http://schemas.openxmlformats.org/drawingml/2006/table">
            <a:tbl>
              <a:tblPr firstRow="1" bandRow="1">
                <a:tableStyleId>{7DF18680-E054-41AD-8BC1-D1AEF772440D}</a:tableStyleId>
              </a:tblPr>
              <a:tblGrid>
                <a:gridCol w="2533650">
                  <a:extLst>
                    <a:ext uri="{9D8B030D-6E8A-4147-A177-3AD203B41FA5}">
                      <a16:colId xmlns:a16="http://schemas.microsoft.com/office/drawing/2014/main" val="3037034619"/>
                    </a:ext>
                  </a:extLst>
                </a:gridCol>
                <a:gridCol w="2533650">
                  <a:extLst>
                    <a:ext uri="{9D8B030D-6E8A-4147-A177-3AD203B41FA5}">
                      <a16:colId xmlns:a16="http://schemas.microsoft.com/office/drawing/2014/main" val="2774075114"/>
                    </a:ext>
                  </a:extLst>
                </a:gridCol>
                <a:gridCol w="2533650">
                  <a:extLst>
                    <a:ext uri="{9D8B030D-6E8A-4147-A177-3AD203B41FA5}">
                      <a16:colId xmlns:a16="http://schemas.microsoft.com/office/drawing/2014/main" val="3208427678"/>
                    </a:ext>
                  </a:extLst>
                </a:gridCol>
                <a:gridCol w="2533650">
                  <a:extLst>
                    <a:ext uri="{9D8B030D-6E8A-4147-A177-3AD203B41FA5}">
                      <a16:colId xmlns:a16="http://schemas.microsoft.com/office/drawing/2014/main" val="1287781354"/>
                    </a:ext>
                  </a:extLst>
                </a:gridCol>
              </a:tblGrid>
              <a:tr h="1066800">
                <a:tc>
                  <a:txBody>
                    <a:bodyPr/>
                    <a:lstStyle/>
                    <a:p>
                      <a:pPr algn="ctr"/>
                      <a:r>
                        <a:rPr lang="en-US" sz="2200" dirty="0"/>
                        <a:t>Strengths </a:t>
                      </a:r>
                    </a:p>
                    <a:p>
                      <a:pPr algn="ctr"/>
                      <a:r>
                        <a:rPr lang="en-US" sz="2200" dirty="0"/>
                        <a:t>(Leverage)</a:t>
                      </a:r>
                    </a:p>
                    <a:p>
                      <a:pPr algn="ctr"/>
                      <a:r>
                        <a:rPr lang="en-US" sz="2200" dirty="0"/>
                        <a:t>Internal</a:t>
                      </a:r>
                    </a:p>
                  </a:txBody>
                  <a:tcPr/>
                </a:tc>
                <a:tc>
                  <a:txBody>
                    <a:bodyPr/>
                    <a:lstStyle/>
                    <a:p>
                      <a:pPr algn="ctr"/>
                      <a:r>
                        <a:rPr lang="en-US" sz="2200" dirty="0"/>
                        <a:t>Weaknesses</a:t>
                      </a:r>
                    </a:p>
                    <a:p>
                      <a:pPr algn="ctr"/>
                      <a:r>
                        <a:rPr lang="en-US" sz="2200" dirty="0"/>
                        <a:t>(Improve)</a:t>
                      </a:r>
                    </a:p>
                    <a:p>
                      <a:pPr algn="ctr"/>
                      <a:r>
                        <a:rPr lang="en-US" sz="2200" dirty="0"/>
                        <a:t>Internal</a:t>
                      </a:r>
                      <a:endParaRPr lang="en-US" sz="2200" b="0" dirty="0">
                        <a:solidFill>
                          <a:schemeClr val="bg1">
                            <a:lumMod val="95000"/>
                          </a:schemeClr>
                        </a:solidFill>
                      </a:endParaRPr>
                    </a:p>
                  </a:txBody>
                  <a:tcPr/>
                </a:tc>
                <a:tc>
                  <a:txBody>
                    <a:bodyPr/>
                    <a:lstStyle/>
                    <a:p>
                      <a:pPr algn="ctr"/>
                      <a:r>
                        <a:rPr lang="en-US" sz="2200" dirty="0"/>
                        <a:t>Opportunities</a:t>
                      </a:r>
                    </a:p>
                    <a:p>
                      <a:pPr algn="ctr"/>
                      <a:r>
                        <a:rPr lang="en-US" sz="2200" dirty="0"/>
                        <a:t>(Capitalize)</a:t>
                      </a:r>
                    </a:p>
                    <a:p>
                      <a:pPr algn="ctr"/>
                      <a:r>
                        <a:rPr lang="en-US" sz="2200" dirty="0"/>
                        <a:t>External </a:t>
                      </a:r>
                      <a:endParaRPr lang="en-US" sz="2200" b="0" dirty="0">
                        <a:solidFill>
                          <a:schemeClr val="bg1">
                            <a:lumMod val="95000"/>
                          </a:schemeClr>
                        </a:solidFill>
                      </a:endParaRPr>
                    </a:p>
                  </a:txBody>
                  <a:tcPr/>
                </a:tc>
                <a:tc>
                  <a:txBody>
                    <a:bodyPr/>
                    <a:lstStyle/>
                    <a:p>
                      <a:pPr algn="ctr"/>
                      <a:r>
                        <a:rPr lang="en-US" sz="2200" dirty="0"/>
                        <a:t>Threats</a:t>
                      </a:r>
                    </a:p>
                    <a:p>
                      <a:pPr algn="ctr"/>
                      <a:r>
                        <a:rPr lang="en-US" sz="2200" dirty="0"/>
                        <a:t>(Minimize)</a:t>
                      </a:r>
                    </a:p>
                    <a:p>
                      <a:pPr algn="ctr"/>
                      <a:r>
                        <a:rPr lang="en-US" sz="2200" dirty="0"/>
                        <a:t>External</a:t>
                      </a:r>
                      <a:endParaRPr lang="en-US" sz="2200" b="0" dirty="0">
                        <a:solidFill>
                          <a:schemeClr val="bg1">
                            <a:lumMod val="95000"/>
                          </a:schemeClr>
                        </a:solidFill>
                      </a:endParaRPr>
                    </a:p>
                  </a:txBody>
                  <a:tcPr/>
                </a:tc>
                <a:extLst>
                  <a:ext uri="{0D108BD9-81ED-4DB2-BD59-A6C34878D82A}">
                    <a16:rowId xmlns:a16="http://schemas.microsoft.com/office/drawing/2014/main" val="1125735415"/>
                  </a:ext>
                </a:extLst>
              </a:tr>
              <a:tr h="3721728">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62374164"/>
                  </a:ext>
                </a:extLst>
              </a:tr>
            </a:tbl>
          </a:graphicData>
        </a:graphic>
      </p:graphicFrame>
      <p:sp>
        <p:nvSpPr>
          <p:cNvPr id="4" name="Slide Number Placeholder 3">
            <a:extLst>
              <a:ext uri="{FF2B5EF4-FFF2-40B4-BE49-F238E27FC236}">
                <a16:creationId xmlns:a16="http://schemas.microsoft.com/office/drawing/2014/main" id="{5C89C407-7CB3-4973-BDA6-E63456BB28FC}"/>
              </a:ext>
            </a:extLst>
          </p:cNvPr>
          <p:cNvSpPr>
            <a:spLocks noGrp="1"/>
          </p:cNvSpPr>
          <p:nvPr>
            <p:ph type="sldNum" sz="quarter" idx="12"/>
          </p:nvPr>
        </p:nvSpPr>
        <p:spPr/>
        <p:txBody>
          <a:bodyPr/>
          <a:lstStyle/>
          <a:p>
            <a:fld id="{8938E9E5-06FC-7544-890C-4008D8E27229}" type="slidenum">
              <a:rPr lang="en-US" smtClean="0"/>
              <a:pPr/>
              <a:t>27</a:t>
            </a:fld>
            <a:endParaRPr lang="en-US" dirty="0"/>
          </a:p>
        </p:txBody>
      </p:sp>
    </p:spTree>
    <p:extLst>
      <p:ext uri="{BB962C8B-B14F-4D97-AF65-F5344CB8AC3E}">
        <p14:creationId xmlns:p14="http://schemas.microsoft.com/office/powerpoint/2010/main" val="29696329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8" name="Title 1">
            <a:extLst>
              <a:ext uri="{FF2B5EF4-FFF2-40B4-BE49-F238E27FC236}">
                <a16:creationId xmlns:a16="http://schemas.microsoft.com/office/drawing/2014/main" id="{6D0CBF53-F595-4E24-8222-673DA2D355FD}"/>
              </a:ext>
            </a:extLst>
          </p:cNvPr>
          <p:cNvSpPr txBox="1">
            <a:spLocks/>
          </p:cNvSpPr>
          <p:nvPr/>
        </p:nvSpPr>
        <p:spPr>
          <a:xfrm>
            <a:off x="1375451" y="1545828"/>
            <a:ext cx="9441098" cy="4191000"/>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lgn="ctr">
              <a:lnSpc>
                <a:spcPct val="100000"/>
              </a:lnSpc>
            </a:pPr>
            <a:r>
              <a:rPr lang="en-US" sz="4800" dirty="0">
                <a:latin typeface="Lora Regular" panose="00000500000000000000" pitchFamily="2" charset="0"/>
                <a:cs typeface="Arial" panose="020B0604020202020204" pitchFamily="34" charset="0"/>
              </a:rPr>
              <a:t>How can you maximize your strengths and opportunities and address your weaknesses and threats?</a:t>
            </a:r>
          </a:p>
        </p:txBody>
      </p:sp>
      <p:sp>
        <p:nvSpPr>
          <p:cNvPr id="2" name="Slide Number Placeholder 1">
            <a:extLst>
              <a:ext uri="{FF2B5EF4-FFF2-40B4-BE49-F238E27FC236}">
                <a16:creationId xmlns:a16="http://schemas.microsoft.com/office/drawing/2014/main" id="{137CA876-F4B4-4034-BA7E-8C10B9C5D244}"/>
              </a:ext>
            </a:extLst>
          </p:cNvPr>
          <p:cNvSpPr>
            <a:spLocks noGrp="1"/>
          </p:cNvSpPr>
          <p:nvPr>
            <p:ph type="sldNum" sz="quarter" idx="4"/>
          </p:nvPr>
        </p:nvSpPr>
        <p:spPr/>
        <p:txBody>
          <a:bodyPr/>
          <a:lstStyle/>
          <a:p>
            <a:fld id="{F470E458-E7C2-4395-B75D-476A174CEE45}" type="slidenum">
              <a:rPr lang="en-US" noProof="0" smtClean="0"/>
              <a:pPr/>
              <a:t>28</a:t>
            </a:fld>
            <a:endParaRPr lang="en-US" noProof="0" dirty="0"/>
          </a:p>
        </p:txBody>
      </p:sp>
    </p:spTree>
    <p:extLst>
      <p:ext uri="{BB962C8B-B14F-4D97-AF65-F5344CB8AC3E}">
        <p14:creationId xmlns:p14="http://schemas.microsoft.com/office/powerpoint/2010/main" val="583035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706068" y="3613109"/>
            <a:ext cx="2913824"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lgn="ctr"/>
            <a:r>
              <a:rPr lang="en-US" sz="3200" dirty="0"/>
              <a:t>Identify the “Critical Few”</a:t>
            </a:r>
          </a:p>
        </p:txBody>
      </p:sp>
      <p:graphicFrame>
        <p:nvGraphicFramePr>
          <p:cNvPr id="8" name="Diagram 7">
            <a:extLst>
              <a:ext uri="{FF2B5EF4-FFF2-40B4-BE49-F238E27FC236}">
                <a16:creationId xmlns:a16="http://schemas.microsoft.com/office/drawing/2014/main" id="{2ECD505A-71B1-4218-8C65-95052EC952A0}"/>
              </a:ext>
            </a:extLst>
          </p:cNvPr>
          <p:cNvGraphicFramePr/>
          <p:nvPr>
            <p:extLst>
              <p:ext uri="{D42A27DB-BD31-4B8C-83A1-F6EECF244321}">
                <p14:modId xmlns:p14="http://schemas.microsoft.com/office/powerpoint/2010/main" val="2988309934"/>
              </p:ext>
            </p:extLst>
          </p:nvPr>
        </p:nvGraphicFramePr>
        <p:xfrm>
          <a:off x="1714876" y="311723"/>
          <a:ext cx="8928444" cy="62345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7A4BAAE2-0F2C-447D-AF66-748126AB5210}"/>
              </a:ext>
            </a:extLst>
          </p:cNvPr>
          <p:cNvSpPr>
            <a:spLocks noGrp="1"/>
          </p:cNvSpPr>
          <p:nvPr>
            <p:ph type="sldNum" sz="quarter" idx="4"/>
          </p:nvPr>
        </p:nvSpPr>
        <p:spPr/>
        <p:txBody>
          <a:bodyPr/>
          <a:lstStyle/>
          <a:p>
            <a:fld id="{F470E458-E7C2-4395-B75D-476A174CEE45}" type="slidenum">
              <a:rPr lang="en-US" noProof="0" smtClean="0"/>
              <a:pPr/>
              <a:t>29</a:t>
            </a:fld>
            <a:endParaRPr lang="en-US" noProof="0" dirty="0"/>
          </a:p>
        </p:txBody>
      </p:sp>
    </p:spTree>
    <p:extLst>
      <p:ext uri="{BB962C8B-B14F-4D97-AF65-F5344CB8AC3E}">
        <p14:creationId xmlns:p14="http://schemas.microsoft.com/office/powerpoint/2010/main" val="320211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CEFFDFF1-2FBA-482E-B1AE-A1A15D88ADDC}"/>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4" name="Title 1">
            <a:extLst>
              <a:ext uri="{FF2B5EF4-FFF2-40B4-BE49-F238E27FC236}">
                <a16:creationId xmlns:a16="http://schemas.microsoft.com/office/drawing/2014/main" id="{90C71490-46B8-4874-8F91-3ABAD6BA1FB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Agenda</a:t>
            </a:r>
          </a:p>
        </p:txBody>
      </p:sp>
      <p:sp>
        <p:nvSpPr>
          <p:cNvPr id="6" name="Content Placeholder 2">
            <a:extLst>
              <a:ext uri="{FF2B5EF4-FFF2-40B4-BE49-F238E27FC236}">
                <a16:creationId xmlns:a16="http://schemas.microsoft.com/office/drawing/2014/main" id="{AFCBE612-3ABF-45D7-AD1D-427926AD0B61}"/>
              </a:ext>
            </a:extLst>
          </p:cNvPr>
          <p:cNvSpPr txBox="1">
            <a:spLocks/>
          </p:cNvSpPr>
          <p:nvPr/>
        </p:nvSpPr>
        <p:spPr>
          <a:xfrm>
            <a:off x="676592" y="1399943"/>
            <a:ext cx="9685020" cy="46066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Welcome and Introductions</a:t>
            </a:r>
          </a:p>
          <a:p>
            <a:r>
              <a:rPr lang="en-US" dirty="0"/>
              <a:t>Critical Leadership Competencies for Tough Times</a:t>
            </a:r>
          </a:p>
          <a:p>
            <a:r>
              <a:rPr lang="en-US" dirty="0"/>
              <a:t>Evolving Your Strategy</a:t>
            </a:r>
          </a:p>
          <a:p>
            <a:r>
              <a:rPr lang="en-US" dirty="0"/>
              <a:t>Embracing the Change </a:t>
            </a:r>
          </a:p>
          <a:p>
            <a:r>
              <a:rPr lang="en-US" dirty="0"/>
              <a:t>Developing an Implementation Structure</a:t>
            </a:r>
          </a:p>
          <a:p>
            <a:r>
              <a:rPr lang="en-US" dirty="0"/>
              <a:t>Key Takeaways</a:t>
            </a:r>
          </a:p>
        </p:txBody>
      </p:sp>
      <p:sp>
        <p:nvSpPr>
          <p:cNvPr id="2" name="Slide Number Placeholder 1">
            <a:extLst>
              <a:ext uri="{FF2B5EF4-FFF2-40B4-BE49-F238E27FC236}">
                <a16:creationId xmlns:a16="http://schemas.microsoft.com/office/drawing/2014/main" id="{43B2638B-F196-47E8-8C4C-C3B59F6D65D5}"/>
              </a:ext>
            </a:extLst>
          </p:cNvPr>
          <p:cNvSpPr>
            <a:spLocks noGrp="1"/>
          </p:cNvSpPr>
          <p:nvPr>
            <p:ph type="sldNum" sz="quarter" idx="4"/>
          </p:nvPr>
        </p:nvSpPr>
        <p:spPr/>
        <p:txBody>
          <a:bodyPr/>
          <a:lstStyle/>
          <a:p>
            <a:fld id="{F470E458-E7C2-4395-B75D-476A174CEE45}" type="slidenum">
              <a:rPr lang="en-US" noProof="0" smtClean="0"/>
              <a:pPr/>
              <a:t>3</a:t>
            </a:fld>
            <a:endParaRPr lang="en-US" noProof="0" dirty="0"/>
          </a:p>
        </p:txBody>
      </p:sp>
    </p:spTree>
    <p:extLst>
      <p:ext uri="{BB962C8B-B14F-4D97-AF65-F5344CB8AC3E}">
        <p14:creationId xmlns:p14="http://schemas.microsoft.com/office/powerpoint/2010/main" val="1303718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77678"/>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Now, where, how</a:t>
            </a:r>
          </a:p>
        </p:txBody>
      </p:sp>
      <p:sp>
        <p:nvSpPr>
          <p:cNvPr id="9" name="Content Placeholder 2">
            <a:extLst>
              <a:ext uri="{FF2B5EF4-FFF2-40B4-BE49-F238E27FC236}">
                <a16:creationId xmlns:a16="http://schemas.microsoft.com/office/drawing/2014/main" id="{8800DE06-1222-4CA3-AA59-55054A41F244}"/>
              </a:ext>
            </a:extLst>
          </p:cNvPr>
          <p:cNvSpPr txBox="1">
            <a:spLocks/>
          </p:cNvSpPr>
          <p:nvPr/>
        </p:nvSpPr>
        <p:spPr>
          <a:xfrm>
            <a:off x="640080" y="1606540"/>
            <a:ext cx="9111932" cy="448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What do we need to focus on now?</a:t>
            </a:r>
          </a:p>
          <a:p>
            <a:endParaRPr lang="en-US" sz="2800"/>
          </a:p>
          <a:p>
            <a:r>
              <a:rPr lang="en-US" sz="2800"/>
              <a:t>Where do we need to focus?</a:t>
            </a:r>
          </a:p>
          <a:p>
            <a:pPr lvl="2"/>
            <a:endParaRPr lang="en-US" sz="2800"/>
          </a:p>
          <a:p>
            <a:r>
              <a:rPr lang="en-US" sz="2800"/>
              <a:t>How do we need to focus?</a:t>
            </a:r>
            <a:endParaRPr lang="en-US" sz="2800" dirty="0"/>
          </a:p>
        </p:txBody>
      </p:sp>
      <p:sp>
        <p:nvSpPr>
          <p:cNvPr id="2" name="Slide Number Placeholder 1">
            <a:extLst>
              <a:ext uri="{FF2B5EF4-FFF2-40B4-BE49-F238E27FC236}">
                <a16:creationId xmlns:a16="http://schemas.microsoft.com/office/drawing/2014/main" id="{5BAC26C9-8EF2-4A98-A083-BF1300AAE92B}"/>
              </a:ext>
            </a:extLst>
          </p:cNvPr>
          <p:cNvSpPr>
            <a:spLocks noGrp="1"/>
          </p:cNvSpPr>
          <p:nvPr>
            <p:ph type="sldNum" sz="quarter" idx="4"/>
          </p:nvPr>
        </p:nvSpPr>
        <p:spPr/>
        <p:txBody>
          <a:bodyPr/>
          <a:lstStyle/>
          <a:p>
            <a:fld id="{F470E458-E7C2-4395-B75D-476A174CEE45}" type="slidenum">
              <a:rPr lang="en-US" noProof="0" smtClean="0"/>
              <a:pPr/>
              <a:t>30</a:t>
            </a:fld>
            <a:endParaRPr lang="en-US" noProof="0" dirty="0"/>
          </a:p>
        </p:txBody>
      </p:sp>
    </p:spTree>
    <p:extLst>
      <p:ext uri="{BB962C8B-B14F-4D97-AF65-F5344CB8AC3E}">
        <p14:creationId xmlns:p14="http://schemas.microsoft.com/office/powerpoint/2010/main" val="486075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graphicFrame>
        <p:nvGraphicFramePr>
          <p:cNvPr id="6" name="Diagram 5">
            <a:extLst>
              <a:ext uri="{FF2B5EF4-FFF2-40B4-BE49-F238E27FC236}">
                <a16:creationId xmlns:a16="http://schemas.microsoft.com/office/drawing/2014/main" id="{A7E253A8-806A-4BCE-A7EF-13AA457EBEB6}"/>
              </a:ext>
            </a:extLst>
          </p:cNvPr>
          <p:cNvGraphicFramePr/>
          <p:nvPr>
            <p:extLst>
              <p:ext uri="{D42A27DB-BD31-4B8C-83A1-F6EECF244321}">
                <p14:modId xmlns:p14="http://schemas.microsoft.com/office/powerpoint/2010/main" val="1562058552"/>
              </p:ext>
            </p:extLst>
          </p:nvPr>
        </p:nvGraphicFramePr>
        <p:xfrm>
          <a:off x="2909751" y="999294"/>
          <a:ext cx="7035528" cy="47628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8">
            <a:extLst>
              <a:ext uri="{FF2B5EF4-FFF2-40B4-BE49-F238E27FC236}">
                <a16:creationId xmlns:a16="http://schemas.microsoft.com/office/drawing/2014/main" id="{5C0205AC-1CCF-4F7B-9E2A-488C5A13A662}"/>
              </a:ext>
            </a:extLst>
          </p:cNvPr>
          <p:cNvSpPr txBox="1">
            <a:spLocks/>
          </p:cNvSpPr>
          <p:nvPr/>
        </p:nvSpPr>
        <p:spPr>
          <a:xfrm>
            <a:off x="719590" y="340528"/>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Scenario planning</a:t>
            </a:r>
          </a:p>
        </p:txBody>
      </p:sp>
      <p:sp>
        <p:nvSpPr>
          <p:cNvPr id="2" name="Slide Number Placeholder 1">
            <a:extLst>
              <a:ext uri="{FF2B5EF4-FFF2-40B4-BE49-F238E27FC236}">
                <a16:creationId xmlns:a16="http://schemas.microsoft.com/office/drawing/2014/main" id="{AFBFEEEA-269D-49E0-A262-0FEE29EFC381}"/>
              </a:ext>
            </a:extLst>
          </p:cNvPr>
          <p:cNvSpPr>
            <a:spLocks noGrp="1"/>
          </p:cNvSpPr>
          <p:nvPr>
            <p:ph type="sldNum" sz="quarter" idx="4"/>
          </p:nvPr>
        </p:nvSpPr>
        <p:spPr/>
        <p:txBody>
          <a:bodyPr/>
          <a:lstStyle/>
          <a:p>
            <a:fld id="{F470E458-E7C2-4395-B75D-476A174CEE45}" type="slidenum">
              <a:rPr lang="en-US" noProof="0" smtClean="0"/>
              <a:pPr/>
              <a:t>31</a:t>
            </a:fld>
            <a:endParaRPr lang="en-US" noProof="0" dirty="0"/>
          </a:p>
        </p:txBody>
      </p:sp>
    </p:spTree>
    <p:extLst>
      <p:ext uri="{BB962C8B-B14F-4D97-AF65-F5344CB8AC3E}">
        <p14:creationId xmlns:p14="http://schemas.microsoft.com/office/powerpoint/2010/main" val="1392790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640081" y="577678"/>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Entrepreneurial Operating System (EOS) Model</a:t>
            </a:r>
          </a:p>
        </p:txBody>
      </p:sp>
      <p:pic>
        <p:nvPicPr>
          <p:cNvPr id="7" name="Content Placeholder 5">
            <a:extLst>
              <a:ext uri="{FF2B5EF4-FFF2-40B4-BE49-F238E27FC236}">
                <a16:creationId xmlns:a16="http://schemas.microsoft.com/office/drawing/2014/main" id="{0F658F70-6FEA-4D87-8B53-0EAC99FC0FF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24186" y="1486551"/>
            <a:ext cx="6022299" cy="4489450"/>
          </a:xfrm>
          <a:prstGeom prst="rect">
            <a:avLst/>
          </a:prstGeom>
        </p:spPr>
      </p:pic>
      <p:sp>
        <p:nvSpPr>
          <p:cNvPr id="8" name="TextBox 7">
            <a:extLst>
              <a:ext uri="{FF2B5EF4-FFF2-40B4-BE49-F238E27FC236}">
                <a16:creationId xmlns:a16="http://schemas.microsoft.com/office/drawing/2014/main" id="{A6DEB738-7E3A-497A-9336-0C6A1CA6CE6B}"/>
              </a:ext>
            </a:extLst>
          </p:cNvPr>
          <p:cNvSpPr txBox="1"/>
          <p:nvPr/>
        </p:nvSpPr>
        <p:spPr>
          <a:xfrm>
            <a:off x="8349161" y="1568321"/>
            <a:ext cx="914400" cy="914400"/>
          </a:xfrm>
          <a:prstGeom prst="rect">
            <a:avLst/>
          </a:prstGeom>
          <a:noFill/>
        </p:spPr>
        <p:txBody>
          <a:bodyPr wrap="none" lIns="0" tIns="0" rIns="0" bIns="0" rtlCol="0">
            <a:noAutofit/>
          </a:bodyPr>
          <a:lstStyle/>
          <a:p>
            <a:pPr marL="342900" indent="-342900">
              <a:spcBef>
                <a:spcPts val="600"/>
              </a:spcBef>
              <a:buFont typeface="Arial" panose="020B0604020202020204" pitchFamily="34" charset="0"/>
              <a:buChar char="•"/>
            </a:pPr>
            <a:r>
              <a:rPr lang="en-US" sz="2400" dirty="0">
                <a:solidFill>
                  <a:srgbClr val="008061"/>
                </a:solidFill>
              </a:rPr>
              <a:t>Six Key Components</a:t>
            </a:r>
          </a:p>
          <a:p>
            <a:pPr marL="342900" indent="-342900">
              <a:spcBef>
                <a:spcPts val="600"/>
              </a:spcBef>
              <a:buFont typeface="Arial" panose="020B0604020202020204" pitchFamily="34" charset="0"/>
              <a:buChar char="•"/>
            </a:pPr>
            <a:r>
              <a:rPr lang="en-US" sz="2400" dirty="0">
                <a:solidFill>
                  <a:srgbClr val="008061"/>
                </a:solidFill>
              </a:rPr>
              <a:t>Strengthen all six </a:t>
            </a:r>
          </a:p>
          <a:p>
            <a:pPr marL="342900" indent="-342900">
              <a:spcBef>
                <a:spcPts val="600"/>
              </a:spcBef>
              <a:buFont typeface="Arial" panose="020B0604020202020204" pitchFamily="34" charset="0"/>
              <a:buChar char="•"/>
            </a:pPr>
            <a:r>
              <a:rPr lang="en-US" sz="2400" dirty="0">
                <a:solidFill>
                  <a:srgbClr val="008061"/>
                </a:solidFill>
              </a:rPr>
              <a:t>Goal 100% Strong</a:t>
            </a:r>
          </a:p>
        </p:txBody>
      </p:sp>
      <p:sp>
        <p:nvSpPr>
          <p:cNvPr id="10" name="TextBox 9">
            <a:extLst>
              <a:ext uri="{FF2B5EF4-FFF2-40B4-BE49-F238E27FC236}">
                <a16:creationId xmlns:a16="http://schemas.microsoft.com/office/drawing/2014/main" id="{1AFBC0BD-4CC2-4441-B246-5E6B31F5F4CE}"/>
              </a:ext>
            </a:extLst>
          </p:cNvPr>
          <p:cNvSpPr txBox="1"/>
          <p:nvPr/>
        </p:nvSpPr>
        <p:spPr>
          <a:xfrm>
            <a:off x="8673325" y="3546322"/>
            <a:ext cx="3014626" cy="1557779"/>
          </a:xfrm>
          <a:prstGeom prst="rect">
            <a:avLst/>
          </a:prstGeom>
          <a:noFill/>
        </p:spPr>
        <p:txBody>
          <a:bodyPr wrap="none" lIns="0" tIns="0" rIns="0" bIns="0" rtlCol="0">
            <a:noAutofit/>
          </a:bodyPr>
          <a:lstStyle/>
          <a:p>
            <a:pPr>
              <a:lnSpc>
                <a:spcPts val="2800"/>
              </a:lnSpc>
              <a:spcBef>
                <a:spcPts val="600"/>
              </a:spcBef>
            </a:pPr>
            <a:r>
              <a:rPr lang="en-US" sz="2000" dirty="0">
                <a:solidFill>
                  <a:srgbClr val="008061"/>
                </a:solidFill>
              </a:rPr>
              <a:t>Most organizations </a:t>
            </a:r>
          </a:p>
          <a:p>
            <a:pPr>
              <a:lnSpc>
                <a:spcPts val="2800"/>
              </a:lnSpc>
            </a:pPr>
            <a:r>
              <a:rPr lang="en-US" sz="2000" dirty="0">
                <a:solidFill>
                  <a:srgbClr val="008061"/>
                </a:solidFill>
              </a:rPr>
              <a:t>are operating at 20-40%</a:t>
            </a:r>
          </a:p>
        </p:txBody>
      </p:sp>
      <p:sp>
        <p:nvSpPr>
          <p:cNvPr id="2" name="Slide Number Placeholder 1">
            <a:extLst>
              <a:ext uri="{FF2B5EF4-FFF2-40B4-BE49-F238E27FC236}">
                <a16:creationId xmlns:a16="http://schemas.microsoft.com/office/drawing/2014/main" id="{1A54C24D-87E6-444E-A7CF-DD9669E913AF}"/>
              </a:ext>
            </a:extLst>
          </p:cNvPr>
          <p:cNvSpPr>
            <a:spLocks noGrp="1"/>
          </p:cNvSpPr>
          <p:nvPr>
            <p:ph type="sldNum" sz="quarter" idx="4"/>
          </p:nvPr>
        </p:nvSpPr>
        <p:spPr/>
        <p:txBody>
          <a:bodyPr/>
          <a:lstStyle/>
          <a:p>
            <a:fld id="{F470E458-E7C2-4395-B75D-476A174CEE45}" type="slidenum">
              <a:rPr lang="en-US" noProof="0" smtClean="0"/>
              <a:pPr/>
              <a:t>32</a:t>
            </a:fld>
            <a:endParaRPr lang="en-US" noProof="0" dirty="0"/>
          </a:p>
        </p:txBody>
      </p:sp>
    </p:spTree>
    <p:extLst>
      <p:ext uri="{BB962C8B-B14F-4D97-AF65-F5344CB8AC3E}">
        <p14:creationId xmlns:p14="http://schemas.microsoft.com/office/powerpoint/2010/main" val="353227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 calcmode="lin" valueType="num">
                                      <p:cBhvr additive="base">
                                        <p:cTn id="2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388049"/>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Vision Traction Organizer</a:t>
            </a:r>
            <a:r>
              <a:rPr lang="en-US" sz="2800" baseline="30000" dirty="0">
                <a:solidFill>
                  <a:srgbClr val="000000"/>
                </a:solidFill>
                <a:latin typeface="Arial" pitchFamily="34" charset="0"/>
                <a:ea typeface="ＭＳ Ｐゴシック" pitchFamily="34" charset="-128"/>
              </a:rPr>
              <a:t>™</a:t>
            </a:r>
            <a:br>
              <a:rPr lang="en-US" sz="2800" dirty="0">
                <a:solidFill>
                  <a:srgbClr val="000000"/>
                </a:solidFill>
                <a:latin typeface="Arial" pitchFamily="34" charset="0"/>
                <a:ea typeface="ＭＳ Ｐゴシック" pitchFamily="34" charset="-128"/>
              </a:rPr>
            </a:br>
            <a:endParaRPr lang="en-US" sz="3200" dirty="0"/>
          </a:p>
        </p:txBody>
      </p:sp>
      <p:grpSp>
        <p:nvGrpSpPr>
          <p:cNvPr id="11" name="Group 10">
            <a:extLst>
              <a:ext uri="{FF2B5EF4-FFF2-40B4-BE49-F238E27FC236}">
                <a16:creationId xmlns:a16="http://schemas.microsoft.com/office/drawing/2014/main" id="{72CC0EA4-A011-4A28-A47E-FA8DBBE280E2}"/>
              </a:ext>
            </a:extLst>
          </p:cNvPr>
          <p:cNvGrpSpPr/>
          <p:nvPr/>
        </p:nvGrpSpPr>
        <p:grpSpPr>
          <a:xfrm>
            <a:off x="10340996" y="388049"/>
            <a:ext cx="1403772" cy="1382347"/>
            <a:chOff x="215516" y="152636"/>
            <a:chExt cx="1403772" cy="1382347"/>
          </a:xfrm>
        </p:grpSpPr>
        <p:pic>
          <p:nvPicPr>
            <p:cNvPr id="12" name="Picture 33" descr="eosmodelblack">
              <a:extLst>
                <a:ext uri="{FF2B5EF4-FFF2-40B4-BE49-F238E27FC236}">
                  <a16:creationId xmlns:a16="http://schemas.microsoft.com/office/drawing/2014/main" id="{06BD1B3D-E2C1-4BA9-8200-3077FC69F5A5}"/>
                </a:ext>
              </a:extLst>
            </p:cNvPr>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215516" y="332656"/>
              <a:ext cx="1403772" cy="1202327"/>
            </a:xfrm>
            <a:prstGeom prst="rect">
              <a:avLst/>
            </a:prstGeom>
            <a:noFill/>
            <a:ln w="9525">
              <a:noFill/>
              <a:miter lim="800000"/>
              <a:headEnd/>
              <a:tailEnd/>
            </a:ln>
          </p:spPr>
        </p:pic>
        <p:sp>
          <p:nvSpPr>
            <p:cNvPr id="13" name="TextBox 12">
              <a:extLst>
                <a:ext uri="{FF2B5EF4-FFF2-40B4-BE49-F238E27FC236}">
                  <a16:creationId xmlns:a16="http://schemas.microsoft.com/office/drawing/2014/main" id="{FB421D41-036A-41B8-A64A-CA8253DEF5EE}"/>
                </a:ext>
              </a:extLst>
            </p:cNvPr>
            <p:cNvSpPr txBox="1"/>
            <p:nvPr/>
          </p:nvSpPr>
          <p:spPr>
            <a:xfrm>
              <a:off x="467544" y="152636"/>
              <a:ext cx="867545" cy="215444"/>
            </a:xfrm>
            <a:prstGeom prst="rect">
              <a:avLst/>
            </a:prstGeom>
            <a:noFill/>
          </p:spPr>
          <p:txBody>
            <a:bodyPr wrap="none" rtlCol="0">
              <a:spAutoFit/>
            </a:bodyPr>
            <a:lstStyle/>
            <a:p>
              <a:pPr defTabSz="914400" fontAlgn="base">
                <a:spcBef>
                  <a:spcPct val="0"/>
                </a:spcBef>
                <a:spcAft>
                  <a:spcPct val="0"/>
                </a:spcAft>
              </a:pPr>
              <a:r>
                <a:rPr lang="en-US" sz="800" dirty="0">
                  <a:solidFill>
                    <a:srgbClr val="000000"/>
                  </a:solidFill>
                  <a:latin typeface="Arial Narrow" pitchFamily="34" charset="0"/>
                  <a:ea typeface="ＭＳ Ｐゴシック" pitchFamily="34" charset="-128"/>
                </a:rPr>
                <a:t>The EOS Model™</a:t>
              </a:r>
            </a:p>
          </p:txBody>
        </p:sp>
      </p:grpSp>
      <p:pic>
        <p:nvPicPr>
          <p:cNvPr id="2" name="Picture 1">
            <a:extLst>
              <a:ext uri="{FF2B5EF4-FFF2-40B4-BE49-F238E27FC236}">
                <a16:creationId xmlns:a16="http://schemas.microsoft.com/office/drawing/2014/main" id="{24467015-60B6-4E90-AB35-03987DB5CDBF}"/>
              </a:ext>
            </a:extLst>
          </p:cNvPr>
          <p:cNvPicPr>
            <a:picLocks noChangeAspect="1"/>
          </p:cNvPicPr>
          <p:nvPr/>
        </p:nvPicPr>
        <p:blipFill>
          <a:blip r:embed="rId5"/>
          <a:stretch>
            <a:fillRect/>
          </a:stretch>
        </p:blipFill>
        <p:spPr>
          <a:xfrm>
            <a:off x="2242512" y="953338"/>
            <a:ext cx="7706976" cy="4441571"/>
          </a:xfrm>
          <a:prstGeom prst="rect">
            <a:avLst/>
          </a:prstGeom>
        </p:spPr>
      </p:pic>
      <p:sp>
        <p:nvSpPr>
          <p:cNvPr id="4" name="Slide Number Placeholder 3">
            <a:extLst>
              <a:ext uri="{FF2B5EF4-FFF2-40B4-BE49-F238E27FC236}">
                <a16:creationId xmlns:a16="http://schemas.microsoft.com/office/drawing/2014/main" id="{E1B170E1-C917-414D-B074-AFDD1F6F00AC}"/>
              </a:ext>
            </a:extLst>
          </p:cNvPr>
          <p:cNvSpPr>
            <a:spLocks noGrp="1"/>
          </p:cNvSpPr>
          <p:nvPr>
            <p:ph type="sldNum" sz="quarter" idx="4"/>
          </p:nvPr>
        </p:nvSpPr>
        <p:spPr/>
        <p:txBody>
          <a:bodyPr/>
          <a:lstStyle/>
          <a:p>
            <a:fld id="{F470E458-E7C2-4395-B75D-476A174CEE45}" type="slidenum">
              <a:rPr lang="en-US" noProof="0" smtClean="0"/>
              <a:pPr/>
              <a:t>33</a:t>
            </a:fld>
            <a:endParaRPr lang="en-US" noProof="0" dirty="0"/>
          </a:p>
        </p:txBody>
      </p:sp>
    </p:spTree>
    <p:extLst>
      <p:ext uri="{BB962C8B-B14F-4D97-AF65-F5344CB8AC3E}">
        <p14:creationId xmlns:p14="http://schemas.microsoft.com/office/powerpoint/2010/main" val="1872704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2ED7C9-90D1-4335-ACD1-D39A68D72C83}"/>
              </a:ext>
            </a:extLst>
          </p:cNvPr>
          <p:cNvSpPr>
            <a:spLocks noGrp="1"/>
          </p:cNvSpPr>
          <p:nvPr>
            <p:ph type="title"/>
          </p:nvPr>
        </p:nvSpPr>
        <p:spPr>
          <a:xfrm>
            <a:off x="838200" y="4038865"/>
            <a:ext cx="10515600" cy="1527434"/>
          </a:xfrm>
          <a:solidFill>
            <a:srgbClr val="FFF0D7"/>
          </a:solidFill>
        </p:spPr>
        <p:txBody>
          <a:bodyPr>
            <a:normAutofit/>
          </a:bodyPr>
          <a:lstStyle/>
          <a:p>
            <a:r>
              <a:rPr lang="en-US" dirty="0"/>
              <a:t>Embracing</a:t>
            </a:r>
            <a:br>
              <a:rPr lang="en-US" dirty="0"/>
            </a:br>
            <a:r>
              <a:rPr lang="en-US" dirty="0"/>
              <a:t>the Change</a:t>
            </a:r>
          </a:p>
        </p:txBody>
      </p:sp>
      <p:pic>
        <p:nvPicPr>
          <p:cNvPr id="5" name="Picture Placeholder 15" descr="logo.png">
            <a:extLst>
              <a:ext uri="{FF2B5EF4-FFF2-40B4-BE49-F238E27FC236}">
                <a16:creationId xmlns:a16="http://schemas.microsoft.com/office/drawing/2014/main" id="{69C35868-8A04-4F36-BB14-52D6BCBA3ECA}"/>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2" name="Slide Number Placeholder 1">
            <a:extLst>
              <a:ext uri="{FF2B5EF4-FFF2-40B4-BE49-F238E27FC236}">
                <a16:creationId xmlns:a16="http://schemas.microsoft.com/office/drawing/2014/main" id="{1B186B6D-C848-47A1-AC49-17259F9FAB27}"/>
              </a:ext>
            </a:extLst>
          </p:cNvPr>
          <p:cNvSpPr>
            <a:spLocks noGrp="1"/>
          </p:cNvSpPr>
          <p:nvPr>
            <p:ph type="sldNum" sz="quarter" idx="12"/>
          </p:nvPr>
        </p:nvSpPr>
        <p:spPr/>
        <p:txBody>
          <a:bodyPr/>
          <a:lstStyle/>
          <a:p>
            <a:fld id="{F470E458-E7C2-4395-B75D-476A174CEE45}" type="slidenum">
              <a:rPr lang="en-US" noProof="0" smtClean="0"/>
              <a:t>34</a:t>
            </a:fld>
            <a:endParaRPr lang="en-US" noProof="0" dirty="0"/>
          </a:p>
        </p:txBody>
      </p:sp>
    </p:spTree>
    <p:extLst>
      <p:ext uri="{BB962C8B-B14F-4D97-AF65-F5344CB8AC3E}">
        <p14:creationId xmlns:p14="http://schemas.microsoft.com/office/powerpoint/2010/main" val="3665732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417035"/>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Preparing for change</a:t>
            </a:r>
          </a:p>
        </p:txBody>
      </p:sp>
      <p:sp>
        <p:nvSpPr>
          <p:cNvPr id="6" name="Content Placeholder 2">
            <a:extLst>
              <a:ext uri="{FF2B5EF4-FFF2-40B4-BE49-F238E27FC236}">
                <a16:creationId xmlns:a16="http://schemas.microsoft.com/office/drawing/2014/main" id="{6A239EF6-BBDE-41BE-8383-D04BD665995B}"/>
              </a:ext>
            </a:extLst>
          </p:cNvPr>
          <p:cNvSpPr txBox="1">
            <a:spLocks/>
          </p:cNvSpPr>
          <p:nvPr/>
        </p:nvSpPr>
        <p:spPr>
          <a:xfrm>
            <a:off x="640081" y="0"/>
            <a:ext cx="4539932" cy="448885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i="1" dirty="0"/>
              <a:t>“A clear vision, backed by definite plans, give you a tremendous feeling of confidence and personal power.” </a:t>
            </a:r>
          </a:p>
          <a:p>
            <a:pPr marL="0" indent="0">
              <a:buFont typeface="Arial" panose="020B0604020202020204" pitchFamily="34" charset="0"/>
              <a:buNone/>
            </a:pPr>
            <a:r>
              <a:rPr lang="en-US" i="1" dirty="0"/>
              <a:t>– Brian Tracy, The Gift of Self-Confidence</a:t>
            </a:r>
            <a:endParaRPr lang="en-US" b="1" i="1" dirty="0"/>
          </a:p>
          <a:p>
            <a:pPr marL="0" indent="0">
              <a:buFont typeface="Arial" panose="020B0604020202020204" pitchFamily="34" charset="0"/>
              <a:buNone/>
            </a:pPr>
            <a:endParaRPr lang="en-US" dirty="0"/>
          </a:p>
        </p:txBody>
      </p:sp>
      <p:sp>
        <p:nvSpPr>
          <p:cNvPr id="10" name="Content Placeholder 5">
            <a:extLst>
              <a:ext uri="{FF2B5EF4-FFF2-40B4-BE49-F238E27FC236}">
                <a16:creationId xmlns:a16="http://schemas.microsoft.com/office/drawing/2014/main" id="{3485161D-F57A-4717-ADE2-BB7152EC3E85}"/>
              </a:ext>
            </a:extLst>
          </p:cNvPr>
          <p:cNvSpPr txBox="1">
            <a:spLocks/>
          </p:cNvSpPr>
          <p:nvPr/>
        </p:nvSpPr>
        <p:spPr>
          <a:xfrm>
            <a:off x="5726277" y="258755"/>
            <a:ext cx="4864608" cy="5309616"/>
          </a:xfrm>
          <a:prstGeom prst="rect">
            <a:avLst/>
          </a:prstGeom>
        </p:spPr>
        <p:txBody>
          <a:bodyPr anchor="ctr"/>
          <a:lstStyle>
            <a:lvl1pPr marL="227013" indent="-227013" algn="l" defTabSz="609429" rtl="0" eaLnBrk="1" latinLnBrk="0" hangingPunct="1">
              <a:lnSpc>
                <a:spcPts val="2800"/>
              </a:lnSpc>
              <a:spcBef>
                <a:spcPts val="1440"/>
              </a:spcBef>
              <a:buClr>
                <a:schemeClr val="tx2"/>
              </a:buClr>
              <a:buFont typeface="Wingdings" charset="2"/>
              <a:buChar char="§"/>
              <a:defRPr sz="2200" b="0" i="0" kern="1200" spc="-50">
                <a:solidFill>
                  <a:schemeClr val="tx1"/>
                </a:solidFill>
                <a:latin typeface="Montserrat Regular"/>
                <a:ea typeface="+mn-ea"/>
                <a:cs typeface="Montserrat Regular"/>
              </a:defRPr>
            </a:lvl1pPr>
            <a:lvl2pPr marL="514350" indent="-287338" algn="l" defTabSz="609429" rtl="0" eaLnBrk="1" latinLnBrk="0" hangingPunct="1">
              <a:lnSpc>
                <a:spcPts val="2400"/>
              </a:lnSpc>
              <a:spcBef>
                <a:spcPts val="1080"/>
              </a:spcBef>
              <a:buClr>
                <a:schemeClr val="tx2"/>
              </a:buClr>
              <a:buSzPct val="95000"/>
              <a:buFont typeface="Wingdings 3" panose="05040102010807070707" pitchFamily="18" charset="2"/>
              <a:buChar char=""/>
              <a:defRPr sz="1800" b="0" i="0" kern="1200" spc="-50">
                <a:solidFill>
                  <a:srgbClr val="0050FF"/>
                </a:solidFill>
                <a:latin typeface="Montserrat Regular"/>
                <a:ea typeface="+mn-ea"/>
                <a:cs typeface="Montserrat Regular"/>
              </a:defRPr>
            </a:lvl2pPr>
            <a:lvl3pPr marL="741363"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Montserrat Regular"/>
                <a:ea typeface="+mn-ea"/>
                <a:cs typeface="Montserrat Regular"/>
              </a:defRPr>
            </a:lvl3pPr>
            <a:lvl4pPr marL="968375" indent="-227013"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Montserrat Regular"/>
                <a:ea typeface="+mn-ea"/>
                <a:cs typeface="Montserrat Regular"/>
              </a:defRPr>
            </a:lvl4pPr>
            <a:lvl5pPr marL="1193800" indent="-225425" algn="l" defTabSz="609429" rtl="0" eaLnBrk="1" latinLnBrk="0" hangingPunct="1">
              <a:lnSpc>
                <a:spcPts val="2400"/>
              </a:lnSpc>
              <a:spcBef>
                <a:spcPts val="1080"/>
              </a:spcBef>
              <a:buClr>
                <a:schemeClr val="tx2"/>
              </a:buClr>
              <a:buFont typeface="Wingdings" charset="2"/>
              <a:buChar char="§"/>
              <a:defRPr sz="1800" b="0" i="0" kern="1200" spc="-50">
                <a:solidFill>
                  <a:schemeClr val="tx1"/>
                </a:solidFill>
                <a:latin typeface="Montserrat Regular"/>
                <a:ea typeface="+mn-ea"/>
                <a:cs typeface="Montserrat Regular"/>
              </a:defRPr>
            </a:lvl5pPr>
            <a:lvl6pPr marL="3351861" indent="-304715" algn="l" defTabSz="609429" rtl="0" eaLnBrk="1" latinLnBrk="0" hangingPunct="1">
              <a:spcBef>
                <a:spcPct val="20000"/>
              </a:spcBef>
              <a:buFont typeface="Arial"/>
              <a:buChar char="•"/>
              <a:defRPr sz="2700" kern="1200">
                <a:solidFill>
                  <a:schemeClr val="tx1"/>
                </a:solidFill>
                <a:latin typeface="+mn-lt"/>
                <a:ea typeface="+mn-ea"/>
                <a:cs typeface="+mn-cs"/>
              </a:defRPr>
            </a:lvl6pPr>
            <a:lvl7pPr marL="3961291" indent="-304715" algn="l" defTabSz="609429" rtl="0" eaLnBrk="1" latinLnBrk="0" hangingPunct="1">
              <a:spcBef>
                <a:spcPct val="20000"/>
              </a:spcBef>
              <a:buFont typeface="Arial"/>
              <a:buChar char="•"/>
              <a:defRPr sz="2700" kern="1200">
                <a:solidFill>
                  <a:schemeClr val="tx1"/>
                </a:solidFill>
                <a:latin typeface="+mn-lt"/>
                <a:ea typeface="+mn-ea"/>
                <a:cs typeface="+mn-cs"/>
              </a:defRPr>
            </a:lvl7pPr>
            <a:lvl8pPr marL="4570720" indent="-304715" algn="l" defTabSz="609429" rtl="0" eaLnBrk="1" latinLnBrk="0" hangingPunct="1">
              <a:spcBef>
                <a:spcPct val="20000"/>
              </a:spcBef>
              <a:buFont typeface="Arial"/>
              <a:buChar char="•"/>
              <a:defRPr sz="2700" kern="1200">
                <a:solidFill>
                  <a:schemeClr val="tx1"/>
                </a:solidFill>
                <a:latin typeface="+mn-lt"/>
                <a:ea typeface="+mn-ea"/>
                <a:cs typeface="+mn-cs"/>
              </a:defRPr>
            </a:lvl8pPr>
            <a:lvl9pPr marL="5180149" indent="-304715" algn="l" defTabSz="609429" rtl="0" eaLnBrk="1" latinLnBrk="0" hangingPunct="1">
              <a:spcBef>
                <a:spcPct val="20000"/>
              </a:spcBef>
              <a:buFont typeface="Arial"/>
              <a:buChar char="•"/>
              <a:defRPr sz="2700" kern="1200">
                <a:solidFill>
                  <a:schemeClr val="tx1"/>
                </a:solidFill>
                <a:latin typeface="+mn-lt"/>
                <a:ea typeface="+mn-ea"/>
                <a:cs typeface="+mn-cs"/>
              </a:defRPr>
            </a:lvl9pPr>
          </a:lstStyle>
          <a:p>
            <a:pPr>
              <a:lnSpc>
                <a:spcPct val="100000"/>
              </a:lnSpc>
              <a:buFont typeface="Arial" panose="020B0604020202020204" pitchFamily="34" charset="0"/>
              <a:buChar char="•"/>
            </a:pPr>
            <a:r>
              <a:rPr lang="en-US" sz="2000" dirty="0">
                <a:solidFill>
                  <a:srgbClr val="003976"/>
                </a:solidFill>
                <a:latin typeface="+mn-lt"/>
              </a:rPr>
              <a:t>When an unanticipated change occurs, we can often feel pressure to take action without giving the proper resources and time needed to adequately prepare. </a:t>
            </a:r>
          </a:p>
          <a:p>
            <a:pPr>
              <a:lnSpc>
                <a:spcPct val="100000"/>
              </a:lnSpc>
              <a:buFont typeface="Arial" panose="020B0604020202020204" pitchFamily="34" charset="0"/>
              <a:buChar char="•"/>
            </a:pPr>
            <a:r>
              <a:rPr lang="en-US" sz="2000" dirty="0">
                <a:solidFill>
                  <a:srgbClr val="003976"/>
                </a:solidFill>
                <a:latin typeface="+mn-lt"/>
              </a:rPr>
              <a:t>Taking a moment to step back and put supports in place can prove to be of tremendous value an environment filled with fear and uncertainty. The preparing for change phase sets the organization up to provide action led by intentionality and calmness instead of anxiety and concern.  </a:t>
            </a:r>
            <a:endParaRPr lang="en-US" sz="2000" b="1" dirty="0">
              <a:solidFill>
                <a:srgbClr val="003976"/>
              </a:solidFill>
              <a:latin typeface="+mn-lt"/>
            </a:endParaRPr>
          </a:p>
        </p:txBody>
      </p:sp>
      <p:sp>
        <p:nvSpPr>
          <p:cNvPr id="2" name="Slide Number Placeholder 1">
            <a:extLst>
              <a:ext uri="{FF2B5EF4-FFF2-40B4-BE49-F238E27FC236}">
                <a16:creationId xmlns:a16="http://schemas.microsoft.com/office/drawing/2014/main" id="{02C3CC5C-5B25-4030-8FCC-20FE070EB2D1}"/>
              </a:ext>
            </a:extLst>
          </p:cNvPr>
          <p:cNvSpPr>
            <a:spLocks noGrp="1"/>
          </p:cNvSpPr>
          <p:nvPr>
            <p:ph type="sldNum" sz="quarter" idx="4"/>
          </p:nvPr>
        </p:nvSpPr>
        <p:spPr/>
        <p:txBody>
          <a:bodyPr/>
          <a:lstStyle/>
          <a:p>
            <a:fld id="{F470E458-E7C2-4395-B75D-476A174CEE45}" type="slidenum">
              <a:rPr lang="en-US" noProof="0" smtClean="0"/>
              <a:pPr/>
              <a:t>35</a:t>
            </a:fld>
            <a:endParaRPr lang="en-US" noProof="0" dirty="0"/>
          </a:p>
        </p:txBody>
      </p:sp>
    </p:spTree>
    <p:extLst>
      <p:ext uri="{BB962C8B-B14F-4D97-AF65-F5344CB8AC3E}">
        <p14:creationId xmlns:p14="http://schemas.microsoft.com/office/powerpoint/2010/main" val="37096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Title 8">
            <a:extLst>
              <a:ext uri="{FF2B5EF4-FFF2-40B4-BE49-F238E27FC236}">
                <a16:creationId xmlns:a16="http://schemas.microsoft.com/office/drawing/2014/main" id="{8A9F8841-A835-477A-9E16-800C4CC61E69}"/>
              </a:ext>
            </a:extLst>
          </p:cNvPr>
          <p:cNvSpPr txBox="1">
            <a:spLocks/>
          </p:cNvSpPr>
          <p:nvPr/>
        </p:nvSpPr>
        <p:spPr>
          <a:xfrm>
            <a:off x="640081" y="577678"/>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Change management definition</a:t>
            </a:r>
          </a:p>
        </p:txBody>
      </p:sp>
      <p:sp>
        <p:nvSpPr>
          <p:cNvPr id="8" name="Rectangle 3">
            <a:extLst>
              <a:ext uri="{FF2B5EF4-FFF2-40B4-BE49-F238E27FC236}">
                <a16:creationId xmlns:a16="http://schemas.microsoft.com/office/drawing/2014/main" id="{D786894A-2DDD-45C3-B0B6-E4D41300C389}"/>
              </a:ext>
            </a:extLst>
          </p:cNvPr>
          <p:cNvSpPr txBox="1">
            <a:spLocks noChangeArrowheads="1"/>
          </p:cNvSpPr>
          <p:nvPr/>
        </p:nvSpPr>
        <p:spPr>
          <a:xfrm>
            <a:off x="1828323" y="1524000"/>
            <a:ext cx="8455997" cy="1494615"/>
          </a:xfrm>
          <a:prstGeom prst="rect">
            <a:avLst/>
          </a:prstGeom>
        </p:spPr>
        <p:txBody>
          <a:bodyPr vert="horz" lIns="91416" tIns="45708" rIns="91416" bIns="45708"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sz="3199" i="1" dirty="0">
                <a:solidFill>
                  <a:srgbClr val="008061"/>
                </a:solidFill>
                <a:cs typeface="Arial" panose="020B0604020202020204" pitchFamily="34" charset="0"/>
              </a:rPr>
              <a:t>The process, tools, and techniques to manage the people side of change to achieve the required business results.</a:t>
            </a:r>
          </a:p>
          <a:p>
            <a:endParaRPr lang="en-US" altLang="en-US" dirty="0">
              <a:solidFill>
                <a:srgbClr val="008061"/>
              </a:solidFill>
              <a:latin typeface="Arial" panose="020B0604020202020204" pitchFamily="34" charset="0"/>
              <a:cs typeface="Arial" panose="020B0604020202020204" pitchFamily="34" charset="0"/>
            </a:endParaRPr>
          </a:p>
        </p:txBody>
      </p:sp>
      <p:sp>
        <p:nvSpPr>
          <p:cNvPr id="9" name="Rectangle 4">
            <a:extLst>
              <a:ext uri="{FF2B5EF4-FFF2-40B4-BE49-F238E27FC236}">
                <a16:creationId xmlns:a16="http://schemas.microsoft.com/office/drawing/2014/main" id="{3E899389-E356-4813-9788-C67297F6D8FF}"/>
              </a:ext>
            </a:extLst>
          </p:cNvPr>
          <p:cNvSpPr txBox="1">
            <a:spLocks noChangeArrowheads="1"/>
          </p:cNvSpPr>
          <p:nvPr/>
        </p:nvSpPr>
        <p:spPr>
          <a:xfrm>
            <a:off x="1828323" y="3463150"/>
            <a:ext cx="4381673" cy="243218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399" b="1" dirty="0">
                <a:solidFill>
                  <a:srgbClr val="003976"/>
                </a:solidFill>
                <a:cs typeface="Arial" panose="020B0604020202020204" pitchFamily="34" charset="0"/>
              </a:rPr>
              <a:t>Individual Perspective</a:t>
            </a:r>
          </a:p>
          <a:p>
            <a:pPr lvl="1"/>
            <a:endParaRPr lang="en-US" altLang="en-US" sz="1999" dirty="0">
              <a:solidFill>
                <a:srgbClr val="003976"/>
              </a:solidFill>
              <a:cs typeface="Arial" panose="020B0604020202020204" pitchFamily="34" charset="0"/>
            </a:endParaRPr>
          </a:p>
          <a:p>
            <a:pPr lvl="1">
              <a:buClr>
                <a:srgbClr val="8D632F"/>
              </a:buClr>
              <a:buFont typeface="Arial" panose="020B0604020202020204" pitchFamily="34" charset="0"/>
              <a:buChar char="•"/>
            </a:pPr>
            <a:r>
              <a:rPr lang="en-US" altLang="en-US" sz="1999" dirty="0">
                <a:solidFill>
                  <a:srgbClr val="003976"/>
                </a:solidFill>
                <a:cs typeface="Arial" panose="020B0604020202020204" pitchFamily="34" charset="0"/>
              </a:rPr>
              <a:t>Understanding how one person makes a change successfully. </a:t>
            </a:r>
          </a:p>
        </p:txBody>
      </p:sp>
      <p:sp>
        <p:nvSpPr>
          <p:cNvPr id="11" name="Rectangle 5">
            <a:extLst>
              <a:ext uri="{FF2B5EF4-FFF2-40B4-BE49-F238E27FC236}">
                <a16:creationId xmlns:a16="http://schemas.microsoft.com/office/drawing/2014/main" id="{1785250E-1D49-4A75-B67B-ED846804C2B9}"/>
              </a:ext>
            </a:extLst>
          </p:cNvPr>
          <p:cNvSpPr txBox="1">
            <a:spLocks noChangeArrowheads="1"/>
          </p:cNvSpPr>
          <p:nvPr/>
        </p:nvSpPr>
        <p:spPr>
          <a:xfrm>
            <a:off x="6400720" y="3463152"/>
            <a:ext cx="4198126" cy="243218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399" b="1" dirty="0">
                <a:solidFill>
                  <a:srgbClr val="003976"/>
                </a:solidFill>
                <a:cs typeface="Arial" panose="020B0604020202020204" pitchFamily="34" charset="0"/>
              </a:rPr>
              <a:t>Organizational Perspective</a:t>
            </a:r>
          </a:p>
          <a:p>
            <a:pPr marL="0" lvl="1" indent="0">
              <a:buNone/>
            </a:pPr>
            <a:endParaRPr lang="en-US" altLang="en-US" sz="1999" dirty="0">
              <a:solidFill>
                <a:srgbClr val="003976"/>
              </a:solidFill>
              <a:cs typeface="Arial" panose="020B0604020202020204" pitchFamily="34" charset="0"/>
            </a:endParaRPr>
          </a:p>
          <a:p>
            <a:pPr lvl="1">
              <a:buClr>
                <a:schemeClr val="tx2"/>
              </a:buClr>
              <a:buFont typeface="Arial" panose="020B0604020202020204" pitchFamily="34" charset="0"/>
              <a:buChar char="•"/>
            </a:pPr>
            <a:r>
              <a:rPr lang="en-US" altLang="en-US" sz="1999" dirty="0">
                <a:solidFill>
                  <a:srgbClr val="003976"/>
                </a:solidFill>
                <a:cs typeface="Arial" panose="020B0604020202020204" pitchFamily="34" charset="0"/>
              </a:rPr>
              <a:t>The tools that project teams and managers have to support the “people side” of change.</a:t>
            </a:r>
          </a:p>
        </p:txBody>
      </p:sp>
      <p:sp>
        <p:nvSpPr>
          <p:cNvPr id="2" name="Slide Number Placeholder 1">
            <a:extLst>
              <a:ext uri="{FF2B5EF4-FFF2-40B4-BE49-F238E27FC236}">
                <a16:creationId xmlns:a16="http://schemas.microsoft.com/office/drawing/2014/main" id="{3A82A1A9-2538-4674-B73C-BC655CDAD59E}"/>
              </a:ext>
            </a:extLst>
          </p:cNvPr>
          <p:cNvSpPr>
            <a:spLocks noGrp="1"/>
          </p:cNvSpPr>
          <p:nvPr>
            <p:ph type="sldNum" sz="quarter" idx="4"/>
          </p:nvPr>
        </p:nvSpPr>
        <p:spPr/>
        <p:txBody>
          <a:bodyPr/>
          <a:lstStyle/>
          <a:p>
            <a:fld id="{F470E458-E7C2-4395-B75D-476A174CEE45}" type="slidenum">
              <a:rPr lang="en-US" noProof="0" smtClean="0"/>
              <a:pPr/>
              <a:t>36</a:t>
            </a:fld>
            <a:endParaRPr lang="en-US" noProof="0" dirty="0"/>
          </a:p>
        </p:txBody>
      </p:sp>
    </p:spTree>
    <p:extLst>
      <p:ext uri="{BB962C8B-B14F-4D97-AF65-F5344CB8AC3E}">
        <p14:creationId xmlns:p14="http://schemas.microsoft.com/office/powerpoint/2010/main" val="418461005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388049"/>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Your role in managing change</a:t>
            </a:r>
          </a:p>
        </p:txBody>
      </p:sp>
      <p:grpSp>
        <p:nvGrpSpPr>
          <p:cNvPr id="10" name="Group 8">
            <a:extLst>
              <a:ext uri="{FF2B5EF4-FFF2-40B4-BE49-F238E27FC236}">
                <a16:creationId xmlns:a16="http://schemas.microsoft.com/office/drawing/2014/main" id="{810143D1-CB5A-45C5-81B4-EC8EB018C84C}"/>
              </a:ext>
            </a:extLst>
          </p:cNvPr>
          <p:cNvGrpSpPr>
            <a:grpSpLocks noChangeAspect="1"/>
          </p:cNvGrpSpPr>
          <p:nvPr/>
        </p:nvGrpSpPr>
        <p:grpSpPr bwMode="auto">
          <a:xfrm>
            <a:off x="703504" y="1135795"/>
            <a:ext cx="4226307" cy="4276421"/>
            <a:chOff x="398" y="1040"/>
            <a:chExt cx="2530" cy="2560"/>
          </a:xfrm>
        </p:grpSpPr>
        <p:sp>
          <p:nvSpPr>
            <p:cNvPr id="14" name="AutoShape 7">
              <a:extLst>
                <a:ext uri="{FF2B5EF4-FFF2-40B4-BE49-F238E27FC236}">
                  <a16:creationId xmlns:a16="http://schemas.microsoft.com/office/drawing/2014/main" id="{478C6405-0640-49D8-8993-9CD88BF1424C}"/>
                </a:ext>
              </a:extLst>
            </p:cNvPr>
            <p:cNvSpPr>
              <a:spLocks noChangeAspect="1" noChangeArrowheads="1" noTextEdit="1"/>
            </p:cNvSpPr>
            <p:nvPr/>
          </p:nvSpPr>
          <p:spPr bwMode="auto">
            <a:xfrm>
              <a:off x="398" y="1040"/>
              <a:ext cx="2530" cy="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594"/>
              <a:endParaRPr lang="en-US" sz="1350" dirty="0">
                <a:solidFill>
                  <a:prstClr val="black"/>
                </a:solidFill>
                <a:latin typeface="Calibri" panose="020F0502020204030204"/>
              </a:endParaRPr>
            </a:p>
          </p:txBody>
        </p:sp>
        <p:sp>
          <p:nvSpPr>
            <p:cNvPr id="15" name="Rectangle 9">
              <a:extLst>
                <a:ext uri="{FF2B5EF4-FFF2-40B4-BE49-F238E27FC236}">
                  <a16:creationId xmlns:a16="http://schemas.microsoft.com/office/drawing/2014/main" id="{1A65D8FC-188C-4983-A9B3-76EE89A210ED}"/>
                </a:ext>
              </a:extLst>
            </p:cNvPr>
            <p:cNvSpPr>
              <a:spLocks noChangeArrowheads="1"/>
            </p:cNvSpPr>
            <p:nvPr/>
          </p:nvSpPr>
          <p:spPr bwMode="auto">
            <a:xfrm>
              <a:off x="2293" y="1040"/>
              <a:ext cx="192" cy="115"/>
            </a:xfrm>
            <a:prstGeom prst="rect">
              <a:avLst/>
            </a:prstGeom>
            <a:solidFill>
              <a:srgbClr val="F98D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16" name="Rectangle 10">
              <a:extLst>
                <a:ext uri="{FF2B5EF4-FFF2-40B4-BE49-F238E27FC236}">
                  <a16:creationId xmlns:a16="http://schemas.microsoft.com/office/drawing/2014/main" id="{0D6C2A20-5F1E-477C-91B0-8E8EB241BA80}"/>
                </a:ext>
              </a:extLst>
            </p:cNvPr>
            <p:cNvSpPr>
              <a:spLocks noChangeArrowheads="1"/>
            </p:cNvSpPr>
            <p:nvPr/>
          </p:nvSpPr>
          <p:spPr bwMode="auto">
            <a:xfrm>
              <a:off x="2293" y="1989"/>
              <a:ext cx="192" cy="115"/>
            </a:xfrm>
            <a:prstGeom prst="rect">
              <a:avLst/>
            </a:prstGeom>
            <a:solidFill>
              <a:srgbClr val="F98D4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17" name="Freeform 11">
              <a:extLst>
                <a:ext uri="{FF2B5EF4-FFF2-40B4-BE49-F238E27FC236}">
                  <a16:creationId xmlns:a16="http://schemas.microsoft.com/office/drawing/2014/main" id="{DE3D0C6D-A880-4F5C-A067-7A6A5E1E529B}"/>
                </a:ext>
              </a:extLst>
            </p:cNvPr>
            <p:cNvSpPr>
              <a:spLocks/>
            </p:cNvSpPr>
            <p:nvPr/>
          </p:nvSpPr>
          <p:spPr bwMode="auto">
            <a:xfrm>
              <a:off x="2692" y="1700"/>
              <a:ext cx="195" cy="223"/>
            </a:xfrm>
            <a:custGeom>
              <a:avLst/>
              <a:gdLst>
                <a:gd name="T0" fmla="*/ 195 w 195"/>
                <a:gd name="T1" fmla="*/ 57 h 223"/>
                <a:gd name="T2" fmla="*/ 99 w 195"/>
                <a:gd name="T3" fmla="*/ 223 h 223"/>
                <a:gd name="T4" fmla="*/ 0 w 195"/>
                <a:gd name="T5" fmla="*/ 166 h 223"/>
                <a:gd name="T6" fmla="*/ 96 w 195"/>
                <a:gd name="T7" fmla="*/ 0 h 223"/>
                <a:gd name="T8" fmla="*/ 195 w 195"/>
                <a:gd name="T9" fmla="*/ 57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223">
                  <a:moveTo>
                    <a:pt x="195" y="57"/>
                  </a:moveTo>
                  <a:lnTo>
                    <a:pt x="99" y="223"/>
                  </a:lnTo>
                  <a:lnTo>
                    <a:pt x="0" y="166"/>
                  </a:lnTo>
                  <a:lnTo>
                    <a:pt x="96" y="0"/>
                  </a:lnTo>
                  <a:lnTo>
                    <a:pt x="195" y="57"/>
                  </a:lnTo>
                  <a:close/>
                </a:path>
              </a:pathLst>
            </a:custGeom>
            <a:solidFill>
              <a:srgbClr val="F98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18" name="Freeform 12">
              <a:extLst>
                <a:ext uri="{FF2B5EF4-FFF2-40B4-BE49-F238E27FC236}">
                  <a16:creationId xmlns:a16="http://schemas.microsoft.com/office/drawing/2014/main" id="{F3864AFF-348A-41B2-A497-5DBF40CC83ED}"/>
                </a:ext>
              </a:extLst>
            </p:cNvPr>
            <p:cNvSpPr>
              <a:spLocks/>
            </p:cNvSpPr>
            <p:nvPr/>
          </p:nvSpPr>
          <p:spPr bwMode="auto">
            <a:xfrm>
              <a:off x="2723" y="1259"/>
              <a:ext cx="196" cy="223"/>
            </a:xfrm>
            <a:custGeom>
              <a:avLst/>
              <a:gdLst>
                <a:gd name="T0" fmla="*/ 100 w 196"/>
                <a:gd name="T1" fmla="*/ 0 h 223"/>
                <a:gd name="T2" fmla="*/ 196 w 196"/>
                <a:gd name="T3" fmla="*/ 166 h 223"/>
                <a:gd name="T4" fmla="*/ 96 w 196"/>
                <a:gd name="T5" fmla="*/ 223 h 223"/>
                <a:gd name="T6" fmla="*/ 0 w 196"/>
                <a:gd name="T7" fmla="*/ 57 h 223"/>
                <a:gd name="T8" fmla="*/ 100 w 196"/>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100" y="0"/>
                  </a:moveTo>
                  <a:lnTo>
                    <a:pt x="196" y="166"/>
                  </a:lnTo>
                  <a:lnTo>
                    <a:pt x="96" y="223"/>
                  </a:lnTo>
                  <a:lnTo>
                    <a:pt x="0" y="57"/>
                  </a:lnTo>
                  <a:lnTo>
                    <a:pt x="100" y="0"/>
                  </a:lnTo>
                  <a:close/>
                </a:path>
              </a:pathLst>
            </a:custGeom>
            <a:solidFill>
              <a:srgbClr val="F98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19" name="Freeform 13">
              <a:extLst>
                <a:ext uri="{FF2B5EF4-FFF2-40B4-BE49-F238E27FC236}">
                  <a16:creationId xmlns:a16="http://schemas.microsoft.com/office/drawing/2014/main" id="{697B1745-42A7-422F-B617-5EE645C17697}"/>
                </a:ext>
              </a:extLst>
            </p:cNvPr>
            <p:cNvSpPr>
              <a:spLocks/>
            </p:cNvSpPr>
            <p:nvPr/>
          </p:nvSpPr>
          <p:spPr bwMode="auto">
            <a:xfrm>
              <a:off x="1858" y="1259"/>
              <a:ext cx="196" cy="223"/>
            </a:xfrm>
            <a:custGeom>
              <a:avLst/>
              <a:gdLst>
                <a:gd name="T0" fmla="*/ 0 w 196"/>
                <a:gd name="T1" fmla="*/ 166 h 223"/>
                <a:gd name="T2" fmla="*/ 96 w 196"/>
                <a:gd name="T3" fmla="*/ 0 h 223"/>
                <a:gd name="T4" fmla="*/ 196 w 196"/>
                <a:gd name="T5" fmla="*/ 57 h 223"/>
                <a:gd name="T6" fmla="*/ 100 w 196"/>
                <a:gd name="T7" fmla="*/ 223 h 223"/>
                <a:gd name="T8" fmla="*/ 0 w 196"/>
                <a:gd name="T9" fmla="*/ 166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0" y="166"/>
                  </a:moveTo>
                  <a:lnTo>
                    <a:pt x="96" y="0"/>
                  </a:lnTo>
                  <a:lnTo>
                    <a:pt x="196" y="57"/>
                  </a:lnTo>
                  <a:lnTo>
                    <a:pt x="100" y="223"/>
                  </a:lnTo>
                  <a:lnTo>
                    <a:pt x="0" y="166"/>
                  </a:lnTo>
                  <a:close/>
                </a:path>
              </a:pathLst>
            </a:custGeom>
            <a:solidFill>
              <a:srgbClr val="F98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20" name="Freeform 14">
              <a:extLst>
                <a:ext uri="{FF2B5EF4-FFF2-40B4-BE49-F238E27FC236}">
                  <a16:creationId xmlns:a16="http://schemas.microsoft.com/office/drawing/2014/main" id="{737E996D-F2C5-4F2F-9886-87B46E8FB54D}"/>
                </a:ext>
              </a:extLst>
            </p:cNvPr>
            <p:cNvSpPr>
              <a:spLocks/>
            </p:cNvSpPr>
            <p:nvPr/>
          </p:nvSpPr>
          <p:spPr bwMode="auto">
            <a:xfrm>
              <a:off x="1865" y="1700"/>
              <a:ext cx="196" cy="223"/>
            </a:xfrm>
            <a:custGeom>
              <a:avLst/>
              <a:gdLst>
                <a:gd name="T0" fmla="*/ 96 w 196"/>
                <a:gd name="T1" fmla="*/ 223 h 223"/>
                <a:gd name="T2" fmla="*/ 0 w 196"/>
                <a:gd name="T3" fmla="*/ 57 h 223"/>
                <a:gd name="T4" fmla="*/ 100 w 196"/>
                <a:gd name="T5" fmla="*/ 0 h 223"/>
                <a:gd name="T6" fmla="*/ 196 w 196"/>
                <a:gd name="T7" fmla="*/ 166 h 223"/>
                <a:gd name="T8" fmla="*/ 96 w 196"/>
                <a:gd name="T9" fmla="*/ 223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96" y="223"/>
                  </a:moveTo>
                  <a:lnTo>
                    <a:pt x="0" y="57"/>
                  </a:lnTo>
                  <a:lnTo>
                    <a:pt x="100" y="0"/>
                  </a:lnTo>
                  <a:lnTo>
                    <a:pt x="196" y="166"/>
                  </a:lnTo>
                  <a:lnTo>
                    <a:pt x="96" y="223"/>
                  </a:lnTo>
                  <a:close/>
                </a:path>
              </a:pathLst>
            </a:custGeom>
            <a:solidFill>
              <a:srgbClr val="F98D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21" name="Oval 15">
              <a:extLst>
                <a:ext uri="{FF2B5EF4-FFF2-40B4-BE49-F238E27FC236}">
                  <a16:creationId xmlns:a16="http://schemas.microsoft.com/office/drawing/2014/main" id="{C8979EDE-3D65-4F7C-93CB-C920CCDC203D}"/>
                </a:ext>
              </a:extLst>
            </p:cNvPr>
            <p:cNvSpPr>
              <a:spLocks noChangeArrowheads="1"/>
            </p:cNvSpPr>
            <p:nvPr/>
          </p:nvSpPr>
          <p:spPr bwMode="auto">
            <a:xfrm>
              <a:off x="1928" y="1112"/>
              <a:ext cx="922" cy="921"/>
            </a:xfrm>
            <a:prstGeom prst="ellipse">
              <a:avLst/>
            </a:prstGeom>
            <a:solidFill>
              <a:srgbClr val="FFFFFF"/>
            </a:solidFill>
            <a:ln w="0">
              <a:solidFill>
                <a:srgbClr val="000000"/>
              </a:solidFill>
              <a:round/>
              <a:headEnd/>
              <a:tailEnd/>
            </a:ln>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22" name="Freeform 16">
              <a:extLst>
                <a:ext uri="{FF2B5EF4-FFF2-40B4-BE49-F238E27FC236}">
                  <a16:creationId xmlns:a16="http://schemas.microsoft.com/office/drawing/2014/main" id="{CFB42F02-3BEB-456F-81ED-E325238B5D23}"/>
                </a:ext>
              </a:extLst>
            </p:cNvPr>
            <p:cNvSpPr>
              <a:spLocks noEditPoints="1"/>
            </p:cNvSpPr>
            <p:nvPr/>
          </p:nvSpPr>
          <p:spPr bwMode="auto">
            <a:xfrm>
              <a:off x="1918" y="1103"/>
              <a:ext cx="942" cy="939"/>
            </a:xfrm>
            <a:custGeom>
              <a:avLst/>
              <a:gdLst>
                <a:gd name="T0" fmla="*/ 0 w 9800"/>
                <a:gd name="T1" fmla="*/ 0 h 9799"/>
                <a:gd name="T2" fmla="*/ 0 w 9800"/>
                <a:gd name="T3" fmla="*/ 0 h 9799"/>
                <a:gd name="T4" fmla="*/ 0 w 9800"/>
                <a:gd name="T5" fmla="*/ 0 h 9799"/>
                <a:gd name="T6" fmla="*/ 0 w 9800"/>
                <a:gd name="T7" fmla="*/ 0 h 9799"/>
                <a:gd name="T8" fmla="*/ 0 w 9800"/>
                <a:gd name="T9" fmla="*/ 0 h 9799"/>
                <a:gd name="T10" fmla="*/ 0 w 9800"/>
                <a:gd name="T11" fmla="*/ 0 h 9799"/>
                <a:gd name="T12" fmla="*/ 0 w 9800"/>
                <a:gd name="T13" fmla="*/ 0 h 9799"/>
                <a:gd name="T14" fmla="*/ 0 w 9800"/>
                <a:gd name="T15" fmla="*/ 0 h 9799"/>
                <a:gd name="T16" fmla="*/ 0 w 9800"/>
                <a:gd name="T17" fmla="*/ 0 h 9799"/>
                <a:gd name="T18" fmla="*/ 0 w 9800"/>
                <a:gd name="T19" fmla="*/ 0 h 9799"/>
                <a:gd name="T20" fmla="*/ 0 w 9800"/>
                <a:gd name="T21" fmla="*/ 0 h 9799"/>
                <a:gd name="T22" fmla="*/ 0 w 9800"/>
                <a:gd name="T23" fmla="*/ 0 h 9799"/>
                <a:gd name="T24" fmla="*/ 0 w 9800"/>
                <a:gd name="T25" fmla="*/ 0 h 9799"/>
                <a:gd name="T26" fmla="*/ 0 w 9800"/>
                <a:gd name="T27" fmla="*/ 0 h 9799"/>
                <a:gd name="T28" fmla="*/ 0 w 9800"/>
                <a:gd name="T29" fmla="*/ 0 h 9799"/>
                <a:gd name="T30" fmla="*/ 0 w 9800"/>
                <a:gd name="T31" fmla="*/ 0 h 9799"/>
                <a:gd name="T32" fmla="*/ 0 w 9800"/>
                <a:gd name="T33" fmla="*/ 0 h 9799"/>
                <a:gd name="T34" fmla="*/ 0 w 9800"/>
                <a:gd name="T35" fmla="*/ 0 h 9799"/>
                <a:gd name="T36" fmla="*/ 0 w 9800"/>
                <a:gd name="T37" fmla="*/ 0 h 9799"/>
                <a:gd name="T38" fmla="*/ 0 w 9800"/>
                <a:gd name="T39" fmla="*/ 0 h 9799"/>
                <a:gd name="T40" fmla="*/ 0 w 9800"/>
                <a:gd name="T41" fmla="*/ 0 h 9799"/>
                <a:gd name="T42" fmla="*/ 0 w 9800"/>
                <a:gd name="T43" fmla="*/ 0 h 9799"/>
                <a:gd name="T44" fmla="*/ 0 w 9800"/>
                <a:gd name="T45" fmla="*/ 0 h 9799"/>
                <a:gd name="T46" fmla="*/ 0 w 9800"/>
                <a:gd name="T47" fmla="*/ 0 h 9799"/>
                <a:gd name="T48" fmla="*/ 0 w 9800"/>
                <a:gd name="T49" fmla="*/ 0 h 9799"/>
                <a:gd name="T50" fmla="*/ 0 w 9800"/>
                <a:gd name="T51" fmla="*/ 0 h 9799"/>
                <a:gd name="T52" fmla="*/ 0 w 9800"/>
                <a:gd name="T53" fmla="*/ 0 h 9799"/>
                <a:gd name="T54" fmla="*/ 0 w 9800"/>
                <a:gd name="T55" fmla="*/ 0 h 9799"/>
                <a:gd name="T56" fmla="*/ 0 w 9800"/>
                <a:gd name="T57" fmla="*/ 0 h 9799"/>
                <a:gd name="T58" fmla="*/ 0 w 9800"/>
                <a:gd name="T59" fmla="*/ 0 h 9799"/>
                <a:gd name="T60" fmla="*/ 0 w 9800"/>
                <a:gd name="T61" fmla="*/ 0 h 9799"/>
                <a:gd name="T62" fmla="*/ 0 w 9800"/>
                <a:gd name="T63" fmla="*/ 0 h 9799"/>
                <a:gd name="T64" fmla="*/ 0 w 9800"/>
                <a:gd name="T65" fmla="*/ 0 h 9799"/>
                <a:gd name="T66" fmla="*/ 0 w 9800"/>
                <a:gd name="T67" fmla="*/ 0 h 9799"/>
                <a:gd name="T68" fmla="*/ 0 w 9800"/>
                <a:gd name="T69" fmla="*/ 0 h 9799"/>
                <a:gd name="T70" fmla="*/ 0 w 9800"/>
                <a:gd name="T71" fmla="*/ 0 h 9799"/>
                <a:gd name="T72" fmla="*/ 0 w 9800"/>
                <a:gd name="T73" fmla="*/ 0 h 9799"/>
                <a:gd name="T74" fmla="*/ 0 w 9800"/>
                <a:gd name="T75" fmla="*/ 0 h 9799"/>
                <a:gd name="T76" fmla="*/ 0 w 9800"/>
                <a:gd name="T77" fmla="*/ 0 h 9799"/>
                <a:gd name="T78" fmla="*/ 0 w 9800"/>
                <a:gd name="T79" fmla="*/ 0 h 9799"/>
                <a:gd name="T80" fmla="*/ 0 w 9800"/>
                <a:gd name="T81" fmla="*/ 0 h 9799"/>
                <a:gd name="T82" fmla="*/ 0 w 9800"/>
                <a:gd name="T83" fmla="*/ 0 h 9799"/>
                <a:gd name="T84" fmla="*/ 0 w 9800"/>
                <a:gd name="T85" fmla="*/ 0 h 9799"/>
                <a:gd name="T86" fmla="*/ 0 w 9800"/>
                <a:gd name="T87" fmla="*/ 0 h 9799"/>
                <a:gd name="T88" fmla="*/ 0 w 9800"/>
                <a:gd name="T89" fmla="*/ 0 h 9799"/>
                <a:gd name="T90" fmla="*/ 0 w 9800"/>
                <a:gd name="T91" fmla="*/ 0 h 9799"/>
                <a:gd name="T92" fmla="*/ 0 w 9800"/>
                <a:gd name="T93" fmla="*/ 0 h 9799"/>
                <a:gd name="T94" fmla="*/ 0 w 9800"/>
                <a:gd name="T95" fmla="*/ 0 h 9799"/>
                <a:gd name="T96" fmla="*/ 0 w 9800"/>
                <a:gd name="T97" fmla="*/ 0 h 9799"/>
                <a:gd name="T98" fmla="*/ 0 w 9800"/>
                <a:gd name="T99" fmla="*/ 0 h 9799"/>
                <a:gd name="T100" fmla="*/ 0 w 9800"/>
                <a:gd name="T101" fmla="*/ 0 h 9799"/>
                <a:gd name="T102" fmla="*/ 0 w 9800"/>
                <a:gd name="T103" fmla="*/ 0 h 9799"/>
                <a:gd name="T104" fmla="*/ 0 w 9800"/>
                <a:gd name="T105" fmla="*/ 0 h 9799"/>
                <a:gd name="T106" fmla="*/ 0 w 9800"/>
                <a:gd name="T107" fmla="*/ 0 h 9799"/>
                <a:gd name="T108" fmla="*/ 0 w 9800"/>
                <a:gd name="T109" fmla="*/ 0 h 9799"/>
                <a:gd name="T110" fmla="*/ 0 w 9800"/>
                <a:gd name="T111" fmla="*/ 0 h 9799"/>
                <a:gd name="T112" fmla="*/ 0 w 9800"/>
                <a:gd name="T113" fmla="*/ 0 h 9799"/>
                <a:gd name="T114" fmla="*/ 0 w 9800"/>
                <a:gd name="T115" fmla="*/ 0 h 9799"/>
                <a:gd name="T116" fmla="*/ 0 w 9800"/>
                <a:gd name="T117" fmla="*/ 0 h 97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00" h="9799">
                  <a:moveTo>
                    <a:pt x="196" y="4869"/>
                  </a:moveTo>
                  <a:lnTo>
                    <a:pt x="1" y="4899"/>
                  </a:lnTo>
                  <a:lnTo>
                    <a:pt x="3" y="4775"/>
                  </a:lnTo>
                  <a:lnTo>
                    <a:pt x="8" y="4650"/>
                  </a:lnTo>
                  <a:lnTo>
                    <a:pt x="16" y="4524"/>
                  </a:lnTo>
                  <a:lnTo>
                    <a:pt x="27" y="4401"/>
                  </a:lnTo>
                  <a:lnTo>
                    <a:pt x="58" y="4157"/>
                  </a:lnTo>
                  <a:lnTo>
                    <a:pt x="101" y="3916"/>
                  </a:lnTo>
                  <a:lnTo>
                    <a:pt x="155" y="3679"/>
                  </a:lnTo>
                  <a:lnTo>
                    <a:pt x="221" y="3446"/>
                  </a:lnTo>
                  <a:lnTo>
                    <a:pt x="298" y="3218"/>
                  </a:lnTo>
                  <a:lnTo>
                    <a:pt x="385" y="2996"/>
                  </a:lnTo>
                  <a:lnTo>
                    <a:pt x="484" y="2778"/>
                  </a:lnTo>
                  <a:lnTo>
                    <a:pt x="592" y="2567"/>
                  </a:lnTo>
                  <a:lnTo>
                    <a:pt x="710" y="2362"/>
                  </a:lnTo>
                  <a:lnTo>
                    <a:pt x="837" y="2163"/>
                  </a:lnTo>
                  <a:lnTo>
                    <a:pt x="973" y="1971"/>
                  </a:lnTo>
                  <a:lnTo>
                    <a:pt x="1119" y="1786"/>
                  </a:lnTo>
                  <a:lnTo>
                    <a:pt x="1273" y="1608"/>
                  </a:lnTo>
                  <a:lnTo>
                    <a:pt x="1435" y="1437"/>
                  </a:lnTo>
                  <a:lnTo>
                    <a:pt x="1605" y="1275"/>
                  </a:lnTo>
                  <a:lnTo>
                    <a:pt x="1782" y="1121"/>
                  </a:lnTo>
                  <a:lnTo>
                    <a:pt x="1968" y="975"/>
                  </a:lnTo>
                  <a:lnTo>
                    <a:pt x="2160" y="839"/>
                  </a:lnTo>
                  <a:lnTo>
                    <a:pt x="2358" y="711"/>
                  </a:lnTo>
                  <a:lnTo>
                    <a:pt x="2563" y="593"/>
                  </a:lnTo>
                  <a:lnTo>
                    <a:pt x="2774" y="485"/>
                  </a:lnTo>
                  <a:lnTo>
                    <a:pt x="2991" y="386"/>
                  </a:lnTo>
                  <a:lnTo>
                    <a:pt x="3213" y="298"/>
                  </a:lnTo>
                  <a:lnTo>
                    <a:pt x="3441" y="221"/>
                  </a:lnTo>
                  <a:lnTo>
                    <a:pt x="3674" y="155"/>
                  </a:lnTo>
                  <a:lnTo>
                    <a:pt x="3910" y="100"/>
                  </a:lnTo>
                  <a:lnTo>
                    <a:pt x="4151" y="57"/>
                  </a:lnTo>
                  <a:lnTo>
                    <a:pt x="4396" y="26"/>
                  </a:lnTo>
                  <a:lnTo>
                    <a:pt x="4521" y="14"/>
                  </a:lnTo>
                  <a:lnTo>
                    <a:pt x="4646" y="7"/>
                  </a:lnTo>
                  <a:lnTo>
                    <a:pt x="4771" y="2"/>
                  </a:lnTo>
                  <a:lnTo>
                    <a:pt x="4898" y="0"/>
                  </a:lnTo>
                  <a:lnTo>
                    <a:pt x="5027" y="2"/>
                  </a:lnTo>
                  <a:lnTo>
                    <a:pt x="5152" y="7"/>
                  </a:lnTo>
                  <a:lnTo>
                    <a:pt x="5277" y="15"/>
                  </a:lnTo>
                  <a:lnTo>
                    <a:pt x="5401" y="26"/>
                  </a:lnTo>
                  <a:lnTo>
                    <a:pt x="5645" y="57"/>
                  </a:lnTo>
                  <a:lnTo>
                    <a:pt x="5886" y="100"/>
                  </a:lnTo>
                  <a:lnTo>
                    <a:pt x="6123" y="154"/>
                  </a:lnTo>
                  <a:lnTo>
                    <a:pt x="6356" y="220"/>
                  </a:lnTo>
                  <a:lnTo>
                    <a:pt x="6584" y="297"/>
                  </a:lnTo>
                  <a:lnTo>
                    <a:pt x="6806" y="384"/>
                  </a:lnTo>
                  <a:lnTo>
                    <a:pt x="7024" y="483"/>
                  </a:lnTo>
                  <a:lnTo>
                    <a:pt x="7235" y="591"/>
                  </a:lnTo>
                  <a:lnTo>
                    <a:pt x="7440" y="709"/>
                  </a:lnTo>
                  <a:lnTo>
                    <a:pt x="7639" y="836"/>
                  </a:lnTo>
                  <a:lnTo>
                    <a:pt x="7831" y="972"/>
                  </a:lnTo>
                  <a:lnTo>
                    <a:pt x="8016" y="1118"/>
                  </a:lnTo>
                  <a:lnTo>
                    <a:pt x="8194" y="1272"/>
                  </a:lnTo>
                  <a:lnTo>
                    <a:pt x="8365" y="1434"/>
                  </a:lnTo>
                  <a:lnTo>
                    <a:pt x="8527" y="1604"/>
                  </a:lnTo>
                  <a:lnTo>
                    <a:pt x="8681" y="1782"/>
                  </a:lnTo>
                  <a:lnTo>
                    <a:pt x="8826" y="1967"/>
                  </a:lnTo>
                  <a:lnTo>
                    <a:pt x="8963" y="2158"/>
                  </a:lnTo>
                  <a:lnTo>
                    <a:pt x="9091" y="2357"/>
                  </a:lnTo>
                  <a:lnTo>
                    <a:pt x="9209" y="2562"/>
                  </a:lnTo>
                  <a:lnTo>
                    <a:pt x="9317" y="2773"/>
                  </a:lnTo>
                  <a:lnTo>
                    <a:pt x="9415" y="2990"/>
                  </a:lnTo>
                  <a:lnTo>
                    <a:pt x="9503" y="3212"/>
                  </a:lnTo>
                  <a:lnTo>
                    <a:pt x="9580" y="3440"/>
                  </a:lnTo>
                  <a:lnTo>
                    <a:pt x="9646" y="3673"/>
                  </a:lnTo>
                  <a:lnTo>
                    <a:pt x="9701" y="3909"/>
                  </a:lnTo>
                  <a:lnTo>
                    <a:pt x="9744" y="4150"/>
                  </a:lnTo>
                  <a:lnTo>
                    <a:pt x="9775" y="4395"/>
                  </a:lnTo>
                  <a:lnTo>
                    <a:pt x="9786" y="4521"/>
                  </a:lnTo>
                  <a:lnTo>
                    <a:pt x="9794" y="4645"/>
                  </a:lnTo>
                  <a:lnTo>
                    <a:pt x="9799" y="4771"/>
                  </a:lnTo>
                  <a:lnTo>
                    <a:pt x="9800" y="4897"/>
                  </a:lnTo>
                  <a:lnTo>
                    <a:pt x="9800" y="5025"/>
                  </a:lnTo>
                  <a:lnTo>
                    <a:pt x="9795" y="5151"/>
                  </a:lnTo>
                  <a:lnTo>
                    <a:pt x="9787" y="5276"/>
                  </a:lnTo>
                  <a:lnTo>
                    <a:pt x="9776" y="5400"/>
                  </a:lnTo>
                  <a:lnTo>
                    <a:pt x="9745" y="5644"/>
                  </a:lnTo>
                  <a:lnTo>
                    <a:pt x="9702" y="5885"/>
                  </a:lnTo>
                  <a:lnTo>
                    <a:pt x="9648" y="6122"/>
                  </a:lnTo>
                  <a:lnTo>
                    <a:pt x="9582" y="6355"/>
                  </a:lnTo>
                  <a:lnTo>
                    <a:pt x="9505" y="6583"/>
                  </a:lnTo>
                  <a:lnTo>
                    <a:pt x="9418" y="6805"/>
                  </a:lnTo>
                  <a:lnTo>
                    <a:pt x="9319" y="7023"/>
                  </a:lnTo>
                  <a:lnTo>
                    <a:pt x="9211" y="7234"/>
                  </a:lnTo>
                  <a:lnTo>
                    <a:pt x="9093" y="7439"/>
                  </a:lnTo>
                  <a:lnTo>
                    <a:pt x="8966" y="7638"/>
                  </a:lnTo>
                  <a:lnTo>
                    <a:pt x="8830" y="7830"/>
                  </a:lnTo>
                  <a:lnTo>
                    <a:pt x="8684" y="8015"/>
                  </a:lnTo>
                  <a:lnTo>
                    <a:pt x="8530" y="8193"/>
                  </a:lnTo>
                  <a:lnTo>
                    <a:pt x="8368" y="8364"/>
                  </a:lnTo>
                  <a:lnTo>
                    <a:pt x="8197" y="8526"/>
                  </a:lnTo>
                  <a:lnTo>
                    <a:pt x="8020" y="8680"/>
                  </a:lnTo>
                  <a:lnTo>
                    <a:pt x="7835" y="8825"/>
                  </a:lnTo>
                  <a:lnTo>
                    <a:pt x="7643" y="8962"/>
                  </a:lnTo>
                  <a:lnTo>
                    <a:pt x="7444" y="9090"/>
                  </a:lnTo>
                  <a:lnTo>
                    <a:pt x="7239" y="9208"/>
                  </a:lnTo>
                  <a:lnTo>
                    <a:pt x="7028" y="9316"/>
                  </a:lnTo>
                  <a:lnTo>
                    <a:pt x="6810" y="9414"/>
                  </a:lnTo>
                  <a:lnTo>
                    <a:pt x="6588" y="9502"/>
                  </a:lnTo>
                  <a:lnTo>
                    <a:pt x="6360" y="9579"/>
                  </a:lnTo>
                  <a:lnTo>
                    <a:pt x="6127" y="9645"/>
                  </a:lnTo>
                  <a:lnTo>
                    <a:pt x="5890" y="9700"/>
                  </a:lnTo>
                  <a:lnTo>
                    <a:pt x="5648" y="9743"/>
                  </a:lnTo>
                  <a:lnTo>
                    <a:pt x="5404" y="9774"/>
                  </a:lnTo>
                  <a:lnTo>
                    <a:pt x="5278" y="9785"/>
                  </a:lnTo>
                  <a:lnTo>
                    <a:pt x="5153" y="9793"/>
                  </a:lnTo>
                  <a:lnTo>
                    <a:pt x="5028" y="9798"/>
                  </a:lnTo>
                  <a:lnTo>
                    <a:pt x="4901" y="9799"/>
                  </a:lnTo>
                  <a:lnTo>
                    <a:pt x="4777" y="9799"/>
                  </a:lnTo>
                  <a:lnTo>
                    <a:pt x="4651" y="9794"/>
                  </a:lnTo>
                  <a:lnTo>
                    <a:pt x="4525" y="9786"/>
                  </a:lnTo>
                  <a:lnTo>
                    <a:pt x="4402" y="9775"/>
                  </a:lnTo>
                  <a:lnTo>
                    <a:pt x="4158" y="9744"/>
                  </a:lnTo>
                  <a:lnTo>
                    <a:pt x="3917" y="9701"/>
                  </a:lnTo>
                  <a:lnTo>
                    <a:pt x="3680" y="9647"/>
                  </a:lnTo>
                  <a:lnTo>
                    <a:pt x="3447" y="9581"/>
                  </a:lnTo>
                  <a:lnTo>
                    <a:pt x="3219" y="9504"/>
                  </a:lnTo>
                  <a:lnTo>
                    <a:pt x="2997" y="9417"/>
                  </a:lnTo>
                  <a:lnTo>
                    <a:pt x="2779" y="9318"/>
                  </a:lnTo>
                  <a:lnTo>
                    <a:pt x="2568" y="9210"/>
                  </a:lnTo>
                  <a:lnTo>
                    <a:pt x="2363" y="9092"/>
                  </a:lnTo>
                  <a:lnTo>
                    <a:pt x="2164" y="8965"/>
                  </a:lnTo>
                  <a:lnTo>
                    <a:pt x="1972" y="8829"/>
                  </a:lnTo>
                  <a:lnTo>
                    <a:pt x="1787" y="8683"/>
                  </a:lnTo>
                  <a:lnTo>
                    <a:pt x="1609" y="8529"/>
                  </a:lnTo>
                  <a:lnTo>
                    <a:pt x="1438" y="8367"/>
                  </a:lnTo>
                  <a:lnTo>
                    <a:pt x="1276" y="8196"/>
                  </a:lnTo>
                  <a:lnTo>
                    <a:pt x="1122" y="8019"/>
                  </a:lnTo>
                  <a:lnTo>
                    <a:pt x="976" y="7834"/>
                  </a:lnTo>
                  <a:lnTo>
                    <a:pt x="840" y="7642"/>
                  </a:lnTo>
                  <a:lnTo>
                    <a:pt x="712" y="7443"/>
                  </a:lnTo>
                  <a:lnTo>
                    <a:pt x="594" y="7238"/>
                  </a:lnTo>
                  <a:lnTo>
                    <a:pt x="486" y="7027"/>
                  </a:lnTo>
                  <a:lnTo>
                    <a:pt x="387" y="6809"/>
                  </a:lnTo>
                  <a:lnTo>
                    <a:pt x="299" y="6587"/>
                  </a:lnTo>
                  <a:lnTo>
                    <a:pt x="222" y="6359"/>
                  </a:lnTo>
                  <a:lnTo>
                    <a:pt x="156" y="6126"/>
                  </a:lnTo>
                  <a:lnTo>
                    <a:pt x="101" y="5890"/>
                  </a:lnTo>
                  <a:lnTo>
                    <a:pt x="58" y="5647"/>
                  </a:lnTo>
                  <a:lnTo>
                    <a:pt x="27" y="5403"/>
                  </a:lnTo>
                  <a:lnTo>
                    <a:pt x="15" y="5277"/>
                  </a:lnTo>
                  <a:lnTo>
                    <a:pt x="8" y="5152"/>
                  </a:lnTo>
                  <a:lnTo>
                    <a:pt x="3" y="5027"/>
                  </a:lnTo>
                  <a:lnTo>
                    <a:pt x="1" y="4900"/>
                  </a:lnTo>
                  <a:cubicBezTo>
                    <a:pt x="0" y="4851"/>
                    <a:pt x="36" y="4809"/>
                    <a:pt x="84" y="4800"/>
                  </a:cubicBezTo>
                  <a:cubicBezTo>
                    <a:pt x="133" y="4792"/>
                    <a:pt x="180" y="4821"/>
                    <a:pt x="196" y="4867"/>
                  </a:cubicBezTo>
                  <a:lnTo>
                    <a:pt x="196" y="4869"/>
                  </a:lnTo>
                  <a:close/>
                  <a:moveTo>
                    <a:pt x="6" y="4931"/>
                  </a:moveTo>
                  <a:lnTo>
                    <a:pt x="201" y="4898"/>
                  </a:lnTo>
                  <a:lnTo>
                    <a:pt x="202" y="5019"/>
                  </a:lnTo>
                  <a:lnTo>
                    <a:pt x="207" y="5140"/>
                  </a:lnTo>
                  <a:lnTo>
                    <a:pt x="215" y="5259"/>
                  </a:lnTo>
                  <a:lnTo>
                    <a:pt x="225" y="5377"/>
                  </a:lnTo>
                  <a:lnTo>
                    <a:pt x="255" y="5613"/>
                  </a:lnTo>
                  <a:lnTo>
                    <a:pt x="296" y="5844"/>
                  </a:lnTo>
                  <a:lnTo>
                    <a:pt x="349" y="6072"/>
                  </a:lnTo>
                  <a:lnTo>
                    <a:pt x="412" y="6295"/>
                  </a:lnTo>
                  <a:lnTo>
                    <a:pt x="485" y="6513"/>
                  </a:lnTo>
                  <a:lnTo>
                    <a:pt x="570" y="6727"/>
                  </a:lnTo>
                  <a:lnTo>
                    <a:pt x="663" y="6935"/>
                  </a:lnTo>
                  <a:lnTo>
                    <a:pt x="768" y="7138"/>
                  </a:lnTo>
                  <a:lnTo>
                    <a:pt x="881" y="7335"/>
                  </a:lnTo>
                  <a:lnTo>
                    <a:pt x="1003" y="7526"/>
                  </a:lnTo>
                  <a:lnTo>
                    <a:pt x="1134" y="7710"/>
                  </a:lnTo>
                  <a:lnTo>
                    <a:pt x="1273" y="7888"/>
                  </a:lnTo>
                  <a:lnTo>
                    <a:pt x="1421" y="8059"/>
                  </a:lnTo>
                  <a:lnTo>
                    <a:pt x="1577" y="8222"/>
                  </a:lnTo>
                  <a:lnTo>
                    <a:pt x="1739" y="8378"/>
                  </a:lnTo>
                  <a:lnTo>
                    <a:pt x="1910" y="8526"/>
                  </a:lnTo>
                  <a:lnTo>
                    <a:pt x="2087" y="8665"/>
                  </a:lnTo>
                  <a:lnTo>
                    <a:pt x="2272" y="8796"/>
                  </a:lnTo>
                  <a:lnTo>
                    <a:pt x="2462" y="8919"/>
                  </a:lnTo>
                  <a:lnTo>
                    <a:pt x="2659" y="9032"/>
                  </a:lnTo>
                  <a:lnTo>
                    <a:pt x="2862" y="9136"/>
                  </a:lnTo>
                  <a:lnTo>
                    <a:pt x="3070" y="9230"/>
                  </a:lnTo>
                  <a:lnTo>
                    <a:pt x="3284" y="9314"/>
                  </a:lnTo>
                  <a:lnTo>
                    <a:pt x="3502" y="9388"/>
                  </a:lnTo>
                  <a:lnTo>
                    <a:pt x="3724" y="9452"/>
                  </a:lnTo>
                  <a:lnTo>
                    <a:pt x="3952" y="9505"/>
                  </a:lnTo>
                  <a:lnTo>
                    <a:pt x="4183" y="9546"/>
                  </a:lnTo>
                  <a:lnTo>
                    <a:pt x="4420" y="9576"/>
                  </a:lnTo>
                  <a:lnTo>
                    <a:pt x="4538" y="9587"/>
                  </a:lnTo>
                  <a:lnTo>
                    <a:pt x="4658" y="9595"/>
                  </a:lnTo>
                  <a:lnTo>
                    <a:pt x="4778" y="9599"/>
                  </a:lnTo>
                  <a:lnTo>
                    <a:pt x="4899" y="9599"/>
                  </a:lnTo>
                  <a:lnTo>
                    <a:pt x="5020" y="9598"/>
                  </a:lnTo>
                  <a:lnTo>
                    <a:pt x="5140" y="9594"/>
                  </a:lnTo>
                  <a:lnTo>
                    <a:pt x="5261" y="9586"/>
                  </a:lnTo>
                  <a:lnTo>
                    <a:pt x="5378" y="9576"/>
                  </a:lnTo>
                  <a:lnTo>
                    <a:pt x="5614" y="9546"/>
                  </a:lnTo>
                  <a:lnTo>
                    <a:pt x="5845" y="9505"/>
                  </a:lnTo>
                  <a:lnTo>
                    <a:pt x="6073" y="9453"/>
                  </a:lnTo>
                  <a:lnTo>
                    <a:pt x="6296" y="9389"/>
                  </a:lnTo>
                  <a:lnTo>
                    <a:pt x="6514" y="9316"/>
                  </a:lnTo>
                  <a:lnTo>
                    <a:pt x="6728" y="9232"/>
                  </a:lnTo>
                  <a:lnTo>
                    <a:pt x="6936" y="9138"/>
                  </a:lnTo>
                  <a:lnTo>
                    <a:pt x="7139" y="9034"/>
                  </a:lnTo>
                  <a:lnTo>
                    <a:pt x="7336" y="8921"/>
                  </a:lnTo>
                  <a:lnTo>
                    <a:pt x="7527" y="8799"/>
                  </a:lnTo>
                  <a:lnTo>
                    <a:pt x="7711" y="8668"/>
                  </a:lnTo>
                  <a:lnTo>
                    <a:pt x="7889" y="8528"/>
                  </a:lnTo>
                  <a:lnTo>
                    <a:pt x="8060" y="8381"/>
                  </a:lnTo>
                  <a:lnTo>
                    <a:pt x="8223" y="8225"/>
                  </a:lnTo>
                  <a:lnTo>
                    <a:pt x="8379" y="8063"/>
                  </a:lnTo>
                  <a:lnTo>
                    <a:pt x="8527" y="7892"/>
                  </a:lnTo>
                  <a:lnTo>
                    <a:pt x="8666" y="7715"/>
                  </a:lnTo>
                  <a:lnTo>
                    <a:pt x="8797" y="7530"/>
                  </a:lnTo>
                  <a:lnTo>
                    <a:pt x="8920" y="7340"/>
                  </a:lnTo>
                  <a:lnTo>
                    <a:pt x="9033" y="7143"/>
                  </a:lnTo>
                  <a:lnTo>
                    <a:pt x="9137" y="6940"/>
                  </a:lnTo>
                  <a:lnTo>
                    <a:pt x="9231" y="6732"/>
                  </a:lnTo>
                  <a:lnTo>
                    <a:pt x="9315" y="6519"/>
                  </a:lnTo>
                  <a:lnTo>
                    <a:pt x="9389" y="6301"/>
                  </a:lnTo>
                  <a:lnTo>
                    <a:pt x="9453" y="6077"/>
                  </a:lnTo>
                  <a:lnTo>
                    <a:pt x="9506" y="5850"/>
                  </a:lnTo>
                  <a:lnTo>
                    <a:pt x="9547" y="5619"/>
                  </a:lnTo>
                  <a:lnTo>
                    <a:pt x="9577" y="5382"/>
                  </a:lnTo>
                  <a:lnTo>
                    <a:pt x="9588" y="5263"/>
                  </a:lnTo>
                  <a:lnTo>
                    <a:pt x="9596" y="5144"/>
                  </a:lnTo>
                  <a:lnTo>
                    <a:pt x="9600" y="5024"/>
                  </a:lnTo>
                  <a:lnTo>
                    <a:pt x="9600" y="4900"/>
                  </a:lnTo>
                  <a:lnTo>
                    <a:pt x="9599" y="4778"/>
                  </a:lnTo>
                  <a:lnTo>
                    <a:pt x="9595" y="4658"/>
                  </a:lnTo>
                  <a:lnTo>
                    <a:pt x="9587" y="4538"/>
                  </a:lnTo>
                  <a:lnTo>
                    <a:pt x="9577" y="4421"/>
                  </a:lnTo>
                  <a:lnTo>
                    <a:pt x="9547" y="4185"/>
                  </a:lnTo>
                  <a:lnTo>
                    <a:pt x="9506" y="3954"/>
                  </a:lnTo>
                  <a:lnTo>
                    <a:pt x="9454" y="3727"/>
                  </a:lnTo>
                  <a:lnTo>
                    <a:pt x="9390" y="3504"/>
                  </a:lnTo>
                  <a:lnTo>
                    <a:pt x="9317" y="3286"/>
                  </a:lnTo>
                  <a:lnTo>
                    <a:pt x="9233" y="3073"/>
                  </a:lnTo>
                  <a:lnTo>
                    <a:pt x="9139" y="2865"/>
                  </a:lnTo>
                  <a:lnTo>
                    <a:pt x="9035" y="2662"/>
                  </a:lnTo>
                  <a:lnTo>
                    <a:pt x="8922" y="2465"/>
                  </a:lnTo>
                  <a:lnTo>
                    <a:pt x="8800" y="2275"/>
                  </a:lnTo>
                  <a:lnTo>
                    <a:pt x="8669" y="2090"/>
                  </a:lnTo>
                  <a:lnTo>
                    <a:pt x="8529" y="1912"/>
                  </a:lnTo>
                  <a:lnTo>
                    <a:pt x="8382" y="1742"/>
                  </a:lnTo>
                  <a:lnTo>
                    <a:pt x="8226" y="1579"/>
                  </a:lnTo>
                  <a:lnTo>
                    <a:pt x="8064" y="1423"/>
                  </a:lnTo>
                  <a:lnTo>
                    <a:pt x="7893" y="1275"/>
                  </a:lnTo>
                  <a:lnTo>
                    <a:pt x="7716" y="1136"/>
                  </a:lnTo>
                  <a:lnTo>
                    <a:pt x="7531" y="1005"/>
                  </a:lnTo>
                  <a:lnTo>
                    <a:pt x="7341" y="882"/>
                  </a:lnTo>
                  <a:lnTo>
                    <a:pt x="7144" y="769"/>
                  </a:lnTo>
                  <a:lnTo>
                    <a:pt x="6941" y="665"/>
                  </a:lnTo>
                  <a:lnTo>
                    <a:pt x="6733" y="571"/>
                  </a:lnTo>
                  <a:lnTo>
                    <a:pt x="6520" y="487"/>
                  </a:lnTo>
                  <a:lnTo>
                    <a:pt x="6302" y="413"/>
                  </a:lnTo>
                  <a:lnTo>
                    <a:pt x="6078" y="349"/>
                  </a:lnTo>
                  <a:lnTo>
                    <a:pt x="5851" y="296"/>
                  </a:lnTo>
                  <a:lnTo>
                    <a:pt x="5620" y="255"/>
                  </a:lnTo>
                  <a:lnTo>
                    <a:pt x="5383" y="225"/>
                  </a:lnTo>
                  <a:lnTo>
                    <a:pt x="5264" y="214"/>
                  </a:lnTo>
                  <a:lnTo>
                    <a:pt x="5145" y="206"/>
                  </a:lnTo>
                  <a:lnTo>
                    <a:pt x="5024" y="202"/>
                  </a:lnTo>
                  <a:lnTo>
                    <a:pt x="4901" y="200"/>
                  </a:lnTo>
                  <a:lnTo>
                    <a:pt x="4780" y="201"/>
                  </a:lnTo>
                  <a:lnTo>
                    <a:pt x="4659" y="206"/>
                  </a:lnTo>
                  <a:lnTo>
                    <a:pt x="4539" y="214"/>
                  </a:lnTo>
                  <a:lnTo>
                    <a:pt x="4422" y="224"/>
                  </a:lnTo>
                  <a:lnTo>
                    <a:pt x="4186" y="254"/>
                  </a:lnTo>
                  <a:lnTo>
                    <a:pt x="3956" y="295"/>
                  </a:lnTo>
                  <a:lnTo>
                    <a:pt x="3728" y="348"/>
                  </a:lnTo>
                  <a:lnTo>
                    <a:pt x="3505" y="411"/>
                  </a:lnTo>
                  <a:lnTo>
                    <a:pt x="3287" y="484"/>
                  </a:lnTo>
                  <a:lnTo>
                    <a:pt x="3074" y="569"/>
                  </a:lnTo>
                  <a:lnTo>
                    <a:pt x="2866" y="662"/>
                  </a:lnTo>
                  <a:lnTo>
                    <a:pt x="2663" y="767"/>
                  </a:lnTo>
                  <a:lnTo>
                    <a:pt x="2466" y="880"/>
                  </a:lnTo>
                  <a:lnTo>
                    <a:pt x="2275" y="1002"/>
                  </a:lnTo>
                  <a:lnTo>
                    <a:pt x="2091" y="1133"/>
                  </a:lnTo>
                  <a:lnTo>
                    <a:pt x="1914" y="1272"/>
                  </a:lnTo>
                  <a:lnTo>
                    <a:pt x="1743" y="1420"/>
                  </a:lnTo>
                  <a:lnTo>
                    <a:pt x="1580" y="1576"/>
                  </a:lnTo>
                  <a:lnTo>
                    <a:pt x="1424" y="1738"/>
                  </a:lnTo>
                  <a:lnTo>
                    <a:pt x="1276" y="1909"/>
                  </a:lnTo>
                  <a:lnTo>
                    <a:pt x="1137" y="2086"/>
                  </a:lnTo>
                  <a:lnTo>
                    <a:pt x="1006" y="2271"/>
                  </a:lnTo>
                  <a:lnTo>
                    <a:pt x="883" y="2461"/>
                  </a:lnTo>
                  <a:lnTo>
                    <a:pt x="770" y="2658"/>
                  </a:lnTo>
                  <a:lnTo>
                    <a:pt x="666" y="2861"/>
                  </a:lnTo>
                  <a:lnTo>
                    <a:pt x="572" y="3069"/>
                  </a:lnTo>
                  <a:lnTo>
                    <a:pt x="488" y="3283"/>
                  </a:lnTo>
                  <a:lnTo>
                    <a:pt x="414" y="3501"/>
                  </a:lnTo>
                  <a:lnTo>
                    <a:pt x="350" y="3723"/>
                  </a:lnTo>
                  <a:lnTo>
                    <a:pt x="297" y="3951"/>
                  </a:lnTo>
                  <a:lnTo>
                    <a:pt x="256" y="4182"/>
                  </a:lnTo>
                  <a:lnTo>
                    <a:pt x="226" y="4419"/>
                  </a:lnTo>
                  <a:lnTo>
                    <a:pt x="215" y="4537"/>
                  </a:lnTo>
                  <a:lnTo>
                    <a:pt x="207" y="4657"/>
                  </a:lnTo>
                  <a:lnTo>
                    <a:pt x="203" y="4778"/>
                  </a:lnTo>
                  <a:lnTo>
                    <a:pt x="201" y="4902"/>
                  </a:lnTo>
                  <a:cubicBezTo>
                    <a:pt x="201" y="4950"/>
                    <a:pt x="165" y="4992"/>
                    <a:pt x="117" y="4999"/>
                  </a:cubicBezTo>
                  <a:cubicBezTo>
                    <a:pt x="69" y="5007"/>
                    <a:pt x="22" y="4978"/>
                    <a:pt x="7" y="4932"/>
                  </a:cubicBezTo>
                  <a:lnTo>
                    <a:pt x="6" y="4931"/>
                  </a:lnTo>
                  <a:close/>
                </a:path>
              </a:pathLst>
            </a:custGeom>
            <a:solidFill>
              <a:srgbClr val="F98D43"/>
            </a:solidFill>
            <a:ln w="0" cap="flat">
              <a:solidFill>
                <a:srgbClr val="F98D43"/>
              </a:solidFill>
              <a:prstDash val="solid"/>
              <a:round/>
              <a:headEnd/>
              <a:tailEnd/>
            </a:ln>
          </p:spPr>
          <p:txBody>
            <a:bodyPr/>
            <a:lstStyle/>
            <a:p>
              <a:pPr defTabSz="685594"/>
              <a:endParaRPr lang="en-US" sz="1350" dirty="0">
                <a:solidFill>
                  <a:prstClr val="black"/>
                </a:solidFill>
                <a:latin typeface="Calibri" panose="020F0502020204030204"/>
              </a:endParaRPr>
            </a:p>
          </p:txBody>
        </p:sp>
        <p:sp>
          <p:nvSpPr>
            <p:cNvPr id="23" name="Rectangle 17">
              <a:extLst>
                <a:ext uri="{FF2B5EF4-FFF2-40B4-BE49-F238E27FC236}">
                  <a16:creationId xmlns:a16="http://schemas.microsoft.com/office/drawing/2014/main" id="{649DCB84-C30C-4106-9C08-3DC9AB2396B0}"/>
                </a:ext>
              </a:extLst>
            </p:cNvPr>
            <p:cNvSpPr>
              <a:spLocks noChangeArrowheads="1"/>
            </p:cNvSpPr>
            <p:nvPr/>
          </p:nvSpPr>
          <p:spPr bwMode="auto">
            <a:xfrm>
              <a:off x="1987" y="1442"/>
              <a:ext cx="71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r>
                <a:rPr lang="en-US" altLang="en-US" sz="1400" dirty="0">
                  <a:solidFill>
                    <a:srgbClr val="000000"/>
                  </a:solidFill>
                  <a:latin typeface="Arial" panose="020B0604020202020204" pitchFamily="34" charset="0"/>
                  <a:cs typeface="Arial" panose="020B0604020202020204" pitchFamily="34" charset="0"/>
                </a:rPr>
                <a:t>Middle managers</a:t>
              </a:r>
              <a:endParaRPr lang="en-US" altLang="en-US" sz="2399" dirty="0">
                <a:solidFill>
                  <a:prstClr val="black"/>
                </a:solidFill>
                <a:latin typeface="Arial" panose="020B0604020202020204" pitchFamily="34" charset="0"/>
                <a:cs typeface="Arial" panose="020B0604020202020204" pitchFamily="34" charset="0"/>
              </a:endParaRPr>
            </a:p>
          </p:txBody>
        </p:sp>
        <p:sp>
          <p:nvSpPr>
            <p:cNvPr id="24" name="Rectangle 18">
              <a:extLst>
                <a:ext uri="{FF2B5EF4-FFF2-40B4-BE49-F238E27FC236}">
                  <a16:creationId xmlns:a16="http://schemas.microsoft.com/office/drawing/2014/main" id="{EA938FE0-2528-488B-8960-8AD531DA1996}"/>
                </a:ext>
              </a:extLst>
            </p:cNvPr>
            <p:cNvSpPr>
              <a:spLocks noChangeArrowheads="1"/>
            </p:cNvSpPr>
            <p:nvPr/>
          </p:nvSpPr>
          <p:spPr bwMode="auto">
            <a:xfrm>
              <a:off x="2029" y="1580"/>
              <a:ext cx="67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r>
                <a:rPr lang="en-US" altLang="en-US" sz="1400" dirty="0">
                  <a:solidFill>
                    <a:srgbClr val="000000"/>
                  </a:solidFill>
                  <a:latin typeface="Arial" panose="020B0604020202020204" pitchFamily="34" charset="0"/>
                  <a:cs typeface="Arial" panose="020B0604020202020204" pitchFamily="34" charset="0"/>
                </a:rPr>
                <a:t>and supervisors</a:t>
              </a:r>
              <a:endParaRPr lang="en-US" altLang="en-US" sz="2399" dirty="0">
                <a:solidFill>
                  <a:prstClr val="black"/>
                </a:solidFill>
                <a:latin typeface="Arial" panose="020B0604020202020204" pitchFamily="34" charset="0"/>
                <a:cs typeface="Arial" panose="020B0604020202020204" pitchFamily="34" charset="0"/>
              </a:endParaRPr>
            </a:p>
          </p:txBody>
        </p:sp>
        <p:sp>
          <p:nvSpPr>
            <p:cNvPr id="25" name="Rectangle 19">
              <a:extLst>
                <a:ext uri="{FF2B5EF4-FFF2-40B4-BE49-F238E27FC236}">
                  <a16:creationId xmlns:a16="http://schemas.microsoft.com/office/drawing/2014/main" id="{7B021FB4-EB0B-4338-96BA-4ADE5E6B46EF}"/>
                </a:ext>
              </a:extLst>
            </p:cNvPr>
            <p:cNvSpPr>
              <a:spLocks noChangeArrowheads="1"/>
            </p:cNvSpPr>
            <p:nvPr/>
          </p:nvSpPr>
          <p:spPr bwMode="auto">
            <a:xfrm>
              <a:off x="1563" y="1768"/>
              <a:ext cx="192" cy="116"/>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26" name="Rectangle 20">
              <a:extLst>
                <a:ext uri="{FF2B5EF4-FFF2-40B4-BE49-F238E27FC236}">
                  <a16:creationId xmlns:a16="http://schemas.microsoft.com/office/drawing/2014/main" id="{341AE7C8-A23E-4943-BEDE-00D13F4F9D9E}"/>
                </a:ext>
              </a:extLst>
            </p:cNvPr>
            <p:cNvSpPr>
              <a:spLocks noChangeArrowheads="1"/>
            </p:cNvSpPr>
            <p:nvPr/>
          </p:nvSpPr>
          <p:spPr bwMode="auto">
            <a:xfrm>
              <a:off x="1563" y="2718"/>
              <a:ext cx="192" cy="115"/>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27" name="Freeform 21">
              <a:extLst>
                <a:ext uri="{FF2B5EF4-FFF2-40B4-BE49-F238E27FC236}">
                  <a16:creationId xmlns:a16="http://schemas.microsoft.com/office/drawing/2014/main" id="{19F03016-7BAE-4F3F-A155-B3F3DD5303BA}"/>
                </a:ext>
              </a:extLst>
            </p:cNvPr>
            <p:cNvSpPr>
              <a:spLocks/>
            </p:cNvSpPr>
            <p:nvPr/>
          </p:nvSpPr>
          <p:spPr bwMode="auto">
            <a:xfrm>
              <a:off x="1962" y="2429"/>
              <a:ext cx="195" cy="223"/>
            </a:xfrm>
            <a:custGeom>
              <a:avLst/>
              <a:gdLst>
                <a:gd name="T0" fmla="*/ 195 w 195"/>
                <a:gd name="T1" fmla="*/ 57 h 223"/>
                <a:gd name="T2" fmla="*/ 99 w 195"/>
                <a:gd name="T3" fmla="*/ 223 h 223"/>
                <a:gd name="T4" fmla="*/ 0 w 195"/>
                <a:gd name="T5" fmla="*/ 166 h 223"/>
                <a:gd name="T6" fmla="*/ 96 w 195"/>
                <a:gd name="T7" fmla="*/ 0 h 223"/>
                <a:gd name="T8" fmla="*/ 195 w 195"/>
                <a:gd name="T9" fmla="*/ 57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223">
                  <a:moveTo>
                    <a:pt x="195" y="57"/>
                  </a:moveTo>
                  <a:lnTo>
                    <a:pt x="99" y="223"/>
                  </a:lnTo>
                  <a:lnTo>
                    <a:pt x="0" y="166"/>
                  </a:lnTo>
                  <a:lnTo>
                    <a:pt x="96" y="0"/>
                  </a:lnTo>
                  <a:lnTo>
                    <a:pt x="195" y="57"/>
                  </a:lnTo>
                  <a:close/>
                </a:path>
              </a:pathLst>
            </a:cu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28" name="Freeform 22">
              <a:extLst>
                <a:ext uri="{FF2B5EF4-FFF2-40B4-BE49-F238E27FC236}">
                  <a16:creationId xmlns:a16="http://schemas.microsoft.com/office/drawing/2014/main" id="{DC11807F-DE61-4653-BA3F-620DEF1E6DDB}"/>
                </a:ext>
              </a:extLst>
            </p:cNvPr>
            <p:cNvSpPr>
              <a:spLocks/>
            </p:cNvSpPr>
            <p:nvPr/>
          </p:nvSpPr>
          <p:spPr bwMode="auto">
            <a:xfrm>
              <a:off x="1985" y="1987"/>
              <a:ext cx="196" cy="224"/>
            </a:xfrm>
            <a:custGeom>
              <a:avLst/>
              <a:gdLst>
                <a:gd name="T0" fmla="*/ 100 w 196"/>
                <a:gd name="T1" fmla="*/ 0 h 224"/>
                <a:gd name="T2" fmla="*/ 196 w 196"/>
                <a:gd name="T3" fmla="*/ 167 h 224"/>
                <a:gd name="T4" fmla="*/ 96 w 196"/>
                <a:gd name="T5" fmla="*/ 224 h 224"/>
                <a:gd name="T6" fmla="*/ 0 w 196"/>
                <a:gd name="T7" fmla="*/ 58 h 224"/>
                <a:gd name="T8" fmla="*/ 100 w 196"/>
                <a:gd name="T9" fmla="*/ 0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4">
                  <a:moveTo>
                    <a:pt x="100" y="0"/>
                  </a:moveTo>
                  <a:lnTo>
                    <a:pt x="196" y="167"/>
                  </a:lnTo>
                  <a:lnTo>
                    <a:pt x="96" y="224"/>
                  </a:lnTo>
                  <a:lnTo>
                    <a:pt x="0" y="58"/>
                  </a:lnTo>
                  <a:lnTo>
                    <a:pt x="100" y="0"/>
                  </a:lnTo>
                  <a:close/>
                </a:path>
              </a:pathLst>
            </a:cu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29" name="Freeform 23">
              <a:extLst>
                <a:ext uri="{FF2B5EF4-FFF2-40B4-BE49-F238E27FC236}">
                  <a16:creationId xmlns:a16="http://schemas.microsoft.com/office/drawing/2014/main" id="{DB2D8255-EC8B-4CF7-A515-4C3216CB8071}"/>
                </a:ext>
              </a:extLst>
            </p:cNvPr>
            <p:cNvSpPr>
              <a:spLocks/>
            </p:cNvSpPr>
            <p:nvPr/>
          </p:nvSpPr>
          <p:spPr bwMode="auto">
            <a:xfrm>
              <a:off x="1128" y="1987"/>
              <a:ext cx="196" cy="224"/>
            </a:xfrm>
            <a:custGeom>
              <a:avLst/>
              <a:gdLst>
                <a:gd name="T0" fmla="*/ 0 w 196"/>
                <a:gd name="T1" fmla="*/ 167 h 224"/>
                <a:gd name="T2" fmla="*/ 96 w 196"/>
                <a:gd name="T3" fmla="*/ 0 h 224"/>
                <a:gd name="T4" fmla="*/ 196 w 196"/>
                <a:gd name="T5" fmla="*/ 58 h 224"/>
                <a:gd name="T6" fmla="*/ 100 w 196"/>
                <a:gd name="T7" fmla="*/ 224 h 224"/>
                <a:gd name="T8" fmla="*/ 0 w 196"/>
                <a:gd name="T9" fmla="*/ 167 h 2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4">
                  <a:moveTo>
                    <a:pt x="0" y="167"/>
                  </a:moveTo>
                  <a:lnTo>
                    <a:pt x="96" y="0"/>
                  </a:lnTo>
                  <a:lnTo>
                    <a:pt x="196" y="58"/>
                  </a:lnTo>
                  <a:lnTo>
                    <a:pt x="100" y="224"/>
                  </a:lnTo>
                  <a:lnTo>
                    <a:pt x="0" y="167"/>
                  </a:lnTo>
                  <a:close/>
                </a:path>
              </a:pathLst>
            </a:cu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30" name="Freeform 24">
              <a:extLst>
                <a:ext uri="{FF2B5EF4-FFF2-40B4-BE49-F238E27FC236}">
                  <a16:creationId xmlns:a16="http://schemas.microsoft.com/office/drawing/2014/main" id="{4599AAE4-A4DC-4024-9E12-AE5E2A787D8F}"/>
                </a:ext>
              </a:extLst>
            </p:cNvPr>
            <p:cNvSpPr>
              <a:spLocks/>
            </p:cNvSpPr>
            <p:nvPr/>
          </p:nvSpPr>
          <p:spPr bwMode="auto">
            <a:xfrm>
              <a:off x="1135" y="2429"/>
              <a:ext cx="195" cy="223"/>
            </a:xfrm>
            <a:custGeom>
              <a:avLst/>
              <a:gdLst>
                <a:gd name="T0" fmla="*/ 96 w 195"/>
                <a:gd name="T1" fmla="*/ 223 h 223"/>
                <a:gd name="T2" fmla="*/ 0 w 195"/>
                <a:gd name="T3" fmla="*/ 57 h 223"/>
                <a:gd name="T4" fmla="*/ 99 w 195"/>
                <a:gd name="T5" fmla="*/ 0 h 223"/>
                <a:gd name="T6" fmla="*/ 195 w 195"/>
                <a:gd name="T7" fmla="*/ 166 h 223"/>
                <a:gd name="T8" fmla="*/ 96 w 195"/>
                <a:gd name="T9" fmla="*/ 223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223">
                  <a:moveTo>
                    <a:pt x="96" y="223"/>
                  </a:moveTo>
                  <a:lnTo>
                    <a:pt x="0" y="57"/>
                  </a:lnTo>
                  <a:lnTo>
                    <a:pt x="99" y="0"/>
                  </a:lnTo>
                  <a:lnTo>
                    <a:pt x="195" y="166"/>
                  </a:lnTo>
                  <a:lnTo>
                    <a:pt x="96" y="223"/>
                  </a:lnTo>
                  <a:close/>
                </a:path>
              </a:pathLst>
            </a:cu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31" name="Oval 25">
              <a:extLst>
                <a:ext uri="{FF2B5EF4-FFF2-40B4-BE49-F238E27FC236}">
                  <a16:creationId xmlns:a16="http://schemas.microsoft.com/office/drawing/2014/main" id="{4A1EE486-4529-4528-9D4A-DA4EACF9EF37}"/>
                </a:ext>
              </a:extLst>
            </p:cNvPr>
            <p:cNvSpPr>
              <a:spLocks noChangeArrowheads="1"/>
            </p:cNvSpPr>
            <p:nvPr/>
          </p:nvSpPr>
          <p:spPr bwMode="auto">
            <a:xfrm>
              <a:off x="1198" y="1841"/>
              <a:ext cx="922" cy="921"/>
            </a:xfrm>
            <a:prstGeom prst="ellipse">
              <a:avLst/>
            </a:prstGeom>
            <a:solidFill>
              <a:srgbClr val="FFFFFF"/>
            </a:solidFill>
            <a:ln w="0">
              <a:solidFill>
                <a:srgbClr val="000000"/>
              </a:solidFill>
              <a:round/>
              <a:headEnd/>
              <a:tailEnd/>
            </a:ln>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32" name="Freeform 26">
              <a:extLst>
                <a:ext uri="{FF2B5EF4-FFF2-40B4-BE49-F238E27FC236}">
                  <a16:creationId xmlns:a16="http://schemas.microsoft.com/office/drawing/2014/main" id="{1F2D9A29-374B-4459-AED2-302E2164780F}"/>
                </a:ext>
              </a:extLst>
            </p:cNvPr>
            <p:cNvSpPr>
              <a:spLocks noEditPoints="1"/>
            </p:cNvSpPr>
            <p:nvPr/>
          </p:nvSpPr>
          <p:spPr bwMode="auto">
            <a:xfrm>
              <a:off x="1188" y="1831"/>
              <a:ext cx="942" cy="940"/>
            </a:xfrm>
            <a:custGeom>
              <a:avLst/>
              <a:gdLst>
                <a:gd name="T0" fmla="*/ 0 w 9800"/>
                <a:gd name="T1" fmla="*/ 0 h 9799"/>
                <a:gd name="T2" fmla="*/ 0 w 9800"/>
                <a:gd name="T3" fmla="*/ 0 h 9799"/>
                <a:gd name="T4" fmla="*/ 0 w 9800"/>
                <a:gd name="T5" fmla="*/ 0 h 9799"/>
                <a:gd name="T6" fmla="*/ 0 w 9800"/>
                <a:gd name="T7" fmla="*/ 0 h 9799"/>
                <a:gd name="T8" fmla="*/ 0 w 9800"/>
                <a:gd name="T9" fmla="*/ 0 h 9799"/>
                <a:gd name="T10" fmla="*/ 0 w 9800"/>
                <a:gd name="T11" fmla="*/ 0 h 9799"/>
                <a:gd name="T12" fmla="*/ 0 w 9800"/>
                <a:gd name="T13" fmla="*/ 0 h 9799"/>
                <a:gd name="T14" fmla="*/ 0 w 9800"/>
                <a:gd name="T15" fmla="*/ 0 h 9799"/>
                <a:gd name="T16" fmla="*/ 0 w 9800"/>
                <a:gd name="T17" fmla="*/ 0 h 9799"/>
                <a:gd name="T18" fmla="*/ 0 w 9800"/>
                <a:gd name="T19" fmla="*/ 0 h 9799"/>
                <a:gd name="T20" fmla="*/ 0 w 9800"/>
                <a:gd name="T21" fmla="*/ 0 h 9799"/>
                <a:gd name="T22" fmla="*/ 0 w 9800"/>
                <a:gd name="T23" fmla="*/ 0 h 9799"/>
                <a:gd name="T24" fmla="*/ 0 w 9800"/>
                <a:gd name="T25" fmla="*/ 0 h 9799"/>
                <a:gd name="T26" fmla="*/ 0 w 9800"/>
                <a:gd name="T27" fmla="*/ 0 h 9799"/>
                <a:gd name="T28" fmla="*/ 0 w 9800"/>
                <a:gd name="T29" fmla="*/ 0 h 9799"/>
                <a:gd name="T30" fmla="*/ 0 w 9800"/>
                <a:gd name="T31" fmla="*/ 0 h 9799"/>
                <a:gd name="T32" fmla="*/ 0 w 9800"/>
                <a:gd name="T33" fmla="*/ 0 h 9799"/>
                <a:gd name="T34" fmla="*/ 0 w 9800"/>
                <a:gd name="T35" fmla="*/ 0 h 9799"/>
                <a:gd name="T36" fmla="*/ 0 w 9800"/>
                <a:gd name="T37" fmla="*/ 0 h 9799"/>
                <a:gd name="T38" fmla="*/ 0 w 9800"/>
                <a:gd name="T39" fmla="*/ 0 h 9799"/>
                <a:gd name="T40" fmla="*/ 0 w 9800"/>
                <a:gd name="T41" fmla="*/ 0 h 9799"/>
                <a:gd name="T42" fmla="*/ 0 w 9800"/>
                <a:gd name="T43" fmla="*/ 0 h 9799"/>
                <a:gd name="T44" fmla="*/ 0 w 9800"/>
                <a:gd name="T45" fmla="*/ 0 h 9799"/>
                <a:gd name="T46" fmla="*/ 0 w 9800"/>
                <a:gd name="T47" fmla="*/ 0 h 9799"/>
                <a:gd name="T48" fmla="*/ 0 w 9800"/>
                <a:gd name="T49" fmla="*/ 0 h 9799"/>
                <a:gd name="T50" fmla="*/ 0 w 9800"/>
                <a:gd name="T51" fmla="*/ 0 h 9799"/>
                <a:gd name="T52" fmla="*/ 0 w 9800"/>
                <a:gd name="T53" fmla="*/ 0 h 9799"/>
                <a:gd name="T54" fmla="*/ 0 w 9800"/>
                <a:gd name="T55" fmla="*/ 0 h 9799"/>
                <a:gd name="T56" fmla="*/ 0 w 9800"/>
                <a:gd name="T57" fmla="*/ 0 h 9799"/>
                <a:gd name="T58" fmla="*/ 0 w 9800"/>
                <a:gd name="T59" fmla="*/ 0 h 9799"/>
                <a:gd name="T60" fmla="*/ 0 w 9800"/>
                <a:gd name="T61" fmla="*/ 0 h 9799"/>
                <a:gd name="T62" fmla="*/ 0 w 9800"/>
                <a:gd name="T63" fmla="*/ 0 h 9799"/>
                <a:gd name="T64" fmla="*/ 0 w 9800"/>
                <a:gd name="T65" fmla="*/ 0 h 9799"/>
                <a:gd name="T66" fmla="*/ 0 w 9800"/>
                <a:gd name="T67" fmla="*/ 0 h 9799"/>
                <a:gd name="T68" fmla="*/ 0 w 9800"/>
                <a:gd name="T69" fmla="*/ 0 h 9799"/>
                <a:gd name="T70" fmla="*/ 0 w 9800"/>
                <a:gd name="T71" fmla="*/ 0 h 9799"/>
                <a:gd name="T72" fmla="*/ 0 w 9800"/>
                <a:gd name="T73" fmla="*/ 0 h 9799"/>
                <a:gd name="T74" fmla="*/ 0 w 9800"/>
                <a:gd name="T75" fmla="*/ 0 h 9799"/>
                <a:gd name="T76" fmla="*/ 0 w 9800"/>
                <a:gd name="T77" fmla="*/ 0 h 9799"/>
                <a:gd name="T78" fmla="*/ 0 w 9800"/>
                <a:gd name="T79" fmla="*/ 0 h 9799"/>
                <a:gd name="T80" fmla="*/ 0 w 9800"/>
                <a:gd name="T81" fmla="*/ 0 h 9799"/>
                <a:gd name="T82" fmla="*/ 0 w 9800"/>
                <a:gd name="T83" fmla="*/ 0 h 9799"/>
                <a:gd name="T84" fmla="*/ 0 w 9800"/>
                <a:gd name="T85" fmla="*/ 0 h 9799"/>
                <a:gd name="T86" fmla="*/ 0 w 9800"/>
                <a:gd name="T87" fmla="*/ 0 h 9799"/>
                <a:gd name="T88" fmla="*/ 0 w 9800"/>
                <a:gd name="T89" fmla="*/ 0 h 9799"/>
                <a:gd name="T90" fmla="*/ 0 w 9800"/>
                <a:gd name="T91" fmla="*/ 0 h 9799"/>
                <a:gd name="T92" fmla="*/ 0 w 9800"/>
                <a:gd name="T93" fmla="*/ 0 h 9799"/>
                <a:gd name="T94" fmla="*/ 0 w 9800"/>
                <a:gd name="T95" fmla="*/ 0 h 9799"/>
                <a:gd name="T96" fmla="*/ 0 w 9800"/>
                <a:gd name="T97" fmla="*/ 0 h 9799"/>
                <a:gd name="T98" fmla="*/ 0 w 9800"/>
                <a:gd name="T99" fmla="*/ 0 h 9799"/>
                <a:gd name="T100" fmla="*/ 0 w 9800"/>
                <a:gd name="T101" fmla="*/ 0 h 9799"/>
                <a:gd name="T102" fmla="*/ 0 w 9800"/>
                <a:gd name="T103" fmla="*/ 0 h 9799"/>
                <a:gd name="T104" fmla="*/ 0 w 9800"/>
                <a:gd name="T105" fmla="*/ 0 h 9799"/>
                <a:gd name="T106" fmla="*/ 0 w 9800"/>
                <a:gd name="T107" fmla="*/ 0 h 9799"/>
                <a:gd name="T108" fmla="*/ 0 w 9800"/>
                <a:gd name="T109" fmla="*/ 0 h 9799"/>
                <a:gd name="T110" fmla="*/ 0 w 9800"/>
                <a:gd name="T111" fmla="*/ 0 h 9799"/>
                <a:gd name="T112" fmla="*/ 0 w 9800"/>
                <a:gd name="T113" fmla="*/ 0 h 9799"/>
                <a:gd name="T114" fmla="*/ 0 w 9800"/>
                <a:gd name="T115" fmla="*/ 0 h 9799"/>
                <a:gd name="T116" fmla="*/ 0 w 9800"/>
                <a:gd name="T117" fmla="*/ 0 h 97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00" h="9799">
                  <a:moveTo>
                    <a:pt x="196" y="4869"/>
                  </a:moveTo>
                  <a:lnTo>
                    <a:pt x="1" y="4899"/>
                  </a:lnTo>
                  <a:lnTo>
                    <a:pt x="3" y="4775"/>
                  </a:lnTo>
                  <a:lnTo>
                    <a:pt x="8" y="4650"/>
                  </a:lnTo>
                  <a:lnTo>
                    <a:pt x="16" y="4524"/>
                  </a:lnTo>
                  <a:lnTo>
                    <a:pt x="27" y="4401"/>
                  </a:lnTo>
                  <a:lnTo>
                    <a:pt x="58" y="4157"/>
                  </a:lnTo>
                  <a:lnTo>
                    <a:pt x="101" y="3916"/>
                  </a:lnTo>
                  <a:lnTo>
                    <a:pt x="155" y="3679"/>
                  </a:lnTo>
                  <a:lnTo>
                    <a:pt x="221" y="3446"/>
                  </a:lnTo>
                  <a:lnTo>
                    <a:pt x="298" y="3218"/>
                  </a:lnTo>
                  <a:lnTo>
                    <a:pt x="385" y="2996"/>
                  </a:lnTo>
                  <a:lnTo>
                    <a:pt x="484" y="2778"/>
                  </a:lnTo>
                  <a:lnTo>
                    <a:pt x="592" y="2567"/>
                  </a:lnTo>
                  <a:lnTo>
                    <a:pt x="710" y="2362"/>
                  </a:lnTo>
                  <a:lnTo>
                    <a:pt x="837" y="2163"/>
                  </a:lnTo>
                  <a:lnTo>
                    <a:pt x="973" y="1971"/>
                  </a:lnTo>
                  <a:lnTo>
                    <a:pt x="1119" y="1786"/>
                  </a:lnTo>
                  <a:lnTo>
                    <a:pt x="1273" y="1608"/>
                  </a:lnTo>
                  <a:lnTo>
                    <a:pt x="1435" y="1437"/>
                  </a:lnTo>
                  <a:lnTo>
                    <a:pt x="1605" y="1275"/>
                  </a:lnTo>
                  <a:lnTo>
                    <a:pt x="1782" y="1121"/>
                  </a:lnTo>
                  <a:lnTo>
                    <a:pt x="1968" y="975"/>
                  </a:lnTo>
                  <a:lnTo>
                    <a:pt x="2160" y="839"/>
                  </a:lnTo>
                  <a:lnTo>
                    <a:pt x="2358" y="711"/>
                  </a:lnTo>
                  <a:lnTo>
                    <a:pt x="2563" y="593"/>
                  </a:lnTo>
                  <a:lnTo>
                    <a:pt x="2774" y="485"/>
                  </a:lnTo>
                  <a:lnTo>
                    <a:pt x="2991" y="386"/>
                  </a:lnTo>
                  <a:lnTo>
                    <a:pt x="3213" y="298"/>
                  </a:lnTo>
                  <a:lnTo>
                    <a:pt x="3441" y="221"/>
                  </a:lnTo>
                  <a:lnTo>
                    <a:pt x="3674" y="155"/>
                  </a:lnTo>
                  <a:lnTo>
                    <a:pt x="3910" y="100"/>
                  </a:lnTo>
                  <a:lnTo>
                    <a:pt x="4151" y="57"/>
                  </a:lnTo>
                  <a:lnTo>
                    <a:pt x="4396" y="26"/>
                  </a:lnTo>
                  <a:lnTo>
                    <a:pt x="4521" y="14"/>
                  </a:lnTo>
                  <a:lnTo>
                    <a:pt x="4646" y="7"/>
                  </a:lnTo>
                  <a:lnTo>
                    <a:pt x="4771" y="2"/>
                  </a:lnTo>
                  <a:lnTo>
                    <a:pt x="4898" y="0"/>
                  </a:lnTo>
                  <a:lnTo>
                    <a:pt x="5027" y="2"/>
                  </a:lnTo>
                  <a:lnTo>
                    <a:pt x="5152" y="7"/>
                  </a:lnTo>
                  <a:lnTo>
                    <a:pt x="5277" y="15"/>
                  </a:lnTo>
                  <a:lnTo>
                    <a:pt x="5401" y="26"/>
                  </a:lnTo>
                  <a:lnTo>
                    <a:pt x="5645" y="57"/>
                  </a:lnTo>
                  <a:lnTo>
                    <a:pt x="5886" y="100"/>
                  </a:lnTo>
                  <a:lnTo>
                    <a:pt x="6123" y="154"/>
                  </a:lnTo>
                  <a:lnTo>
                    <a:pt x="6356" y="220"/>
                  </a:lnTo>
                  <a:lnTo>
                    <a:pt x="6584" y="297"/>
                  </a:lnTo>
                  <a:lnTo>
                    <a:pt x="6806" y="384"/>
                  </a:lnTo>
                  <a:lnTo>
                    <a:pt x="7024" y="483"/>
                  </a:lnTo>
                  <a:lnTo>
                    <a:pt x="7235" y="591"/>
                  </a:lnTo>
                  <a:lnTo>
                    <a:pt x="7440" y="709"/>
                  </a:lnTo>
                  <a:lnTo>
                    <a:pt x="7639" y="836"/>
                  </a:lnTo>
                  <a:lnTo>
                    <a:pt x="7831" y="972"/>
                  </a:lnTo>
                  <a:lnTo>
                    <a:pt x="8016" y="1118"/>
                  </a:lnTo>
                  <a:lnTo>
                    <a:pt x="8194" y="1272"/>
                  </a:lnTo>
                  <a:lnTo>
                    <a:pt x="8365" y="1434"/>
                  </a:lnTo>
                  <a:lnTo>
                    <a:pt x="8527" y="1604"/>
                  </a:lnTo>
                  <a:lnTo>
                    <a:pt x="8681" y="1782"/>
                  </a:lnTo>
                  <a:lnTo>
                    <a:pt x="8826" y="1967"/>
                  </a:lnTo>
                  <a:lnTo>
                    <a:pt x="8963" y="2158"/>
                  </a:lnTo>
                  <a:lnTo>
                    <a:pt x="9091" y="2357"/>
                  </a:lnTo>
                  <a:lnTo>
                    <a:pt x="9209" y="2562"/>
                  </a:lnTo>
                  <a:lnTo>
                    <a:pt x="9317" y="2773"/>
                  </a:lnTo>
                  <a:lnTo>
                    <a:pt x="9415" y="2990"/>
                  </a:lnTo>
                  <a:lnTo>
                    <a:pt x="9503" y="3212"/>
                  </a:lnTo>
                  <a:lnTo>
                    <a:pt x="9580" y="3440"/>
                  </a:lnTo>
                  <a:lnTo>
                    <a:pt x="9646" y="3673"/>
                  </a:lnTo>
                  <a:lnTo>
                    <a:pt x="9701" y="3909"/>
                  </a:lnTo>
                  <a:lnTo>
                    <a:pt x="9744" y="4150"/>
                  </a:lnTo>
                  <a:lnTo>
                    <a:pt x="9775" y="4395"/>
                  </a:lnTo>
                  <a:lnTo>
                    <a:pt x="9786" y="4521"/>
                  </a:lnTo>
                  <a:lnTo>
                    <a:pt x="9794" y="4645"/>
                  </a:lnTo>
                  <a:lnTo>
                    <a:pt x="9799" y="4771"/>
                  </a:lnTo>
                  <a:lnTo>
                    <a:pt x="9800" y="4897"/>
                  </a:lnTo>
                  <a:lnTo>
                    <a:pt x="9800" y="5025"/>
                  </a:lnTo>
                  <a:lnTo>
                    <a:pt x="9795" y="5151"/>
                  </a:lnTo>
                  <a:lnTo>
                    <a:pt x="9787" y="5276"/>
                  </a:lnTo>
                  <a:lnTo>
                    <a:pt x="9776" y="5400"/>
                  </a:lnTo>
                  <a:lnTo>
                    <a:pt x="9745" y="5644"/>
                  </a:lnTo>
                  <a:lnTo>
                    <a:pt x="9702" y="5885"/>
                  </a:lnTo>
                  <a:lnTo>
                    <a:pt x="9648" y="6122"/>
                  </a:lnTo>
                  <a:lnTo>
                    <a:pt x="9582" y="6355"/>
                  </a:lnTo>
                  <a:lnTo>
                    <a:pt x="9505" y="6583"/>
                  </a:lnTo>
                  <a:lnTo>
                    <a:pt x="9418" y="6805"/>
                  </a:lnTo>
                  <a:lnTo>
                    <a:pt x="9319" y="7023"/>
                  </a:lnTo>
                  <a:lnTo>
                    <a:pt x="9211" y="7234"/>
                  </a:lnTo>
                  <a:lnTo>
                    <a:pt x="9093" y="7439"/>
                  </a:lnTo>
                  <a:lnTo>
                    <a:pt x="8966" y="7638"/>
                  </a:lnTo>
                  <a:lnTo>
                    <a:pt x="8830" y="7830"/>
                  </a:lnTo>
                  <a:lnTo>
                    <a:pt x="8684" y="8015"/>
                  </a:lnTo>
                  <a:lnTo>
                    <a:pt x="8530" y="8193"/>
                  </a:lnTo>
                  <a:lnTo>
                    <a:pt x="8368" y="8364"/>
                  </a:lnTo>
                  <a:lnTo>
                    <a:pt x="8197" y="8526"/>
                  </a:lnTo>
                  <a:lnTo>
                    <a:pt x="8020" y="8680"/>
                  </a:lnTo>
                  <a:lnTo>
                    <a:pt x="7835" y="8825"/>
                  </a:lnTo>
                  <a:lnTo>
                    <a:pt x="7643" y="8962"/>
                  </a:lnTo>
                  <a:lnTo>
                    <a:pt x="7444" y="9090"/>
                  </a:lnTo>
                  <a:lnTo>
                    <a:pt x="7239" y="9208"/>
                  </a:lnTo>
                  <a:lnTo>
                    <a:pt x="7028" y="9316"/>
                  </a:lnTo>
                  <a:lnTo>
                    <a:pt x="6810" y="9414"/>
                  </a:lnTo>
                  <a:lnTo>
                    <a:pt x="6588" y="9502"/>
                  </a:lnTo>
                  <a:lnTo>
                    <a:pt x="6360" y="9579"/>
                  </a:lnTo>
                  <a:lnTo>
                    <a:pt x="6127" y="9645"/>
                  </a:lnTo>
                  <a:lnTo>
                    <a:pt x="5890" y="9700"/>
                  </a:lnTo>
                  <a:lnTo>
                    <a:pt x="5648" y="9743"/>
                  </a:lnTo>
                  <a:lnTo>
                    <a:pt x="5404" y="9774"/>
                  </a:lnTo>
                  <a:lnTo>
                    <a:pt x="5278" y="9785"/>
                  </a:lnTo>
                  <a:lnTo>
                    <a:pt x="5153" y="9793"/>
                  </a:lnTo>
                  <a:lnTo>
                    <a:pt x="5028" y="9798"/>
                  </a:lnTo>
                  <a:lnTo>
                    <a:pt x="4901" y="9799"/>
                  </a:lnTo>
                  <a:lnTo>
                    <a:pt x="4777" y="9799"/>
                  </a:lnTo>
                  <a:lnTo>
                    <a:pt x="4651" y="9794"/>
                  </a:lnTo>
                  <a:lnTo>
                    <a:pt x="4525" y="9786"/>
                  </a:lnTo>
                  <a:lnTo>
                    <a:pt x="4402" y="9775"/>
                  </a:lnTo>
                  <a:lnTo>
                    <a:pt x="4158" y="9744"/>
                  </a:lnTo>
                  <a:lnTo>
                    <a:pt x="3917" y="9701"/>
                  </a:lnTo>
                  <a:lnTo>
                    <a:pt x="3680" y="9647"/>
                  </a:lnTo>
                  <a:lnTo>
                    <a:pt x="3447" y="9581"/>
                  </a:lnTo>
                  <a:lnTo>
                    <a:pt x="3219" y="9504"/>
                  </a:lnTo>
                  <a:lnTo>
                    <a:pt x="2997" y="9417"/>
                  </a:lnTo>
                  <a:lnTo>
                    <a:pt x="2779" y="9318"/>
                  </a:lnTo>
                  <a:lnTo>
                    <a:pt x="2568" y="9210"/>
                  </a:lnTo>
                  <a:lnTo>
                    <a:pt x="2363" y="9092"/>
                  </a:lnTo>
                  <a:lnTo>
                    <a:pt x="2164" y="8965"/>
                  </a:lnTo>
                  <a:lnTo>
                    <a:pt x="1972" y="8829"/>
                  </a:lnTo>
                  <a:lnTo>
                    <a:pt x="1787" y="8683"/>
                  </a:lnTo>
                  <a:lnTo>
                    <a:pt x="1609" y="8529"/>
                  </a:lnTo>
                  <a:lnTo>
                    <a:pt x="1438" y="8367"/>
                  </a:lnTo>
                  <a:lnTo>
                    <a:pt x="1276" y="8196"/>
                  </a:lnTo>
                  <a:lnTo>
                    <a:pt x="1122" y="8019"/>
                  </a:lnTo>
                  <a:lnTo>
                    <a:pt x="976" y="7834"/>
                  </a:lnTo>
                  <a:lnTo>
                    <a:pt x="840" y="7642"/>
                  </a:lnTo>
                  <a:lnTo>
                    <a:pt x="712" y="7443"/>
                  </a:lnTo>
                  <a:lnTo>
                    <a:pt x="594" y="7238"/>
                  </a:lnTo>
                  <a:lnTo>
                    <a:pt x="486" y="7027"/>
                  </a:lnTo>
                  <a:lnTo>
                    <a:pt x="387" y="6809"/>
                  </a:lnTo>
                  <a:lnTo>
                    <a:pt x="299" y="6587"/>
                  </a:lnTo>
                  <a:lnTo>
                    <a:pt x="222" y="6359"/>
                  </a:lnTo>
                  <a:lnTo>
                    <a:pt x="156" y="6126"/>
                  </a:lnTo>
                  <a:lnTo>
                    <a:pt x="101" y="5890"/>
                  </a:lnTo>
                  <a:lnTo>
                    <a:pt x="58" y="5647"/>
                  </a:lnTo>
                  <a:lnTo>
                    <a:pt x="27" y="5403"/>
                  </a:lnTo>
                  <a:lnTo>
                    <a:pt x="15" y="5277"/>
                  </a:lnTo>
                  <a:lnTo>
                    <a:pt x="8" y="5152"/>
                  </a:lnTo>
                  <a:lnTo>
                    <a:pt x="3" y="5027"/>
                  </a:lnTo>
                  <a:lnTo>
                    <a:pt x="1" y="4900"/>
                  </a:lnTo>
                  <a:cubicBezTo>
                    <a:pt x="0" y="4851"/>
                    <a:pt x="36" y="4809"/>
                    <a:pt x="84" y="4800"/>
                  </a:cubicBezTo>
                  <a:cubicBezTo>
                    <a:pt x="133" y="4792"/>
                    <a:pt x="180" y="4821"/>
                    <a:pt x="196" y="4867"/>
                  </a:cubicBezTo>
                  <a:lnTo>
                    <a:pt x="196" y="4869"/>
                  </a:lnTo>
                  <a:close/>
                  <a:moveTo>
                    <a:pt x="6" y="4931"/>
                  </a:moveTo>
                  <a:lnTo>
                    <a:pt x="201" y="4898"/>
                  </a:lnTo>
                  <a:lnTo>
                    <a:pt x="202" y="5019"/>
                  </a:lnTo>
                  <a:lnTo>
                    <a:pt x="207" y="5140"/>
                  </a:lnTo>
                  <a:lnTo>
                    <a:pt x="215" y="5259"/>
                  </a:lnTo>
                  <a:lnTo>
                    <a:pt x="225" y="5377"/>
                  </a:lnTo>
                  <a:lnTo>
                    <a:pt x="255" y="5613"/>
                  </a:lnTo>
                  <a:lnTo>
                    <a:pt x="296" y="5844"/>
                  </a:lnTo>
                  <a:lnTo>
                    <a:pt x="349" y="6072"/>
                  </a:lnTo>
                  <a:lnTo>
                    <a:pt x="412" y="6295"/>
                  </a:lnTo>
                  <a:lnTo>
                    <a:pt x="485" y="6513"/>
                  </a:lnTo>
                  <a:lnTo>
                    <a:pt x="570" y="6727"/>
                  </a:lnTo>
                  <a:lnTo>
                    <a:pt x="663" y="6935"/>
                  </a:lnTo>
                  <a:lnTo>
                    <a:pt x="768" y="7138"/>
                  </a:lnTo>
                  <a:lnTo>
                    <a:pt x="881" y="7335"/>
                  </a:lnTo>
                  <a:lnTo>
                    <a:pt x="1003" y="7526"/>
                  </a:lnTo>
                  <a:lnTo>
                    <a:pt x="1134" y="7710"/>
                  </a:lnTo>
                  <a:lnTo>
                    <a:pt x="1273" y="7888"/>
                  </a:lnTo>
                  <a:lnTo>
                    <a:pt x="1421" y="8059"/>
                  </a:lnTo>
                  <a:lnTo>
                    <a:pt x="1577" y="8222"/>
                  </a:lnTo>
                  <a:lnTo>
                    <a:pt x="1739" y="8378"/>
                  </a:lnTo>
                  <a:lnTo>
                    <a:pt x="1910" y="8526"/>
                  </a:lnTo>
                  <a:lnTo>
                    <a:pt x="2087" y="8665"/>
                  </a:lnTo>
                  <a:lnTo>
                    <a:pt x="2272" y="8796"/>
                  </a:lnTo>
                  <a:lnTo>
                    <a:pt x="2462" y="8919"/>
                  </a:lnTo>
                  <a:lnTo>
                    <a:pt x="2659" y="9032"/>
                  </a:lnTo>
                  <a:lnTo>
                    <a:pt x="2862" y="9136"/>
                  </a:lnTo>
                  <a:lnTo>
                    <a:pt x="3070" y="9230"/>
                  </a:lnTo>
                  <a:lnTo>
                    <a:pt x="3284" y="9314"/>
                  </a:lnTo>
                  <a:lnTo>
                    <a:pt x="3502" y="9388"/>
                  </a:lnTo>
                  <a:lnTo>
                    <a:pt x="3724" y="9452"/>
                  </a:lnTo>
                  <a:lnTo>
                    <a:pt x="3952" y="9505"/>
                  </a:lnTo>
                  <a:lnTo>
                    <a:pt x="4183" y="9546"/>
                  </a:lnTo>
                  <a:lnTo>
                    <a:pt x="4420" y="9576"/>
                  </a:lnTo>
                  <a:lnTo>
                    <a:pt x="4538" y="9587"/>
                  </a:lnTo>
                  <a:lnTo>
                    <a:pt x="4658" y="9595"/>
                  </a:lnTo>
                  <a:lnTo>
                    <a:pt x="4778" y="9599"/>
                  </a:lnTo>
                  <a:lnTo>
                    <a:pt x="4899" y="9599"/>
                  </a:lnTo>
                  <a:lnTo>
                    <a:pt x="5020" y="9598"/>
                  </a:lnTo>
                  <a:lnTo>
                    <a:pt x="5140" y="9594"/>
                  </a:lnTo>
                  <a:lnTo>
                    <a:pt x="5261" y="9586"/>
                  </a:lnTo>
                  <a:lnTo>
                    <a:pt x="5378" y="9576"/>
                  </a:lnTo>
                  <a:lnTo>
                    <a:pt x="5614" y="9546"/>
                  </a:lnTo>
                  <a:lnTo>
                    <a:pt x="5845" y="9505"/>
                  </a:lnTo>
                  <a:lnTo>
                    <a:pt x="6073" y="9453"/>
                  </a:lnTo>
                  <a:lnTo>
                    <a:pt x="6296" y="9389"/>
                  </a:lnTo>
                  <a:lnTo>
                    <a:pt x="6514" y="9316"/>
                  </a:lnTo>
                  <a:lnTo>
                    <a:pt x="6728" y="9232"/>
                  </a:lnTo>
                  <a:lnTo>
                    <a:pt x="6936" y="9138"/>
                  </a:lnTo>
                  <a:lnTo>
                    <a:pt x="7139" y="9034"/>
                  </a:lnTo>
                  <a:lnTo>
                    <a:pt x="7336" y="8921"/>
                  </a:lnTo>
                  <a:lnTo>
                    <a:pt x="7527" y="8799"/>
                  </a:lnTo>
                  <a:lnTo>
                    <a:pt x="7711" y="8668"/>
                  </a:lnTo>
                  <a:lnTo>
                    <a:pt x="7889" y="8528"/>
                  </a:lnTo>
                  <a:lnTo>
                    <a:pt x="8060" y="8381"/>
                  </a:lnTo>
                  <a:lnTo>
                    <a:pt x="8223" y="8225"/>
                  </a:lnTo>
                  <a:lnTo>
                    <a:pt x="8379" y="8063"/>
                  </a:lnTo>
                  <a:lnTo>
                    <a:pt x="8527" y="7892"/>
                  </a:lnTo>
                  <a:lnTo>
                    <a:pt x="8666" y="7715"/>
                  </a:lnTo>
                  <a:lnTo>
                    <a:pt x="8797" y="7530"/>
                  </a:lnTo>
                  <a:lnTo>
                    <a:pt x="8920" y="7340"/>
                  </a:lnTo>
                  <a:lnTo>
                    <a:pt x="9033" y="7143"/>
                  </a:lnTo>
                  <a:lnTo>
                    <a:pt x="9137" y="6940"/>
                  </a:lnTo>
                  <a:lnTo>
                    <a:pt x="9231" y="6732"/>
                  </a:lnTo>
                  <a:lnTo>
                    <a:pt x="9315" y="6519"/>
                  </a:lnTo>
                  <a:lnTo>
                    <a:pt x="9389" y="6301"/>
                  </a:lnTo>
                  <a:lnTo>
                    <a:pt x="9453" y="6077"/>
                  </a:lnTo>
                  <a:lnTo>
                    <a:pt x="9506" y="5850"/>
                  </a:lnTo>
                  <a:lnTo>
                    <a:pt x="9547" y="5619"/>
                  </a:lnTo>
                  <a:lnTo>
                    <a:pt x="9577" y="5382"/>
                  </a:lnTo>
                  <a:lnTo>
                    <a:pt x="9588" y="5263"/>
                  </a:lnTo>
                  <a:lnTo>
                    <a:pt x="9596" y="5144"/>
                  </a:lnTo>
                  <a:lnTo>
                    <a:pt x="9600" y="5024"/>
                  </a:lnTo>
                  <a:lnTo>
                    <a:pt x="9600" y="4900"/>
                  </a:lnTo>
                  <a:lnTo>
                    <a:pt x="9599" y="4778"/>
                  </a:lnTo>
                  <a:lnTo>
                    <a:pt x="9595" y="4658"/>
                  </a:lnTo>
                  <a:lnTo>
                    <a:pt x="9587" y="4538"/>
                  </a:lnTo>
                  <a:lnTo>
                    <a:pt x="9577" y="4421"/>
                  </a:lnTo>
                  <a:lnTo>
                    <a:pt x="9547" y="4185"/>
                  </a:lnTo>
                  <a:lnTo>
                    <a:pt x="9506" y="3954"/>
                  </a:lnTo>
                  <a:lnTo>
                    <a:pt x="9454" y="3727"/>
                  </a:lnTo>
                  <a:lnTo>
                    <a:pt x="9390" y="3504"/>
                  </a:lnTo>
                  <a:lnTo>
                    <a:pt x="9317" y="3286"/>
                  </a:lnTo>
                  <a:lnTo>
                    <a:pt x="9233" y="3073"/>
                  </a:lnTo>
                  <a:lnTo>
                    <a:pt x="9139" y="2865"/>
                  </a:lnTo>
                  <a:lnTo>
                    <a:pt x="9035" y="2662"/>
                  </a:lnTo>
                  <a:lnTo>
                    <a:pt x="8922" y="2465"/>
                  </a:lnTo>
                  <a:lnTo>
                    <a:pt x="8800" y="2275"/>
                  </a:lnTo>
                  <a:lnTo>
                    <a:pt x="8669" y="2090"/>
                  </a:lnTo>
                  <a:lnTo>
                    <a:pt x="8529" y="1912"/>
                  </a:lnTo>
                  <a:lnTo>
                    <a:pt x="8382" y="1742"/>
                  </a:lnTo>
                  <a:lnTo>
                    <a:pt x="8226" y="1579"/>
                  </a:lnTo>
                  <a:lnTo>
                    <a:pt x="8064" y="1423"/>
                  </a:lnTo>
                  <a:lnTo>
                    <a:pt x="7893" y="1275"/>
                  </a:lnTo>
                  <a:lnTo>
                    <a:pt x="7716" y="1136"/>
                  </a:lnTo>
                  <a:lnTo>
                    <a:pt x="7531" y="1005"/>
                  </a:lnTo>
                  <a:lnTo>
                    <a:pt x="7341" y="882"/>
                  </a:lnTo>
                  <a:lnTo>
                    <a:pt x="7144" y="769"/>
                  </a:lnTo>
                  <a:lnTo>
                    <a:pt x="6941" y="665"/>
                  </a:lnTo>
                  <a:lnTo>
                    <a:pt x="6733" y="571"/>
                  </a:lnTo>
                  <a:lnTo>
                    <a:pt x="6520" y="487"/>
                  </a:lnTo>
                  <a:lnTo>
                    <a:pt x="6302" y="413"/>
                  </a:lnTo>
                  <a:lnTo>
                    <a:pt x="6078" y="349"/>
                  </a:lnTo>
                  <a:lnTo>
                    <a:pt x="5851" y="296"/>
                  </a:lnTo>
                  <a:lnTo>
                    <a:pt x="5620" y="255"/>
                  </a:lnTo>
                  <a:lnTo>
                    <a:pt x="5383" y="225"/>
                  </a:lnTo>
                  <a:lnTo>
                    <a:pt x="5264" y="214"/>
                  </a:lnTo>
                  <a:lnTo>
                    <a:pt x="5145" y="206"/>
                  </a:lnTo>
                  <a:lnTo>
                    <a:pt x="5024" y="202"/>
                  </a:lnTo>
                  <a:lnTo>
                    <a:pt x="4901" y="200"/>
                  </a:lnTo>
                  <a:lnTo>
                    <a:pt x="4780" y="201"/>
                  </a:lnTo>
                  <a:lnTo>
                    <a:pt x="4659" y="206"/>
                  </a:lnTo>
                  <a:lnTo>
                    <a:pt x="4539" y="214"/>
                  </a:lnTo>
                  <a:lnTo>
                    <a:pt x="4422" y="224"/>
                  </a:lnTo>
                  <a:lnTo>
                    <a:pt x="4186" y="254"/>
                  </a:lnTo>
                  <a:lnTo>
                    <a:pt x="3956" y="295"/>
                  </a:lnTo>
                  <a:lnTo>
                    <a:pt x="3728" y="348"/>
                  </a:lnTo>
                  <a:lnTo>
                    <a:pt x="3505" y="411"/>
                  </a:lnTo>
                  <a:lnTo>
                    <a:pt x="3287" y="484"/>
                  </a:lnTo>
                  <a:lnTo>
                    <a:pt x="3074" y="569"/>
                  </a:lnTo>
                  <a:lnTo>
                    <a:pt x="2866" y="662"/>
                  </a:lnTo>
                  <a:lnTo>
                    <a:pt x="2663" y="767"/>
                  </a:lnTo>
                  <a:lnTo>
                    <a:pt x="2466" y="880"/>
                  </a:lnTo>
                  <a:lnTo>
                    <a:pt x="2275" y="1002"/>
                  </a:lnTo>
                  <a:lnTo>
                    <a:pt x="2091" y="1133"/>
                  </a:lnTo>
                  <a:lnTo>
                    <a:pt x="1914" y="1272"/>
                  </a:lnTo>
                  <a:lnTo>
                    <a:pt x="1743" y="1420"/>
                  </a:lnTo>
                  <a:lnTo>
                    <a:pt x="1580" y="1576"/>
                  </a:lnTo>
                  <a:lnTo>
                    <a:pt x="1424" y="1738"/>
                  </a:lnTo>
                  <a:lnTo>
                    <a:pt x="1276" y="1909"/>
                  </a:lnTo>
                  <a:lnTo>
                    <a:pt x="1137" y="2086"/>
                  </a:lnTo>
                  <a:lnTo>
                    <a:pt x="1006" y="2271"/>
                  </a:lnTo>
                  <a:lnTo>
                    <a:pt x="883" y="2461"/>
                  </a:lnTo>
                  <a:lnTo>
                    <a:pt x="770" y="2658"/>
                  </a:lnTo>
                  <a:lnTo>
                    <a:pt x="666" y="2861"/>
                  </a:lnTo>
                  <a:lnTo>
                    <a:pt x="572" y="3069"/>
                  </a:lnTo>
                  <a:lnTo>
                    <a:pt x="488" y="3283"/>
                  </a:lnTo>
                  <a:lnTo>
                    <a:pt x="414" y="3501"/>
                  </a:lnTo>
                  <a:lnTo>
                    <a:pt x="350" y="3723"/>
                  </a:lnTo>
                  <a:lnTo>
                    <a:pt x="297" y="3951"/>
                  </a:lnTo>
                  <a:lnTo>
                    <a:pt x="256" y="4182"/>
                  </a:lnTo>
                  <a:lnTo>
                    <a:pt x="226" y="4419"/>
                  </a:lnTo>
                  <a:lnTo>
                    <a:pt x="215" y="4537"/>
                  </a:lnTo>
                  <a:lnTo>
                    <a:pt x="207" y="4657"/>
                  </a:lnTo>
                  <a:lnTo>
                    <a:pt x="203" y="4778"/>
                  </a:lnTo>
                  <a:lnTo>
                    <a:pt x="201" y="4902"/>
                  </a:lnTo>
                  <a:cubicBezTo>
                    <a:pt x="201" y="4950"/>
                    <a:pt x="165" y="4992"/>
                    <a:pt x="117" y="4999"/>
                  </a:cubicBezTo>
                  <a:cubicBezTo>
                    <a:pt x="69" y="5007"/>
                    <a:pt x="22" y="4978"/>
                    <a:pt x="7" y="4932"/>
                  </a:cubicBezTo>
                  <a:lnTo>
                    <a:pt x="6" y="4931"/>
                  </a:lnTo>
                  <a:close/>
                </a:path>
              </a:pathLst>
            </a:custGeom>
            <a:solidFill>
              <a:srgbClr val="BBE0E3"/>
            </a:solidFill>
            <a:ln w="0" cap="flat">
              <a:solidFill>
                <a:srgbClr val="BBE0E3"/>
              </a:solidFill>
              <a:prstDash val="solid"/>
              <a:round/>
              <a:headEnd/>
              <a:tailEnd/>
            </a:ln>
          </p:spPr>
          <p:txBody>
            <a:bodyPr/>
            <a:lstStyle/>
            <a:p>
              <a:pPr defTabSz="685594"/>
              <a:endParaRPr lang="en-US" sz="1350" dirty="0">
                <a:solidFill>
                  <a:prstClr val="black"/>
                </a:solidFill>
                <a:latin typeface="Calibri" panose="020F0502020204030204"/>
              </a:endParaRPr>
            </a:p>
          </p:txBody>
        </p:sp>
        <p:sp>
          <p:nvSpPr>
            <p:cNvPr id="33" name="Rectangle 27">
              <a:extLst>
                <a:ext uri="{FF2B5EF4-FFF2-40B4-BE49-F238E27FC236}">
                  <a16:creationId xmlns:a16="http://schemas.microsoft.com/office/drawing/2014/main" id="{595DA306-22EA-49BA-95C2-ABE18D5520A2}"/>
                </a:ext>
              </a:extLst>
            </p:cNvPr>
            <p:cNvSpPr>
              <a:spLocks noChangeArrowheads="1"/>
            </p:cNvSpPr>
            <p:nvPr/>
          </p:nvSpPr>
          <p:spPr bwMode="auto">
            <a:xfrm>
              <a:off x="1482" y="2102"/>
              <a:ext cx="327"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r>
                <a:rPr lang="en-US" altLang="en-US" sz="1400" dirty="0">
                  <a:solidFill>
                    <a:srgbClr val="000000"/>
                  </a:solidFill>
                  <a:latin typeface="Arial" panose="020B0604020202020204" pitchFamily="34" charset="0"/>
                  <a:cs typeface="Arial" panose="020B0604020202020204" pitchFamily="34" charset="0"/>
                </a:rPr>
                <a:t>Change</a:t>
              </a:r>
              <a:endParaRPr lang="en-US" altLang="en-US" sz="2399" dirty="0">
                <a:solidFill>
                  <a:prstClr val="black"/>
                </a:solidFill>
                <a:latin typeface="Arial" panose="020B0604020202020204" pitchFamily="34" charset="0"/>
                <a:cs typeface="Arial" panose="020B0604020202020204" pitchFamily="34" charset="0"/>
              </a:endParaRPr>
            </a:p>
          </p:txBody>
        </p:sp>
        <p:sp>
          <p:nvSpPr>
            <p:cNvPr id="34" name="Rectangle 28">
              <a:extLst>
                <a:ext uri="{FF2B5EF4-FFF2-40B4-BE49-F238E27FC236}">
                  <a16:creationId xmlns:a16="http://schemas.microsoft.com/office/drawing/2014/main" id="{D864D385-5B63-4204-A96D-AA77E6EBBD42}"/>
                </a:ext>
              </a:extLst>
            </p:cNvPr>
            <p:cNvSpPr>
              <a:spLocks noChangeArrowheads="1"/>
            </p:cNvSpPr>
            <p:nvPr/>
          </p:nvSpPr>
          <p:spPr bwMode="auto">
            <a:xfrm>
              <a:off x="1350" y="2240"/>
              <a:ext cx="570"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r>
                <a:rPr lang="en-US" altLang="en-US" sz="1400" dirty="0">
                  <a:solidFill>
                    <a:srgbClr val="000000"/>
                  </a:solidFill>
                  <a:latin typeface="Arial" panose="020B0604020202020204" pitchFamily="34" charset="0"/>
                  <a:cs typeface="Arial" panose="020B0604020202020204" pitchFamily="34" charset="0"/>
                </a:rPr>
                <a:t>management </a:t>
              </a:r>
              <a:endParaRPr lang="en-US" altLang="en-US" sz="2399" dirty="0">
                <a:solidFill>
                  <a:prstClr val="black"/>
                </a:solidFill>
                <a:latin typeface="Arial" panose="020B0604020202020204" pitchFamily="34" charset="0"/>
                <a:cs typeface="Arial" panose="020B0604020202020204" pitchFamily="34" charset="0"/>
              </a:endParaRPr>
            </a:p>
          </p:txBody>
        </p:sp>
        <p:sp>
          <p:nvSpPr>
            <p:cNvPr id="35" name="Rectangle 29">
              <a:extLst>
                <a:ext uri="{FF2B5EF4-FFF2-40B4-BE49-F238E27FC236}">
                  <a16:creationId xmlns:a16="http://schemas.microsoft.com/office/drawing/2014/main" id="{3F66291D-2EEE-46E5-A984-A39B636C2B2C}"/>
                </a:ext>
              </a:extLst>
            </p:cNvPr>
            <p:cNvSpPr>
              <a:spLocks noChangeArrowheads="1"/>
            </p:cNvSpPr>
            <p:nvPr/>
          </p:nvSpPr>
          <p:spPr bwMode="auto">
            <a:xfrm>
              <a:off x="1335" y="2378"/>
              <a:ext cx="596"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r>
                <a:rPr lang="en-US" altLang="en-US" sz="1400" dirty="0">
                  <a:solidFill>
                    <a:srgbClr val="000000"/>
                  </a:solidFill>
                  <a:latin typeface="Arial" panose="020B0604020202020204" pitchFamily="34" charset="0"/>
                  <a:cs typeface="Arial" panose="020B0604020202020204" pitchFamily="34" charset="0"/>
                </a:rPr>
                <a:t>resource/team</a:t>
              </a:r>
              <a:endParaRPr lang="en-US" altLang="en-US" sz="2399" dirty="0">
                <a:solidFill>
                  <a:prstClr val="black"/>
                </a:solidFill>
                <a:latin typeface="Arial" panose="020B0604020202020204" pitchFamily="34" charset="0"/>
                <a:cs typeface="Arial" panose="020B0604020202020204" pitchFamily="34" charset="0"/>
              </a:endParaRPr>
            </a:p>
          </p:txBody>
        </p:sp>
        <p:sp>
          <p:nvSpPr>
            <p:cNvPr id="36" name="Rectangle 30">
              <a:extLst>
                <a:ext uri="{FF2B5EF4-FFF2-40B4-BE49-F238E27FC236}">
                  <a16:creationId xmlns:a16="http://schemas.microsoft.com/office/drawing/2014/main" id="{3F0B7301-CFF6-4624-8CBD-05685A4B8997}"/>
                </a:ext>
              </a:extLst>
            </p:cNvPr>
            <p:cNvSpPr>
              <a:spLocks noChangeArrowheads="1"/>
            </p:cNvSpPr>
            <p:nvPr/>
          </p:nvSpPr>
          <p:spPr bwMode="auto">
            <a:xfrm>
              <a:off x="833" y="1040"/>
              <a:ext cx="192" cy="115"/>
            </a:xfrm>
            <a:prstGeom prst="rect">
              <a:avLst/>
            </a:prstGeom>
            <a:solidFill>
              <a:srgbClr val="EE3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37" name="Rectangle 31">
              <a:extLst>
                <a:ext uri="{FF2B5EF4-FFF2-40B4-BE49-F238E27FC236}">
                  <a16:creationId xmlns:a16="http://schemas.microsoft.com/office/drawing/2014/main" id="{2CAE308C-14FC-4A92-B28C-320AB53CFF0F}"/>
                </a:ext>
              </a:extLst>
            </p:cNvPr>
            <p:cNvSpPr>
              <a:spLocks noChangeArrowheads="1"/>
            </p:cNvSpPr>
            <p:nvPr/>
          </p:nvSpPr>
          <p:spPr bwMode="auto">
            <a:xfrm>
              <a:off x="833" y="1989"/>
              <a:ext cx="192" cy="115"/>
            </a:xfrm>
            <a:prstGeom prst="rect">
              <a:avLst/>
            </a:prstGeom>
            <a:solidFill>
              <a:srgbClr val="EE3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38" name="Freeform 32">
              <a:extLst>
                <a:ext uri="{FF2B5EF4-FFF2-40B4-BE49-F238E27FC236}">
                  <a16:creationId xmlns:a16="http://schemas.microsoft.com/office/drawing/2014/main" id="{E16A695F-43EF-4E83-B9CD-6297A5A5F193}"/>
                </a:ext>
              </a:extLst>
            </p:cNvPr>
            <p:cNvSpPr>
              <a:spLocks/>
            </p:cNvSpPr>
            <p:nvPr/>
          </p:nvSpPr>
          <p:spPr bwMode="auto">
            <a:xfrm>
              <a:off x="1231" y="1700"/>
              <a:ext cx="196" cy="223"/>
            </a:xfrm>
            <a:custGeom>
              <a:avLst/>
              <a:gdLst>
                <a:gd name="T0" fmla="*/ 196 w 196"/>
                <a:gd name="T1" fmla="*/ 57 h 223"/>
                <a:gd name="T2" fmla="*/ 100 w 196"/>
                <a:gd name="T3" fmla="*/ 223 h 223"/>
                <a:gd name="T4" fmla="*/ 0 w 196"/>
                <a:gd name="T5" fmla="*/ 166 h 223"/>
                <a:gd name="T6" fmla="*/ 96 w 196"/>
                <a:gd name="T7" fmla="*/ 0 h 223"/>
                <a:gd name="T8" fmla="*/ 196 w 196"/>
                <a:gd name="T9" fmla="*/ 57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196" y="57"/>
                  </a:moveTo>
                  <a:lnTo>
                    <a:pt x="100" y="223"/>
                  </a:lnTo>
                  <a:lnTo>
                    <a:pt x="0" y="166"/>
                  </a:lnTo>
                  <a:lnTo>
                    <a:pt x="96" y="0"/>
                  </a:lnTo>
                  <a:lnTo>
                    <a:pt x="196" y="57"/>
                  </a:lnTo>
                  <a:close/>
                </a:path>
              </a:pathLst>
            </a:custGeom>
            <a:solidFill>
              <a:srgbClr val="EE3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39" name="Freeform 33">
              <a:extLst>
                <a:ext uri="{FF2B5EF4-FFF2-40B4-BE49-F238E27FC236}">
                  <a16:creationId xmlns:a16="http://schemas.microsoft.com/office/drawing/2014/main" id="{B4F1824A-81AC-45A4-BD9B-E83C187E7C33}"/>
                </a:ext>
              </a:extLst>
            </p:cNvPr>
            <p:cNvSpPr>
              <a:spLocks/>
            </p:cNvSpPr>
            <p:nvPr/>
          </p:nvSpPr>
          <p:spPr bwMode="auto">
            <a:xfrm>
              <a:off x="1263" y="1259"/>
              <a:ext cx="196" cy="223"/>
            </a:xfrm>
            <a:custGeom>
              <a:avLst/>
              <a:gdLst>
                <a:gd name="T0" fmla="*/ 99 w 196"/>
                <a:gd name="T1" fmla="*/ 0 h 223"/>
                <a:gd name="T2" fmla="*/ 196 w 196"/>
                <a:gd name="T3" fmla="*/ 166 h 223"/>
                <a:gd name="T4" fmla="*/ 96 w 196"/>
                <a:gd name="T5" fmla="*/ 223 h 223"/>
                <a:gd name="T6" fmla="*/ 0 w 196"/>
                <a:gd name="T7" fmla="*/ 57 h 223"/>
                <a:gd name="T8" fmla="*/ 99 w 196"/>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99" y="0"/>
                  </a:moveTo>
                  <a:lnTo>
                    <a:pt x="196" y="166"/>
                  </a:lnTo>
                  <a:lnTo>
                    <a:pt x="96" y="223"/>
                  </a:lnTo>
                  <a:lnTo>
                    <a:pt x="0" y="57"/>
                  </a:lnTo>
                  <a:lnTo>
                    <a:pt x="99" y="0"/>
                  </a:lnTo>
                  <a:close/>
                </a:path>
              </a:pathLst>
            </a:custGeom>
            <a:solidFill>
              <a:srgbClr val="EE3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40" name="Freeform 34">
              <a:extLst>
                <a:ext uri="{FF2B5EF4-FFF2-40B4-BE49-F238E27FC236}">
                  <a16:creationId xmlns:a16="http://schemas.microsoft.com/office/drawing/2014/main" id="{7D13E142-37DC-4FFE-82F7-EFC621523A4A}"/>
                </a:ext>
              </a:extLst>
            </p:cNvPr>
            <p:cNvSpPr>
              <a:spLocks/>
            </p:cNvSpPr>
            <p:nvPr/>
          </p:nvSpPr>
          <p:spPr bwMode="auto">
            <a:xfrm>
              <a:off x="398" y="1259"/>
              <a:ext cx="196" cy="223"/>
            </a:xfrm>
            <a:custGeom>
              <a:avLst/>
              <a:gdLst>
                <a:gd name="T0" fmla="*/ 0 w 196"/>
                <a:gd name="T1" fmla="*/ 166 h 223"/>
                <a:gd name="T2" fmla="*/ 96 w 196"/>
                <a:gd name="T3" fmla="*/ 0 h 223"/>
                <a:gd name="T4" fmla="*/ 196 w 196"/>
                <a:gd name="T5" fmla="*/ 57 h 223"/>
                <a:gd name="T6" fmla="*/ 100 w 196"/>
                <a:gd name="T7" fmla="*/ 223 h 223"/>
                <a:gd name="T8" fmla="*/ 0 w 196"/>
                <a:gd name="T9" fmla="*/ 166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0" y="166"/>
                  </a:moveTo>
                  <a:lnTo>
                    <a:pt x="96" y="0"/>
                  </a:lnTo>
                  <a:lnTo>
                    <a:pt x="196" y="57"/>
                  </a:lnTo>
                  <a:lnTo>
                    <a:pt x="100" y="223"/>
                  </a:lnTo>
                  <a:lnTo>
                    <a:pt x="0" y="166"/>
                  </a:lnTo>
                  <a:close/>
                </a:path>
              </a:pathLst>
            </a:custGeom>
            <a:solidFill>
              <a:srgbClr val="EE3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41" name="Freeform 35">
              <a:extLst>
                <a:ext uri="{FF2B5EF4-FFF2-40B4-BE49-F238E27FC236}">
                  <a16:creationId xmlns:a16="http://schemas.microsoft.com/office/drawing/2014/main" id="{1B066982-5BAA-4877-BD77-0DEF909EB4C3}"/>
                </a:ext>
              </a:extLst>
            </p:cNvPr>
            <p:cNvSpPr>
              <a:spLocks/>
            </p:cNvSpPr>
            <p:nvPr/>
          </p:nvSpPr>
          <p:spPr bwMode="auto">
            <a:xfrm>
              <a:off x="404" y="1700"/>
              <a:ext cx="196" cy="223"/>
            </a:xfrm>
            <a:custGeom>
              <a:avLst/>
              <a:gdLst>
                <a:gd name="T0" fmla="*/ 97 w 196"/>
                <a:gd name="T1" fmla="*/ 223 h 223"/>
                <a:gd name="T2" fmla="*/ 0 w 196"/>
                <a:gd name="T3" fmla="*/ 57 h 223"/>
                <a:gd name="T4" fmla="*/ 100 w 196"/>
                <a:gd name="T5" fmla="*/ 0 h 223"/>
                <a:gd name="T6" fmla="*/ 196 w 196"/>
                <a:gd name="T7" fmla="*/ 166 h 223"/>
                <a:gd name="T8" fmla="*/ 97 w 196"/>
                <a:gd name="T9" fmla="*/ 223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97" y="223"/>
                  </a:moveTo>
                  <a:lnTo>
                    <a:pt x="0" y="57"/>
                  </a:lnTo>
                  <a:lnTo>
                    <a:pt x="100" y="0"/>
                  </a:lnTo>
                  <a:lnTo>
                    <a:pt x="196" y="166"/>
                  </a:lnTo>
                  <a:lnTo>
                    <a:pt x="97" y="223"/>
                  </a:lnTo>
                  <a:close/>
                </a:path>
              </a:pathLst>
            </a:custGeom>
            <a:solidFill>
              <a:srgbClr val="EE3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42" name="Oval 36">
              <a:extLst>
                <a:ext uri="{FF2B5EF4-FFF2-40B4-BE49-F238E27FC236}">
                  <a16:creationId xmlns:a16="http://schemas.microsoft.com/office/drawing/2014/main" id="{9C3B63AF-568E-47A4-A2FB-66080E8F3E1F}"/>
                </a:ext>
              </a:extLst>
            </p:cNvPr>
            <p:cNvSpPr>
              <a:spLocks noChangeArrowheads="1"/>
            </p:cNvSpPr>
            <p:nvPr/>
          </p:nvSpPr>
          <p:spPr bwMode="auto">
            <a:xfrm>
              <a:off x="468" y="1112"/>
              <a:ext cx="922" cy="921"/>
            </a:xfrm>
            <a:prstGeom prst="ellipse">
              <a:avLst/>
            </a:prstGeom>
            <a:solidFill>
              <a:srgbClr val="FFFFFF"/>
            </a:solidFill>
            <a:ln w="0">
              <a:solidFill>
                <a:srgbClr val="000000"/>
              </a:solidFill>
              <a:round/>
              <a:headEnd/>
              <a:tailEnd/>
            </a:ln>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43" name="Freeform 37">
              <a:extLst>
                <a:ext uri="{FF2B5EF4-FFF2-40B4-BE49-F238E27FC236}">
                  <a16:creationId xmlns:a16="http://schemas.microsoft.com/office/drawing/2014/main" id="{8F780303-A702-4C92-B6BF-68C5CD608BE5}"/>
                </a:ext>
              </a:extLst>
            </p:cNvPr>
            <p:cNvSpPr>
              <a:spLocks noEditPoints="1"/>
            </p:cNvSpPr>
            <p:nvPr/>
          </p:nvSpPr>
          <p:spPr bwMode="auto">
            <a:xfrm>
              <a:off x="458" y="1102"/>
              <a:ext cx="942" cy="940"/>
            </a:xfrm>
            <a:custGeom>
              <a:avLst/>
              <a:gdLst>
                <a:gd name="T0" fmla="*/ 0 w 19600"/>
                <a:gd name="T1" fmla="*/ 0 h 19599"/>
                <a:gd name="T2" fmla="*/ 0 w 19600"/>
                <a:gd name="T3" fmla="*/ 0 h 19599"/>
                <a:gd name="T4" fmla="*/ 0 w 19600"/>
                <a:gd name="T5" fmla="*/ 0 h 19599"/>
                <a:gd name="T6" fmla="*/ 0 w 19600"/>
                <a:gd name="T7" fmla="*/ 0 h 19599"/>
                <a:gd name="T8" fmla="*/ 0 w 19600"/>
                <a:gd name="T9" fmla="*/ 0 h 19599"/>
                <a:gd name="T10" fmla="*/ 0 w 19600"/>
                <a:gd name="T11" fmla="*/ 0 h 19599"/>
                <a:gd name="T12" fmla="*/ 0 w 19600"/>
                <a:gd name="T13" fmla="*/ 0 h 19599"/>
                <a:gd name="T14" fmla="*/ 0 w 19600"/>
                <a:gd name="T15" fmla="*/ 0 h 19599"/>
                <a:gd name="T16" fmla="*/ 0 w 19600"/>
                <a:gd name="T17" fmla="*/ 0 h 19599"/>
                <a:gd name="T18" fmla="*/ 0 w 19600"/>
                <a:gd name="T19" fmla="*/ 0 h 19599"/>
                <a:gd name="T20" fmla="*/ 0 w 19600"/>
                <a:gd name="T21" fmla="*/ 0 h 19599"/>
                <a:gd name="T22" fmla="*/ 0 w 19600"/>
                <a:gd name="T23" fmla="*/ 0 h 19599"/>
                <a:gd name="T24" fmla="*/ 0 w 19600"/>
                <a:gd name="T25" fmla="*/ 0 h 19599"/>
                <a:gd name="T26" fmla="*/ 0 w 19600"/>
                <a:gd name="T27" fmla="*/ 0 h 19599"/>
                <a:gd name="T28" fmla="*/ 0 w 19600"/>
                <a:gd name="T29" fmla="*/ 0 h 19599"/>
                <a:gd name="T30" fmla="*/ 0 w 19600"/>
                <a:gd name="T31" fmla="*/ 0 h 19599"/>
                <a:gd name="T32" fmla="*/ 0 w 19600"/>
                <a:gd name="T33" fmla="*/ 0 h 19599"/>
                <a:gd name="T34" fmla="*/ 0 w 19600"/>
                <a:gd name="T35" fmla="*/ 0 h 19599"/>
                <a:gd name="T36" fmla="*/ 0 w 19600"/>
                <a:gd name="T37" fmla="*/ 0 h 19599"/>
                <a:gd name="T38" fmla="*/ 0 w 19600"/>
                <a:gd name="T39" fmla="*/ 0 h 19599"/>
                <a:gd name="T40" fmla="*/ 0 w 19600"/>
                <a:gd name="T41" fmla="*/ 0 h 19599"/>
                <a:gd name="T42" fmla="*/ 0 w 19600"/>
                <a:gd name="T43" fmla="*/ 0 h 19599"/>
                <a:gd name="T44" fmla="*/ 0 w 19600"/>
                <a:gd name="T45" fmla="*/ 0 h 19599"/>
                <a:gd name="T46" fmla="*/ 0 w 19600"/>
                <a:gd name="T47" fmla="*/ 0 h 19599"/>
                <a:gd name="T48" fmla="*/ 0 w 19600"/>
                <a:gd name="T49" fmla="*/ 0 h 19599"/>
                <a:gd name="T50" fmla="*/ 0 w 19600"/>
                <a:gd name="T51" fmla="*/ 0 h 19599"/>
                <a:gd name="T52" fmla="*/ 0 w 19600"/>
                <a:gd name="T53" fmla="*/ 0 h 19599"/>
                <a:gd name="T54" fmla="*/ 0 w 19600"/>
                <a:gd name="T55" fmla="*/ 0 h 19599"/>
                <a:gd name="T56" fmla="*/ 0 w 19600"/>
                <a:gd name="T57" fmla="*/ 0 h 19599"/>
                <a:gd name="T58" fmla="*/ 0 w 19600"/>
                <a:gd name="T59" fmla="*/ 0 h 19599"/>
                <a:gd name="T60" fmla="*/ 0 w 19600"/>
                <a:gd name="T61" fmla="*/ 0 h 19599"/>
                <a:gd name="T62" fmla="*/ 0 w 19600"/>
                <a:gd name="T63" fmla="*/ 0 h 19599"/>
                <a:gd name="T64" fmla="*/ 0 w 19600"/>
                <a:gd name="T65" fmla="*/ 0 h 19599"/>
                <a:gd name="T66" fmla="*/ 0 w 19600"/>
                <a:gd name="T67" fmla="*/ 0 h 19599"/>
                <a:gd name="T68" fmla="*/ 0 w 19600"/>
                <a:gd name="T69" fmla="*/ 0 h 19599"/>
                <a:gd name="T70" fmla="*/ 0 w 19600"/>
                <a:gd name="T71" fmla="*/ 0 h 19599"/>
                <a:gd name="T72" fmla="*/ 0 w 19600"/>
                <a:gd name="T73" fmla="*/ 0 h 19599"/>
                <a:gd name="T74" fmla="*/ 0 w 19600"/>
                <a:gd name="T75" fmla="*/ 0 h 19599"/>
                <a:gd name="T76" fmla="*/ 0 w 19600"/>
                <a:gd name="T77" fmla="*/ 0 h 19599"/>
                <a:gd name="T78" fmla="*/ 0 w 19600"/>
                <a:gd name="T79" fmla="*/ 0 h 19599"/>
                <a:gd name="T80" fmla="*/ 0 w 19600"/>
                <a:gd name="T81" fmla="*/ 0 h 19599"/>
                <a:gd name="T82" fmla="*/ 0 w 19600"/>
                <a:gd name="T83" fmla="*/ 0 h 19599"/>
                <a:gd name="T84" fmla="*/ 0 w 19600"/>
                <a:gd name="T85" fmla="*/ 0 h 19599"/>
                <a:gd name="T86" fmla="*/ 0 w 19600"/>
                <a:gd name="T87" fmla="*/ 0 h 19599"/>
                <a:gd name="T88" fmla="*/ 0 w 19600"/>
                <a:gd name="T89" fmla="*/ 0 h 19599"/>
                <a:gd name="T90" fmla="*/ 0 w 19600"/>
                <a:gd name="T91" fmla="*/ 0 h 19599"/>
                <a:gd name="T92" fmla="*/ 0 w 19600"/>
                <a:gd name="T93" fmla="*/ 0 h 19599"/>
                <a:gd name="T94" fmla="*/ 0 w 19600"/>
                <a:gd name="T95" fmla="*/ 0 h 19599"/>
                <a:gd name="T96" fmla="*/ 0 w 19600"/>
                <a:gd name="T97" fmla="*/ 0 h 19599"/>
                <a:gd name="T98" fmla="*/ 0 w 19600"/>
                <a:gd name="T99" fmla="*/ 0 h 19599"/>
                <a:gd name="T100" fmla="*/ 0 w 19600"/>
                <a:gd name="T101" fmla="*/ 0 h 19599"/>
                <a:gd name="T102" fmla="*/ 0 w 19600"/>
                <a:gd name="T103" fmla="*/ 0 h 19599"/>
                <a:gd name="T104" fmla="*/ 0 w 19600"/>
                <a:gd name="T105" fmla="*/ 0 h 19599"/>
                <a:gd name="T106" fmla="*/ 0 w 19600"/>
                <a:gd name="T107" fmla="*/ 0 h 19599"/>
                <a:gd name="T108" fmla="*/ 0 w 19600"/>
                <a:gd name="T109" fmla="*/ 0 h 19599"/>
                <a:gd name="T110" fmla="*/ 0 w 19600"/>
                <a:gd name="T111" fmla="*/ 0 h 19599"/>
                <a:gd name="T112" fmla="*/ 0 w 19600"/>
                <a:gd name="T113" fmla="*/ 0 h 19599"/>
                <a:gd name="T114" fmla="*/ 0 w 19600"/>
                <a:gd name="T115" fmla="*/ 0 h 19599"/>
                <a:gd name="T116" fmla="*/ 0 w 19600"/>
                <a:gd name="T117" fmla="*/ 0 h 195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00" h="19599">
                  <a:moveTo>
                    <a:pt x="392" y="9738"/>
                  </a:moveTo>
                  <a:lnTo>
                    <a:pt x="2" y="9799"/>
                  </a:lnTo>
                  <a:lnTo>
                    <a:pt x="5" y="9551"/>
                  </a:lnTo>
                  <a:lnTo>
                    <a:pt x="15" y="9300"/>
                  </a:lnTo>
                  <a:lnTo>
                    <a:pt x="31" y="9049"/>
                  </a:lnTo>
                  <a:lnTo>
                    <a:pt x="53" y="8802"/>
                  </a:lnTo>
                  <a:lnTo>
                    <a:pt x="115" y="8314"/>
                  </a:lnTo>
                  <a:lnTo>
                    <a:pt x="201" y="7832"/>
                  </a:lnTo>
                  <a:lnTo>
                    <a:pt x="310" y="7358"/>
                  </a:lnTo>
                  <a:lnTo>
                    <a:pt x="442" y="6893"/>
                  </a:lnTo>
                  <a:lnTo>
                    <a:pt x="596" y="6437"/>
                  </a:lnTo>
                  <a:lnTo>
                    <a:pt x="770" y="5992"/>
                  </a:lnTo>
                  <a:lnTo>
                    <a:pt x="967" y="5557"/>
                  </a:lnTo>
                  <a:lnTo>
                    <a:pt x="1183" y="5134"/>
                  </a:lnTo>
                  <a:lnTo>
                    <a:pt x="1419" y="4724"/>
                  </a:lnTo>
                  <a:lnTo>
                    <a:pt x="1674" y="4326"/>
                  </a:lnTo>
                  <a:lnTo>
                    <a:pt x="1946" y="3942"/>
                  </a:lnTo>
                  <a:lnTo>
                    <a:pt x="2237" y="3572"/>
                  </a:lnTo>
                  <a:lnTo>
                    <a:pt x="2545" y="3216"/>
                  </a:lnTo>
                  <a:lnTo>
                    <a:pt x="2870" y="2875"/>
                  </a:lnTo>
                  <a:lnTo>
                    <a:pt x="3209" y="2551"/>
                  </a:lnTo>
                  <a:lnTo>
                    <a:pt x="3564" y="2242"/>
                  </a:lnTo>
                  <a:lnTo>
                    <a:pt x="3935" y="1951"/>
                  </a:lnTo>
                  <a:lnTo>
                    <a:pt x="4319" y="1678"/>
                  </a:lnTo>
                  <a:lnTo>
                    <a:pt x="4715" y="1423"/>
                  </a:lnTo>
                  <a:lnTo>
                    <a:pt x="5126" y="1187"/>
                  </a:lnTo>
                  <a:lnTo>
                    <a:pt x="5548" y="970"/>
                  </a:lnTo>
                  <a:lnTo>
                    <a:pt x="5982" y="773"/>
                  </a:lnTo>
                  <a:lnTo>
                    <a:pt x="6426" y="597"/>
                  </a:lnTo>
                  <a:lnTo>
                    <a:pt x="6881" y="443"/>
                  </a:lnTo>
                  <a:lnTo>
                    <a:pt x="7347" y="311"/>
                  </a:lnTo>
                  <a:lnTo>
                    <a:pt x="7820" y="201"/>
                  </a:lnTo>
                  <a:lnTo>
                    <a:pt x="8302" y="115"/>
                  </a:lnTo>
                  <a:lnTo>
                    <a:pt x="8792" y="52"/>
                  </a:lnTo>
                  <a:lnTo>
                    <a:pt x="9042" y="29"/>
                  </a:lnTo>
                  <a:lnTo>
                    <a:pt x="9292" y="14"/>
                  </a:lnTo>
                  <a:lnTo>
                    <a:pt x="9542" y="4"/>
                  </a:lnTo>
                  <a:lnTo>
                    <a:pt x="9796" y="0"/>
                  </a:lnTo>
                  <a:lnTo>
                    <a:pt x="10054" y="4"/>
                  </a:lnTo>
                  <a:lnTo>
                    <a:pt x="10304" y="14"/>
                  </a:lnTo>
                  <a:lnTo>
                    <a:pt x="10554" y="30"/>
                  </a:lnTo>
                  <a:lnTo>
                    <a:pt x="10802" y="52"/>
                  </a:lnTo>
                  <a:lnTo>
                    <a:pt x="11290" y="114"/>
                  </a:lnTo>
                  <a:lnTo>
                    <a:pt x="11772" y="200"/>
                  </a:lnTo>
                  <a:lnTo>
                    <a:pt x="12246" y="309"/>
                  </a:lnTo>
                  <a:lnTo>
                    <a:pt x="12712" y="441"/>
                  </a:lnTo>
                  <a:lnTo>
                    <a:pt x="13168" y="595"/>
                  </a:lnTo>
                  <a:lnTo>
                    <a:pt x="13612" y="769"/>
                  </a:lnTo>
                  <a:lnTo>
                    <a:pt x="14047" y="966"/>
                  </a:lnTo>
                  <a:lnTo>
                    <a:pt x="14470" y="1182"/>
                  </a:lnTo>
                  <a:lnTo>
                    <a:pt x="14880" y="1418"/>
                  </a:lnTo>
                  <a:lnTo>
                    <a:pt x="15278" y="1673"/>
                  </a:lnTo>
                  <a:lnTo>
                    <a:pt x="15662" y="1945"/>
                  </a:lnTo>
                  <a:lnTo>
                    <a:pt x="16032" y="2236"/>
                  </a:lnTo>
                  <a:lnTo>
                    <a:pt x="16388" y="2544"/>
                  </a:lnTo>
                  <a:lnTo>
                    <a:pt x="16729" y="2869"/>
                  </a:lnTo>
                  <a:lnTo>
                    <a:pt x="17053" y="3208"/>
                  </a:lnTo>
                  <a:lnTo>
                    <a:pt x="17361" y="3564"/>
                  </a:lnTo>
                  <a:lnTo>
                    <a:pt x="17652" y="3934"/>
                  </a:lnTo>
                  <a:lnTo>
                    <a:pt x="17925" y="4317"/>
                  </a:lnTo>
                  <a:lnTo>
                    <a:pt x="18181" y="4714"/>
                  </a:lnTo>
                  <a:lnTo>
                    <a:pt x="18417" y="5125"/>
                  </a:lnTo>
                  <a:lnTo>
                    <a:pt x="18633" y="5547"/>
                  </a:lnTo>
                  <a:lnTo>
                    <a:pt x="18830" y="5981"/>
                  </a:lnTo>
                  <a:lnTo>
                    <a:pt x="19005" y="6425"/>
                  </a:lnTo>
                  <a:lnTo>
                    <a:pt x="19159" y="6881"/>
                  </a:lnTo>
                  <a:lnTo>
                    <a:pt x="19292" y="7346"/>
                  </a:lnTo>
                  <a:lnTo>
                    <a:pt x="19401" y="7820"/>
                  </a:lnTo>
                  <a:lnTo>
                    <a:pt x="19487" y="8301"/>
                  </a:lnTo>
                  <a:lnTo>
                    <a:pt x="19550" y="8791"/>
                  </a:lnTo>
                  <a:lnTo>
                    <a:pt x="19572" y="9042"/>
                  </a:lnTo>
                  <a:lnTo>
                    <a:pt x="19588" y="9290"/>
                  </a:lnTo>
                  <a:lnTo>
                    <a:pt x="19597" y="9542"/>
                  </a:lnTo>
                  <a:lnTo>
                    <a:pt x="19600" y="9795"/>
                  </a:lnTo>
                  <a:lnTo>
                    <a:pt x="19599" y="10050"/>
                  </a:lnTo>
                  <a:lnTo>
                    <a:pt x="19590" y="10303"/>
                  </a:lnTo>
                  <a:lnTo>
                    <a:pt x="19574" y="10553"/>
                  </a:lnTo>
                  <a:lnTo>
                    <a:pt x="19552" y="10801"/>
                  </a:lnTo>
                  <a:lnTo>
                    <a:pt x="19490" y="11289"/>
                  </a:lnTo>
                  <a:lnTo>
                    <a:pt x="19404" y="11771"/>
                  </a:lnTo>
                  <a:lnTo>
                    <a:pt x="19295" y="12245"/>
                  </a:lnTo>
                  <a:lnTo>
                    <a:pt x="19163" y="12711"/>
                  </a:lnTo>
                  <a:lnTo>
                    <a:pt x="19009" y="13167"/>
                  </a:lnTo>
                  <a:lnTo>
                    <a:pt x="18835" y="13611"/>
                  </a:lnTo>
                  <a:lnTo>
                    <a:pt x="18638" y="14046"/>
                  </a:lnTo>
                  <a:lnTo>
                    <a:pt x="18421" y="14469"/>
                  </a:lnTo>
                  <a:lnTo>
                    <a:pt x="18186" y="14879"/>
                  </a:lnTo>
                  <a:lnTo>
                    <a:pt x="17931" y="15277"/>
                  </a:lnTo>
                  <a:lnTo>
                    <a:pt x="17659" y="15661"/>
                  </a:lnTo>
                  <a:lnTo>
                    <a:pt x="17368" y="16031"/>
                  </a:lnTo>
                  <a:lnTo>
                    <a:pt x="17060" y="16387"/>
                  </a:lnTo>
                  <a:lnTo>
                    <a:pt x="16735" y="16728"/>
                  </a:lnTo>
                  <a:lnTo>
                    <a:pt x="16394" y="17052"/>
                  </a:lnTo>
                  <a:lnTo>
                    <a:pt x="16039" y="17360"/>
                  </a:lnTo>
                  <a:lnTo>
                    <a:pt x="15669" y="17651"/>
                  </a:lnTo>
                  <a:lnTo>
                    <a:pt x="15286" y="17924"/>
                  </a:lnTo>
                  <a:lnTo>
                    <a:pt x="14887" y="18180"/>
                  </a:lnTo>
                  <a:lnTo>
                    <a:pt x="14477" y="18416"/>
                  </a:lnTo>
                  <a:lnTo>
                    <a:pt x="14055" y="18632"/>
                  </a:lnTo>
                  <a:lnTo>
                    <a:pt x="13620" y="18829"/>
                  </a:lnTo>
                  <a:lnTo>
                    <a:pt x="13175" y="19005"/>
                  </a:lnTo>
                  <a:lnTo>
                    <a:pt x="12719" y="19158"/>
                  </a:lnTo>
                  <a:lnTo>
                    <a:pt x="12254" y="19291"/>
                  </a:lnTo>
                  <a:lnTo>
                    <a:pt x="11780" y="19400"/>
                  </a:lnTo>
                  <a:lnTo>
                    <a:pt x="11296" y="19486"/>
                  </a:lnTo>
                  <a:lnTo>
                    <a:pt x="10807" y="19549"/>
                  </a:lnTo>
                  <a:lnTo>
                    <a:pt x="10556" y="19571"/>
                  </a:lnTo>
                  <a:lnTo>
                    <a:pt x="10306" y="19587"/>
                  </a:lnTo>
                  <a:lnTo>
                    <a:pt x="10055" y="19596"/>
                  </a:lnTo>
                  <a:lnTo>
                    <a:pt x="9802" y="19599"/>
                  </a:lnTo>
                  <a:lnTo>
                    <a:pt x="9554" y="19598"/>
                  </a:lnTo>
                  <a:lnTo>
                    <a:pt x="9301" y="19589"/>
                  </a:lnTo>
                  <a:lnTo>
                    <a:pt x="9050" y="19573"/>
                  </a:lnTo>
                  <a:lnTo>
                    <a:pt x="8803" y="19551"/>
                  </a:lnTo>
                  <a:lnTo>
                    <a:pt x="8315" y="19489"/>
                  </a:lnTo>
                  <a:lnTo>
                    <a:pt x="7833" y="19403"/>
                  </a:lnTo>
                  <a:lnTo>
                    <a:pt x="7359" y="19294"/>
                  </a:lnTo>
                  <a:lnTo>
                    <a:pt x="6894" y="19162"/>
                  </a:lnTo>
                  <a:lnTo>
                    <a:pt x="6438" y="19008"/>
                  </a:lnTo>
                  <a:lnTo>
                    <a:pt x="5993" y="18834"/>
                  </a:lnTo>
                  <a:lnTo>
                    <a:pt x="5558" y="18637"/>
                  </a:lnTo>
                  <a:lnTo>
                    <a:pt x="5135" y="18420"/>
                  </a:lnTo>
                  <a:lnTo>
                    <a:pt x="4725" y="18185"/>
                  </a:lnTo>
                  <a:lnTo>
                    <a:pt x="4327" y="17930"/>
                  </a:lnTo>
                  <a:lnTo>
                    <a:pt x="3943" y="17658"/>
                  </a:lnTo>
                  <a:lnTo>
                    <a:pt x="3573" y="17367"/>
                  </a:lnTo>
                  <a:lnTo>
                    <a:pt x="3217" y="17059"/>
                  </a:lnTo>
                  <a:lnTo>
                    <a:pt x="2876" y="16734"/>
                  </a:lnTo>
                  <a:lnTo>
                    <a:pt x="2552" y="16393"/>
                  </a:lnTo>
                  <a:lnTo>
                    <a:pt x="2243" y="16039"/>
                  </a:lnTo>
                  <a:lnTo>
                    <a:pt x="1952" y="15668"/>
                  </a:lnTo>
                  <a:lnTo>
                    <a:pt x="1679" y="15284"/>
                  </a:lnTo>
                  <a:lnTo>
                    <a:pt x="1424" y="14886"/>
                  </a:lnTo>
                  <a:lnTo>
                    <a:pt x="1188" y="14476"/>
                  </a:lnTo>
                  <a:lnTo>
                    <a:pt x="971" y="14054"/>
                  </a:lnTo>
                  <a:lnTo>
                    <a:pt x="774" y="13619"/>
                  </a:lnTo>
                  <a:lnTo>
                    <a:pt x="598" y="13174"/>
                  </a:lnTo>
                  <a:lnTo>
                    <a:pt x="444" y="12719"/>
                  </a:lnTo>
                  <a:lnTo>
                    <a:pt x="312" y="12253"/>
                  </a:lnTo>
                  <a:lnTo>
                    <a:pt x="202" y="11780"/>
                  </a:lnTo>
                  <a:lnTo>
                    <a:pt x="116" y="11295"/>
                  </a:lnTo>
                  <a:lnTo>
                    <a:pt x="53" y="10806"/>
                  </a:lnTo>
                  <a:lnTo>
                    <a:pt x="30" y="10555"/>
                  </a:lnTo>
                  <a:lnTo>
                    <a:pt x="15" y="10305"/>
                  </a:lnTo>
                  <a:lnTo>
                    <a:pt x="5" y="10055"/>
                  </a:lnTo>
                  <a:lnTo>
                    <a:pt x="1" y="9801"/>
                  </a:lnTo>
                  <a:cubicBezTo>
                    <a:pt x="0" y="9702"/>
                    <a:pt x="71" y="9618"/>
                    <a:pt x="168" y="9601"/>
                  </a:cubicBezTo>
                  <a:cubicBezTo>
                    <a:pt x="265" y="9585"/>
                    <a:pt x="360" y="9642"/>
                    <a:pt x="391" y="9735"/>
                  </a:cubicBezTo>
                  <a:lnTo>
                    <a:pt x="392" y="9738"/>
                  </a:lnTo>
                  <a:close/>
                  <a:moveTo>
                    <a:pt x="12" y="9862"/>
                  </a:moveTo>
                  <a:lnTo>
                    <a:pt x="401" y="9796"/>
                  </a:lnTo>
                  <a:lnTo>
                    <a:pt x="404" y="10038"/>
                  </a:lnTo>
                  <a:lnTo>
                    <a:pt x="414" y="10280"/>
                  </a:lnTo>
                  <a:lnTo>
                    <a:pt x="429" y="10519"/>
                  </a:lnTo>
                  <a:lnTo>
                    <a:pt x="450" y="10755"/>
                  </a:lnTo>
                  <a:lnTo>
                    <a:pt x="509" y="11226"/>
                  </a:lnTo>
                  <a:lnTo>
                    <a:pt x="591" y="11689"/>
                  </a:lnTo>
                  <a:lnTo>
                    <a:pt x="697" y="12144"/>
                  </a:lnTo>
                  <a:lnTo>
                    <a:pt x="823" y="12590"/>
                  </a:lnTo>
                  <a:lnTo>
                    <a:pt x="971" y="13027"/>
                  </a:lnTo>
                  <a:lnTo>
                    <a:pt x="1139" y="13454"/>
                  </a:lnTo>
                  <a:lnTo>
                    <a:pt x="1326" y="13871"/>
                  </a:lnTo>
                  <a:lnTo>
                    <a:pt x="1535" y="14277"/>
                  </a:lnTo>
                  <a:lnTo>
                    <a:pt x="1761" y="14671"/>
                  </a:lnTo>
                  <a:lnTo>
                    <a:pt x="2006" y="15053"/>
                  </a:lnTo>
                  <a:lnTo>
                    <a:pt x="2267" y="15421"/>
                  </a:lnTo>
                  <a:lnTo>
                    <a:pt x="2546" y="15776"/>
                  </a:lnTo>
                  <a:lnTo>
                    <a:pt x="2841" y="16118"/>
                  </a:lnTo>
                  <a:lnTo>
                    <a:pt x="3153" y="16445"/>
                  </a:lnTo>
                  <a:lnTo>
                    <a:pt x="3478" y="16756"/>
                  </a:lnTo>
                  <a:lnTo>
                    <a:pt x="3820" y="17052"/>
                  </a:lnTo>
                  <a:lnTo>
                    <a:pt x="4174" y="17331"/>
                  </a:lnTo>
                  <a:lnTo>
                    <a:pt x="4544" y="17593"/>
                  </a:lnTo>
                  <a:lnTo>
                    <a:pt x="4924" y="17838"/>
                  </a:lnTo>
                  <a:lnTo>
                    <a:pt x="5318" y="18064"/>
                  </a:lnTo>
                  <a:lnTo>
                    <a:pt x="5723" y="18272"/>
                  </a:lnTo>
                  <a:lnTo>
                    <a:pt x="6139" y="18461"/>
                  </a:lnTo>
                  <a:lnTo>
                    <a:pt x="6567" y="18629"/>
                  </a:lnTo>
                  <a:lnTo>
                    <a:pt x="7003" y="18777"/>
                  </a:lnTo>
                  <a:lnTo>
                    <a:pt x="7448" y="18905"/>
                  </a:lnTo>
                  <a:lnTo>
                    <a:pt x="7904" y="19010"/>
                  </a:lnTo>
                  <a:lnTo>
                    <a:pt x="8366" y="19092"/>
                  </a:lnTo>
                  <a:lnTo>
                    <a:pt x="8840" y="19152"/>
                  </a:lnTo>
                  <a:lnTo>
                    <a:pt x="9076" y="19174"/>
                  </a:lnTo>
                  <a:lnTo>
                    <a:pt x="9316" y="19190"/>
                  </a:lnTo>
                  <a:lnTo>
                    <a:pt x="9555" y="19198"/>
                  </a:lnTo>
                  <a:lnTo>
                    <a:pt x="9797" y="19199"/>
                  </a:lnTo>
                  <a:lnTo>
                    <a:pt x="10040" y="19197"/>
                  </a:lnTo>
                  <a:lnTo>
                    <a:pt x="10280" y="19188"/>
                  </a:lnTo>
                  <a:lnTo>
                    <a:pt x="10521" y="19172"/>
                  </a:lnTo>
                  <a:lnTo>
                    <a:pt x="10756" y="19152"/>
                  </a:lnTo>
                  <a:lnTo>
                    <a:pt x="11227" y="19093"/>
                  </a:lnTo>
                  <a:lnTo>
                    <a:pt x="11691" y="19011"/>
                  </a:lnTo>
                  <a:lnTo>
                    <a:pt x="12145" y="18906"/>
                  </a:lnTo>
                  <a:lnTo>
                    <a:pt x="12592" y="18779"/>
                  </a:lnTo>
                  <a:lnTo>
                    <a:pt x="13028" y="18632"/>
                  </a:lnTo>
                  <a:lnTo>
                    <a:pt x="13455" y="18464"/>
                  </a:lnTo>
                  <a:lnTo>
                    <a:pt x="13872" y="18276"/>
                  </a:lnTo>
                  <a:lnTo>
                    <a:pt x="14278" y="18069"/>
                  </a:lnTo>
                  <a:lnTo>
                    <a:pt x="14672" y="17843"/>
                  </a:lnTo>
                  <a:lnTo>
                    <a:pt x="15053" y="17599"/>
                  </a:lnTo>
                  <a:lnTo>
                    <a:pt x="15422" y="17336"/>
                  </a:lnTo>
                  <a:lnTo>
                    <a:pt x="15778" y="17057"/>
                  </a:lnTo>
                  <a:lnTo>
                    <a:pt x="16119" y="16763"/>
                  </a:lnTo>
                  <a:lnTo>
                    <a:pt x="16446" y="16451"/>
                  </a:lnTo>
                  <a:lnTo>
                    <a:pt x="16757" y="16126"/>
                  </a:lnTo>
                  <a:lnTo>
                    <a:pt x="17053" y="15784"/>
                  </a:lnTo>
                  <a:lnTo>
                    <a:pt x="17332" y="15430"/>
                  </a:lnTo>
                  <a:lnTo>
                    <a:pt x="17594" y="15060"/>
                  </a:lnTo>
                  <a:lnTo>
                    <a:pt x="17839" y="14680"/>
                  </a:lnTo>
                  <a:lnTo>
                    <a:pt x="18065" y="14286"/>
                  </a:lnTo>
                  <a:lnTo>
                    <a:pt x="18273" y="13881"/>
                  </a:lnTo>
                  <a:lnTo>
                    <a:pt x="18462" y="13465"/>
                  </a:lnTo>
                  <a:lnTo>
                    <a:pt x="18630" y="13038"/>
                  </a:lnTo>
                  <a:lnTo>
                    <a:pt x="18778" y="12602"/>
                  </a:lnTo>
                  <a:lnTo>
                    <a:pt x="18906" y="12156"/>
                  </a:lnTo>
                  <a:lnTo>
                    <a:pt x="19011" y="11701"/>
                  </a:lnTo>
                  <a:lnTo>
                    <a:pt x="19093" y="11238"/>
                  </a:lnTo>
                  <a:lnTo>
                    <a:pt x="19153" y="10765"/>
                  </a:lnTo>
                  <a:lnTo>
                    <a:pt x="19175" y="10527"/>
                  </a:lnTo>
                  <a:lnTo>
                    <a:pt x="19191" y="10288"/>
                  </a:lnTo>
                  <a:lnTo>
                    <a:pt x="19199" y="10049"/>
                  </a:lnTo>
                  <a:lnTo>
                    <a:pt x="19200" y="9800"/>
                  </a:lnTo>
                  <a:lnTo>
                    <a:pt x="19198" y="9557"/>
                  </a:lnTo>
                  <a:lnTo>
                    <a:pt x="19189" y="9317"/>
                  </a:lnTo>
                  <a:lnTo>
                    <a:pt x="19173" y="9077"/>
                  </a:lnTo>
                  <a:lnTo>
                    <a:pt x="19153" y="8842"/>
                  </a:lnTo>
                  <a:lnTo>
                    <a:pt x="19094" y="8372"/>
                  </a:lnTo>
                  <a:lnTo>
                    <a:pt x="19012" y="7909"/>
                  </a:lnTo>
                  <a:lnTo>
                    <a:pt x="18907" y="7455"/>
                  </a:lnTo>
                  <a:lnTo>
                    <a:pt x="18780" y="7008"/>
                  </a:lnTo>
                  <a:lnTo>
                    <a:pt x="18633" y="6572"/>
                  </a:lnTo>
                  <a:lnTo>
                    <a:pt x="18465" y="6146"/>
                  </a:lnTo>
                  <a:lnTo>
                    <a:pt x="18277" y="5730"/>
                  </a:lnTo>
                  <a:lnTo>
                    <a:pt x="18070" y="5324"/>
                  </a:lnTo>
                  <a:lnTo>
                    <a:pt x="17844" y="4931"/>
                  </a:lnTo>
                  <a:lnTo>
                    <a:pt x="17600" y="4550"/>
                  </a:lnTo>
                  <a:lnTo>
                    <a:pt x="17337" y="4181"/>
                  </a:lnTo>
                  <a:lnTo>
                    <a:pt x="17058" y="3825"/>
                  </a:lnTo>
                  <a:lnTo>
                    <a:pt x="16764" y="3485"/>
                  </a:lnTo>
                  <a:lnTo>
                    <a:pt x="16452" y="3158"/>
                  </a:lnTo>
                  <a:lnTo>
                    <a:pt x="16127" y="2847"/>
                  </a:lnTo>
                  <a:lnTo>
                    <a:pt x="15785" y="2551"/>
                  </a:lnTo>
                  <a:lnTo>
                    <a:pt x="15431" y="2272"/>
                  </a:lnTo>
                  <a:lnTo>
                    <a:pt x="15061" y="2010"/>
                  </a:lnTo>
                  <a:lnTo>
                    <a:pt x="14681" y="1765"/>
                  </a:lnTo>
                  <a:lnTo>
                    <a:pt x="14287" y="1538"/>
                  </a:lnTo>
                  <a:lnTo>
                    <a:pt x="13882" y="1331"/>
                  </a:lnTo>
                  <a:lnTo>
                    <a:pt x="13466" y="1142"/>
                  </a:lnTo>
                  <a:lnTo>
                    <a:pt x="13039" y="974"/>
                  </a:lnTo>
                  <a:lnTo>
                    <a:pt x="12603" y="826"/>
                  </a:lnTo>
                  <a:lnTo>
                    <a:pt x="12157" y="698"/>
                  </a:lnTo>
                  <a:lnTo>
                    <a:pt x="11702" y="593"/>
                  </a:lnTo>
                  <a:lnTo>
                    <a:pt x="11239" y="511"/>
                  </a:lnTo>
                  <a:lnTo>
                    <a:pt x="10766" y="451"/>
                  </a:lnTo>
                  <a:lnTo>
                    <a:pt x="10528" y="429"/>
                  </a:lnTo>
                  <a:lnTo>
                    <a:pt x="10289" y="413"/>
                  </a:lnTo>
                  <a:lnTo>
                    <a:pt x="10047" y="404"/>
                  </a:lnTo>
                  <a:lnTo>
                    <a:pt x="9801" y="400"/>
                  </a:lnTo>
                  <a:lnTo>
                    <a:pt x="9559" y="403"/>
                  </a:lnTo>
                  <a:lnTo>
                    <a:pt x="9317" y="413"/>
                  </a:lnTo>
                  <a:lnTo>
                    <a:pt x="9078" y="428"/>
                  </a:lnTo>
                  <a:lnTo>
                    <a:pt x="8843" y="449"/>
                  </a:lnTo>
                  <a:lnTo>
                    <a:pt x="8373" y="508"/>
                  </a:lnTo>
                  <a:lnTo>
                    <a:pt x="7911" y="590"/>
                  </a:lnTo>
                  <a:lnTo>
                    <a:pt x="7456" y="696"/>
                  </a:lnTo>
                  <a:lnTo>
                    <a:pt x="7010" y="822"/>
                  </a:lnTo>
                  <a:lnTo>
                    <a:pt x="6573" y="969"/>
                  </a:lnTo>
                  <a:lnTo>
                    <a:pt x="6147" y="1138"/>
                  </a:lnTo>
                  <a:lnTo>
                    <a:pt x="5731" y="1325"/>
                  </a:lnTo>
                  <a:lnTo>
                    <a:pt x="5325" y="1534"/>
                  </a:lnTo>
                  <a:lnTo>
                    <a:pt x="4932" y="1760"/>
                  </a:lnTo>
                  <a:lnTo>
                    <a:pt x="4550" y="2005"/>
                  </a:lnTo>
                  <a:lnTo>
                    <a:pt x="4182" y="2266"/>
                  </a:lnTo>
                  <a:lnTo>
                    <a:pt x="3827" y="2545"/>
                  </a:lnTo>
                  <a:lnTo>
                    <a:pt x="3486" y="2840"/>
                  </a:lnTo>
                  <a:lnTo>
                    <a:pt x="3159" y="3152"/>
                  </a:lnTo>
                  <a:lnTo>
                    <a:pt x="2848" y="3477"/>
                  </a:lnTo>
                  <a:lnTo>
                    <a:pt x="2552" y="3819"/>
                  </a:lnTo>
                  <a:lnTo>
                    <a:pt x="2273" y="4173"/>
                  </a:lnTo>
                  <a:lnTo>
                    <a:pt x="2011" y="4543"/>
                  </a:lnTo>
                  <a:lnTo>
                    <a:pt x="1766" y="4923"/>
                  </a:lnTo>
                  <a:lnTo>
                    <a:pt x="1539" y="5317"/>
                  </a:lnTo>
                  <a:lnTo>
                    <a:pt x="1332" y="5722"/>
                  </a:lnTo>
                  <a:lnTo>
                    <a:pt x="1143" y="6138"/>
                  </a:lnTo>
                  <a:lnTo>
                    <a:pt x="975" y="6566"/>
                  </a:lnTo>
                  <a:lnTo>
                    <a:pt x="827" y="7002"/>
                  </a:lnTo>
                  <a:lnTo>
                    <a:pt x="699" y="7447"/>
                  </a:lnTo>
                  <a:lnTo>
                    <a:pt x="594" y="7903"/>
                  </a:lnTo>
                  <a:lnTo>
                    <a:pt x="512" y="8365"/>
                  </a:lnTo>
                  <a:lnTo>
                    <a:pt x="452" y="8839"/>
                  </a:lnTo>
                  <a:lnTo>
                    <a:pt x="430" y="9075"/>
                  </a:lnTo>
                  <a:lnTo>
                    <a:pt x="414" y="9315"/>
                  </a:lnTo>
                  <a:lnTo>
                    <a:pt x="405" y="9556"/>
                  </a:lnTo>
                  <a:lnTo>
                    <a:pt x="402" y="9804"/>
                  </a:lnTo>
                  <a:cubicBezTo>
                    <a:pt x="401" y="9902"/>
                    <a:pt x="330" y="9984"/>
                    <a:pt x="233" y="9999"/>
                  </a:cubicBezTo>
                  <a:cubicBezTo>
                    <a:pt x="137" y="10014"/>
                    <a:pt x="44" y="9957"/>
                    <a:pt x="13" y="9865"/>
                  </a:cubicBezTo>
                  <a:lnTo>
                    <a:pt x="12" y="9862"/>
                  </a:lnTo>
                  <a:close/>
                </a:path>
              </a:pathLst>
            </a:custGeom>
            <a:solidFill>
              <a:srgbClr val="EE3900"/>
            </a:solidFill>
            <a:ln w="0" cap="flat">
              <a:solidFill>
                <a:srgbClr val="EE3900"/>
              </a:solidFill>
              <a:prstDash val="solid"/>
              <a:round/>
              <a:headEnd/>
              <a:tailEnd/>
            </a:ln>
          </p:spPr>
          <p:txBody>
            <a:bodyPr/>
            <a:lstStyle/>
            <a:p>
              <a:pPr defTabSz="685594"/>
              <a:endParaRPr lang="en-US" sz="1350" dirty="0">
                <a:solidFill>
                  <a:prstClr val="black"/>
                </a:solidFill>
                <a:latin typeface="Calibri" panose="020F0502020204030204"/>
              </a:endParaRPr>
            </a:p>
          </p:txBody>
        </p:sp>
        <p:sp>
          <p:nvSpPr>
            <p:cNvPr id="44" name="Rectangle 38">
              <a:extLst>
                <a:ext uri="{FF2B5EF4-FFF2-40B4-BE49-F238E27FC236}">
                  <a16:creationId xmlns:a16="http://schemas.microsoft.com/office/drawing/2014/main" id="{E58F2ACF-F5F8-4F29-BA94-C6903781F628}"/>
                </a:ext>
              </a:extLst>
            </p:cNvPr>
            <p:cNvSpPr>
              <a:spLocks noChangeArrowheads="1"/>
            </p:cNvSpPr>
            <p:nvPr/>
          </p:nvSpPr>
          <p:spPr bwMode="auto">
            <a:xfrm>
              <a:off x="578" y="1442"/>
              <a:ext cx="634"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r>
                <a:rPr lang="en-US" altLang="en-US" sz="1400" dirty="0">
                  <a:solidFill>
                    <a:srgbClr val="000000"/>
                  </a:solidFill>
                  <a:latin typeface="Arial" panose="020B0604020202020204" pitchFamily="34" charset="0"/>
                  <a:cs typeface="Arial" panose="020B0604020202020204" pitchFamily="34" charset="0"/>
                </a:rPr>
                <a:t>Executives and</a:t>
              </a:r>
              <a:endParaRPr lang="en-US" altLang="en-US" sz="2399" dirty="0">
                <a:solidFill>
                  <a:prstClr val="black"/>
                </a:solidFill>
                <a:latin typeface="Arial" panose="020B0604020202020204" pitchFamily="34" charset="0"/>
                <a:cs typeface="Arial" panose="020B0604020202020204" pitchFamily="34" charset="0"/>
              </a:endParaRPr>
            </a:p>
          </p:txBody>
        </p:sp>
        <p:sp>
          <p:nvSpPr>
            <p:cNvPr id="45" name="Rectangle 39">
              <a:extLst>
                <a:ext uri="{FF2B5EF4-FFF2-40B4-BE49-F238E27FC236}">
                  <a16:creationId xmlns:a16="http://schemas.microsoft.com/office/drawing/2014/main" id="{1C2B7225-8179-4E8F-8027-FCCDFC8E1B0A}"/>
                </a:ext>
              </a:extLst>
            </p:cNvPr>
            <p:cNvSpPr>
              <a:spLocks noChangeArrowheads="1"/>
            </p:cNvSpPr>
            <p:nvPr/>
          </p:nvSpPr>
          <p:spPr bwMode="auto">
            <a:xfrm>
              <a:off x="553" y="1580"/>
              <a:ext cx="695"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r>
                <a:rPr lang="en-US" altLang="en-US" sz="1400" dirty="0">
                  <a:solidFill>
                    <a:srgbClr val="000000"/>
                  </a:solidFill>
                  <a:latin typeface="Arial" panose="020B0604020202020204" pitchFamily="34" charset="0"/>
                  <a:cs typeface="Arial" panose="020B0604020202020204" pitchFamily="34" charset="0"/>
                </a:rPr>
                <a:t>senior managers</a:t>
              </a:r>
              <a:endParaRPr lang="en-US" altLang="en-US" sz="2399" dirty="0">
                <a:solidFill>
                  <a:prstClr val="black"/>
                </a:solidFill>
                <a:latin typeface="Arial" panose="020B0604020202020204" pitchFamily="34" charset="0"/>
                <a:cs typeface="Arial" panose="020B0604020202020204" pitchFamily="34" charset="0"/>
              </a:endParaRPr>
            </a:p>
          </p:txBody>
        </p:sp>
        <p:sp>
          <p:nvSpPr>
            <p:cNvPr id="46" name="Rectangle 40">
              <a:extLst>
                <a:ext uri="{FF2B5EF4-FFF2-40B4-BE49-F238E27FC236}">
                  <a16:creationId xmlns:a16="http://schemas.microsoft.com/office/drawing/2014/main" id="{6C8D3E41-D587-4D57-9612-F4D21389E835}"/>
                </a:ext>
              </a:extLst>
            </p:cNvPr>
            <p:cNvSpPr>
              <a:spLocks noChangeArrowheads="1"/>
            </p:cNvSpPr>
            <p:nvPr/>
          </p:nvSpPr>
          <p:spPr bwMode="auto">
            <a:xfrm>
              <a:off x="871" y="2536"/>
              <a:ext cx="192" cy="115"/>
            </a:xfrm>
            <a:prstGeom prst="rect">
              <a:avLst/>
            </a:prstGeom>
            <a:solidFill>
              <a:srgbClr val="9CE1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47" name="Rectangle 41">
              <a:extLst>
                <a:ext uri="{FF2B5EF4-FFF2-40B4-BE49-F238E27FC236}">
                  <a16:creationId xmlns:a16="http://schemas.microsoft.com/office/drawing/2014/main" id="{5E1DBAAD-8C01-48AB-A18F-D609579C38CF}"/>
                </a:ext>
              </a:extLst>
            </p:cNvPr>
            <p:cNvSpPr>
              <a:spLocks noChangeArrowheads="1"/>
            </p:cNvSpPr>
            <p:nvPr/>
          </p:nvSpPr>
          <p:spPr bwMode="auto">
            <a:xfrm>
              <a:off x="871" y="3485"/>
              <a:ext cx="192" cy="115"/>
            </a:xfrm>
            <a:prstGeom prst="rect">
              <a:avLst/>
            </a:prstGeom>
            <a:solidFill>
              <a:srgbClr val="9CE1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48" name="Freeform 42">
              <a:extLst>
                <a:ext uri="{FF2B5EF4-FFF2-40B4-BE49-F238E27FC236}">
                  <a16:creationId xmlns:a16="http://schemas.microsoft.com/office/drawing/2014/main" id="{834612BB-BD2D-4702-8055-E8B6ACAAE754}"/>
                </a:ext>
              </a:extLst>
            </p:cNvPr>
            <p:cNvSpPr>
              <a:spLocks/>
            </p:cNvSpPr>
            <p:nvPr/>
          </p:nvSpPr>
          <p:spPr bwMode="auto">
            <a:xfrm>
              <a:off x="1270" y="3196"/>
              <a:ext cx="196" cy="223"/>
            </a:xfrm>
            <a:custGeom>
              <a:avLst/>
              <a:gdLst>
                <a:gd name="T0" fmla="*/ 196 w 196"/>
                <a:gd name="T1" fmla="*/ 57 h 223"/>
                <a:gd name="T2" fmla="*/ 100 w 196"/>
                <a:gd name="T3" fmla="*/ 223 h 223"/>
                <a:gd name="T4" fmla="*/ 0 w 196"/>
                <a:gd name="T5" fmla="*/ 166 h 223"/>
                <a:gd name="T6" fmla="*/ 96 w 196"/>
                <a:gd name="T7" fmla="*/ 0 h 223"/>
                <a:gd name="T8" fmla="*/ 196 w 196"/>
                <a:gd name="T9" fmla="*/ 57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196" y="57"/>
                  </a:moveTo>
                  <a:lnTo>
                    <a:pt x="100" y="223"/>
                  </a:lnTo>
                  <a:lnTo>
                    <a:pt x="0" y="166"/>
                  </a:lnTo>
                  <a:lnTo>
                    <a:pt x="96" y="0"/>
                  </a:lnTo>
                  <a:lnTo>
                    <a:pt x="196" y="57"/>
                  </a:lnTo>
                  <a:close/>
                </a:path>
              </a:pathLst>
            </a:custGeom>
            <a:solidFill>
              <a:srgbClr val="9CE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49" name="Freeform 43">
              <a:extLst>
                <a:ext uri="{FF2B5EF4-FFF2-40B4-BE49-F238E27FC236}">
                  <a16:creationId xmlns:a16="http://schemas.microsoft.com/office/drawing/2014/main" id="{8EFFB0C3-A853-4510-9364-F5592CE74327}"/>
                </a:ext>
              </a:extLst>
            </p:cNvPr>
            <p:cNvSpPr>
              <a:spLocks/>
            </p:cNvSpPr>
            <p:nvPr/>
          </p:nvSpPr>
          <p:spPr bwMode="auto">
            <a:xfrm>
              <a:off x="1301" y="2755"/>
              <a:ext cx="196" cy="223"/>
            </a:xfrm>
            <a:custGeom>
              <a:avLst/>
              <a:gdLst>
                <a:gd name="T0" fmla="*/ 100 w 196"/>
                <a:gd name="T1" fmla="*/ 0 h 223"/>
                <a:gd name="T2" fmla="*/ 196 w 196"/>
                <a:gd name="T3" fmla="*/ 166 h 223"/>
                <a:gd name="T4" fmla="*/ 96 w 196"/>
                <a:gd name="T5" fmla="*/ 223 h 223"/>
                <a:gd name="T6" fmla="*/ 0 w 196"/>
                <a:gd name="T7" fmla="*/ 57 h 223"/>
                <a:gd name="T8" fmla="*/ 100 w 196"/>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100" y="0"/>
                  </a:moveTo>
                  <a:lnTo>
                    <a:pt x="196" y="166"/>
                  </a:lnTo>
                  <a:lnTo>
                    <a:pt x="96" y="223"/>
                  </a:lnTo>
                  <a:lnTo>
                    <a:pt x="0" y="57"/>
                  </a:lnTo>
                  <a:lnTo>
                    <a:pt x="100" y="0"/>
                  </a:lnTo>
                  <a:close/>
                </a:path>
              </a:pathLst>
            </a:custGeom>
            <a:solidFill>
              <a:srgbClr val="9CE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50" name="Freeform 44">
              <a:extLst>
                <a:ext uri="{FF2B5EF4-FFF2-40B4-BE49-F238E27FC236}">
                  <a16:creationId xmlns:a16="http://schemas.microsoft.com/office/drawing/2014/main" id="{F2DD940F-FDE5-4069-8A34-B296D8FA92EC}"/>
                </a:ext>
              </a:extLst>
            </p:cNvPr>
            <p:cNvSpPr>
              <a:spLocks/>
            </p:cNvSpPr>
            <p:nvPr/>
          </p:nvSpPr>
          <p:spPr bwMode="auto">
            <a:xfrm>
              <a:off x="437" y="2755"/>
              <a:ext cx="195" cy="223"/>
            </a:xfrm>
            <a:custGeom>
              <a:avLst/>
              <a:gdLst>
                <a:gd name="T0" fmla="*/ 0 w 195"/>
                <a:gd name="T1" fmla="*/ 166 h 223"/>
                <a:gd name="T2" fmla="*/ 96 w 195"/>
                <a:gd name="T3" fmla="*/ 0 h 223"/>
                <a:gd name="T4" fmla="*/ 195 w 195"/>
                <a:gd name="T5" fmla="*/ 57 h 223"/>
                <a:gd name="T6" fmla="*/ 99 w 195"/>
                <a:gd name="T7" fmla="*/ 223 h 223"/>
                <a:gd name="T8" fmla="*/ 0 w 195"/>
                <a:gd name="T9" fmla="*/ 166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223">
                  <a:moveTo>
                    <a:pt x="0" y="166"/>
                  </a:moveTo>
                  <a:lnTo>
                    <a:pt x="96" y="0"/>
                  </a:lnTo>
                  <a:lnTo>
                    <a:pt x="195" y="57"/>
                  </a:lnTo>
                  <a:lnTo>
                    <a:pt x="99" y="223"/>
                  </a:lnTo>
                  <a:lnTo>
                    <a:pt x="0" y="166"/>
                  </a:lnTo>
                  <a:close/>
                </a:path>
              </a:pathLst>
            </a:custGeom>
            <a:solidFill>
              <a:srgbClr val="9CE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51" name="Freeform 45">
              <a:extLst>
                <a:ext uri="{FF2B5EF4-FFF2-40B4-BE49-F238E27FC236}">
                  <a16:creationId xmlns:a16="http://schemas.microsoft.com/office/drawing/2014/main" id="{38B2B8C9-A2CA-46B1-A8EA-BF30C310F315}"/>
                </a:ext>
              </a:extLst>
            </p:cNvPr>
            <p:cNvSpPr>
              <a:spLocks/>
            </p:cNvSpPr>
            <p:nvPr/>
          </p:nvSpPr>
          <p:spPr bwMode="auto">
            <a:xfrm>
              <a:off x="443" y="3196"/>
              <a:ext cx="196" cy="223"/>
            </a:xfrm>
            <a:custGeom>
              <a:avLst/>
              <a:gdLst>
                <a:gd name="T0" fmla="*/ 96 w 196"/>
                <a:gd name="T1" fmla="*/ 223 h 223"/>
                <a:gd name="T2" fmla="*/ 0 w 196"/>
                <a:gd name="T3" fmla="*/ 57 h 223"/>
                <a:gd name="T4" fmla="*/ 100 w 196"/>
                <a:gd name="T5" fmla="*/ 0 h 223"/>
                <a:gd name="T6" fmla="*/ 196 w 196"/>
                <a:gd name="T7" fmla="*/ 166 h 223"/>
                <a:gd name="T8" fmla="*/ 96 w 196"/>
                <a:gd name="T9" fmla="*/ 223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96" y="223"/>
                  </a:moveTo>
                  <a:lnTo>
                    <a:pt x="0" y="57"/>
                  </a:lnTo>
                  <a:lnTo>
                    <a:pt x="100" y="0"/>
                  </a:lnTo>
                  <a:lnTo>
                    <a:pt x="196" y="166"/>
                  </a:lnTo>
                  <a:lnTo>
                    <a:pt x="96" y="223"/>
                  </a:lnTo>
                  <a:close/>
                </a:path>
              </a:pathLst>
            </a:custGeom>
            <a:solidFill>
              <a:srgbClr val="9CE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52" name="Oval 46">
              <a:extLst>
                <a:ext uri="{FF2B5EF4-FFF2-40B4-BE49-F238E27FC236}">
                  <a16:creationId xmlns:a16="http://schemas.microsoft.com/office/drawing/2014/main" id="{53A9BD5D-239B-4B19-868A-DBFA3697E8E7}"/>
                </a:ext>
              </a:extLst>
            </p:cNvPr>
            <p:cNvSpPr>
              <a:spLocks noChangeArrowheads="1"/>
            </p:cNvSpPr>
            <p:nvPr/>
          </p:nvSpPr>
          <p:spPr bwMode="auto">
            <a:xfrm>
              <a:off x="506" y="2608"/>
              <a:ext cx="923" cy="921"/>
            </a:xfrm>
            <a:prstGeom prst="ellipse">
              <a:avLst/>
            </a:prstGeom>
            <a:solidFill>
              <a:srgbClr val="FFFFFF"/>
            </a:solidFill>
            <a:ln w="0">
              <a:solidFill>
                <a:srgbClr val="000000"/>
              </a:solidFill>
              <a:round/>
              <a:headEnd/>
              <a:tailEnd/>
            </a:ln>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53" name="Freeform 47">
              <a:extLst>
                <a:ext uri="{FF2B5EF4-FFF2-40B4-BE49-F238E27FC236}">
                  <a16:creationId xmlns:a16="http://schemas.microsoft.com/office/drawing/2014/main" id="{83270AB9-D568-4A8D-9D6A-7B6C8D15566C}"/>
                </a:ext>
              </a:extLst>
            </p:cNvPr>
            <p:cNvSpPr>
              <a:spLocks noEditPoints="1"/>
            </p:cNvSpPr>
            <p:nvPr/>
          </p:nvSpPr>
          <p:spPr bwMode="auto">
            <a:xfrm>
              <a:off x="497" y="2599"/>
              <a:ext cx="941" cy="939"/>
            </a:xfrm>
            <a:custGeom>
              <a:avLst/>
              <a:gdLst>
                <a:gd name="T0" fmla="*/ 0 w 9800"/>
                <a:gd name="T1" fmla="*/ 0 h 9799"/>
                <a:gd name="T2" fmla="*/ 0 w 9800"/>
                <a:gd name="T3" fmla="*/ 0 h 9799"/>
                <a:gd name="T4" fmla="*/ 0 w 9800"/>
                <a:gd name="T5" fmla="*/ 0 h 9799"/>
                <a:gd name="T6" fmla="*/ 0 w 9800"/>
                <a:gd name="T7" fmla="*/ 0 h 9799"/>
                <a:gd name="T8" fmla="*/ 0 w 9800"/>
                <a:gd name="T9" fmla="*/ 0 h 9799"/>
                <a:gd name="T10" fmla="*/ 0 w 9800"/>
                <a:gd name="T11" fmla="*/ 0 h 9799"/>
                <a:gd name="T12" fmla="*/ 0 w 9800"/>
                <a:gd name="T13" fmla="*/ 0 h 9799"/>
                <a:gd name="T14" fmla="*/ 0 w 9800"/>
                <a:gd name="T15" fmla="*/ 0 h 9799"/>
                <a:gd name="T16" fmla="*/ 0 w 9800"/>
                <a:gd name="T17" fmla="*/ 0 h 9799"/>
                <a:gd name="T18" fmla="*/ 0 w 9800"/>
                <a:gd name="T19" fmla="*/ 0 h 9799"/>
                <a:gd name="T20" fmla="*/ 0 w 9800"/>
                <a:gd name="T21" fmla="*/ 0 h 9799"/>
                <a:gd name="T22" fmla="*/ 0 w 9800"/>
                <a:gd name="T23" fmla="*/ 0 h 9799"/>
                <a:gd name="T24" fmla="*/ 0 w 9800"/>
                <a:gd name="T25" fmla="*/ 0 h 9799"/>
                <a:gd name="T26" fmla="*/ 0 w 9800"/>
                <a:gd name="T27" fmla="*/ 0 h 9799"/>
                <a:gd name="T28" fmla="*/ 0 w 9800"/>
                <a:gd name="T29" fmla="*/ 0 h 9799"/>
                <a:gd name="T30" fmla="*/ 0 w 9800"/>
                <a:gd name="T31" fmla="*/ 0 h 9799"/>
                <a:gd name="T32" fmla="*/ 0 w 9800"/>
                <a:gd name="T33" fmla="*/ 0 h 9799"/>
                <a:gd name="T34" fmla="*/ 0 w 9800"/>
                <a:gd name="T35" fmla="*/ 0 h 9799"/>
                <a:gd name="T36" fmla="*/ 0 w 9800"/>
                <a:gd name="T37" fmla="*/ 0 h 9799"/>
                <a:gd name="T38" fmla="*/ 0 w 9800"/>
                <a:gd name="T39" fmla="*/ 0 h 9799"/>
                <a:gd name="T40" fmla="*/ 0 w 9800"/>
                <a:gd name="T41" fmla="*/ 0 h 9799"/>
                <a:gd name="T42" fmla="*/ 0 w 9800"/>
                <a:gd name="T43" fmla="*/ 0 h 9799"/>
                <a:gd name="T44" fmla="*/ 0 w 9800"/>
                <a:gd name="T45" fmla="*/ 0 h 9799"/>
                <a:gd name="T46" fmla="*/ 0 w 9800"/>
                <a:gd name="T47" fmla="*/ 0 h 9799"/>
                <a:gd name="T48" fmla="*/ 0 w 9800"/>
                <a:gd name="T49" fmla="*/ 0 h 9799"/>
                <a:gd name="T50" fmla="*/ 0 w 9800"/>
                <a:gd name="T51" fmla="*/ 0 h 9799"/>
                <a:gd name="T52" fmla="*/ 0 w 9800"/>
                <a:gd name="T53" fmla="*/ 0 h 9799"/>
                <a:gd name="T54" fmla="*/ 0 w 9800"/>
                <a:gd name="T55" fmla="*/ 0 h 9799"/>
                <a:gd name="T56" fmla="*/ 0 w 9800"/>
                <a:gd name="T57" fmla="*/ 0 h 9799"/>
                <a:gd name="T58" fmla="*/ 0 w 9800"/>
                <a:gd name="T59" fmla="*/ 0 h 9799"/>
                <a:gd name="T60" fmla="*/ 0 w 9800"/>
                <a:gd name="T61" fmla="*/ 0 h 9799"/>
                <a:gd name="T62" fmla="*/ 0 w 9800"/>
                <a:gd name="T63" fmla="*/ 0 h 9799"/>
                <a:gd name="T64" fmla="*/ 0 w 9800"/>
                <a:gd name="T65" fmla="*/ 0 h 9799"/>
                <a:gd name="T66" fmla="*/ 0 w 9800"/>
                <a:gd name="T67" fmla="*/ 0 h 9799"/>
                <a:gd name="T68" fmla="*/ 0 w 9800"/>
                <a:gd name="T69" fmla="*/ 0 h 9799"/>
                <a:gd name="T70" fmla="*/ 0 w 9800"/>
                <a:gd name="T71" fmla="*/ 0 h 9799"/>
                <a:gd name="T72" fmla="*/ 0 w 9800"/>
                <a:gd name="T73" fmla="*/ 0 h 9799"/>
                <a:gd name="T74" fmla="*/ 0 w 9800"/>
                <a:gd name="T75" fmla="*/ 0 h 9799"/>
                <a:gd name="T76" fmla="*/ 0 w 9800"/>
                <a:gd name="T77" fmla="*/ 0 h 9799"/>
                <a:gd name="T78" fmla="*/ 0 w 9800"/>
                <a:gd name="T79" fmla="*/ 0 h 9799"/>
                <a:gd name="T80" fmla="*/ 0 w 9800"/>
                <a:gd name="T81" fmla="*/ 0 h 9799"/>
                <a:gd name="T82" fmla="*/ 0 w 9800"/>
                <a:gd name="T83" fmla="*/ 0 h 9799"/>
                <a:gd name="T84" fmla="*/ 0 w 9800"/>
                <a:gd name="T85" fmla="*/ 0 h 9799"/>
                <a:gd name="T86" fmla="*/ 0 w 9800"/>
                <a:gd name="T87" fmla="*/ 0 h 9799"/>
                <a:gd name="T88" fmla="*/ 0 w 9800"/>
                <a:gd name="T89" fmla="*/ 0 h 9799"/>
                <a:gd name="T90" fmla="*/ 0 w 9800"/>
                <a:gd name="T91" fmla="*/ 0 h 9799"/>
                <a:gd name="T92" fmla="*/ 0 w 9800"/>
                <a:gd name="T93" fmla="*/ 0 h 9799"/>
                <a:gd name="T94" fmla="*/ 0 w 9800"/>
                <a:gd name="T95" fmla="*/ 0 h 9799"/>
                <a:gd name="T96" fmla="*/ 0 w 9800"/>
                <a:gd name="T97" fmla="*/ 0 h 9799"/>
                <a:gd name="T98" fmla="*/ 0 w 9800"/>
                <a:gd name="T99" fmla="*/ 0 h 9799"/>
                <a:gd name="T100" fmla="*/ 0 w 9800"/>
                <a:gd name="T101" fmla="*/ 0 h 9799"/>
                <a:gd name="T102" fmla="*/ 0 w 9800"/>
                <a:gd name="T103" fmla="*/ 0 h 9799"/>
                <a:gd name="T104" fmla="*/ 0 w 9800"/>
                <a:gd name="T105" fmla="*/ 0 h 9799"/>
                <a:gd name="T106" fmla="*/ 0 w 9800"/>
                <a:gd name="T107" fmla="*/ 0 h 9799"/>
                <a:gd name="T108" fmla="*/ 0 w 9800"/>
                <a:gd name="T109" fmla="*/ 0 h 9799"/>
                <a:gd name="T110" fmla="*/ 0 w 9800"/>
                <a:gd name="T111" fmla="*/ 0 h 9799"/>
                <a:gd name="T112" fmla="*/ 0 w 9800"/>
                <a:gd name="T113" fmla="*/ 0 h 9799"/>
                <a:gd name="T114" fmla="*/ 0 w 9800"/>
                <a:gd name="T115" fmla="*/ 0 h 9799"/>
                <a:gd name="T116" fmla="*/ 0 w 9800"/>
                <a:gd name="T117" fmla="*/ 0 h 97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00" h="9799">
                  <a:moveTo>
                    <a:pt x="196" y="4869"/>
                  </a:moveTo>
                  <a:lnTo>
                    <a:pt x="1" y="4899"/>
                  </a:lnTo>
                  <a:lnTo>
                    <a:pt x="3" y="4775"/>
                  </a:lnTo>
                  <a:lnTo>
                    <a:pt x="8" y="4650"/>
                  </a:lnTo>
                  <a:lnTo>
                    <a:pt x="16" y="4524"/>
                  </a:lnTo>
                  <a:lnTo>
                    <a:pt x="27" y="4401"/>
                  </a:lnTo>
                  <a:lnTo>
                    <a:pt x="58" y="4157"/>
                  </a:lnTo>
                  <a:lnTo>
                    <a:pt x="101" y="3916"/>
                  </a:lnTo>
                  <a:lnTo>
                    <a:pt x="155" y="3679"/>
                  </a:lnTo>
                  <a:lnTo>
                    <a:pt x="221" y="3446"/>
                  </a:lnTo>
                  <a:lnTo>
                    <a:pt x="298" y="3218"/>
                  </a:lnTo>
                  <a:lnTo>
                    <a:pt x="385" y="2996"/>
                  </a:lnTo>
                  <a:lnTo>
                    <a:pt x="484" y="2778"/>
                  </a:lnTo>
                  <a:lnTo>
                    <a:pt x="592" y="2567"/>
                  </a:lnTo>
                  <a:lnTo>
                    <a:pt x="710" y="2362"/>
                  </a:lnTo>
                  <a:lnTo>
                    <a:pt x="837" y="2163"/>
                  </a:lnTo>
                  <a:lnTo>
                    <a:pt x="973" y="1971"/>
                  </a:lnTo>
                  <a:lnTo>
                    <a:pt x="1119" y="1786"/>
                  </a:lnTo>
                  <a:lnTo>
                    <a:pt x="1273" y="1608"/>
                  </a:lnTo>
                  <a:lnTo>
                    <a:pt x="1435" y="1437"/>
                  </a:lnTo>
                  <a:lnTo>
                    <a:pt x="1605" y="1275"/>
                  </a:lnTo>
                  <a:lnTo>
                    <a:pt x="1782" y="1121"/>
                  </a:lnTo>
                  <a:lnTo>
                    <a:pt x="1968" y="975"/>
                  </a:lnTo>
                  <a:lnTo>
                    <a:pt x="2160" y="839"/>
                  </a:lnTo>
                  <a:lnTo>
                    <a:pt x="2358" y="711"/>
                  </a:lnTo>
                  <a:lnTo>
                    <a:pt x="2563" y="593"/>
                  </a:lnTo>
                  <a:lnTo>
                    <a:pt x="2774" y="485"/>
                  </a:lnTo>
                  <a:lnTo>
                    <a:pt x="2991" y="386"/>
                  </a:lnTo>
                  <a:lnTo>
                    <a:pt x="3213" y="298"/>
                  </a:lnTo>
                  <a:lnTo>
                    <a:pt x="3441" y="221"/>
                  </a:lnTo>
                  <a:lnTo>
                    <a:pt x="3674" y="155"/>
                  </a:lnTo>
                  <a:lnTo>
                    <a:pt x="3910" y="100"/>
                  </a:lnTo>
                  <a:lnTo>
                    <a:pt x="4151" y="57"/>
                  </a:lnTo>
                  <a:lnTo>
                    <a:pt x="4396" y="26"/>
                  </a:lnTo>
                  <a:lnTo>
                    <a:pt x="4521" y="14"/>
                  </a:lnTo>
                  <a:lnTo>
                    <a:pt x="4646" y="7"/>
                  </a:lnTo>
                  <a:lnTo>
                    <a:pt x="4771" y="2"/>
                  </a:lnTo>
                  <a:lnTo>
                    <a:pt x="4898" y="0"/>
                  </a:lnTo>
                  <a:lnTo>
                    <a:pt x="5027" y="2"/>
                  </a:lnTo>
                  <a:lnTo>
                    <a:pt x="5152" y="7"/>
                  </a:lnTo>
                  <a:lnTo>
                    <a:pt x="5277" y="15"/>
                  </a:lnTo>
                  <a:lnTo>
                    <a:pt x="5401" y="26"/>
                  </a:lnTo>
                  <a:lnTo>
                    <a:pt x="5645" y="57"/>
                  </a:lnTo>
                  <a:lnTo>
                    <a:pt x="5886" y="100"/>
                  </a:lnTo>
                  <a:lnTo>
                    <a:pt x="6123" y="154"/>
                  </a:lnTo>
                  <a:lnTo>
                    <a:pt x="6356" y="220"/>
                  </a:lnTo>
                  <a:lnTo>
                    <a:pt x="6584" y="297"/>
                  </a:lnTo>
                  <a:lnTo>
                    <a:pt x="6806" y="384"/>
                  </a:lnTo>
                  <a:lnTo>
                    <a:pt x="7024" y="483"/>
                  </a:lnTo>
                  <a:lnTo>
                    <a:pt x="7235" y="591"/>
                  </a:lnTo>
                  <a:lnTo>
                    <a:pt x="7440" y="709"/>
                  </a:lnTo>
                  <a:lnTo>
                    <a:pt x="7639" y="836"/>
                  </a:lnTo>
                  <a:lnTo>
                    <a:pt x="7831" y="972"/>
                  </a:lnTo>
                  <a:lnTo>
                    <a:pt x="8016" y="1118"/>
                  </a:lnTo>
                  <a:lnTo>
                    <a:pt x="8194" y="1272"/>
                  </a:lnTo>
                  <a:lnTo>
                    <a:pt x="8365" y="1434"/>
                  </a:lnTo>
                  <a:lnTo>
                    <a:pt x="8527" y="1604"/>
                  </a:lnTo>
                  <a:lnTo>
                    <a:pt x="8681" y="1782"/>
                  </a:lnTo>
                  <a:lnTo>
                    <a:pt x="8826" y="1967"/>
                  </a:lnTo>
                  <a:lnTo>
                    <a:pt x="8963" y="2158"/>
                  </a:lnTo>
                  <a:lnTo>
                    <a:pt x="9091" y="2357"/>
                  </a:lnTo>
                  <a:lnTo>
                    <a:pt x="9209" y="2562"/>
                  </a:lnTo>
                  <a:lnTo>
                    <a:pt x="9317" y="2773"/>
                  </a:lnTo>
                  <a:lnTo>
                    <a:pt x="9415" y="2990"/>
                  </a:lnTo>
                  <a:lnTo>
                    <a:pt x="9503" y="3212"/>
                  </a:lnTo>
                  <a:lnTo>
                    <a:pt x="9580" y="3440"/>
                  </a:lnTo>
                  <a:lnTo>
                    <a:pt x="9646" y="3673"/>
                  </a:lnTo>
                  <a:lnTo>
                    <a:pt x="9701" y="3909"/>
                  </a:lnTo>
                  <a:lnTo>
                    <a:pt x="9744" y="4150"/>
                  </a:lnTo>
                  <a:lnTo>
                    <a:pt x="9775" y="4395"/>
                  </a:lnTo>
                  <a:lnTo>
                    <a:pt x="9786" y="4521"/>
                  </a:lnTo>
                  <a:lnTo>
                    <a:pt x="9794" y="4645"/>
                  </a:lnTo>
                  <a:lnTo>
                    <a:pt x="9799" y="4771"/>
                  </a:lnTo>
                  <a:lnTo>
                    <a:pt x="9800" y="4897"/>
                  </a:lnTo>
                  <a:lnTo>
                    <a:pt x="9800" y="5025"/>
                  </a:lnTo>
                  <a:lnTo>
                    <a:pt x="9795" y="5151"/>
                  </a:lnTo>
                  <a:lnTo>
                    <a:pt x="9787" y="5276"/>
                  </a:lnTo>
                  <a:lnTo>
                    <a:pt x="9776" y="5400"/>
                  </a:lnTo>
                  <a:lnTo>
                    <a:pt x="9745" y="5644"/>
                  </a:lnTo>
                  <a:lnTo>
                    <a:pt x="9702" y="5885"/>
                  </a:lnTo>
                  <a:lnTo>
                    <a:pt x="9648" y="6122"/>
                  </a:lnTo>
                  <a:lnTo>
                    <a:pt x="9582" y="6355"/>
                  </a:lnTo>
                  <a:lnTo>
                    <a:pt x="9505" y="6583"/>
                  </a:lnTo>
                  <a:lnTo>
                    <a:pt x="9418" y="6805"/>
                  </a:lnTo>
                  <a:lnTo>
                    <a:pt x="9319" y="7023"/>
                  </a:lnTo>
                  <a:lnTo>
                    <a:pt x="9211" y="7234"/>
                  </a:lnTo>
                  <a:lnTo>
                    <a:pt x="9093" y="7439"/>
                  </a:lnTo>
                  <a:lnTo>
                    <a:pt x="8966" y="7638"/>
                  </a:lnTo>
                  <a:lnTo>
                    <a:pt x="8830" y="7830"/>
                  </a:lnTo>
                  <a:lnTo>
                    <a:pt x="8684" y="8015"/>
                  </a:lnTo>
                  <a:lnTo>
                    <a:pt x="8530" y="8193"/>
                  </a:lnTo>
                  <a:lnTo>
                    <a:pt x="8368" y="8364"/>
                  </a:lnTo>
                  <a:lnTo>
                    <a:pt x="8197" y="8526"/>
                  </a:lnTo>
                  <a:lnTo>
                    <a:pt x="8020" y="8680"/>
                  </a:lnTo>
                  <a:lnTo>
                    <a:pt x="7835" y="8825"/>
                  </a:lnTo>
                  <a:lnTo>
                    <a:pt x="7643" y="8962"/>
                  </a:lnTo>
                  <a:lnTo>
                    <a:pt x="7444" y="9090"/>
                  </a:lnTo>
                  <a:lnTo>
                    <a:pt x="7239" y="9208"/>
                  </a:lnTo>
                  <a:lnTo>
                    <a:pt x="7028" y="9316"/>
                  </a:lnTo>
                  <a:lnTo>
                    <a:pt x="6810" y="9414"/>
                  </a:lnTo>
                  <a:lnTo>
                    <a:pt x="6588" y="9502"/>
                  </a:lnTo>
                  <a:lnTo>
                    <a:pt x="6360" y="9579"/>
                  </a:lnTo>
                  <a:lnTo>
                    <a:pt x="6127" y="9645"/>
                  </a:lnTo>
                  <a:lnTo>
                    <a:pt x="5890" y="9700"/>
                  </a:lnTo>
                  <a:lnTo>
                    <a:pt x="5648" y="9743"/>
                  </a:lnTo>
                  <a:lnTo>
                    <a:pt x="5404" y="9774"/>
                  </a:lnTo>
                  <a:lnTo>
                    <a:pt x="5278" y="9785"/>
                  </a:lnTo>
                  <a:lnTo>
                    <a:pt x="5153" y="9793"/>
                  </a:lnTo>
                  <a:lnTo>
                    <a:pt x="5028" y="9798"/>
                  </a:lnTo>
                  <a:lnTo>
                    <a:pt x="4901" y="9799"/>
                  </a:lnTo>
                  <a:lnTo>
                    <a:pt x="4777" y="9799"/>
                  </a:lnTo>
                  <a:lnTo>
                    <a:pt x="4651" y="9794"/>
                  </a:lnTo>
                  <a:lnTo>
                    <a:pt x="4525" y="9786"/>
                  </a:lnTo>
                  <a:lnTo>
                    <a:pt x="4402" y="9775"/>
                  </a:lnTo>
                  <a:lnTo>
                    <a:pt x="4158" y="9744"/>
                  </a:lnTo>
                  <a:lnTo>
                    <a:pt x="3917" y="9701"/>
                  </a:lnTo>
                  <a:lnTo>
                    <a:pt x="3680" y="9647"/>
                  </a:lnTo>
                  <a:lnTo>
                    <a:pt x="3447" y="9581"/>
                  </a:lnTo>
                  <a:lnTo>
                    <a:pt x="3219" y="9504"/>
                  </a:lnTo>
                  <a:lnTo>
                    <a:pt x="2997" y="9417"/>
                  </a:lnTo>
                  <a:lnTo>
                    <a:pt x="2779" y="9318"/>
                  </a:lnTo>
                  <a:lnTo>
                    <a:pt x="2568" y="9210"/>
                  </a:lnTo>
                  <a:lnTo>
                    <a:pt x="2363" y="9092"/>
                  </a:lnTo>
                  <a:lnTo>
                    <a:pt x="2164" y="8965"/>
                  </a:lnTo>
                  <a:lnTo>
                    <a:pt x="1972" y="8829"/>
                  </a:lnTo>
                  <a:lnTo>
                    <a:pt x="1787" y="8683"/>
                  </a:lnTo>
                  <a:lnTo>
                    <a:pt x="1609" y="8529"/>
                  </a:lnTo>
                  <a:lnTo>
                    <a:pt x="1438" y="8367"/>
                  </a:lnTo>
                  <a:lnTo>
                    <a:pt x="1276" y="8196"/>
                  </a:lnTo>
                  <a:lnTo>
                    <a:pt x="1122" y="8019"/>
                  </a:lnTo>
                  <a:lnTo>
                    <a:pt x="976" y="7834"/>
                  </a:lnTo>
                  <a:lnTo>
                    <a:pt x="840" y="7642"/>
                  </a:lnTo>
                  <a:lnTo>
                    <a:pt x="712" y="7443"/>
                  </a:lnTo>
                  <a:lnTo>
                    <a:pt x="594" y="7238"/>
                  </a:lnTo>
                  <a:lnTo>
                    <a:pt x="486" y="7027"/>
                  </a:lnTo>
                  <a:lnTo>
                    <a:pt x="387" y="6809"/>
                  </a:lnTo>
                  <a:lnTo>
                    <a:pt x="299" y="6587"/>
                  </a:lnTo>
                  <a:lnTo>
                    <a:pt x="222" y="6359"/>
                  </a:lnTo>
                  <a:lnTo>
                    <a:pt x="156" y="6126"/>
                  </a:lnTo>
                  <a:lnTo>
                    <a:pt x="101" y="5890"/>
                  </a:lnTo>
                  <a:lnTo>
                    <a:pt x="58" y="5647"/>
                  </a:lnTo>
                  <a:lnTo>
                    <a:pt x="27" y="5403"/>
                  </a:lnTo>
                  <a:lnTo>
                    <a:pt x="15" y="5277"/>
                  </a:lnTo>
                  <a:lnTo>
                    <a:pt x="8" y="5152"/>
                  </a:lnTo>
                  <a:lnTo>
                    <a:pt x="3" y="5027"/>
                  </a:lnTo>
                  <a:lnTo>
                    <a:pt x="1" y="4900"/>
                  </a:lnTo>
                  <a:cubicBezTo>
                    <a:pt x="0" y="4851"/>
                    <a:pt x="36" y="4809"/>
                    <a:pt x="84" y="4800"/>
                  </a:cubicBezTo>
                  <a:cubicBezTo>
                    <a:pt x="133" y="4792"/>
                    <a:pt x="180" y="4821"/>
                    <a:pt x="196" y="4867"/>
                  </a:cubicBezTo>
                  <a:lnTo>
                    <a:pt x="196" y="4869"/>
                  </a:lnTo>
                  <a:close/>
                  <a:moveTo>
                    <a:pt x="6" y="4931"/>
                  </a:moveTo>
                  <a:lnTo>
                    <a:pt x="201" y="4898"/>
                  </a:lnTo>
                  <a:lnTo>
                    <a:pt x="202" y="5019"/>
                  </a:lnTo>
                  <a:lnTo>
                    <a:pt x="207" y="5140"/>
                  </a:lnTo>
                  <a:lnTo>
                    <a:pt x="215" y="5259"/>
                  </a:lnTo>
                  <a:lnTo>
                    <a:pt x="225" y="5377"/>
                  </a:lnTo>
                  <a:lnTo>
                    <a:pt x="255" y="5613"/>
                  </a:lnTo>
                  <a:lnTo>
                    <a:pt x="296" y="5844"/>
                  </a:lnTo>
                  <a:lnTo>
                    <a:pt x="349" y="6072"/>
                  </a:lnTo>
                  <a:lnTo>
                    <a:pt x="412" y="6295"/>
                  </a:lnTo>
                  <a:lnTo>
                    <a:pt x="485" y="6513"/>
                  </a:lnTo>
                  <a:lnTo>
                    <a:pt x="570" y="6727"/>
                  </a:lnTo>
                  <a:lnTo>
                    <a:pt x="663" y="6935"/>
                  </a:lnTo>
                  <a:lnTo>
                    <a:pt x="768" y="7138"/>
                  </a:lnTo>
                  <a:lnTo>
                    <a:pt x="881" y="7335"/>
                  </a:lnTo>
                  <a:lnTo>
                    <a:pt x="1003" y="7526"/>
                  </a:lnTo>
                  <a:lnTo>
                    <a:pt x="1134" y="7710"/>
                  </a:lnTo>
                  <a:lnTo>
                    <a:pt x="1273" y="7888"/>
                  </a:lnTo>
                  <a:lnTo>
                    <a:pt x="1421" y="8059"/>
                  </a:lnTo>
                  <a:lnTo>
                    <a:pt x="1577" y="8222"/>
                  </a:lnTo>
                  <a:lnTo>
                    <a:pt x="1739" y="8378"/>
                  </a:lnTo>
                  <a:lnTo>
                    <a:pt x="1910" y="8526"/>
                  </a:lnTo>
                  <a:lnTo>
                    <a:pt x="2087" y="8665"/>
                  </a:lnTo>
                  <a:lnTo>
                    <a:pt x="2272" y="8796"/>
                  </a:lnTo>
                  <a:lnTo>
                    <a:pt x="2462" y="8919"/>
                  </a:lnTo>
                  <a:lnTo>
                    <a:pt x="2659" y="9032"/>
                  </a:lnTo>
                  <a:lnTo>
                    <a:pt x="2862" y="9136"/>
                  </a:lnTo>
                  <a:lnTo>
                    <a:pt x="3070" y="9230"/>
                  </a:lnTo>
                  <a:lnTo>
                    <a:pt x="3284" y="9314"/>
                  </a:lnTo>
                  <a:lnTo>
                    <a:pt x="3502" y="9388"/>
                  </a:lnTo>
                  <a:lnTo>
                    <a:pt x="3724" y="9452"/>
                  </a:lnTo>
                  <a:lnTo>
                    <a:pt x="3952" y="9505"/>
                  </a:lnTo>
                  <a:lnTo>
                    <a:pt x="4183" y="9546"/>
                  </a:lnTo>
                  <a:lnTo>
                    <a:pt x="4420" y="9576"/>
                  </a:lnTo>
                  <a:lnTo>
                    <a:pt x="4538" y="9587"/>
                  </a:lnTo>
                  <a:lnTo>
                    <a:pt x="4658" y="9595"/>
                  </a:lnTo>
                  <a:lnTo>
                    <a:pt x="4778" y="9599"/>
                  </a:lnTo>
                  <a:lnTo>
                    <a:pt x="4899" y="9599"/>
                  </a:lnTo>
                  <a:lnTo>
                    <a:pt x="5020" y="9598"/>
                  </a:lnTo>
                  <a:lnTo>
                    <a:pt x="5140" y="9594"/>
                  </a:lnTo>
                  <a:lnTo>
                    <a:pt x="5261" y="9586"/>
                  </a:lnTo>
                  <a:lnTo>
                    <a:pt x="5378" y="9576"/>
                  </a:lnTo>
                  <a:lnTo>
                    <a:pt x="5614" y="9546"/>
                  </a:lnTo>
                  <a:lnTo>
                    <a:pt x="5845" y="9505"/>
                  </a:lnTo>
                  <a:lnTo>
                    <a:pt x="6073" y="9453"/>
                  </a:lnTo>
                  <a:lnTo>
                    <a:pt x="6296" y="9389"/>
                  </a:lnTo>
                  <a:lnTo>
                    <a:pt x="6514" y="9316"/>
                  </a:lnTo>
                  <a:lnTo>
                    <a:pt x="6728" y="9232"/>
                  </a:lnTo>
                  <a:lnTo>
                    <a:pt x="6936" y="9138"/>
                  </a:lnTo>
                  <a:lnTo>
                    <a:pt x="7139" y="9034"/>
                  </a:lnTo>
                  <a:lnTo>
                    <a:pt x="7336" y="8921"/>
                  </a:lnTo>
                  <a:lnTo>
                    <a:pt x="7527" y="8799"/>
                  </a:lnTo>
                  <a:lnTo>
                    <a:pt x="7711" y="8668"/>
                  </a:lnTo>
                  <a:lnTo>
                    <a:pt x="7889" y="8528"/>
                  </a:lnTo>
                  <a:lnTo>
                    <a:pt x="8060" y="8381"/>
                  </a:lnTo>
                  <a:lnTo>
                    <a:pt x="8223" y="8225"/>
                  </a:lnTo>
                  <a:lnTo>
                    <a:pt x="8379" y="8063"/>
                  </a:lnTo>
                  <a:lnTo>
                    <a:pt x="8527" y="7892"/>
                  </a:lnTo>
                  <a:lnTo>
                    <a:pt x="8666" y="7715"/>
                  </a:lnTo>
                  <a:lnTo>
                    <a:pt x="8797" y="7530"/>
                  </a:lnTo>
                  <a:lnTo>
                    <a:pt x="8920" y="7340"/>
                  </a:lnTo>
                  <a:lnTo>
                    <a:pt x="9033" y="7143"/>
                  </a:lnTo>
                  <a:lnTo>
                    <a:pt x="9137" y="6940"/>
                  </a:lnTo>
                  <a:lnTo>
                    <a:pt x="9231" y="6732"/>
                  </a:lnTo>
                  <a:lnTo>
                    <a:pt x="9315" y="6519"/>
                  </a:lnTo>
                  <a:lnTo>
                    <a:pt x="9389" y="6301"/>
                  </a:lnTo>
                  <a:lnTo>
                    <a:pt x="9453" y="6077"/>
                  </a:lnTo>
                  <a:lnTo>
                    <a:pt x="9506" y="5850"/>
                  </a:lnTo>
                  <a:lnTo>
                    <a:pt x="9547" y="5619"/>
                  </a:lnTo>
                  <a:lnTo>
                    <a:pt x="9577" y="5382"/>
                  </a:lnTo>
                  <a:lnTo>
                    <a:pt x="9588" y="5263"/>
                  </a:lnTo>
                  <a:lnTo>
                    <a:pt x="9596" y="5144"/>
                  </a:lnTo>
                  <a:lnTo>
                    <a:pt x="9600" y="5024"/>
                  </a:lnTo>
                  <a:lnTo>
                    <a:pt x="9600" y="4900"/>
                  </a:lnTo>
                  <a:lnTo>
                    <a:pt x="9599" y="4778"/>
                  </a:lnTo>
                  <a:lnTo>
                    <a:pt x="9595" y="4658"/>
                  </a:lnTo>
                  <a:lnTo>
                    <a:pt x="9587" y="4538"/>
                  </a:lnTo>
                  <a:lnTo>
                    <a:pt x="9577" y="4421"/>
                  </a:lnTo>
                  <a:lnTo>
                    <a:pt x="9547" y="4185"/>
                  </a:lnTo>
                  <a:lnTo>
                    <a:pt x="9506" y="3954"/>
                  </a:lnTo>
                  <a:lnTo>
                    <a:pt x="9454" y="3727"/>
                  </a:lnTo>
                  <a:lnTo>
                    <a:pt x="9390" y="3504"/>
                  </a:lnTo>
                  <a:lnTo>
                    <a:pt x="9317" y="3286"/>
                  </a:lnTo>
                  <a:lnTo>
                    <a:pt x="9233" y="3073"/>
                  </a:lnTo>
                  <a:lnTo>
                    <a:pt x="9139" y="2865"/>
                  </a:lnTo>
                  <a:lnTo>
                    <a:pt x="9035" y="2662"/>
                  </a:lnTo>
                  <a:lnTo>
                    <a:pt x="8922" y="2465"/>
                  </a:lnTo>
                  <a:lnTo>
                    <a:pt x="8800" y="2275"/>
                  </a:lnTo>
                  <a:lnTo>
                    <a:pt x="8669" y="2090"/>
                  </a:lnTo>
                  <a:lnTo>
                    <a:pt x="8529" y="1912"/>
                  </a:lnTo>
                  <a:lnTo>
                    <a:pt x="8382" y="1742"/>
                  </a:lnTo>
                  <a:lnTo>
                    <a:pt x="8226" y="1579"/>
                  </a:lnTo>
                  <a:lnTo>
                    <a:pt x="8064" y="1423"/>
                  </a:lnTo>
                  <a:lnTo>
                    <a:pt x="7893" y="1275"/>
                  </a:lnTo>
                  <a:lnTo>
                    <a:pt x="7716" y="1136"/>
                  </a:lnTo>
                  <a:lnTo>
                    <a:pt x="7531" y="1005"/>
                  </a:lnTo>
                  <a:lnTo>
                    <a:pt x="7341" y="882"/>
                  </a:lnTo>
                  <a:lnTo>
                    <a:pt x="7144" y="769"/>
                  </a:lnTo>
                  <a:lnTo>
                    <a:pt x="6941" y="665"/>
                  </a:lnTo>
                  <a:lnTo>
                    <a:pt x="6733" y="571"/>
                  </a:lnTo>
                  <a:lnTo>
                    <a:pt x="6520" y="487"/>
                  </a:lnTo>
                  <a:lnTo>
                    <a:pt x="6302" y="413"/>
                  </a:lnTo>
                  <a:lnTo>
                    <a:pt x="6078" y="349"/>
                  </a:lnTo>
                  <a:lnTo>
                    <a:pt x="5851" y="296"/>
                  </a:lnTo>
                  <a:lnTo>
                    <a:pt x="5620" y="255"/>
                  </a:lnTo>
                  <a:lnTo>
                    <a:pt x="5383" y="225"/>
                  </a:lnTo>
                  <a:lnTo>
                    <a:pt x="5264" y="214"/>
                  </a:lnTo>
                  <a:lnTo>
                    <a:pt x="5145" y="206"/>
                  </a:lnTo>
                  <a:lnTo>
                    <a:pt x="5024" y="202"/>
                  </a:lnTo>
                  <a:lnTo>
                    <a:pt x="4901" y="200"/>
                  </a:lnTo>
                  <a:lnTo>
                    <a:pt x="4780" y="201"/>
                  </a:lnTo>
                  <a:lnTo>
                    <a:pt x="4659" y="206"/>
                  </a:lnTo>
                  <a:lnTo>
                    <a:pt x="4539" y="214"/>
                  </a:lnTo>
                  <a:lnTo>
                    <a:pt x="4422" y="224"/>
                  </a:lnTo>
                  <a:lnTo>
                    <a:pt x="4186" y="254"/>
                  </a:lnTo>
                  <a:lnTo>
                    <a:pt x="3956" y="295"/>
                  </a:lnTo>
                  <a:lnTo>
                    <a:pt x="3728" y="348"/>
                  </a:lnTo>
                  <a:lnTo>
                    <a:pt x="3505" y="411"/>
                  </a:lnTo>
                  <a:lnTo>
                    <a:pt x="3287" y="484"/>
                  </a:lnTo>
                  <a:lnTo>
                    <a:pt x="3074" y="569"/>
                  </a:lnTo>
                  <a:lnTo>
                    <a:pt x="2866" y="662"/>
                  </a:lnTo>
                  <a:lnTo>
                    <a:pt x="2663" y="767"/>
                  </a:lnTo>
                  <a:lnTo>
                    <a:pt x="2466" y="880"/>
                  </a:lnTo>
                  <a:lnTo>
                    <a:pt x="2275" y="1002"/>
                  </a:lnTo>
                  <a:lnTo>
                    <a:pt x="2091" y="1133"/>
                  </a:lnTo>
                  <a:lnTo>
                    <a:pt x="1914" y="1272"/>
                  </a:lnTo>
                  <a:lnTo>
                    <a:pt x="1743" y="1420"/>
                  </a:lnTo>
                  <a:lnTo>
                    <a:pt x="1580" y="1576"/>
                  </a:lnTo>
                  <a:lnTo>
                    <a:pt x="1424" y="1738"/>
                  </a:lnTo>
                  <a:lnTo>
                    <a:pt x="1276" y="1909"/>
                  </a:lnTo>
                  <a:lnTo>
                    <a:pt x="1137" y="2086"/>
                  </a:lnTo>
                  <a:lnTo>
                    <a:pt x="1006" y="2271"/>
                  </a:lnTo>
                  <a:lnTo>
                    <a:pt x="883" y="2461"/>
                  </a:lnTo>
                  <a:lnTo>
                    <a:pt x="770" y="2658"/>
                  </a:lnTo>
                  <a:lnTo>
                    <a:pt x="666" y="2861"/>
                  </a:lnTo>
                  <a:lnTo>
                    <a:pt x="572" y="3069"/>
                  </a:lnTo>
                  <a:lnTo>
                    <a:pt x="488" y="3283"/>
                  </a:lnTo>
                  <a:lnTo>
                    <a:pt x="414" y="3501"/>
                  </a:lnTo>
                  <a:lnTo>
                    <a:pt x="350" y="3723"/>
                  </a:lnTo>
                  <a:lnTo>
                    <a:pt x="297" y="3951"/>
                  </a:lnTo>
                  <a:lnTo>
                    <a:pt x="256" y="4182"/>
                  </a:lnTo>
                  <a:lnTo>
                    <a:pt x="226" y="4419"/>
                  </a:lnTo>
                  <a:lnTo>
                    <a:pt x="215" y="4537"/>
                  </a:lnTo>
                  <a:lnTo>
                    <a:pt x="207" y="4657"/>
                  </a:lnTo>
                  <a:lnTo>
                    <a:pt x="203" y="4778"/>
                  </a:lnTo>
                  <a:lnTo>
                    <a:pt x="201" y="4902"/>
                  </a:lnTo>
                  <a:cubicBezTo>
                    <a:pt x="201" y="4950"/>
                    <a:pt x="165" y="4992"/>
                    <a:pt x="117" y="4999"/>
                  </a:cubicBezTo>
                  <a:cubicBezTo>
                    <a:pt x="69" y="5007"/>
                    <a:pt x="22" y="4978"/>
                    <a:pt x="7" y="4932"/>
                  </a:cubicBezTo>
                  <a:lnTo>
                    <a:pt x="6" y="4931"/>
                  </a:lnTo>
                  <a:close/>
                </a:path>
              </a:pathLst>
            </a:custGeom>
            <a:solidFill>
              <a:srgbClr val="9CE157"/>
            </a:solidFill>
            <a:ln w="0" cap="flat">
              <a:solidFill>
                <a:srgbClr val="9CE157"/>
              </a:solidFill>
              <a:prstDash val="solid"/>
              <a:round/>
              <a:headEnd/>
              <a:tailEnd/>
            </a:ln>
          </p:spPr>
          <p:txBody>
            <a:bodyPr/>
            <a:lstStyle/>
            <a:p>
              <a:pPr defTabSz="685594"/>
              <a:endParaRPr lang="en-US" sz="1350" dirty="0">
                <a:solidFill>
                  <a:prstClr val="black"/>
                </a:solidFill>
                <a:latin typeface="Calibri" panose="020F0502020204030204"/>
              </a:endParaRPr>
            </a:p>
          </p:txBody>
        </p:sp>
        <p:sp>
          <p:nvSpPr>
            <p:cNvPr id="54" name="Rectangle 48">
              <a:extLst>
                <a:ext uri="{FF2B5EF4-FFF2-40B4-BE49-F238E27FC236}">
                  <a16:creationId xmlns:a16="http://schemas.microsoft.com/office/drawing/2014/main" id="{8B14DA20-F7C7-42EB-9FDB-0B11FF54E484}"/>
                </a:ext>
              </a:extLst>
            </p:cNvPr>
            <p:cNvSpPr>
              <a:spLocks noChangeArrowheads="1"/>
            </p:cNvSpPr>
            <p:nvPr/>
          </p:nvSpPr>
          <p:spPr bwMode="auto">
            <a:xfrm>
              <a:off x="789" y="2938"/>
              <a:ext cx="288"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r>
                <a:rPr lang="en-US" altLang="en-US" sz="1400" dirty="0">
                  <a:solidFill>
                    <a:srgbClr val="000000"/>
                  </a:solidFill>
                  <a:latin typeface="Times New Roman" panose="02020603050405020304" pitchFamily="18" charset="0"/>
                </a:rPr>
                <a:t>Project </a:t>
              </a:r>
              <a:endParaRPr lang="en-US" altLang="en-US" sz="2399" dirty="0">
                <a:solidFill>
                  <a:prstClr val="black"/>
                </a:solidFill>
                <a:latin typeface="Times New Roman" panose="02020603050405020304" pitchFamily="18" charset="0"/>
              </a:endParaRPr>
            </a:p>
          </p:txBody>
        </p:sp>
        <p:sp>
          <p:nvSpPr>
            <p:cNvPr id="55" name="Rectangle 49">
              <a:extLst>
                <a:ext uri="{FF2B5EF4-FFF2-40B4-BE49-F238E27FC236}">
                  <a16:creationId xmlns:a16="http://schemas.microsoft.com/office/drawing/2014/main" id="{FBF4034D-4FBE-4E88-B9F1-A68127806A56}"/>
                </a:ext>
              </a:extLst>
            </p:cNvPr>
            <p:cNvSpPr>
              <a:spLocks noChangeArrowheads="1"/>
            </p:cNvSpPr>
            <p:nvPr/>
          </p:nvSpPr>
          <p:spPr bwMode="auto">
            <a:xfrm>
              <a:off x="855" y="3076"/>
              <a:ext cx="182"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r>
                <a:rPr lang="en-US" altLang="en-US" sz="1400" dirty="0">
                  <a:solidFill>
                    <a:srgbClr val="000000"/>
                  </a:solidFill>
                  <a:latin typeface="Times New Roman" panose="02020603050405020304" pitchFamily="18" charset="0"/>
                </a:rPr>
                <a:t>team</a:t>
              </a:r>
              <a:endParaRPr lang="en-US" altLang="en-US" sz="2399" dirty="0">
                <a:solidFill>
                  <a:prstClr val="black"/>
                </a:solidFill>
                <a:latin typeface="Times New Roman" panose="02020603050405020304" pitchFamily="18" charset="0"/>
              </a:endParaRPr>
            </a:p>
          </p:txBody>
        </p:sp>
        <p:sp>
          <p:nvSpPr>
            <p:cNvPr id="56" name="Rectangle 50">
              <a:extLst>
                <a:ext uri="{FF2B5EF4-FFF2-40B4-BE49-F238E27FC236}">
                  <a16:creationId xmlns:a16="http://schemas.microsoft.com/office/drawing/2014/main" id="{2BB05F22-5465-4320-8045-73F1E1E3B89C}"/>
                </a:ext>
              </a:extLst>
            </p:cNvPr>
            <p:cNvSpPr>
              <a:spLocks noChangeArrowheads="1"/>
            </p:cNvSpPr>
            <p:nvPr/>
          </p:nvSpPr>
          <p:spPr bwMode="auto">
            <a:xfrm>
              <a:off x="2302" y="2536"/>
              <a:ext cx="192" cy="11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57" name="Rectangle 51">
              <a:extLst>
                <a:ext uri="{FF2B5EF4-FFF2-40B4-BE49-F238E27FC236}">
                  <a16:creationId xmlns:a16="http://schemas.microsoft.com/office/drawing/2014/main" id="{5C8531D6-12EE-4D53-8952-92DCB9171775}"/>
                </a:ext>
              </a:extLst>
            </p:cNvPr>
            <p:cNvSpPr>
              <a:spLocks noChangeArrowheads="1"/>
            </p:cNvSpPr>
            <p:nvPr/>
          </p:nvSpPr>
          <p:spPr bwMode="auto">
            <a:xfrm>
              <a:off x="2302" y="3485"/>
              <a:ext cx="192" cy="11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58" name="Freeform 52">
              <a:extLst>
                <a:ext uri="{FF2B5EF4-FFF2-40B4-BE49-F238E27FC236}">
                  <a16:creationId xmlns:a16="http://schemas.microsoft.com/office/drawing/2014/main" id="{A1F516E3-91DB-4E15-B3FC-16D57488D4E7}"/>
                </a:ext>
              </a:extLst>
            </p:cNvPr>
            <p:cNvSpPr>
              <a:spLocks/>
            </p:cNvSpPr>
            <p:nvPr/>
          </p:nvSpPr>
          <p:spPr bwMode="auto">
            <a:xfrm>
              <a:off x="2701" y="3196"/>
              <a:ext cx="196" cy="223"/>
            </a:xfrm>
            <a:custGeom>
              <a:avLst/>
              <a:gdLst>
                <a:gd name="T0" fmla="*/ 196 w 196"/>
                <a:gd name="T1" fmla="*/ 57 h 223"/>
                <a:gd name="T2" fmla="*/ 100 w 196"/>
                <a:gd name="T3" fmla="*/ 223 h 223"/>
                <a:gd name="T4" fmla="*/ 0 w 196"/>
                <a:gd name="T5" fmla="*/ 166 h 223"/>
                <a:gd name="T6" fmla="*/ 96 w 196"/>
                <a:gd name="T7" fmla="*/ 0 h 223"/>
                <a:gd name="T8" fmla="*/ 196 w 196"/>
                <a:gd name="T9" fmla="*/ 57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196" y="57"/>
                  </a:moveTo>
                  <a:lnTo>
                    <a:pt x="100" y="223"/>
                  </a:lnTo>
                  <a:lnTo>
                    <a:pt x="0" y="166"/>
                  </a:lnTo>
                  <a:lnTo>
                    <a:pt x="96" y="0"/>
                  </a:lnTo>
                  <a:lnTo>
                    <a:pt x="196" y="57"/>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59" name="Freeform 53">
              <a:extLst>
                <a:ext uri="{FF2B5EF4-FFF2-40B4-BE49-F238E27FC236}">
                  <a16:creationId xmlns:a16="http://schemas.microsoft.com/office/drawing/2014/main" id="{69BC3E1D-D026-45C2-AFB6-5F4275638AF5}"/>
                </a:ext>
              </a:extLst>
            </p:cNvPr>
            <p:cNvSpPr>
              <a:spLocks/>
            </p:cNvSpPr>
            <p:nvPr/>
          </p:nvSpPr>
          <p:spPr bwMode="auto">
            <a:xfrm>
              <a:off x="2732" y="2755"/>
              <a:ext cx="196" cy="223"/>
            </a:xfrm>
            <a:custGeom>
              <a:avLst/>
              <a:gdLst>
                <a:gd name="T0" fmla="*/ 100 w 196"/>
                <a:gd name="T1" fmla="*/ 0 h 223"/>
                <a:gd name="T2" fmla="*/ 196 w 196"/>
                <a:gd name="T3" fmla="*/ 166 h 223"/>
                <a:gd name="T4" fmla="*/ 96 w 196"/>
                <a:gd name="T5" fmla="*/ 223 h 223"/>
                <a:gd name="T6" fmla="*/ 0 w 196"/>
                <a:gd name="T7" fmla="*/ 57 h 223"/>
                <a:gd name="T8" fmla="*/ 100 w 196"/>
                <a:gd name="T9" fmla="*/ 0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100" y="0"/>
                  </a:moveTo>
                  <a:lnTo>
                    <a:pt x="196" y="166"/>
                  </a:lnTo>
                  <a:lnTo>
                    <a:pt x="96" y="223"/>
                  </a:lnTo>
                  <a:lnTo>
                    <a:pt x="0" y="57"/>
                  </a:lnTo>
                  <a:lnTo>
                    <a:pt x="10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60" name="Freeform 54">
              <a:extLst>
                <a:ext uri="{FF2B5EF4-FFF2-40B4-BE49-F238E27FC236}">
                  <a16:creationId xmlns:a16="http://schemas.microsoft.com/office/drawing/2014/main" id="{4D041C59-8238-4C7B-87B4-2CEF030917F2}"/>
                </a:ext>
              </a:extLst>
            </p:cNvPr>
            <p:cNvSpPr>
              <a:spLocks/>
            </p:cNvSpPr>
            <p:nvPr/>
          </p:nvSpPr>
          <p:spPr bwMode="auto">
            <a:xfrm>
              <a:off x="1868" y="2755"/>
              <a:ext cx="196" cy="223"/>
            </a:xfrm>
            <a:custGeom>
              <a:avLst/>
              <a:gdLst>
                <a:gd name="T0" fmla="*/ 0 w 196"/>
                <a:gd name="T1" fmla="*/ 166 h 223"/>
                <a:gd name="T2" fmla="*/ 96 w 196"/>
                <a:gd name="T3" fmla="*/ 0 h 223"/>
                <a:gd name="T4" fmla="*/ 196 w 196"/>
                <a:gd name="T5" fmla="*/ 57 h 223"/>
                <a:gd name="T6" fmla="*/ 100 w 196"/>
                <a:gd name="T7" fmla="*/ 223 h 223"/>
                <a:gd name="T8" fmla="*/ 0 w 196"/>
                <a:gd name="T9" fmla="*/ 166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0" y="166"/>
                  </a:moveTo>
                  <a:lnTo>
                    <a:pt x="96" y="0"/>
                  </a:lnTo>
                  <a:lnTo>
                    <a:pt x="196" y="57"/>
                  </a:lnTo>
                  <a:lnTo>
                    <a:pt x="100" y="223"/>
                  </a:lnTo>
                  <a:lnTo>
                    <a:pt x="0" y="166"/>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61" name="Freeform 55">
              <a:extLst>
                <a:ext uri="{FF2B5EF4-FFF2-40B4-BE49-F238E27FC236}">
                  <a16:creationId xmlns:a16="http://schemas.microsoft.com/office/drawing/2014/main" id="{828B8F76-60A7-4BC9-8C80-98222C39810F}"/>
                </a:ext>
              </a:extLst>
            </p:cNvPr>
            <p:cNvSpPr>
              <a:spLocks/>
            </p:cNvSpPr>
            <p:nvPr/>
          </p:nvSpPr>
          <p:spPr bwMode="auto">
            <a:xfrm>
              <a:off x="1874" y="3196"/>
              <a:ext cx="196" cy="223"/>
            </a:xfrm>
            <a:custGeom>
              <a:avLst/>
              <a:gdLst>
                <a:gd name="T0" fmla="*/ 96 w 196"/>
                <a:gd name="T1" fmla="*/ 223 h 223"/>
                <a:gd name="T2" fmla="*/ 0 w 196"/>
                <a:gd name="T3" fmla="*/ 57 h 223"/>
                <a:gd name="T4" fmla="*/ 100 w 196"/>
                <a:gd name="T5" fmla="*/ 0 h 223"/>
                <a:gd name="T6" fmla="*/ 196 w 196"/>
                <a:gd name="T7" fmla="*/ 166 h 223"/>
                <a:gd name="T8" fmla="*/ 96 w 196"/>
                <a:gd name="T9" fmla="*/ 223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 h="223">
                  <a:moveTo>
                    <a:pt x="96" y="223"/>
                  </a:moveTo>
                  <a:lnTo>
                    <a:pt x="0" y="57"/>
                  </a:lnTo>
                  <a:lnTo>
                    <a:pt x="100" y="0"/>
                  </a:lnTo>
                  <a:lnTo>
                    <a:pt x="196" y="166"/>
                  </a:lnTo>
                  <a:lnTo>
                    <a:pt x="96" y="223"/>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594"/>
              <a:endParaRPr lang="en-US" sz="1350" dirty="0">
                <a:solidFill>
                  <a:prstClr val="black"/>
                </a:solidFill>
                <a:latin typeface="Calibri" panose="020F0502020204030204"/>
              </a:endParaRPr>
            </a:p>
          </p:txBody>
        </p:sp>
        <p:sp>
          <p:nvSpPr>
            <p:cNvPr id="62" name="Oval 56">
              <a:extLst>
                <a:ext uri="{FF2B5EF4-FFF2-40B4-BE49-F238E27FC236}">
                  <a16:creationId xmlns:a16="http://schemas.microsoft.com/office/drawing/2014/main" id="{618A697E-93BF-43AE-9FA0-ED069477C0BF}"/>
                </a:ext>
              </a:extLst>
            </p:cNvPr>
            <p:cNvSpPr>
              <a:spLocks noChangeArrowheads="1"/>
            </p:cNvSpPr>
            <p:nvPr/>
          </p:nvSpPr>
          <p:spPr bwMode="auto">
            <a:xfrm>
              <a:off x="1937" y="2608"/>
              <a:ext cx="923" cy="921"/>
            </a:xfrm>
            <a:prstGeom prst="ellipse">
              <a:avLst/>
            </a:prstGeom>
            <a:solidFill>
              <a:srgbClr val="FFFFFF"/>
            </a:solidFill>
            <a:ln w="0">
              <a:solidFill>
                <a:srgbClr val="000000"/>
              </a:solidFill>
              <a:round/>
              <a:headEnd/>
              <a:tailEnd/>
            </a:ln>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63" name="Freeform 57">
              <a:extLst>
                <a:ext uri="{FF2B5EF4-FFF2-40B4-BE49-F238E27FC236}">
                  <a16:creationId xmlns:a16="http://schemas.microsoft.com/office/drawing/2014/main" id="{9B35B55F-AFC8-4B7E-AEE4-52695E7FC4FF}"/>
                </a:ext>
              </a:extLst>
            </p:cNvPr>
            <p:cNvSpPr>
              <a:spLocks noEditPoints="1"/>
            </p:cNvSpPr>
            <p:nvPr/>
          </p:nvSpPr>
          <p:spPr bwMode="auto">
            <a:xfrm>
              <a:off x="1928" y="2599"/>
              <a:ext cx="941" cy="939"/>
            </a:xfrm>
            <a:custGeom>
              <a:avLst/>
              <a:gdLst>
                <a:gd name="T0" fmla="*/ 0 w 9800"/>
                <a:gd name="T1" fmla="*/ 0 h 9799"/>
                <a:gd name="T2" fmla="*/ 0 w 9800"/>
                <a:gd name="T3" fmla="*/ 0 h 9799"/>
                <a:gd name="T4" fmla="*/ 0 w 9800"/>
                <a:gd name="T5" fmla="*/ 0 h 9799"/>
                <a:gd name="T6" fmla="*/ 0 w 9800"/>
                <a:gd name="T7" fmla="*/ 0 h 9799"/>
                <a:gd name="T8" fmla="*/ 0 w 9800"/>
                <a:gd name="T9" fmla="*/ 0 h 9799"/>
                <a:gd name="T10" fmla="*/ 0 w 9800"/>
                <a:gd name="T11" fmla="*/ 0 h 9799"/>
                <a:gd name="T12" fmla="*/ 0 w 9800"/>
                <a:gd name="T13" fmla="*/ 0 h 9799"/>
                <a:gd name="T14" fmla="*/ 0 w 9800"/>
                <a:gd name="T15" fmla="*/ 0 h 9799"/>
                <a:gd name="T16" fmla="*/ 0 w 9800"/>
                <a:gd name="T17" fmla="*/ 0 h 9799"/>
                <a:gd name="T18" fmla="*/ 0 w 9800"/>
                <a:gd name="T19" fmla="*/ 0 h 9799"/>
                <a:gd name="T20" fmla="*/ 0 w 9800"/>
                <a:gd name="T21" fmla="*/ 0 h 9799"/>
                <a:gd name="T22" fmla="*/ 0 w 9800"/>
                <a:gd name="T23" fmla="*/ 0 h 9799"/>
                <a:gd name="T24" fmla="*/ 0 w 9800"/>
                <a:gd name="T25" fmla="*/ 0 h 9799"/>
                <a:gd name="T26" fmla="*/ 0 w 9800"/>
                <a:gd name="T27" fmla="*/ 0 h 9799"/>
                <a:gd name="T28" fmla="*/ 0 w 9800"/>
                <a:gd name="T29" fmla="*/ 0 h 9799"/>
                <a:gd name="T30" fmla="*/ 0 w 9800"/>
                <a:gd name="T31" fmla="*/ 0 h 9799"/>
                <a:gd name="T32" fmla="*/ 0 w 9800"/>
                <a:gd name="T33" fmla="*/ 0 h 9799"/>
                <a:gd name="T34" fmla="*/ 0 w 9800"/>
                <a:gd name="T35" fmla="*/ 0 h 9799"/>
                <a:gd name="T36" fmla="*/ 0 w 9800"/>
                <a:gd name="T37" fmla="*/ 0 h 9799"/>
                <a:gd name="T38" fmla="*/ 0 w 9800"/>
                <a:gd name="T39" fmla="*/ 0 h 9799"/>
                <a:gd name="T40" fmla="*/ 0 w 9800"/>
                <a:gd name="T41" fmla="*/ 0 h 9799"/>
                <a:gd name="T42" fmla="*/ 0 w 9800"/>
                <a:gd name="T43" fmla="*/ 0 h 9799"/>
                <a:gd name="T44" fmla="*/ 0 w 9800"/>
                <a:gd name="T45" fmla="*/ 0 h 9799"/>
                <a:gd name="T46" fmla="*/ 0 w 9800"/>
                <a:gd name="T47" fmla="*/ 0 h 9799"/>
                <a:gd name="T48" fmla="*/ 0 w 9800"/>
                <a:gd name="T49" fmla="*/ 0 h 9799"/>
                <a:gd name="T50" fmla="*/ 0 w 9800"/>
                <a:gd name="T51" fmla="*/ 0 h 9799"/>
                <a:gd name="T52" fmla="*/ 0 w 9800"/>
                <a:gd name="T53" fmla="*/ 0 h 9799"/>
                <a:gd name="T54" fmla="*/ 0 w 9800"/>
                <a:gd name="T55" fmla="*/ 0 h 9799"/>
                <a:gd name="T56" fmla="*/ 0 w 9800"/>
                <a:gd name="T57" fmla="*/ 0 h 9799"/>
                <a:gd name="T58" fmla="*/ 0 w 9800"/>
                <a:gd name="T59" fmla="*/ 0 h 9799"/>
                <a:gd name="T60" fmla="*/ 0 w 9800"/>
                <a:gd name="T61" fmla="*/ 0 h 9799"/>
                <a:gd name="T62" fmla="*/ 0 w 9800"/>
                <a:gd name="T63" fmla="*/ 0 h 9799"/>
                <a:gd name="T64" fmla="*/ 0 w 9800"/>
                <a:gd name="T65" fmla="*/ 0 h 9799"/>
                <a:gd name="T66" fmla="*/ 0 w 9800"/>
                <a:gd name="T67" fmla="*/ 0 h 9799"/>
                <a:gd name="T68" fmla="*/ 0 w 9800"/>
                <a:gd name="T69" fmla="*/ 0 h 9799"/>
                <a:gd name="T70" fmla="*/ 0 w 9800"/>
                <a:gd name="T71" fmla="*/ 0 h 9799"/>
                <a:gd name="T72" fmla="*/ 0 w 9800"/>
                <a:gd name="T73" fmla="*/ 0 h 9799"/>
                <a:gd name="T74" fmla="*/ 0 w 9800"/>
                <a:gd name="T75" fmla="*/ 0 h 9799"/>
                <a:gd name="T76" fmla="*/ 0 w 9800"/>
                <a:gd name="T77" fmla="*/ 0 h 9799"/>
                <a:gd name="T78" fmla="*/ 0 w 9800"/>
                <a:gd name="T79" fmla="*/ 0 h 9799"/>
                <a:gd name="T80" fmla="*/ 0 w 9800"/>
                <a:gd name="T81" fmla="*/ 0 h 9799"/>
                <a:gd name="T82" fmla="*/ 0 w 9800"/>
                <a:gd name="T83" fmla="*/ 0 h 9799"/>
                <a:gd name="T84" fmla="*/ 0 w 9800"/>
                <a:gd name="T85" fmla="*/ 0 h 9799"/>
                <a:gd name="T86" fmla="*/ 0 w 9800"/>
                <a:gd name="T87" fmla="*/ 0 h 9799"/>
                <a:gd name="T88" fmla="*/ 0 w 9800"/>
                <a:gd name="T89" fmla="*/ 0 h 9799"/>
                <a:gd name="T90" fmla="*/ 0 w 9800"/>
                <a:gd name="T91" fmla="*/ 0 h 9799"/>
                <a:gd name="T92" fmla="*/ 0 w 9800"/>
                <a:gd name="T93" fmla="*/ 0 h 9799"/>
                <a:gd name="T94" fmla="*/ 0 w 9800"/>
                <a:gd name="T95" fmla="*/ 0 h 9799"/>
                <a:gd name="T96" fmla="*/ 0 w 9800"/>
                <a:gd name="T97" fmla="*/ 0 h 9799"/>
                <a:gd name="T98" fmla="*/ 0 w 9800"/>
                <a:gd name="T99" fmla="*/ 0 h 9799"/>
                <a:gd name="T100" fmla="*/ 0 w 9800"/>
                <a:gd name="T101" fmla="*/ 0 h 9799"/>
                <a:gd name="T102" fmla="*/ 0 w 9800"/>
                <a:gd name="T103" fmla="*/ 0 h 9799"/>
                <a:gd name="T104" fmla="*/ 0 w 9800"/>
                <a:gd name="T105" fmla="*/ 0 h 9799"/>
                <a:gd name="T106" fmla="*/ 0 w 9800"/>
                <a:gd name="T107" fmla="*/ 0 h 9799"/>
                <a:gd name="T108" fmla="*/ 0 w 9800"/>
                <a:gd name="T109" fmla="*/ 0 h 9799"/>
                <a:gd name="T110" fmla="*/ 0 w 9800"/>
                <a:gd name="T111" fmla="*/ 0 h 9799"/>
                <a:gd name="T112" fmla="*/ 0 w 9800"/>
                <a:gd name="T113" fmla="*/ 0 h 9799"/>
                <a:gd name="T114" fmla="*/ 0 w 9800"/>
                <a:gd name="T115" fmla="*/ 0 h 9799"/>
                <a:gd name="T116" fmla="*/ 0 w 9800"/>
                <a:gd name="T117" fmla="*/ 0 h 97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00" h="9799">
                  <a:moveTo>
                    <a:pt x="196" y="4869"/>
                  </a:moveTo>
                  <a:lnTo>
                    <a:pt x="1" y="4899"/>
                  </a:lnTo>
                  <a:lnTo>
                    <a:pt x="3" y="4775"/>
                  </a:lnTo>
                  <a:lnTo>
                    <a:pt x="8" y="4650"/>
                  </a:lnTo>
                  <a:lnTo>
                    <a:pt x="16" y="4524"/>
                  </a:lnTo>
                  <a:lnTo>
                    <a:pt x="27" y="4401"/>
                  </a:lnTo>
                  <a:lnTo>
                    <a:pt x="58" y="4157"/>
                  </a:lnTo>
                  <a:lnTo>
                    <a:pt x="101" y="3916"/>
                  </a:lnTo>
                  <a:lnTo>
                    <a:pt x="155" y="3679"/>
                  </a:lnTo>
                  <a:lnTo>
                    <a:pt x="221" y="3446"/>
                  </a:lnTo>
                  <a:lnTo>
                    <a:pt x="298" y="3218"/>
                  </a:lnTo>
                  <a:lnTo>
                    <a:pt x="385" y="2996"/>
                  </a:lnTo>
                  <a:lnTo>
                    <a:pt x="484" y="2778"/>
                  </a:lnTo>
                  <a:lnTo>
                    <a:pt x="592" y="2567"/>
                  </a:lnTo>
                  <a:lnTo>
                    <a:pt x="710" y="2362"/>
                  </a:lnTo>
                  <a:lnTo>
                    <a:pt x="837" y="2163"/>
                  </a:lnTo>
                  <a:lnTo>
                    <a:pt x="973" y="1971"/>
                  </a:lnTo>
                  <a:lnTo>
                    <a:pt x="1119" y="1786"/>
                  </a:lnTo>
                  <a:lnTo>
                    <a:pt x="1273" y="1608"/>
                  </a:lnTo>
                  <a:lnTo>
                    <a:pt x="1435" y="1437"/>
                  </a:lnTo>
                  <a:lnTo>
                    <a:pt x="1605" y="1275"/>
                  </a:lnTo>
                  <a:lnTo>
                    <a:pt x="1782" y="1121"/>
                  </a:lnTo>
                  <a:lnTo>
                    <a:pt x="1968" y="975"/>
                  </a:lnTo>
                  <a:lnTo>
                    <a:pt x="2160" y="839"/>
                  </a:lnTo>
                  <a:lnTo>
                    <a:pt x="2358" y="711"/>
                  </a:lnTo>
                  <a:lnTo>
                    <a:pt x="2563" y="593"/>
                  </a:lnTo>
                  <a:lnTo>
                    <a:pt x="2774" y="485"/>
                  </a:lnTo>
                  <a:lnTo>
                    <a:pt x="2991" y="386"/>
                  </a:lnTo>
                  <a:lnTo>
                    <a:pt x="3213" y="298"/>
                  </a:lnTo>
                  <a:lnTo>
                    <a:pt x="3441" y="221"/>
                  </a:lnTo>
                  <a:lnTo>
                    <a:pt x="3674" y="155"/>
                  </a:lnTo>
                  <a:lnTo>
                    <a:pt x="3910" y="100"/>
                  </a:lnTo>
                  <a:lnTo>
                    <a:pt x="4151" y="57"/>
                  </a:lnTo>
                  <a:lnTo>
                    <a:pt x="4396" y="26"/>
                  </a:lnTo>
                  <a:lnTo>
                    <a:pt x="4521" y="14"/>
                  </a:lnTo>
                  <a:lnTo>
                    <a:pt x="4646" y="7"/>
                  </a:lnTo>
                  <a:lnTo>
                    <a:pt x="4771" y="2"/>
                  </a:lnTo>
                  <a:lnTo>
                    <a:pt x="4898" y="0"/>
                  </a:lnTo>
                  <a:lnTo>
                    <a:pt x="5027" y="2"/>
                  </a:lnTo>
                  <a:lnTo>
                    <a:pt x="5152" y="7"/>
                  </a:lnTo>
                  <a:lnTo>
                    <a:pt x="5277" y="15"/>
                  </a:lnTo>
                  <a:lnTo>
                    <a:pt x="5401" y="26"/>
                  </a:lnTo>
                  <a:lnTo>
                    <a:pt x="5645" y="57"/>
                  </a:lnTo>
                  <a:lnTo>
                    <a:pt x="5886" y="100"/>
                  </a:lnTo>
                  <a:lnTo>
                    <a:pt x="6123" y="154"/>
                  </a:lnTo>
                  <a:lnTo>
                    <a:pt x="6356" y="220"/>
                  </a:lnTo>
                  <a:lnTo>
                    <a:pt x="6584" y="297"/>
                  </a:lnTo>
                  <a:lnTo>
                    <a:pt x="6806" y="384"/>
                  </a:lnTo>
                  <a:lnTo>
                    <a:pt x="7024" y="483"/>
                  </a:lnTo>
                  <a:lnTo>
                    <a:pt x="7235" y="591"/>
                  </a:lnTo>
                  <a:lnTo>
                    <a:pt x="7440" y="709"/>
                  </a:lnTo>
                  <a:lnTo>
                    <a:pt x="7639" y="836"/>
                  </a:lnTo>
                  <a:lnTo>
                    <a:pt x="7831" y="972"/>
                  </a:lnTo>
                  <a:lnTo>
                    <a:pt x="8016" y="1118"/>
                  </a:lnTo>
                  <a:lnTo>
                    <a:pt x="8194" y="1272"/>
                  </a:lnTo>
                  <a:lnTo>
                    <a:pt x="8365" y="1434"/>
                  </a:lnTo>
                  <a:lnTo>
                    <a:pt x="8527" y="1604"/>
                  </a:lnTo>
                  <a:lnTo>
                    <a:pt x="8681" y="1782"/>
                  </a:lnTo>
                  <a:lnTo>
                    <a:pt x="8826" y="1967"/>
                  </a:lnTo>
                  <a:lnTo>
                    <a:pt x="8963" y="2158"/>
                  </a:lnTo>
                  <a:lnTo>
                    <a:pt x="9091" y="2357"/>
                  </a:lnTo>
                  <a:lnTo>
                    <a:pt x="9209" y="2562"/>
                  </a:lnTo>
                  <a:lnTo>
                    <a:pt x="9317" y="2773"/>
                  </a:lnTo>
                  <a:lnTo>
                    <a:pt x="9415" y="2990"/>
                  </a:lnTo>
                  <a:lnTo>
                    <a:pt x="9503" y="3212"/>
                  </a:lnTo>
                  <a:lnTo>
                    <a:pt x="9580" y="3440"/>
                  </a:lnTo>
                  <a:lnTo>
                    <a:pt x="9646" y="3673"/>
                  </a:lnTo>
                  <a:lnTo>
                    <a:pt x="9701" y="3909"/>
                  </a:lnTo>
                  <a:lnTo>
                    <a:pt x="9744" y="4150"/>
                  </a:lnTo>
                  <a:lnTo>
                    <a:pt x="9775" y="4395"/>
                  </a:lnTo>
                  <a:lnTo>
                    <a:pt x="9786" y="4521"/>
                  </a:lnTo>
                  <a:lnTo>
                    <a:pt x="9794" y="4645"/>
                  </a:lnTo>
                  <a:lnTo>
                    <a:pt x="9799" y="4771"/>
                  </a:lnTo>
                  <a:lnTo>
                    <a:pt x="9800" y="4897"/>
                  </a:lnTo>
                  <a:lnTo>
                    <a:pt x="9800" y="5025"/>
                  </a:lnTo>
                  <a:lnTo>
                    <a:pt x="9795" y="5151"/>
                  </a:lnTo>
                  <a:lnTo>
                    <a:pt x="9787" y="5276"/>
                  </a:lnTo>
                  <a:lnTo>
                    <a:pt x="9776" y="5400"/>
                  </a:lnTo>
                  <a:lnTo>
                    <a:pt x="9745" y="5644"/>
                  </a:lnTo>
                  <a:lnTo>
                    <a:pt x="9702" y="5885"/>
                  </a:lnTo>
                  <a:lnTo>
                    <a:pt x="9648" y="6122"/>
                  </a:lnTo>
                  <a:lnTo>
                    <a:pt x="9582" y="6355"/>
                  </a:lnTo>
                  <a:lnTo>
                    <a:pt x="9505" y="6583"/>
                  </a:lnTo>
                  <a:lnTo>
                    <a:pt x="9418" y="6805"/>
                  </a:lnTo>
                  <a:lnTo>
                    <a:pt x="9319" y="7023"/>
                  </a:lnTo>
                  <a:lnTo>
                    <a:pt x="9211" y="7234"/>
                  </a:lnTo>
                  <a:lnTo>
                    <a:pt x="9093" y="7439"/>
                  </a:lnTo>
                  <a:lnTo>
                    <a:pt x="8966" y="7638"/>
                  </a:lnTo>
                  <a:lnTo>
                    <a:pt x="8830" y="7830"/>
                  </a:lnTo>
                  <a:lnTo>
                    <a:pt x="8684" y="8015"/>
                  </a:lnTo>
                  <a:lnTo>
                    <a:pt x="8530" y="8193"/>
                  </a:lnTo>
                  <a:lnTo>
                    <a:pt x="8368" y="8364"/>
                  </a:lnTo>
                  <a:lnTo>
                    <a:pt x="8197" y="8526"/>
                  </a:lnTo>
                  <a:lnTo>
                    <a:pt x="8020" y="8680"/>
                  </a:lnTo>
                  <a:lnTo>
                    <a:pt x="7835" y="8825"/>
                  </a:lnTo>
                  <a:lnTo>
                    <a:pt x="7643" y="8962"/>
                  </a:lnTo>
                  <a:lnTo>
                    <a:pt x="7444" y="9090"/>
                  </a:lnTo>
                  <a:lnTo>
                    <a:pt x="7239" y="9208"/>
                  </a:lnTo>
                  <a:lnTo>
                    <a:pt x="7028" y="9316"/>
                  </a:lnTo>
                  <a:lnTo>
                    <a:pt x="6810" y="9414"/>
                  </a:lnTo>
                  <a:lnTo>
                    <a:pt x="6588" y="9502"/>
                  </a:lnTo>
                  <a:lnTo>
                    <a:pt x="6360" y="9579"/>
                  </a:lnTo>
                  <a:lnTo>
                    <a:pt x="6127" y="9645"/>
                  </a:lnTo>
                  <a:lnTo>
                    <a:pt x="5890" y="9700"/>
                  </a:lnTo>
                  <a:lnTo>
                    <a:pt x="5648" y="9743"/>
                  </a:lnTo>
                  <a:lnTo>
                    <a:pt x="5404" y="9774"/>
                  </a:lnTo>
                  <a:lnTo>
                    <a:pt x="5278" y="9785"/>
                  </a:lnTo>
                  <a:lnTo>
                    <a:pt x="5153" y="9793"/>
                  </a:lnTo>
                  <a:lnTo>
                    <a:pt x="5028" y="9798"/>
                  </a:lnTo>
                  <a:lnTo>
                    <a:pt x="4901" y="9799"/>
                  </a:lnTo>
                  <a:lnTo>
                    <a:pt x="4777" y="9799"/>
                  </a:lnTo>
                  <a:lnTo>
                    <a:pt x="4651" y="9794"/>
                  </a:lnTo>
                  <a:lnTo>
                    <a:pt x="4525" y="9786"/>
                  </a:lnTo>
                  <a:lnTo>
                    <a:pt x="4402" y="9775"/>
                  </a:lnTo>
                  <a:lnTo>
                    <a:pt x="4158" y="9744"/>
                  </a:lnTo>
                  <a:lnTo>
                    <a:pt x="3917" y="9701"/>
                  </a:lnTo>
                  <a:lnTo>
                    <a:pt x="3680" y="9647"/>
                  </a:lnTo>
                  <a:lnTo>
                    <a:pt x="3447" y="9581"/>
                  </a:lnTo>
                  <a:lnTo>
                    <a:pt x="3219" y="9504"/>
                  </a:lnTo>
                  <a:lnTo>
                    <a:pt x="2997" y="9417"/>
                  </a:lnTo>
                  <a:lnTo>
                    <a:pt x="2779" y="9318"/>
                  </a:lnTo>
                  <a:lnTo>
                    <a:pt x="2568" y="9210"/>
                  </a:lnTo>
                  <a:lnTo>
                    <a:pt x="2363" y="9092"/>
                  </a:lnTo>
                  <a:lnTo>
                    <a:pt x="2164" y="8965"/>
                  </a:lnTo>
                  <a:lnTo>
                    <a:pt x="1972" y="8829"/>
                  </a:lnTo>
                  <a:lnTo>
                    <a:pt x="1787" y="8683"/>
                  </a:lnTo>
                  <a:lnTo>
                    <a:pt x="1609" y="8529"/>
                  </a:lnTo>
                  <a:lnTo>
                    <a:pt x="1438" y="8367"/>
                  </a:lnTo>
                  <a:lnTo>
                    <a:pt x="1276" y="8196"/>
                  </a:lnTo>
                  <a:lnTo>
                    <a:pt x="1122" y="8019"/>
                  </a:lnTo>
                  <a:lnTo>
                    <a:pt x="976" y="7834"/>
                  </a:lnTo>
                  <a:lnTo>
                    <a:pt x="840" y="7642"/>
                  </a:lnTo>
                  <a:lnTo>
                    <a:pt x="712" y="7443"/>
                  </a:lnTo>
                  <a:lnTo>
                    <a:pt x="594" y="7238"/>
                  </a:lnTo>
                  <a:lnTo>
                    <a:pt x="486" y="7027"/>
                  </a:lnTo>
                  <a:lnTo>
                    <a:pt x="387" y="6809"/>
                  </a:lnTo>
                  <a:lnTo>
                    <a:pt x="299" y="6587"/>
                  </a:lnTo>
                  <a:lnTo>
                    <a:pt x="222" y="6359"/>
                  </a:lnTo>
                  <a:lnTo>
                    <a:pt x="156" y="6126"/>
                  </a:lnTo>
                  <a:lnTo>
                    <a:pt x="101" y="5890"/>
                  </a:lnTo>
                  <a:lnTo>
                    <a:pt x="58" y="5647"/>
                  </a:lnTo>
                  <a:lnTo>
                    <a:pt x="27" y="5403"/>
                  </a:lnTo>
                  <a:lnTo>
                    <a:pt x="15" y="5277"/>
                  </a:lnTo>
                  <a:lnTo>
                    <a:pt x="8" y="5152"/>
                  </a:lnTo>
                  <a:lnTo>
                    <a:pt x="3" y="5027"/>
                  </a:lnTo>
                  <a:lnTo>
                    <a:pt x="1" y="4900"/>
                  </a:lnTo>
                  <a:cubicBezTo>
                    <a:pt x="0" y="4851"/>
                    <a:pt x="36" y="4809"/>
                    <a:pt x="84" y="4800"/>
                  </a:cubicBezTo>
                  <a:cubicBezTo>
                    <a:pt x="133" y="4792"/>
                    <a:pt x="180" y="4821"/>
                    <a:pt x="196" y="4867"/>
                  </a:cubicBezTo>
                  <a:lnTo>
                    <a:pt x="196" y="4869"/>
                  </a:lnTo>
                  <a:close/>
                  <a:moveTo>
                    <a:pt x="6" y="4931"/>
                  </a:moveTo>
                  <a:lnTo>
                    <a:pt x="201" y="4898"/>
                  </a:lnTo>
                  <a:lnTo>
                    <a:pt x="202" y="5019"/>
                  </a:lnTo>
                  <a:lnTo>
                    <a:pt x="207" y="5140"/>
                  </a:lnTo>
                  <a:lnTo>
                    <a:pt x="215" y="5259"/>
                  </a:lnTo>
                  <a:lnTo>
                    <a:pt x="225" y="5377"/>
                  </a:lnTo>
                  <a:lnTo>
                    <a:pt x="255" y="5613"/>
                  </a:lnTo>
                  <a:lnTo>
                    <a:pt x="296" y="5844"/>
                  </a:lnTo>
                  <a:lnTo>
                    <a:pt x="349" y="6072"/>
                  </a:lnTo>
                  <a:lnTo>
                    <a:pt x="412" y="6295"/>
                  </a:lnTo>
                  <a:lnTo>
                    <a:pt x="485" y="6513"/>
                  </a:lnTo>
                  <a:lnTo>
                    <a:pt x="570" y="6727"/>
                  </a:lnTo>
                  <a:lnTo>
                    <a:pt x="663" y="6935"/>
                  </a:lnTo>
                  <a:lnTo>
                    <a:pt x="768" y="7138"/>
                  </a:lnTo>
                  <a:lnTo>
                    <a:pt x="881" y="7335"/>
                  </a:lnTo>
                  <a:lnTo>
                    <a:pt x="1003" y="7526"/>
                  </a:lnTo>
                  <a:lnTo>
                    <a:pt x="1134" y="7710"/>
                  </a:lnTo>
                  <a:lnTo>
                    <a:pt x="1273" y="7888"/>
                  </a:lnTo>
                  <a:lnTo>
                    <a:pt x="1421" y="8059"/>
                  </a:lnTo>
                  <a:lnTo>
                    <a:pt x="1577" y="8222"/>
                  </a:lnTo>
                  <a:lnTo>
                    <a:pt x="1739" y="8378"/>
                  </a:lnTo>
                  <a:lnTo>
                    <a:pt x="1910" y="8526"/>
                  </a:lnTo>
                  <a:lnTo>
                    <a:pt x="2087" y="8665"/>
                  </a:lnTo>
                  <a:lnTo>
                    <a:pt x="2272" y="8796"/>
                  </a:lnTo>
                  <a:lnTo>
                    <a:pt x="2462" y="8919"/>
                  </a:lnTo>
                  <a:lnTo>
                    <a:pt x="2659" y="9032"/>
                  </a:lnTo>
                  <a:lnTo>
                    <a:pt x="2862" y="9136"/>
                  </a:lnTo>
                  <a:lnTo>
                    <a:pt x="3070" y="9230"/>
                  </a:lnTo>
                  <a:lnTo>
                    <a:pt x="3284" y="9314"/>
                  </a:lnTo>
                  <a:lnTo>
                    <a:pt x="3502" y="9388"/>
                  </a:lnTo>
                  <a:lnTo>
                    <a:pt x="3724" y="9452"/>
                  </a:lnTo>
                  <a:lnTo>
                    <a:pt x="3952" y="9505"/>
                  </a:lnTo>
                  <a:lnTo>
                    <a:pt x="4183" y="9546"/>
                  </a:lnTo>
                  <a:lnTo>
                    <a:pt x="4420" y="9576"/>
                  </a:lnTo>
                  <a:lnTo>
                    <a:pt x="4538" y="9587"/>
                  </a:lnTo>
                  <a:lnTo>
                    <a:pt x="4658" y="9595"/>
                  </a:lnTo>
                  <a:lnTo>
                    <a:pt x="4778" y="9599"/>
                  </a:lnTo>
                  <a:lnTo>
                    <a:pt x="4899" y="9599"/>
                  </a:lnTo>
                  <a:lnTo>
                    <a:pt x="5020" y="9598"/>
                  </a:lnTo>
                  <a:lnTo>
                    <a:pt x="5140" y="9594"/>
                  </a:lnTo>
                  <a:lnTo>
                    <a:pt x="5261" y="9586"/>
                  </a:lnTo>
                  <a:lnTo>
                    <a:pt x="5378" y="9576"/>
                  </a:lnTo>
                  <a:lnTo>
                    <a:pt x="5614" y="9546"/>
                  </a:lnTo>
                  <a:lnTo>
                    <a:pt x="5845" y="9505"/>
                  </a:lnTo>
                  <a:lnTo>
                    <a:pt x="6073" y="9453"/>
                  </a:lnTo>
                  <a:lnTo>
                    <a:pt x="6296" y="9389"/>
                  </a:lnTo>
                  <a:lnTo>
                    <a:pt x="6514" y="9316"/>
                  </a:lnTo>
                  <a:lnTo>
                    <a:pt x="6728" y="9232"/>
                  </a:lnTo>
                  <a:lnTo>
                    <a:pt x="6936" y="9138"/>
                  </a:lnTo>
                  <a:lnTo>
                    <a:pt x="7139" y="9034"/>
                  </a:lnTo>
                  <a:lnTo>
                    <a:pt x="7336" y="8921"/>
                  </a:lnTo>
                  <a:lnTo>
                    <a:pt x="7527" y="8799"/>
                  </a:lnTo>
                  <a:lnTo>
                    <a:pt x="7711" y="8668"/>
                  </a:lnTo>
                  <a:lnTo>
                    <a:pt x="7889" y="8528"/>
                  </a:lnTo>
                  <a:lnTo>
                    <a:pt x="8060" y="8381"/>
                  </a:lnTo>
                  <a:lnTo>
                    <a:pt x="8223" y="8225"/>
                  </a:lnTo>
                  <a:lnTo>
                    <a:pt x="8379" y="8063"/>
                  </a:lnTo>
                  <a:lnTo>
                    <a:pt x="8527" y="7892"/>
                  </a:lnTo>
                  <a:lnTo>
                    <a:pt x="8666" y="7715"/>
                  </a:lnTo>
                  <a:lnTo>
                    <a:pt x="8797" y="7530"/>
                  </a:lnTo>
                  <a:lnTo>
                    <a:pt x="8920" y="7340"/>
                  </a:lnTo>
                  <a:lnTo>
                    <a:pt x="9033" y="7143"/>
                  </a:lnTo>
                  <a:lnTo>
                    <a:pt x="9137" y="6940"/>
                  </a:lnTo>
                  <a:lnTo>
                    <a:pt x="9231" y="6732"/>
                  </a:lnTo>
                  <a:lnTo>
                    <a:pt x="9315" y="6519"/>
                  </a:lnTo>
                  <a:lnTo>
                    <a:pt x="9389" y="6301"/>
                  </a:lnTo>
                  <a:lnTo>
                    <a:pt x="9453" y="6077"/>
                  </a:lnTo>
                  <a:lnTo>
                    <a:pt x="9506" y="5850"/>
                  </a:lnTo>
                  <a:lnTo>
                    <a:pt x="9547" y="5619"/>
                  </a:lnTo>
                  <a:lnTo>
                    <a:pt x="9577" y="5382"/>
                  </a:lnTo>
                  <a:lnTo>
                    <a:pt x="9588" y="5263"/>
                  </a:lnTo>
                  <a:lnTo>
                    <a:pt x="9596" y="5144"/>
                  </a:lnTo>
                  <a:lnTo>
                    <a:pt x="9600" y="5024"/>
                  </a:lnTo>
                  <a:lnTo>
                    <a:pt x="9600" y="4900"/>
                  </a:lnTo>
                  <a:lnTo>
                    <a:pt x="9599" y="4778"/>
                  </a:lnTo>
                  <a:lnTo>
                    <a:pt x="9595" y="4658"/>
                  </a:lnTo>
                  <a:lnTo>
                    <a:pt x="9587" y="4538"/>
                  </a:lnTo>
                  <a:lnTo>
                    <a:pt x="9577" y="4421"/>
                  </a:lnTo>
                  <a:lnTo>
                    <a:pt x="9547" y="4185"/>
                  </a:lnTo>
                  <a:lnTo>
                    <a:pt x="9506" y="3954"/>
                  </a:lnTo>
                  <a:lnTo>
                    <a:pt x="9454" y="3727"/>
                  </a:lnTo>
                  <a:lnTo>
                    <a:pt x="9390" y="3504"/>
                  </a:lnTo>
                  <a:lnTo>
                    <a:pt x="9317" y="3286"/>
                  </a:lnTo>
                  <a:lnTo>
                    <a:pt x="9233" y="3073"/>
                  </a:lnTo>
                  <a:lnTo>
                    <a:pt x="9139" y="2865"/>
                  </a:lnTo>
                  <a:lnTo>
                    <a:pt x="9035" y="2662"/>
                  </a:lnTo>
                  <a:lnTo>
                    <a:pt x="8922" y="2465"/>
                  </a:lnTo>
                  <a:lnTo>
                    <a:pt x="8800" y="2275"/>
                  </a:lnTo>
                  <a:lnTo>
                    <a:pt x="8669" y="2090"/>
                  </a:lnTo>
                  <a:lnTo>
                    <a:pt x="8529" y="1912"/>
                  </a:lnTo>
                  <a:lnTo>
                    <a:pt x="8382" y="1742"/>
                  </a:lnTo>
                  <a:lnTo>
                    <a:pt x="8226" y="1579"/>
                  </a:lnTo>
                  <a:lnTo>
                    <a:pt x="8064" y="1423"/>
                  </a:lnTo>
                  <a:lnTo>
                    <a:pt x="7893" y="1275"/>
                  </a:lnTo>
                  <a:lnTo>
                    <a:pt x="7716" y="1136"/>
                  </a:lnTo>
                  <a:lnTo>
                    <a:pt x="7531" y="1005"/>
                  </a:lnTo>
                  <a:lnTo>
                    <a:pt x="7341" y="882"/>
                  </a:lnTo>
                  <a:lnTo>
                    <a:pt x="7144" y="769"/>
                  </a:lnTo>
                  <a:lnTo>
                    <a:pt x="6941" y="665"/>
                  </a:lnTo>
                  <a:lnTo>
                    <a:pt x="6733" y="571"/>
                  </a:lnTo>
                  <a:lnTo>
                    <a:pt x="6520" y="487"/>
                  </a:lnTo>
                  <a:lnTo>
                    <a:pt x="6302" y="413"/>
                  </a:lnTo>
                  <a:lnTo>
                    <a:pt x="6078" y="349"/>
                  </a:lnTo>
                  <a:lnTo>
                    <a:pt x="5851" y="296"/>
                  </a:lnTo>
                  <a:lnTo>
                    <a:pt x="5620" y="255"/>
                  </a:lnTo>
                  <a:lnTo>
                    <a:pt x="5383" y="225"/>
                  </a:lnTo>
                  <a:lnTo>
                    <a:pt x="5264" y="214"/>
                  </a:lnTo>
                  <a:lnTo>
                    <a:pt x="5145" y="206"/>
                  </a:lnTo>
                  <a:lnTo>
                    <a:pt x="5024" y="202"/>
                  </a:lnTo>
                  <a:lnTo>
                    <a:pt x="4901" y="200"/>
                  </a:lnTo>
                  <a:lnTo>
                    <a:pt x="4780" y="201"/>
                  </a:lnTo>
                  <a:lnTo>
                    <a:pt x="4659" y="206"/>
                  </a:lnTo>
                  <a:lnTo>
                    <a:pt x="4539" y="214"/>
                  </a:lnTo>
                  <a:lnTo>
                    <a:pt x="4422" y="224"/>
                  </a:lnTo>
                  <a:lnTo>
                    <a:pt x="4186" y="254"/>
                  </a:lnTo>
                  <a:lnTo>
                    <a:pt x="3956" y="295"/>
                  </a:lnTo>
                  <a:lnTo>
                    <a:pt x="3728" y="348"/>
                  </a:lnTo>
                  <a:lnTo>
                    <a:pt x="3505" y="411"/>
                  </a:lnTo>
                  <a:lnTo>
                    <a:pt x="3287" y="484"/>
                  </a:lnTo>
                  <a:lnTo>
                    <a:pt x="3074" y="569"/>
                  </a:lnTo>
                  <a:lnTo>
                    <a:pt x="2866" y="662"/>
                  </a:lnTo>
                  <a:lnTo>
                    <a:pt x="2663" y="767"/>
                  </a:lnTo>
                  <a:lnTo>
                    <a:pt x="2466" y="880"/>
                  </a:lnTo>
                  <a:lnTo>
                    <a:pt x="2275" y="1002"/>
                  </a:lnTo>
                  <a:lnTo>
                    <a:pt x="2091" y="1133"/>
                  </a:lnTo>
                  <a:lnTo>
                    <a:pt x="1914" y="1272"/>
                  </a:lnTo>
                  <a:lnTo>
                    <a:pt x="1743" y="1420"/>
                  </a:lnTo>
                  <a:lnTo>
                    <a:pt x="1580" y="1576"/>
                  </a:lnTo>
                  <a:lnTo>
                    <a:pt x="1424" y="1738"/>
                  </a:lnTo>
                  <a:lnTo>
                    <a:pt x="1276" y="1909"/>
                  </a:lnTo>
                  <a:lnTo>
                    <a:pt x="1137" y="2086"/>
                  </a:lnTo>
                  <a:lnTo>
                    <a:pt x="1006" y="2271"/>
                  </a:lnTo>
                  <a:lnTo>
                    <a:pt x="883" y="2461"/>
                  </a:lnTo>
                  <a:lnTo>
                    <a:pt x="770" y="2658"/>
                  </a:lnTo>
                  <a:lnTo>
                    <a:pt x="666" y="2861"/>
                  </a:lnTo>
                  <a:lnTo>
                    <a:pt x="572" y="3069"/>
                  </a:lnTo>
                  <a:lnTo>
                    <a:pt x="488" y="3283"/>
                  </a:lnTo>
                  <a:lnTo>
                    <a:pt x="414" y="3501"/>
                  </a:lnTo>
                  <a:lnTo>
                    <a:pt x="350" y="3723"/>
                  </a:lnTo>
                  <a:lnTo>
                    <a:pt x="297" y="3951"/>
                  </a:lnTo>
                  <a:lnTo>
                    <a:pt x="256" y="4182"/>
                  </a:lnTo>
                  <a:lnTo>
                    <a:pt x="226" y="4419"/>
                  </a:lnTo>
                  <a:lnTo>
                    <a:pt x="215" y="4537"/>
                  </a:lnTo>
                  <a:lnTo>
                    <a:pt x="207" y="4657"/>
                  </a:lnTo>
                  <a:lnTo>
                    <a:pt x="203" y="4778"/>
                  </a:lnTo>
                  <a:lnTo>
                    <a:pt x="201" y="4902"/>
                  </a:lnTo>
                  <a:cubicBezTo>
                    <a:pt x="201" y="4950"/>
                    <a:pt x="165" y="4992"/>
                    <a:pt x="117" y="4999"/>
                  </a:cubicBezTo>
                  <a:cubicBezTo>
                    <a:pt x="69" y="5007"/>
                    <a:pt x="22" y="4978"/>
                    <a:pt x="7" y="4932"/>
                  </a:cubicBezTo>
                  <a:lnTo>
                    <a:pt x="6" y="4931"/>
                  </a:lnTo>
                  <a:close/>
                </a:path>
              </a:pathLst>
            </a:custGeom>
            <a:solidFill>
              <a:srgbClr val="FFCC00"/>
            </a:solidFill>
            <a:ln w="0" cap="flat">
              <a:solidFill>
                <a:srgbClr val="FFCC00"/>
              </a:solidFill>
              <a:prstDash val="solid"/>
              <a:round/>
              <a:headEnd/>
              <a:tailEnd/>
            </a:ln>
          </p:spPr>
          <p:txBody>
            <a:bodyPr/>
            <a:lstStyle/>
            <a:p>
              <a:pPr defTabSz="685594"/>
              <a:endParaRPr lang="en-US" sz="1350" dirty="0">
                <a:solidFill>
                  <a:prstClr val="black"/>
                </a:solidFill>
                <a:latin typeface="Calibri" panose="020F0502020204030204"/>
              </a:endParaRPr>
            </a:p>
          </p:txBody>
        </p:sp>
        <p:sp>
          <p:nvSpPr>
            <p:cNvPr id="64" name="Rectangle 58">
              <a:extLst>
                <a:ext uri="{FF2B5EF4-FFF2-40B4-BE49-F238E27FC236}">
                  <a16:creationId xmlns:a16="http://schemas.microsoft.com/office/drawing/2014/main" id="{0CDEACED-2FF9-4576-AC4C-DF5BE1FBF428}"/>
                </a:ext>
              </a:extLst>
            </p:cNvPr>
            <p:cNvSpPr>
              <a:spLocks noChangeArrowheads="1"/>
            </p:cNvSpPr>
            <p:nvPr/>
          </p:nvSpPr>
          <p:spPr bwMode="auto">
            <a:xfrm>
              <a:off x="2235" y="2869"/>
              <a:ext cx="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65" name="Rectangle 60">
              <a:extLst>
                <a:ext uri="{FF2B5EF4-FFF2-40B4-BE49-F238E27FC236}">
                  <a16:creationId xmlns:a16="http://schemas.microsoft.com/office/drawing/2014/main" id="{2CC4BB35-0C48-45DE-914B-24EECDFBFEBD}"/>
                </a:ext>
              </a:extLst>
            </p:cNvPr>
            <p:cNvSpPr>
              <a:spLocks noChangeArrowheads="1"/>
            </p:cNvSpPr>
            <p:nvPr/>
          </p:nvSpPr>
          <p:spPr bwMode="auto">
            <a:xfrm>
              <a:off x="2183" y="3145"/>
              <a:ext cx="0"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Times New Roman" panose="02020603050405020304" pitchFamily="18" charset="0"/>
              </a:endParaRPr>
            </a:p>
          </p:txBody>
        </p:sp>
        <p:sp>
          <p:nvSpPr>
            <p:cNvPr id="66" name="Oval 46">
              <a:extLst>
                <a:ext uri="{FF2B5EF4-FFF2-40B4-BE49-F238E27FC236}">
                  <a16:creationId xmlns:a16="http://schemas.microsoft.com/office/drawing/2014/main" id="{CD1D3A53-1259-4A6F-9178-F75AFE7B67CB}"/>
                </a:ext>
              </a:extLst>
            </p:cNvPr>
            <p:cNvSpPr>
              <a:spLocks noChangeArrowheads="1"/>
            </p:cNvSpPr>
            <p:nvPr/>
          </p:nvSpPr>
          <p:spPr bwMode="auto">
            <a:xfrm>
              <a:off x="478" y="2614"/>
              <a:ext cx="923" cy="921"/>
            </a:xfrm>
            <a:prstGeom prst="ellipse">
              <a:avLst/>
            </a:prstGeom>
            <a:solidFill>
              <a:srgbClr val="FFFFFF"/>
            </a:solidFill>
            <a:ln w="0">
              <a:solidFill>
                <a:srgbClr val="000000"/>
              </a:solidFill>
              <a:round/>
              <a:headEnd/>
              <a:tailEnd/>
            </a:ln>
          </p:spPr>
          <p:txBody>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endParaRPr lang="en-US" altLang="en-US" sz="2399" dirty="0">
                <a:solidFill>
                  <a:prstClr val="black"/>
                </a:solidFill>
                <a:latin typeface="Arial" panose="020B0604020202020204" pitchFamily="34" charset="0"/>
                <a:cs typeface="Arial" panose="020B0604020202020204" pitchFamily="34" charset="0"/>
              </a:endParaRPr>
            </a:p>
          </p:txBody>
        </p:sp>
        <p:sp>
          <p:nvSpPr>
            <p:cNvPr id="67" name="Rectangle 48">
              <a:extLst>
                <a:ext uri="{FF2B5EF4-FFF2-40B4-BE49-F238E27FC236}">
                  <a16:creationId xmlns:a16="http://schemas.microsoft.com/office/drawing/2014/main" id="{0779A3F8-B73A-4799-8990-D567DC0A7660}"/>
                </a:ext>
              </a:extLst>
            </p:cNvPr>
            <p:cNvSpPr>
              <a:spLocks noChangeArrowheads="1"/>
            </p:cNvSpPr>
            <p:nvPr/>
          </p:nvSpPr>
          <p:spPr bwMode="auto">
            <a:xfrm>
              <a:off x="761" y="2944"/>
              <a:ext cx="317"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r>
                <a:rPr lang="en-US" altLang="en-US" sz="1400" dirty="0">
                  <a:solidFill>
                    <a:srgbClr val="000000"/>
                  </a:solidFill>
                  <a:latin typeface="Arial" panose="020B0604020202020204" pitchFamily="34" charset="0"/>
                  <a:cs typeface="Arial" panose="020B0604020202020204" pitchFamily="34" charset="0"/>
                </a:rPr>
                <a:t>Project</a:t>
              </a:r>
              <a:r>
                <a:rPr lang="en-US" altLang="en-US" sz="1400" b="1" dirty="0">
                  <a:solidFill>
                    <a:srgbClr val="000000"/>
                  </a:solidFill>
                  <a:latin typeface="Arial" panose="020B0604020202020204" pitchFamily="34" charset="0"/>
                  <a:cs typeface="Arial" panose="020B0604020202020204" pitchFamily="34" charset="0"/>
                </a:rPr>
                <a:t> </a:t>
              </a:r>
              <a:endParaRPr lang="en-US" altLang="en-US" sz="2399" b="1" dirty="0">
                <a:solidFill>
                  <a:prstClr val="black"/>
                </a:solidFill>
                <a:latin typeface="Arial" panose="020B0604020202020204" pitchFamily="34" charset="0"/>
                <a:cs typeface="Arial" panose="020B0604020202020204" pitchFamily="34" charset="0"/>
              </a:endParaRPr>
            </a:p>
          </p:txBody>
        </p:sp>
        <p:sp>
          <p:nvSpPr>
            <p:cNvPr id="68" name="Rectangle 59">
              <a:extLst>
                <a:ext uri="{FF2B5EF4-FFF2-40B4-BE49-F238E27FC236}">
                  <a16:creationId xmlns:a16="http://schemas.microsoft.com/office/drawing/2014/main" id="{1A9A92E3-BA16-4CB0-B1CE-0DB03D6C808F}"/>
                </a:ext>
              </a:extLst>
            </p:cNvPr>
            <p:cNvSpPr>
              <a:spLocks noChangeArrowheads="1"/>
            </p:cNvSpPr>
            <p:nvPr/>
          </p:nvSpPr>
          <p:spPr bwMode="auto">
            <a:xfrm>
              <a:off x="2172" y="3000"/>
              <a:ext cx="462"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85000"/>
                </a:lnSpc>
                <a:spcBef>
                  <a:spcPts val="12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lnSpc>
                  <a:spcPct val="85000"/>
                </a:lnSpc>
                <a:spcBef>
                  <a:spcPts val="1200"/>
                </a:spcBef>
                <a:buClr>
                  <a:schemeClr val="tx2"/>
                </a:buClr>
                <a:buFont typeface="Open Sans" panose="020B0606030504020204" pitchFamily="34" charset="0"/>
                <a:buChar char="–"/>
                <a:defRPr sz="2000">
                  <a:solidFill>
                    <a:schemeClr val="tx1"/>
                  </a:solidFill>
                  <a:latin typeface="Calibri" panose="020F0502020204030204" pitchFamily="34" charset="0"/>
                </a:defRPr>
              </a:lvl2pPr>
              <a:lvl3pPr marL="1143000" indent="-228600">
                <a:lnSpc>
                  <a:spcPct val="85000"/>
                </a:lnSpc>
                <a:spcBef>
                  <a:spcPts val="1200"/>
                </a:spcBef>
                <a:buClr>
                  <a:srgbClr val="BA2929"/>
                </a:buClr>
                <a:buFont typeface="Arial" panose="020B0604020202020204" pitchFamily="34" charset="0"/>
                <a:buChar char="•"/>
                <a:defRPr>
                  <a:solidFill>
                    <a:schemeClr val="tx1"/>
                  </a:solidFill>
                  <a:latin typeface="Calibri" panose="020F0502020204030204" pitchFamily="34" charset="0"/>
                </a:defRPr>
              </a:lvl3pPr>
              <a:lvl4pPr marL="1600200" indent="-228600">
                <a:lnSpc>
                  <a:spcPct val="85000"/>
                </a:lnSpc>
                <a:spcBef>
                  <a:spcPts val="1200"/>
                </a:spcBef>
                <a:buClr>
                  <a:schemeClr val="tx2"/>
                </a:buClr>
                <a:buFont typeface="Open Sans" panose="020B0606030504020204" pitchFamily="34" charset="0"/>
                <a:buChar char="–"/>
                <a:defRPr sz="1600">
                  <a:solidFill>
                    <a:schemeClr val="tx1"/>
                  </a:solidFill>
                  <a:latin typeface="Calibri" panose="020F0502020204030204" pitchFamily="34" charset="0"/>
                </a:defRPr>
              </a:lvl4pPr>
              <a:lvl5pPr marL="2057400" indent="-228600">
                <a:lnSpc>
                  <a:spcPct val="85000"/>
                </a:lnSpc>
                <a:spcBef>
                  <a:spcPts val="1200"/>
                </a:spcBef>
                <a:buClr>
                  <a:schemeClr val="accent2"/>
                </a:buClr>
                <a:buFont typeface="Arial" panose="020B0604020202020204" pitchFamily="34" charset="0"/>
                <a:buChar char="•"/>
                <a:defRPr sz="1600">
                  <a:solidFill>
                    <a:schemeClr val="tx1"/>
                  </a:solidFill>
                  <a:latin typeface="Calibri" panose="020F0502020204030204" pitchFamily="34" charset="0"/>
                </a:defRPr>
              </a:lvl5pPr>
              <a:lvl6pPr marL="25146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6pPr>
              <a:lvl7pPr marL="29718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7pPr>
              <a:lvl8pPr marL="34290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8pPr>
              <a:lvl9pPr marL="3886200" indent="-228600" eaLnBrk="0" fontAlgn="base" hangingPunct="0">
                <a:lnSpc>
                  <a:spcPct val="85000"/>
                </a:lnSpc>
                <a:spcBef>
                  <a:spcPts val="1200"/>
                </a:spcBef>
                <a:spcAft>
                  <a:spcPct val="0"/>
                </a:spcAft>
                <a:buClr>
                  <a:schemeClr val="accent2"/>
                </a:buClr>
                <a:buFont typeface="Arial" panose="020B0604020202020204" pitchFamily="34" charset="0"/>
                <a:buChar char="•"/>
                <a:defRPr sz="1600">
                  <a:solidFill>
                    <a:schemeClr val="tx1"/>
                  </a:solidFill>
                  <a:latin typeface="Calibri" panose="020F0502020204030204" pitchFamily="34" charset="0"/>
                </a:defRPr>
              </a:lvl9pPr>
            </a:lstStyle>
            <a:p>
              <a:pPr defTabSz="685594">
                <a:lnSpc>
                  <a:spcPct val="100000"/>
                </a:lnSpc>
                <a:spcBef>
                  <a:spcPct val="0"/>
                </a:spcBef>
                <a:buClrTx/>
                <a:buNone/>
              </a:pPr>
              <a:r>
                <a:rPr lang="en-US" altLang="en-US" sz="1400" dirty="0">
                  <a:solidFill>
                    <a:srgbClr val="000000"/>
                  </a:solidFill>
                  <a:latin typeface="Arial" panose="020B0604020202020204" pitchFamily="34" charset="0"/>
                  <a:cs typeface="Arial" panose="020B0604020202020204" pitchFamily="34" charset="0"/>
                </a:rPr>
                <a:t>Employees</a:t>
              </a:r>
              <a:endParaRPr lang="en-US" altLang="en-US" sz="2399" dirty="0">
                <a:solidFill>
                  <a:prstClr val="black"/>
                </a:solidFill>
                <a:latin typeface="Arial" panose="020B0604020202020204" pitchFamily="34" charset="0"/>
                <a:cs typeface="Arial" panose="020B0604020202020204" pitchFamily="34" charset="0"/>
              </a:endParaRPr>
            </a:p>
          </p:txBody>
        </p:sp>
      </p:grpSp>
      <p:sp>
        <p:nvSpPr>
          <p:cNvPr id="69" name="Rectangle 3">
            <a:extLst>
              <a:ext uri="{FF2B5EF4-FFF2-40B4-BE49-F238E27FC236}">
                <a16:creationId xmlns:a16="http://schemas.microsoft.com/office/drawing/2014/main" id="{33545F3F-D194-49A4-840F-760C52F81164}"/>
              </a:ext>
            </a:extLst>
          </p:cNvPr>
          <p:cNvSpPr txBox="1">
            <a:spLocks noChangeArrowheads="1"/>
          </p:cNvSpPr>
          <p:nvPr/>
        </p:nvSpPr>
        <p:spPr>
          <a:xfrm>
            <a:off x="5440695" y="1135795"/>
            <a:ext cx="6395386" cy="490751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300"/>
              </a:spcAft>
              <a:buClr>
                <a:srgbClr val="EBAB00"/>
              </a:buClr>
              <a:buFont typeface="Wingdings" charset="2"/>
              <a:buChar char="§"/>
              <a:defRPr sz="1600" kern="1200">
                <a:solidFill>
                  <a:schemeClr val="tx1"/>
                </a:solidFill>
                <a:latin typeface="+mn-lt"/>
                <a:ea typeface="+mn-ea"/>
                <a:cs typeface="+mn-cs"/>
              </a:defRPr>
            </a:lvl2pPr>
            <a:lvl3pPr marL="402336" indent="-228600" algn="l" defTabSz="914400" rtl="0" eaLnBrk="1" latinLnBrk="0" hangingPunct="1">
              <a:lnSpc>
                <a:spcPct val="100000"/>
              </a:lnSpc>
              <a:spcBef>
                <a:spcPts val="0"/>
              </a:spcBef>
              <a:buClr>
                <a:srgbClr val="8C3B17"/>
              </a:buClr>
              <a:buFont typeface=".AppleSystemUIFont" charset="-120"/>
              <a:buChar char="+"/>
              <a:defRPr sz="1400" kern="1200">
                <a:solidFill>
                  <a:schemeClr val="tx1"/>
                </a:solidFill>
                <a:latin typeface="+mn-lt"/>
                <a:ea typeface="+mn-ea"/>
                <a:cs typeface="+mn-cs"/>
              </a:defRPr>
            </a:lvl3pPr>
            <a:lvl4pPr marL="576072" indent="-228600" algn="l" defTabSz="914400" rtl="0" eaLnBrk="1" latinLnBrk="0" hangingPunct="1">
              <a:lnSpc>
                <a:spcPct val="100000"/>
              </a:lnSpc>
              <a:spcBef>
                <a:spcPts val="200"/>
              </a:spcBef>
              <a:buClr>
                <a:srgbClr val="646068"/>
              </a:buClr>
              <a:buFont typeface=".AppleSystemUIFont" charset="-12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altLang="en-US" sz="2000" b="1" dirty="0">
                <a:solidFill>
                  <a:srgbClr val="008061"/>
                </a:solidFill>
                <a:cs typeface="Arial" panose="020B0604020202020204" pitchFamily="34" charset="0"/>
              </a:rPr>
              <a:t>Executives and Senior Managers</a:t>
            </a:r>
          </a:p>
          <a:p>
            <a:pPr>
              <a:lnSpc>
                <a:spcPct val="100000"/>
              </a:lnSpc>
              <a:spcAft>
                <a:spcPts val="600"/>
              </a:spcAft>
            </a:pPr>
            <a:r>
              <a:rPr lang="en-US" altLang="en-US" dirty="0">
                <a:solidFill>
                  <a:srgbClr val="008061"/>
                </a:solidFill>
                <a:cs typeface="Arial" panose="020B0604020202020204" pitchFamily="34" charset="0"/>
              </a:rPr>
              <a:t>Why is this group important? </a:t>
            </a:r>
          </a:p>
          <a:p>
            <a:pPr lvl="1">
              <a:buClr>
                <a:schemeClr val="tx2"/>
              </a:buClr>
            </a:pPr>
            <a:r>
              <a:rPr lang="en-US" altLang="en-US" dirty="0">
                <a:solidFill>
                  <a:srgbClr val="008061"/>
                </a:solidFill>
                <a:cs typeface="Arial" panose="020B0604020202020204" pitchFamily="34" charset="0"/>
              </a:rPr>
              <a:t>Active and visible sponsorship is identified as the top contributor to overall project success in Prosci’s five benchmarking studies</a:t>
            </a:r>
          </a:p>
          <a:p>
            <a:pPr lvl="1">
              <a:buClr>
                <a:schemeClr val="tx2"/>
              </a:buClr>
            </a:pPr>
            <a:r>
              <a:rPr lang="en-US" altLang="en-US" dirty="0">
                <a:solidFill>
                  <a:srgbClr val="008061"/>
                </a:solidFill>
                <a:cs typeface="Arial" panose="020B0604020202020204" pitchFamily="34" charset="0"/>
              </a:rPr>
              <a:t>Senior leaders are one of two preferred senders of messages about change</a:t>
            </a:r>
          </a:p>
          <a:p>
            <a:pPr lvl="1"/>
            <a:endParaRPr lang="en-US" altLang="en-US" dirty="0">
              <a:solidFill>
                <a:srgbClr val="008061"/>
              </a:solidFill>
              <a:cs typeface="Arial" panose="020B0604020202020204" pitchFamily="34" charset="0"/>
            </a:endParaRPr>
          </a:p>
          <a:p>
            <a:pPr>
              <a:lnSpc>
                <a:spcPct val="100000"/>
              </a:lnSpc>
              <a:spcAft>
                <a:spcPts val="600"/>
              </a:spcAft>
            </a:pPr>
            <a:r>
              <a:rPr lang="en-US" altLang="en-US" dirty="0">
                <a:solidFill>
                  <a:srgbClr val="008061"/>
                </a:solidFill>
                <a:cs typeface="Arial" panose="020B0604020202020204" pitchFamily="34" charset="0"/>
              </a:rPr>
              <a:t>What is this group’s role? </a:t>
            </a:r>
          </a:p>
          <a:p>
            <a:pPr lvl="1">
              <a:buClr>
                <a:schemeClr val="tx2"/>
              </a:buClr>
            </a:pPr>
            <a:r>
              <a:rPr lang="en-US" altLang="en-US" dirty="0">
                <a:solidFill>
                  <a:srgbClr val="008061"/>
                </a:solidFill>
                <a:cs typeface="Arial" panose="020B0604020202020204" pitchFamily="34" charset="0"/>
              </a:rPr>
              <a:t>Participate actively and visibly throughout the project </a:t>
            </a:r>
          </a:p>
          <a:p>
            <a:pPr lvl="1">
              <a:buClr>
                <a:schemeClr val="tx2"/>
              </a:buClr>
            </a:pPr>
            <a:r>
              <a:rPr lang="en-US" altLang="en-US" dirty="0">
                <a:solidFill>
                  <a:srgbClr val="008061"/>
                </a:solidFill>
                <a:cs typeface="Arial" panose="020B0604020202020204" pitchFamily="34" charset="0"/>
              </a:rPr>
              <a:t>Build the needed coalition of sponsorship with peers and other managers </a:t>
            </a:r>
          </a:p>
          <a:p>
            <a:pPr lvl="1">
              <a:buClr>
                <a:schemeClr val="tx2"/>
              </a:buClr>
            </a:pPr>
            <a:r>
              <a:rPr lang="en-US" altLang="en-US" dirty="0">
                <a:solidFill>
                  <a:srgbClr val="008061"/>
                </a:solidFill>
                <a:cs typeface="Arial" panose="020B0604020202020204" pitchFamily="34" charset="0"/>
              </a:rPr>
              <a:t>Communicate the business messages about the change effectively with employees </a:t>
            </a:r>
          </a:p>
        </p:txBody>
      </p:sp>
      <p:sp>
        <p:nvSpPr>
          <p:cNvPr id="4" name="Slide Number Placeholder 3">
            <a:extLst>
              <a:ext uri="{FF2B5EF4-FFF2-40B4-BE49-F238E27FC236}">
                <a16:creationId xmlns:a16="http://schemas.microsoft.com/office/drawing/2014/main" id="{B56E5C88-7080-48A1-809C-90117F6CDFCC}"/>
              </a:ext>
            </a:extLst>
          </p:cNvPr>
          <p:cNvSpPr>
            <a:spLocks noGrp="1"/>
          </p:cNvSpPr>
          <p:nvPr>
            <p:ph type="sldNum" sz="quarter" idx="4"/>
          </p:nvPr>
        </p:nvSpPr>
        <p:spPr/>
        <p:txBody>
          <a:bodyPr/>
          <a:lstStyle/>
          <a:p>
            <a:fld id="{F470E458-E7C2-4395-B75D-476A174CEE45}" type="slidenum">
              <a:rPr lang="en-US" noProof="0" smtClean="0"/>
              <a:pPr/>
              <a:t>37</a:t>
            </a:fld>
            <a:endParaRPr lang="en-US" noProof="0" dirty="0"/>
          </a:p>
        </p:txBody>
      </p:sp>
    </p:spTree>
    <p:extLst>
      <p:ext uri="{BB962C8B-B14F-4D97-AF65-F5344CB8AC3E}">
        <p14:creationId xmlns:p14="http://schemas.microsoft.com/office/powerpoint/2010/main" val="3051332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3" y="388049"/>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Engaging the team in change for a diverse, inclusive culture</a:t>
            </a:r>
            <a:endParaRPr lang="en-US" sz="3200" dirty="0"/>
          </a:p>
        </p:txBody>
      </p:sp>
      <p:sp>
        <p:nvSpPr>
          <p:cNvPr id="70" name="Content Placeholder 2">
            <a:extLst>
              <a:ext uri="{FF2B5EF4-FFF2-40B4-BE49-F238E27FC236}">
                <a16:creationId xmlns:a16="http://schemas.microsoft.com/office/drawing/2014/main" id="{E2827BC2-224F-4E2D-925A-40D6D358E610}"/>
              </a:ext>
            </a:extLst>
          </p:cNvPr>
          <p:cNvSpPr txBox="1">
            <a:spLocks/>
          </p:cNvSpPr>
          <p:nvPr/>
        </p:nvSpPr>
        <p:spPr>
          <a:xfrm>
            <a:off x="703504" y="1342590"/>
            <a:ext cx="10254932" cy="448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Provide an environment for employees to feel comfortable offering their opinions based on their experiences and perspectives</a:t>
            </a:r>
          </a:p>
          <a:p>
            <a:endParaRPr lang="en-US" sz="2400" dirty="0"/>
          </a:p>
          <a:p>
            <a:r>
              <a:rPr lang="en-US" sz="2400" dirty="0"/>
              <a:t>Employees have the pulse on clients/communities/cultures that we serve and work in so we can better understand and anticipate their needs – as our clients and communities become more diverse having a diverse workforce to mirror them will allow us to continue to serve them at a high standard and connect with them in a more authentic manner.</a:t>
            </a:r>
          </a:p>
          <a:p>
            <a:endParaRPr lang="en-US" sz="2400" dirty="0"/>
          </a:p>
          <a:p>
            <a:r>
              <a:rPr lang="en-US" sz="2400" dirty="0"/>
              <a:t>Enable and tap into the potential of all employees</a:t>
            </a:r>
          </a:p>
          <a:p>
            <a:endParaRPr lang="en-US" sz="2400" dirty="0"/>
          </a:p>
          <a:p>
            <a:endParaRPr lang="en-US" sz="2200" dirty="0">
              <a:solidFill>
                <a:schemeClr val="bg2">
                  <a:lumMod val="10000"/>
                </a:schemeClr>
              </a:solidFill>
            </a:endParaRPr>
          </a:p>
          <a:p>
            <a:endParaRPr lang="en-US" dirty="0"/>
          </a:p>
        </p:txBody>
      </p:sp>
      <p:sp>
        <p:nvSpPr>
          <p:cNvPr id="2" name="Slide Number Placeholder 1">
            <a:extLst>
              <a:ext uri="{FF2B5EF4-FFF2-40B4-BE49-F238E27FC236}">
                <a16:creationId xmlns:a16="http://schemas.microsoft.com/office/drawing/2014/main" id="{9FBF463B-71D7-4C56-93ED-7454270CCFBE}"/>
              </a:ext>
            </a:extLst>
          </p:cNvPr>
          <p:cNvSpPr>
            <a:spLocks noGrp="1"/>
          </p:cNvSpPr>
          <p:nvPr>
            <p:ph type="sldNum" sz="quarter" idx="4"/>
          </p:nvPr>
        </p:nvSpPr>
        <p:spPr/>
        <p:txBody>
          <a:bodyPr/>
          <a:lstStyle/>
          <a:p>
            <a:fld id="{F470E458-E7C2-4395-B75D-476A174CEE45}" type="slidenum">
              <a:rPr lang="en-US" noProof="0" smtClean="0"/>
              <a:pPr/>
              <a:t>38</a:t>
            </a:fld>
            <a:endParaRPr lang="en-US" noProof="0" dirty="0"/>
          </a:p>
        </p:txBody>
      </p:sp>
    </p:spTree>
    <p:extLst>
      <p:ext uri="{BB962C8B-B14F-4D97-AF65-F5344CB8AC3E}">
        <p14:creationId xmlns:p14="http://schemas.microsoft.com/office/powerpoint/2010/main" val="3647642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469996"/>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Benefits of engaging your diverse team in the change</a:t>
            </a:r>
            <a:endParaRPr lang="en-US" sz="3200" dirty="0"/>
          </a:p>
        </p:txBody>
      </p:sp>
      <p:sp>
        <p:nvSpPr>
          <p:cNvPr id="7" name="Content Placeholder 2">
            <a:extLst>
              <a:ext uri="{FF2B5EF4-FFF2-40B4-BE49-F238E27FC236}">
                <a16:creationId xmlns:a16="http://schemas.microsoft.com/office/drawing/2014/main" id="{0567B09D-EFE0-4C34-BFEE-21699F9C4B7A}"/>
              </a:ext>
            </a:extLst>
          </p:cNvPr>
          <p:cNvSpPr txBox="1">
            <a:spLocks/>
          </p:cNvSpPr>
          <p:nvPr/>
        </p:nvSpPr>
        <p:spPr>
          <a:xfrm>
            <a:off x="703504" y="1546866"/>
            <a:ext cx="10841896" cy="4429135"/>
          </a:xfrm>
          <a:prstGeom prst="rect">
            <a:avLst/>
          </a:prstGeom>
        </p:spPr>
        <p:txBody>
          <a:bodyPr numCol="2"/>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Variety of different perspectives</a:t>
            </a:r>
          </a:p>
          <a:p>
            <a:r>
              <a:rPr lang="en-US" sz="2400" dirty="0"/>
              <a:t>Increased creativity</a:t>
            </a:r>
          </a:p>
          <a:p>
            <a:r>
              <a:rPr lang="en-US" sz="2400" dirty="0"/>
              <a:t>Higher innovation</a:t>
            </a:r>
          </a:p>
          <a:p>
            <a:r>
              <a:rPr lang="en-US" sz="2400" dirty="0"/>
              <a:t>Faster problem-solving</a:t>
            </a:r>
          </a:p>
          <a:p>
            <a:r>
              <a:rPr lang="en-US" sz="2400" dirty="0"/>
              <a:t>Better decision making</a:t>
            </a:r>
          </a:p>
          <a:p>
            <a:r>
              <a:rPr lang="en-US" sz="2400" dirty="0"/>
              <a:t>Increased profits</a:t>
            </a:r>
          </a:p>
          <a:p>
            <a:endParaRPr lang="en-US" sz="2400" dirty="0"/>
          </a:p>
          <a:p>
            <a:endParaRPr lang="en-US" sz="2400" dirty="0"/>
          </a:p>
          <a:p>
            <a:pPr marL="0" indent="0">
              <a:buFont typeface="Arial" panose="020B0604020202020204" pitchFamily="34" charset="0"/>
              <a:buNone/>
            </a:pPr>
            <a:endParaRPr lang="en-US" sz="2400" dirty="0"/>
          </a:p>
          <a:p>
            <a:r>
              <a:rPr lang="en-US" sz="2400" dirty="0"/>
              <a:t>Higher employee engagement</a:t>
            </a:r>
          </a:p>
          <a:p>
            <a:r>
              <a:rPr lang="en-US" sz="2400" dirty="0"/>
              <a:t>Reduced employee turnover</a:t>
            </a:r>
          </a:p>
          <a:p>
            <a:r>
              <a:rPr lang="en-US" sz="2400" dirty="0"/>
              <a:t>Better company reputation </a:t>
            </a:r>
          </a:p>
          <a:p>
            <a:r>
              <a:rPr lang="en-US" sz="2400" dirty="0"/>
              <a:t>Improved hiring results</a:t>
            </a:r>
          </a:p>
        </p:txBody>
      </p:sp>
      <p:sp>
        <p:nvSpPr>
          <p:cNvPr id="2" name="Slide Number Placeholder 1">
            <a:extLst>
              <a:ext uri="{FF2B5EF4-FFF2-40B4-BE49-F238E27FC236}">
                <a16:creationId xmlns:a16="http://schemas.microsoft.com/office/drawing/2014/main" id="{BC02FB6D-55FE-4746-AA6C-3CDC24075809}"/>
              </a:ext>
            </a:extLst>
          </p:cNvPr>
          <p:cNvSpPr>
            <a:spLocks noGrp="1"/>
          </p:cNvSpPr>
          <p:nvPr>
            <p:ph type="sldNum" sz="quarter" idx="4"/>
          </p:nvPr>
        </p:nvSpPr>
        <p:spPr/>
        <p:txBody>
          <a:bodyPr/>
          <a:lstStyle/>
          <a:p>
            <a:fld id="{F470E458-E7C2-4395-B75D-476A174CEE45}" type="slidenum">
              <a:rPr lang="en-US" noProof="0" smtClean="0"/>
              <a:pPr/>
              <a:t>39</a:t>
            </a:fld>
            <a:endParaRPr lang="en-US" noProof="0" dirty="0"/>
          </a:p>
        </p:txBody>
      </p:sp>
    </p:spTree>
    <p:extLst>
      <p:ext uri="{BB962C8B-B14F-4D97-AF65-F5344CB8AC3E}">
        <p14:creationId xmlns:p14="http://schemas.microsoft.com/office/powerpoint/2010/main" val="583488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2ED7C9-90D1-4335-ACD1-D39A68D72C83}"/>
              </a:ext>
            </a:extLst>
          </p:cNvPr>
          <p:cNvSpPr>
            <a:spLocks noGrp="1"/>
          </p:cNvSpPr>
          <p:nvPr>
            <p:ph type="title"/>
          </p:nvPr>
        </p:nvSpPr>
        <p:spPr/>
        <p:txBody>
          <a:bodyPr/>
          <a:lstStyle/>
          <a:p>
            <a:r>
              <a:rPr lang="en-US" dirty="0"/>
              <a:t>Welcome and Introductions</a:t>
            </a:r>
          </a:p>
        </p:txBody>
      </p:sp>
      <p:sp>
        <p:nvSpPr>
          <p:cNvPr id="9" name="Subtitle 8">
            <a:extLst>
              <a:ext uri="{FF2B5EF4-FFF2-40B4-BE49-F238E27FC236}">
                <a16:creationId xmlns:a16="http://schemas.microsoft.com/office/drawing/2014/main" id="{F4871DB2-2AAA-4EB1-9E65-B34595535B48}"/>
              </a:ext>
            </a:extLst>
          </p:cNvPr>
          <p:cNvSpPr>
            <a:spLocks noGrp="1"/>
          </p:cNvSpPr>
          <p:nvPr>
            <p:ph type="subTitle" idx="15"/>
          </p:nvPr>
        </p:nvSpPr>
        <p:spPr>
          <a:xfrm>
            <a:off x="838200" y="4753167"/>
            <a:ext cx="10515600" cy="1587959"/>
          </a:xfrm>
        </p:spPr>
        <p:txBody>
          <a:bodyPr>
            <a:normAutofit/>
          </a:bodyPr>
          <a:lstStyle/>
          <a:p>
            <a:r>
              <a:rPr lang="en-US" i="1" dirty="0"/>
              <a:t>“What’s the use of running if you are </a:t>
            </a:r>
            <a:br>
              <a:rPr lang="en-US" i="1" dirty="0"/>
            </a:br>
            <a:r>
              <a:rPr lang="en-US" i="1" dirty="0"/>
              <a:t>not on the right road?”</a:t>
            </a:r>
          </a:p>
          <a:p>
            <a:r>
              <a:rPr lang="en-US" i="1" dirty="0"/>
              <a:t>– German proverb</a:t>
            </a:r>
          </a:p>
        </p:txBody>
      </p:sp>
      <p:pic>
        <p:nvPicPr>
          <p:cNvPr id="5" name="Picture Placeholder 15" descr="logo.png">
            <a:extLst>
              <a:ext uri="{FF2B5EF4-FFF2-40B4-BE49-F238E27FC236}">
                <a16:creationId xmlns:a16="http://schemas.microsoft.com/office/drawing/2014/main" id="{69C35868-8A04-4F36-BB14-52D6BCBA3ECA}"/>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Slide Number Placeholder 6">
            <a:extLst>
              <a:ext uri="{FF2B5EF4-FFF2-40B4-BE49-F238E27FC236}">
                <a16:creationId xmlns:a16="http://schemas.microsoft.com/office/drawing/2014/main" id="{8B64B165-6505-400E-A2BE-2AC90F87CC09}"/>
              </a:ext>
            </a:extLst>
          </p:cNvPr>
          <p:cNvSpPr>
            <a:spLocks noGrp="1"/>
          </p:cNvSpPr>
          <p:nvPr>
            <p:ph type="sldNum" sz="quarter" idx="12"/>
          </p:nvPr>
        </p:nvSpPr>
        <p:spPr/>
        <p:txBody>
          <a:bodyPr/>
          <a:lstStyle/>
          <a:p>
            <a:fld id="{F470E458-E7C2-4395-B75D-476A174CEE45}" type="slidenum">
              <a:rPr lang="en-US" noProof="0" smtClean="0"/>
              <a:t>4</a:t>
            </a:fld>
            <a:endParaRPr lang="en-US" noProof="0" dirty="0"/>
          </a:p>
        </p:txBody>
      </p:sp>
    </p:spTree>
    <p:extLst>
      <p:ext uri="{BB962C8B-B14F-4D97-AF65-F5344CB8AC3E}">
        <p14:creationId xmlns:p14="http://schemas.microsoft.com/office/powerpoint/2010/main" val="1133571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469996"/>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Managing your current changes</a:t>
            </a:r>
            <a:endParaRPr lang="en-US" sz="3200" dirty="0"/>
          </a:p>
        </p:txBody>
      </p:sp>
      <p:graphicFrame>
        <p:nvGraphicFramePr>
          <p:cNvPr id="13" name="Content Placeholder 3">
            <a:extLst>
              <a:ext uri="{FF2B5EF4-FFF2-40B4-BE49-F238E27FC236}">
                <a16:creationId xmlns:a16="http://schemas.microsoft.com/office/drawing/2014/main" id="{B2488E64-7255-43CE-B7D3-B43DC7D191A4}"/>
              </a:ext>
            </a:extLst>
          </p:cNvPr>
          <p:cNvGraphicFramePr>
            <a:graphicFrameLocks/>
          </p:cNvGraphicFramePr>
          <p:nvPr>
            <p:extLst>
              <p:ext uri="{D42A27DB-BD31-4B8C-83A1-F6EECF244321}">
                <p14:modId xmlns:p14="http://schemas.microsoft.com/office/powerpoint/2010/main" val="550398872"/>
              </p:ext>
            </p:extLst>
          </p:nvPr>
        </p:nvGraphicFramePr>
        <p:xfrm>
          <a:off x="874279" y="2949797"/>
          <a:ext cx="9549415" cy="33913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Arrow: Down 13">
            <a:extLst>
              <a:ext uri="{FF2B5EF4-FFF2-40B4-BE49-F238E27FC236}">
                <a16:creationId xmlns:a16="http://schemas.microsoft.com/office/drawing/2014/main" id="{0F874393-1062-443C-97A8-50BD7AAC5D12}"/>
              </a:ext>
            </a:extLst>
          </p:cNvPr>
          <p:cNvSpPr/>
          <p:nvPr/>
        </p:nvSpPr>
        <p:spPr>
          <a:xfrm>
            <a:off x="5160665" y="1176813"/>
            <a:ext cx="976645" cy="1325765"/>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CC4D02C-4FF0-4B27-8BAB-19D5D720B1FE}"/>
              </a:ext>
            </a:extLst>
          </p:cNvPr>
          <p:cNvSpPr txBox="1"/>
          <p:nvPr/>
        </p:nvSpPr>
        <p:spPr>
          <a:xfrm>
            <a:off x="820135" y="2617255"/>
            <a:ext cx="2513956" cy="1200329"/>
          </a:xfrm>
          <a:prstGeom prst="rect">
            <a:avLst/>
          </a:prstGeom>
          <a:noFill/>
        </p:spPr>
        <p:txBody>
          <a:bodyPr wrap="square" rtlCol="0">
            <a:spAutoFit/>
          </a:bodyPr>
          <a:lstStyle/>
          <a:p>
            <a:pPr algn="ctr"/>
            <a:r>
              <a:rPr lang="en-US" sz="1800" dirty="0">
                <a:solidFill>
                  <a:srgbClr val="008061"/>
                </a:solidFill>
              </a:rPr>
              <a:t>Define your Strategy</a:t>
            </a:r>
          </a:p>
          <a:p>
            <a:pPr algn="ctr"/>
            <a:endParaRPr lang="en-US" sz="1800" dirty="0">
              <a:solidFill>
                <a:srgbClr val="008061"/>
              </a:solidFill>
            </a:endParaRPr>
          </a:p>
          <a:p>
            <a:pPr algn="ctr"/>
            <a:r>
              <a:rPr lang="en-US" sz="1800" dirty="0">
                <a:solidFill>
                  <a:srgbClr val="008061"/>
                </a:solidFill>
              </a:rPr>
              <a:t>Prepare your Team</a:t>
            </a:r>
          </a:p>
          <a:p>
            <a:pPr algn="ctr"/>
            <a:endParaRPr lang="en-US" sz="1800" dirty="0">
              <a:solidFill>
                <a:srgbClr val="008061"/>
              </a:solidFill>
            </a:endParaRPr>
          </a:p>
        </p:txBody>
      </p:sp>
      <p:sp>
        <p:nvSpPr>
          <p:cNvPr id="16" name="TextBox 15">
            <a:extLst>
              <a:ext uri="{FF2B5EF4-FFF2-40B4-BE49-F238E27FC236}">
                <a16:creationId xmlns:a16="http://schemas.microsoft.com/office/drawing/2014/main" id="{896C1B6C-5E4D-41FB-B5CF-A382DC529FA3}"/>
              </a:ext>
            </a:extLst>
          </p:cNvPr>
          <p:cNvSpPr txBox="1"/>
          <p:nvPr/>
        </p:nvSpPr>
        <p:spPr>
          <a:xfrm>
            <a:off x="4392010" y="2669006"/>
            <a:ext cx="2513956" cy="923330"/>
          </a:xfrm>
          <a:prstGeom prst="rect">
            <a:avLst/>
          </a:prstGeom>
          <a:noFill/>
        </p:spPr>
        <p:txBody>
          <a:bodyPr wrap="square" rtlCol="0">
            <a:spAutoFit/>
          </a:bodyPr>
          <a:lstStyle/>
          <a:p>
            <a:pPr algn="ctr"/>
            <a:r>
              <a:rPr lang="en-US" sz="1800" dirty="0">
                <a:solidFill>
                  <a:srgbClr val="008061"/>
                </a:solidFill>
              </a:rPr>
              <a:t>Develop Plans</a:t>
            </a:r>
          </a:p>
          <a:p>
            <a:pPr algn="ctr"/>
            <a:endParaRPr lang="en-US" sz="1800" dirty="0">
              <a:solidFill>
                <a:srgbClr val="008061"/>
              </a:solidFill>
            </a:endParaRPr>
          </a:p>
          <a:p>
            <a:pPr algn="ctr"/>
            <a:r>
              <a:rPr lang="en-US" sz="1800" dirty="0">
                <a:solidFill>
                  <a:srgbClr val="008061"/>
                </a:solidFill>
              </a:rPr>
              <a:t>Implement Plans</a:t>
            </a:r>
          </a:p>
        </p:txBody>
      </p:sp>
      <p:sp>
        <p:nvSpPr>
          <p:cNvPr id="17" name="TextBox 16">
            <a:extLst>
              <a:ext uri="{FF2B5EF4-FFF2-40B4-BE49-F238E27FC236}">
                <a16:creationId xmlns:a16="http://schemas.microsoft.com/office/drawing/2014/main" id="{E7503C4A-6C02-410A-BCF7-1C9CC3FB81D1}"/>
              </a:ext>
            </a:extLst>
          </p:cNvPr>
          <p:cNvSpPr txBox="1"/>
          <p:nvPr/>
        </p:nvSpPr>
        <p:spPr>
          <a:xfrm>
            <a:off x="7563835" y="2477138"/>
            <a:ext cx="2513956" cy="1754326"/>
          </a:xfrm>
          <a:prstGeom prst="rect">
            <a:avLst/>
          </a:prstGeom>
          <a:noFill/>
        </p:spPr>
        <p:txBody>
          <a:bodyPr wrap="square" rtlCol="0">
            <a:spAutoFit/>
          </a:bodyPr>
          <a:lstStyle/>
          <a:p>
            <a:pPr algn="ctr"/>
            <a:r>
              <a:rPr lang="en-US" sz="1800" dirty="0">
                <a:solidFill>
                  <a:srgbClr val="008061"/>
                </a:solidFill>
              </a:rPr>
              <a:t>Collect &amp; Analyze Feedback</a:t>
            </a:r>
          </a:p>
          <a:p>
            <a:pPr algn="ctr"/>
            <a:endParaRPr lang="en-US" sz="1800" dirty="0">
              <a:solidFill>
                <a:srgbClr val="008061"/>
              </a:solidFill>
            </a:endParaRPr>
          </a:p>
          <a:p>
            <a:pPr algn="ctr"/>
            <a:r>
              <a:rPr lang="en-US" sz="1800" dirty="0">
                <a:solidFill>
                  <a:srgbClr val="008061"/>
                </a:solidFill>
              </a:rPr>
              <a:t>Implement Corrective Action</a:t>
            </a:r>
          </a:p>
          <a:p>
            <a:pPr algn="ctr"/>
            <a:endParaRPr lang="en-US" sz="1800" dirty="0">
              <a:solidFill>
                <a:srgbClr val="008061"/>
              </a:solidFill>
            </a:endParaRPr>
          </a:p>
        </p:txBody>
      </p:sp>
      <p:sp>
        <p:nvSpPr>
          <p:cNvPr id="2" name="Slide Number Placeholder 1">
            <a:extLst>
              <a:ext uri="{FF2B5EF4-FFF2-40B4-BE49-F238E27FC236}">
                <a16:creationId xmlns:a16="http://schemas.microsoft.com/office/drawing/2014/main" id="{0655629A-9E9C-42DC-8CED-EF34F6D6B64D}"/>
              </a:ext>
            </a:extLst>
          </p:cNvPr>
          <p:cNvSpPr>
            <a:spLocks noGrp="1"/>
          </p:cNvSpPr>
          <p:nvPr>
            <p:ph type="sldNum" sz="quarter" idx="4"/>
          </p:nvPr>
        </p:nvSpPr>
        <p:spPr/>
        <p:txBody>
          <a:bodyPr/>
          <a:lstStyle/>
          <a:p>
            <a:fld id="{F470E458-E7C2-4395-B75D-476A174CEE45}" type="slidenum">
              <a:rPr lang="en-US" noProof="0" smtClean="0"/>
              <a:pPr/>
              <a:t>40</a:t>
            </a:fld>
            <a:endParaRPr lang="en-US" noProof="0" dirty="0"/>
          </a:p>
        </p:txBody>
      </p:sp>
    </p:spTree>
    <p:extLst>
      <p:ext uri="{BB962C8B-B14F-4D97-AF65-F5344CB8AC3E}">
        <p14:creationId xmlns:p14="http://schemas.microsoft.com/office/powerpoint/2010/main" val="2587414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pic>
        <p:nvPicPr>
          <p:cNvPr id="2" name="Picture 1">
            <a:extLst>
              <a:ext uri="{FF2B5EF4-FFF2-40B4-BE49-F238E27FC236}">
                <a16:creationId xmlns:a16="http://schemas.microsoft.com/office/drawing/2014/main" id="{B07E31CA-C80E-4754-A29C-A1C6DDE0BD6E}"/>
              </a:ext>
            </a:extLst>
          </p:cNvPr>
          <p:cNvPicPr>
            <a:picLocks noChangeAspect="1"/>
          </p:cNvPicPr>
          <p:nvPr/>
        </p:nvPicPr>
        <p:blipFill>
          <a:blip r:embed="rId4"/>
          <a:stretch>
            <a:fillRect/>
          </a:stretch>
        </p:blipFill>
        <p:spPr>
          <a:xfrm>
            <a:off x="737753" y="371092"/>
            <a:ext cx="7699915" cy="5267401"/>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F1F244EC-985D-4051-A45B-B1E6176821A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140073" y="1554719"/>
            <a:ext cx="2577445" cy="3221806"/>
          </a:xfrm>
          <a:prstGeom prst="rect">
            <a:avLst/>
          </a:prstGeom>
        </p:spPr>
      </p:pic>
      <p:sp>
        <p:nvSpPr>
          <p:cNvPr id="19" name="Slide Number Placeholder 18">
            <a:extLst>
              <a:ext uri="{FF2B5EF4-FFF2-40B4-BE49-F238E27FC236}">
                <a16:creationId xmlns:a16="http://schemas.microsoft.com/office/drawing/2014/main" id="{B2B3CFA5-43B6-43F9-AC0F-99E84A071CFC}"/>
              </a:ext>
            </a:extLst>
          </p:cNvPr>
          <p:cNvSpPr>
            <a:spLocks noGrp="1"/>
          </p:cNvSpPr>
          <p:nvPr>
            <p:ph type="sldNum" sz="quarter" idx="4"/>
          </p:nvPr>
        </p:nvSpPr>
        <p:spPr/>
        <p:txBody>
          <a:bodyPr/>
          <a:lstStyle/>
          <a:p>
            <a:fld id="{F470E458-E7C2-4395-B75D-476A174CEE45}" type="slidenum">
              <a:rPr lang="en-US" noProof="0" smtClean="0"/>
              <a:pPr/>
              <a:t>41</a:t>
            </a:fld>
            <a:endParaRPr lang="en-US" noProof="0" dirty="0"/>
          </a:p>
        </p:txBody>
      </p:sp>
    </p:spTree>
    <p:extLst>
      <p:ext uri="{BB962C8B-B14F-4D97-AF65-F5344CB8AC3E}">
        <p14:creationId xmlns:p14="http://schemas.microsoft.com/office/powerpoint/2010/main" val="346493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469996"/>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Developing plans</a:t>
            </a:r>
            <a:endParaRPr lang="en-US" sz="3200" dirty="0"/>
          </a:p>
        </p:txBody>
      </p:sp>
      <p:sp>
        <p:nvSpPr>
          <p:cNvPr id="6" name="Content Placeholder 2">
            <a:extLst>
              <a:ext uri="{FF2B5EF4-FFF2-40B4-BE49-F238E27FC236}">
                <a16:creationId xmlns:a16="http://schemas.microsoft.com/office/drawing/2014/main" id="{59FFD009-40C7-4518-8D84-3E7ED54D6000}"/>
              </a:ext>
            </a:extLst>
          </p:cNvPr>
          <p:cNvSpPr txBox="1">
            <a:spLocks/>
          </p:cNvSpPr>
          <p:nvPr/>
        </p:nvSpPr>
        <p:spPr>
          <a:xfrm>
            <a:off x="703505" y="1121172"/>
            <a:ext cx="9637700" cy="47999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800" dirty="0"/>
              <a:t>A common misconception about change is that communication equals change management. The reality is that communication is a tool for building awareness but does little in the way of managing natural resistance to change, building skills and capabilities for change, reinforcing commitment to change or providing a model for what successful change looks like.</a:t>
            </a:r>
          </a:p>
          <a:p>
            <a:pPr marL="0" indent="0">
              <a:lnSpc>
                <a:spcPct val="100000"/>
              </a:lnSpc>
              <a:buFont typeface="Arial" panose="020B0604020202020204" pitchFamily="34" charset="0"/>
              <a:buNone/>
            </a:pPr>
            <a:endParaRPr lang="en-US" sz="1800" b="1" dirty="0"/>
          </a:p>
          <a:p>
            <a:pPr marL="0" indent="0">
              <a:lnSpc>
                <a:spcPct val="100000"/>
              </a:lnSpc>
              <a:buFont typeface="Arial" panose="020B0604020202020204" pitchFamily="34" charset="0"/>
              <a:buNone/>
            </a:pPr>
            <a:endParaRPr lang="en-US" sz="1800" b="1" dirty="0"/>
          </a:p>
          <a:p>
            <a:pPr marL="0" indent="0">
              <a:lnSpc>
                <a:spcPct val="100000"/>
              </a:lnSpc>
              <a:buFont typeface="Arial" panose="020B0604020202020204" pitchFamily="34" charset="0"/>
              <a:buNone/>
            </a:pPr>
            <a:endParaRPr lang="en-US" sz="1800" b="1" dirty="0"/>
          </a:p>
          <a:p>
            <a:pPr marL="0" indent="0">
              <a:lnSpc>
                <a:spcPct val="100000"/>
              </a:lnSpc>
              <a:buFont typeface="Arial" panose="020B0604020202020204" pitchFamily="34" charset="0"/>
              <a:buNone/>
            </a:pPr>
            <a:endParaRPr lang="en-US" sz="1800" b="1" dirty="0"/>
          </a:p>
          <a:p>
            <a:pPr marL="0" indent="0">
              <a:lnSpc>
                <a:spcPct val="100000"/>
              </a:lnSpc>
              <a:buFont typeface="Arial" panose="020B0604020202020204" pitchFamily="34" charset="0"/>
              <a:buNone/>
            </a:pPr>
            <a:endParaRPr lang="en-US" sz="1800" b="1" dirty="0"/>
          </a:p>
          <a:p>
            <a:pPr marL="0" indent="0">
              <a:lnSpc>
                <a:spcPct val="100000"/>
              </a:lnSpc>
              <a:buFont typeface="Arial" panose="020B0604020202020204" pitchFamily="34" charset="0"/>
              <a:buNone/>
            </a:pPr>
            <a:endParaRPr lang="en-US" sz="1800" dirty="0"/>
          </a:p>
          <a:p>
            <a:pPr marL="0" indent="0">
              <a:lnSpc>
                <a:spcPct val="100000"/>
              </a:lnSpc>
              <a:buFont typeface="Arial" panose="020B0604020202020204" pitchFamily="34" charset="0"/>
              <a:buNone/>
            </a:pPr>
            <a:r>
              <a:rPr lang="en-US" sz="1800" dirty="0"/>
              <a:t>Compliment your communication efforts with tactics for support (coaching, training and resistance management) and sponsorship.</a:t>
            </a:r>
            <a:endParaRPr lang="en-US" sz="1800" b="1" dirty="0"/>
          </a:p>
        </p:txBody>
      </p:sp>
      <p:graphicFrame>
        <p:nvGraphicFramePr>
          <p:cNvPr id="8" name="Table 7">
            <a:extLst>
              <a:ext uri="{FF2B5EF4-FFF2-40B4-BE49-F238E27FC236}">
                <a16:creationId xmlns:a16="http://schemas.microsoft.com/office/drawing/2014/main" id="{48E42EBD-19F4-4E8D-9091-1B11DFB66980}"/>
              </a:ext>
            </a:extLst>
          </p:cNvPr>
          <p:cNvGraphicFramePr>
            <a:graphicFrameLocks noGrp="1"/>
          </p:cNvGraphicFramePr>
          <p:nvPr>
            <p:extLst>
              <p:ext uri="{D42A27DB-BD31-4B8C-83A1-F6EECF244321}">
                <p14:modId xmlns:p14="http://schemas.microsoft.com/office/powerpoint/2010/main" val="1487021359"/>
              </p:ext>
            </p:extLst>
          </p:nvPr>
        </p:nvGraphicFramePr>
        <p:xfrm>
          <a:off x="2207172" y="2787905"/>
          <a:ext cx="7777656" cy="1687941"/>
        </p:xfrm>
        <a:graphic>
          <a:graphicData uri="http://schemas.openxmlformats.org/drawingml/2006/table">
            <a:tbl>
              <a:tblPr firstRow="1" firstCol="1" bandRow="1">
                <a:tableStyleId>{7DF18680-E054-41AD-8BC1-D1AEF772440D}</a:tableStyleId>
              </a:tblPr>
              <a:tblGrid>
                <a:gridCol w="1867468">
                  <a:extLst>
                    <a:ext uri="{9D8B030D-6E8A-4147-A177-3AD203B41FA5}">
                      <a16:colId xmlns:a16="http://schemas.microsoft.com/office/drawing/2014/main" val="3886955440"/>
                    </a:ext>
                  </a:extLst>
                </a:gridCol>
                <a:gridCol w="1182038">
                  <a:extLst>
                    <a:ext uri="{9D8B030D-6E8A-4147-A177-3AD203B41FA5}">
                      <a16:colId xmlns:a16="http://schemas.microsoft.com/office/drawing/2014/main" val="2033089821"/>
                    </a:ext>
                  </a:extLst>
                </a:gridCol>
                <a:gridCol w="1182038">
                  <a:extLst>
                    <a:ext uri="{9D8B030D-6E8A-4147-A177-3AD203B41FA5}">
                      <a16:colId xmlns:a16="http://schemas.microsoft.com/office/drawing/2014/main" val="1650446848"/>
                    </a:ext>
                  </a:extLst>
                </a:gridCol>
                <a:gridCol w="1182038">
                  <a:extLst>
                    <a:ext uri="{9D8B030D-6E8A-4147-A177-3AD203B41FA5}">
                      <a16:colId xmlns:a16="http://schemas.microsoft.com/office/drawing/2014/main" val="3708514983"/>
                    </a:ext>
                  </a:extLst>
                </a:gridCol>
                <a:gridCol w="1095526">
                  <a:extLst>
                    <a:ext uri="{9D8B030D-6E8A-4147-A177-3AD203B41FA5}">
                      <a16:colId xmlns:a16="http://schemas.microsoft.com/office/drawing/2014/main" val="2531794707"/>
                    </a:ext>
                  </a:extLst>
                </a:gridCol>
                <a:gridCol w="1268548">
                  <a:extLst>
                    <a:ext uri="{9D8B030D-6E8A-4147-A177-3AD203B41FA5}">
                      <a16:colId xmlns:a16="http://schemas.microsoft.com/office/drawing/2014/main" val="3121086954"/>
                    </a:ext>
                  </a:extLst>
                </a:gridCol>
              </a:tblGrid>
              <a:tr h="538779">
                <a:tc>
                  <a:txBody>
                    <a:bodyPr/>
                    <a:lstStyle/>
                    <a:p>
                      <a:pPr marL="0" marR="0" algn="ctr">
                        <a:lnSpc>
                          <a:spcPct val="115000"/>
                        </a:lnSpc>
                        <a:spcBef>
                          <a:spcPts val="0"/>
                        </a:spcBef>
                        <a:spcAft>
                          <a:spcPts val="0"/>
                        </a:spcAft>
                      </a:pPr>
                      <a:r>
                        <a:rPr lang="en-US" sz="1000" dirty="0">
                          <a:effectLst/>
                        </a:rPr>
                        <a:t> Activity</a:t>
                      </a:r>
                      <a:endParaRPr lang="en-US" sz="1400" b="1"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000" dirty="0">
                          <a:effectLst/>
                        </a:rPr>
                        <a:t>Awareness</a:t>
                      </a:r>
                      <a:endParaRPr lang="en-US" sz="1400" dirty="0">
                        <a:effectLst/>
                      </a:endParaRPr>
                    </a:p>
                    <a:p>
                      <a:pPr marL="0" marR="0" algn="ctr">
                        <a:lnSpc>
                          <a:spcPct val="115000"/>
                        </a:lnSpc>
                        <a:spcBef>
                          <a:spcPts val="0"/>
                        </a:spcBef>
                        <a:spcAft>
                          <a:spcPts val="0"/>
                        </a:spcAft>
                      </a:pPr>
                      <a:r>
                        <a:rPr lang="en-US" sz="800" dirty="0">
                          <a:effectLst/>
                        </a:rPr>
                        <a:t>of the need for change</a:t>
                      </a:r>
                      <a:endParaRPr lang="en-US" sz="1400" b="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dirty="0">
                          <a:effectLst/>
                        </a:rPr>
                        <a:t>Desire</a:t>
                      </a:r>
                      <a:endParaRPr lang="en-US" sz="1400" dirty="0">
                        <a:effectLst/>
                      </a:endParaRPr>
                    </a:p>
                    <a:p>
                      <a:pPr marL="0" marR="0" algn="ctr">
                        <a:lnSpc>
                          <a:spcPct val="115000"/>
                        </a:lnSpc>
                        <a:spcBef>
                          <a:spcPts val="0"/>
                        </a:spcBef>
                        <a:spcAft>
                          <a:spcPts val="0"/>
                        </a:spcAft>
                      </a:pPr>
                      <a:r>
                        <a:rPr lang="en-US" sz="800" dirty="0">
                          <a:effectLst/>
                        </a:rPr>
                        <a:t>to participate in and support change</a:t>
                      </a:r>
                      <a:endParaRPr lang="en-US" sz="1400" b="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dirty="0">
                          <a:effectLst/>
                        </a:rPr>
                        <a:t>Knowledge</a:t>
                      </a:r>
                      <a:endParaRPr lang="en-US" sz="1400" dirty="0">
                        <a:effectLst/>
                      </a:endParaRPr>
                    </a:p>
                    <a:p>
                      <a:pPr marL="0" marR="0" algn="ctr">
                        <a:lnSpc>
                          <a:spcPct val="115000"/>
                        </a:lnSpc>
                        <a:spcBef>
                          <a:spcPts val="0"/>
                        </a:spcBef>
                        <a:spcAft>
                          <a:spcPts val="0"/>
                        </a:spcAft>
                      </a:pPr>
                      <a:r>
                        <a:rPr lang="en-US" sz="800" dirty="0">
                          <a:effectLst/>
                        </a:rPr>
                        <a:t>on how to change</a:t>
                      </a:r>
                      <a:endParaRPr lang="en-US" sz="1400" b="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dirty="0">
                          <a:effectLst/>
                        </a:rPr>
                        <a:t>Ability</a:t>
                      </a:r>
                      <a:endParaRPr lang="en-US" sz="1400" dirty="0">
                        <a:effectLst/>
                      </a:endParaRPr>
                    </a:p>
                    <a:p>
                      <a:pPr marL="0" marR="0" algn="ctr">
                        <a:lnSpc>
                          <a:spcPct val="115000"/>
                        </a:lnSpc>
                        <a:spcBef>
                          <a:spcPts val="0"/>
                        </a:spcBef>
                        <a:spcAft>
                          <a:spcPts val="0"/>
                        </a:spcAft>
                      </a:pPr>
                      <a:r>
                        <a:rPr lang="en-US" sz="800" dirty="0">
                          <a:effectLst/>
                        </a:rPr>
                        <a:t>to demonstrate skills and behaviors</a:t>
                      </a:r>
                      <a:endParaRPr lang="en-US" sz="1400" b="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000" dirty="0">
                          <a:effectLst/>
                        </a:rPr>
                        <a:t>Reinforcement</a:t>
                      </a:r>
                      <a:endParaRPr lang="en-US" sz="1400" dirty="0">
                        <a:effectLst/>
                      </a:endParaRPr>
                    </a:p>
                    <a:p>
                      <a:pPr marL="0" marR="0" algn="ctr">
                        <a:lnSpc>
                          <a:spcPct val="115000"/>
                        </a:lnSpc>
                        <a:spcBef>
                          <a:spcPts val="0"/>
                        </a:spcBef>
                        <a:spcAft>
                          <a:spcPts val="0"/>
                        </a:spcAft>
                      </a:pPr>
                      <a:r>
                        <a:rPr lang="en-US" sz="800" dirty="0">
                          <a:effectLst/>
                        </a:rPr>
                        <a:t>to sustain the change</a:t>
                      </a:r>
                      <a:endParaRPr lang="en-US" sz="1400" b="0" dirty="0">
                        <a:solidFill>
                          <a:schemeClr val="bg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927208772"/>
                  </a:ext>
                </a:extLst>
              </a:tr>
              <a:tr h="211283">
                <a:tc>
                  <a:txBody>
                    <a:bodyPr/>
                    <a:lstStyle/>
                    <a:p>
                      <a:pPr marL="0" marR="0" algn="ctr">
                        <a:lnSpc>
                          <a:spcPct val="115000"/>
                        </a:lnSpc>
                        <a:spcBef>
                          <a:spcPts val="0"/>
                        </a:spcBef>
                        <a:spcAft>
                          <a:spcPts val="0"/>
                        </a:spcAft>
                      </a:pPr>
                      <a:r>
                        <a:rPr lang="en-US" sz="1000" dirty="0">
                          <a:effectLst/>
                        </a:rPr>
                        <a:t>Communications</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X</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81103789"/>
                  </a:ext>
                </a:extLst>
              </a:tr>
              <a:tr h="211865">
                <a:tc>
                  <a:txBody>
                    <a:bodyPr/>
                    <a:lstStyle/>
                    <a:p>
                      <a:pPr marL="0" marR="0" algn="ctr">
                        <a:lnSpc>
                          <a:spcPct val="115000"/>
                        </a:lnSpc>
                        <a:spcBef>
                          <a:spcPts val="0"/>
                        </a:spcBef>
                        <a:spcAft>
                          <a:spcPts val="0"/>
                        </a:spcAft>
                      </a:pPr>
                      <a:r>
                        <a:rPr lang="en-US" sz="1000" dirty="0">
                          <a:effectLst/>
                        </a:rPr>
                        <a:t>Sponsorship</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X</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X</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33879832"/>
                  </a:ext>
                </a:extLst>
              </a:tr>
              <a:tr h="211283">
                <a:tc>
                  <a:txBody>
                    <a:bodyPr/>
                    <a:lstStyle/>
                    <a:p>
                      <a:pPr marL="0" marR="0" algn="ctr">
                        <a:lnSpc>
                          <a:spcPct val="115000"/>
                        </a:lnSpc>
                        <a:spcBef>
                          <a:spcPts val="0"/>
                        </a:spcBef>
                        <a:spcAft>
                          <a:spcPts val="0"/>
                        </a:spcAft>
                      </a:pPr>
                      <a:r>
                        <a:rPr lang="en-US" sz="1000" dirty="0">
                          <a:effectLst/>
                        </a:rPr>
                        <a:t>Coaching</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X</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X</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X</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X</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X</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124740517"/>
                  </a:ext>
                </a:extLst>
              </a:tr>
              <a:tr h="211283">
                <a:tc>
                  <a:txBody>
                    <a:bodyPr/>
                    <a:lstStyle/>
                    <a:p>
                      <a:pPr marL="0" marR="0" algn="ctr">
                        <a:lnSpc>
                          <a:spcPct val="115000"/>
                        </a:lnSpc>
                        <a:spcBef>
                          <a:spcPts val="0"/>
                        </a:spcBef>
                        <a:spcAft>
                          <a:spcPts val="0"/>
                        </a:spcAft>
                      </a:pPr>
                      <a:r>
                        <a:rPr lang="en-US" sz="1000" dirty="0">
                          <a:effectLst/>
                        </a:rPr>
                        <a:t>Resistance Management</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X</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80970949"/>
                  </a:ext>
                </a:extLst>
              </a:tr>
              <a:tr h="211283">
                <a:tc>
                  <a:txBody>
                    <a:bodyPr/>
                    <a:lstStyle/>
                    <a:p>
                      <a:pPr marL="0" marR="0" algn="ctr">
                        <a:lnSpc>
                          <a:spcPct val="115000"/>
                        </a:lnSpc>
                        <a:spcBef>
                          <a:spcPts val="0"/>
                        </a:spcBef>
                        <a:spcAft>
                          <a:spcPts val="0"/>
                        </a:spcAft>
                      </a:pPr>
                      <a:r>
                        <a:rPr lang="en-US" sz="1000" dirty="0">
                          <a:effectLst/>
                        </a:rPr>
                        <a:t>Training</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X</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X</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400" dirty="0">
                          <a:effectLst/>
                        </a:rPr>
                        <a:t> </a:t>
                      </a:r>
                      <a:endParaRPr lang="en-US" sz="1400" b="1" dirty="0">
                        <a:solidFill>
                          <a:schemeClr val="tx1"/>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7931524"/>
                  </a:ext>
                </a:extLst>
              </a:tr>
            </a:tbl>
          </a:graphicData>
        </a:graphic>
      </p:graphicFrame>
      <p:sp>
        <p:nvSpPr>
          <p:cNvPr id="2" name="Slide Number Placeholder 1">
            <a:extLst>
              <a:ext uri="{FF2B5EF4-FFF2-40B4-BE49-F238E27FC236}">
                <a16:creationId xmlns:a16="http://schemas.microsoft.com/office/drawing/2014/main" id="{5532CEA8-5FF3-45BF-A644-F3E7E8200F38}"/>
              </a:ext>
            </a:extLst>
          </p:cNvPr>
          <p:cNvSpPr>
            <a:spLocks noGrp="1"/>
          </p:cNvSpPr>
          <p:nvPr>
            <p:ph type="sldNum" sz="quarter" idx="4"/>
          </p:nvPr>
        </p:nvSpPr>
        <p:spPr/>
        <p:txBody>
          <a:bodyPr/>
          <a:lstStyle/>
          <a:p>
            <a:fld id="{F470E458-E7C2-4395-B75D-476A174CEE45}" type="slidenum">
              <a:rPr lang="en-US" noProof="0" smtClean="0"/>
              <a:pPr/>
              <a:t>42</a:t>
            </a:fld>
            <a:endParaRPr lang="en-US" noProof="0" dirty="0"/>
          </a:p>
        </p:txBody>
      </p:sp>
    </p:spTree>
    <p:extLst>
      <p:ext uri="{BB962C8B-B14F-4D97-AF65-F5344CB8AC3E}">
        <p14:creationId xmlns:p14="http://schemas.microsoft.com/office/powerpoint/2010/main" val="2322938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469996"/>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Polling question</a:t>
            </a:r>
            <a:endParaRPr lang="en-US" sz="3200" dirty="0"/>
          </a:p>
        </p:txBody>
      </p:sp>
      <p:sp>
        <p:nvSpPr>
          <p:cNvPr id="7" name="Content Placeholder 2">
            <a:extLst>
              <a:ext uri="{FF2B5EF4-FFF2-40B4-BE49-F238E27FC236}">
                <a16:creationId xmlns:a16="http://schemas.microsoft.com/office/drawing/2014/main" id="{0567B09D-EFE0-4C34-BFEE-21699F9C4B7A}"/>
              </a:ext>
            </a:extLst>
          </p:cNvPr>
          <p:cNvSpPr txBox="1">
            <a:spLocks/>
          </p:cNvSpPr>
          <p:nvPr/>
        </p:nvSpPr>
        <p:spPr>
          <a:xfrm>
            <a:off x="703504" y="1546866"/>
            <a:ext cx="10841896" cy="4429135"/>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Wingdings" charset="2"/>
              <a:buNone/>
              <a:defRPr/>
            </a:pPr>
            <a:r>
              <a:rPr lang="en-US" sz="2400" dirty="0"/>
              <a:t>Are you incorporating deliberate change management plans in your organization?</a:t>
            </a:r>
          </a:p>
          <a:p>
            <a:pPr marL="0">
              <a:spcBef>
                <a:spcPts val="1200"/>
              </a:spcBef>
              <a:defRPr/>
            </a:pPr>
            <a:r>
              <a:rPr lang="en-US" sz="2400" dirty="0"/>
              <a:t>Yes</a:t>
            </a:r>
          </a:p>
          <a:p>
            <a:pPr marL="0">
              <a:spcBef>
                <a:spcPts val="1200"/>
              </a:spcBef>
              <a:defRPr/>
            </a:pPr>
            <a:r>
              <a:rPr lang="en-US" sz="2400" dirty="0"/>
              <a:t>No</a:t>
            </a:r>
          </a:p>
          <a:p>
            <a:pPr marL="0">
              <a:spcBef>
                <a:spcPts val="1200"/>
              </a:spcBef>
              <a:defRPr/>
            </a:pPr>
            <a:r>
              <a:rPr lang="en-US" sz="2400" dirty="0"/>
              <a:t>Somewhat</a:t>
            </a:r>
          </a:p>
        </p:txBody>
      </p:sp>
      <p:sp>
        <p:nvSpPr>
          <p:cNvPr id="2" name="Slide Number Placeholder 1">
            <a:extLst>
              <a:ext uri="{FF2B5EF4-FFF2-40B4-BE49-F238E27FC236}">
                <a16:creationId xmlns:a16="http://schemas.microsoft.com/office/drawing/2014/main" id="{6D7DCEF1-06A8-4C1E-A25F-83760F9842C5}"/>
              </a:ext>
            </a:extLst>
          </p:cNvPr>
          <p:cNvSpPr>
            <a:spLocks noGrp="1"/>
          </p:cNvSpPr>
          <p:nvPr>
            <p:ph type="sldNum" sz="quarter" idx="4"/>
          </p:nvPr>
        </p:nvSpPr>
        <p:spPr/>
        <p:txBody>
          <a:bodyPr/>
          <a:lstStyle/>
          <a:p>
            <a:fld id="{F470E458-E7C2-4395-B75D-476A174CEE45}" type="slidenum">
              <a:rPr lang="en-US" noProof="0" smtClean="0"/>
              <a:pPr/>
              <a:t>43</a:t>
            </a:fld>
            <a:endParaRPr lang="en-US" noProof="0" dirty="0"/>
          </a:p>
        </p:txBody>
      </p:sp>
    </p:spTree>
    <p:extLst>
      <p:ext uri="{BB962C8B-B14F-4D97-AF65-F5344CB8AC3E}">
        <p14:creationId xmlns:p14="http://schemas.microsoft.com/office/powerpoint/2010/main" val="74879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2ED7C9-90D1-4335-ACD1-D39A68D72C83}"/>
              </a:ext>
            </a:extLst>
          </p:cNvPr>
          <p:cNvSpPr>
            <a:spLocks noGrp="1"/>
          </p:cNvSpPr>
          <p:nvPr>
            <p:ph type="title"/>
          </p:nvPr>
        </p:nvSpPr>
        <p:spPr>
          <a:xfrm>
            <a:off x="838200" y="4038865"/>
            <a:ext cx="10515600" cy="1527434"/>
          </a:xfrm>
          <a:solidFill>
            <a:srgbClr val="FFF0D7"/>
          </a:solidFill>
        </p:spPr>
        <p:txBody>
          <a:bodyPr>
            <a:normAutofit/>
          </a:bodyPr>
          <a:lstStyle/>
          <a:p>
            <a:r>
              <a:rPr lang="en-US" dirty="0"/>
              <a:t>Developing an </a:t>
            </a:r>
            <a:br>
              <a:rPr lang="en-US" dirty="0"/>
            </a:br>
            <a:r>
              <a:rPr lang="en-US" dirty="0"/>
              <a:t>Implementation Structure</a:t>
            </a:r>
          </a:p>
        </p:txBody>
      </p:sp>
      <p:pic>
        <p:nvPicPr>
          <p:cNvPr id="5" name="Picture Placeholder 15" descr="logo.png">
            <a:extLst>
              <a:ext uri="{FF2B5EF4-FFF2-40B4-BE49-F238E27FC236}">
                <a16:creationId xmlns:a16="http://schemas.microsoft.com/office/drawing/2014/main" id="{69C35868-8A04-4F36-BB14-52D6BCBA3ECA}"/>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2" name="Slide Number Placeholder 1">
            <a:extLst>
              <a:ext uri="{FF2B5EF4-FFF2-40B4-BE49-F238E27FC236}">
                <a16:creationId xmlns:a16="http://schemas.microsoft.com/office/drawing/2014/main" id="{856B0A09-F1A4-4381-AB7B-2A7D61C43F3E}"/>
              </a:ext>
            </a:extLst>
          </p:cNvPr>
          <p:cNvSpPr>
            <a:spLocks noGrp="1"/>
          </p:cNvSpPr>
          <p:nvPr>
            <p:ph type="sldNum" sz="quarter" idx="12"/>
          </p:nvPr>
        </p:nvSpPr>
        <p:spPr/>
        <p:txBody>
          <a:bodyPr/>
          <a:lstStyle/>
          <a:p>
            <a:fld id="{F470E458-E7C2-4395-B75D-476A174CEE45}" type="slidenum">
              <a:rPr lang="en-US" noProof="0" smtClean="0"/>
              <a:t>44</a:t>
            </a:fld>
            <a:endParaRPr lang="en-US" noProof="0" dirty="0"/>
          </a:p>
        </p:txBody>
      </p:sp>
    </p:spTree>
    <p:extLst>
      <p:ext uri="{BB962C8B-B14F-4D97-AF65-F5344CB8AC3E}">
        <p14:creationId xmlns:p14="http://schemas.microsoft.com/office/powerpoint/2010/main" val="2891659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469996"/>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Don’t suffer from</a:t>
            </a:r>
            <a:endParaRPr lang="en-US" sz="3200" dirty="0"/>
          </a:p>
        </p:txBody>
      </p:sp>
      <p:sp>
        <p:nvSpPr>
          <p:cNvPr id="6" name="Title 1">
            <a:extLst>
              <a:ext uri="{FF2B5EF4-FFF2-40B4-BE49-F238E27FC236}">
                <a16:creationId xmlns:a16="http://schemas.microsoft.com/office/drawing/2014/main" id="{16056734-B338-4FCA-96E5-3958865BAC93}"/>
              </a:ext>
            </a:extLst>
          </p:cNvPr>
          <p:cNvSpPr txBox="1">
            <a:spLocks/>
          </p:cNvSpPr>
          <p:nvPr/>
        </p:nvSpPr>
        <p:spPr>
          <a:xfrm>
            <a:off x="1375451" y="1875632"/>
            <a:ext cx="9441098" cy="4191000"/>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lgn="ctr"/>
            <a:r>
              <a:rPr lang="en-US" sz="6600" dirty="0">
                <a:solidFill>
                  <a:srgbClr val="008061"/>
                </a:solidFill>
              </a:rPr>
              <a:t>IADD</a:t>
            </a:r>
          </a:p>
        </p:txBody>
      </p:sp>
      <p:sp>
        <p:nvSpPr>
          <p:cNvPr id="8" name="Title 1">
            <a:extLst>
              <a:ext uri="{FF2B5EF4-FFF2-40B4-BE49-F238E27FC236}">
                <a16:creationId xmlns:a16="http://schemas.microsoft.com/office/drawing/2014/main" id="{87E0C88B-3B3F-40D3-BB76-C31296C6F579}"/>
              </a:ext>
            </a:extLst>
          </p:cNvPr>
          <p:cNvSpPr txBox="1">
            <a:spLocks/>
          </p:cNvSpPr>
          <p:nvPr/>
        </p:nvSpPr>
        <p:spPr>
          <a:xfrm>
            <a:off x="1626650" y="2738151"/>
            <a:ext cx="9441098" cy="4191000"/>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lgn="ctr"/>
            <a:endParaRPr lang="en-US" sz="6600" dirty="0">
              <a:solidFill>
                <a:srgbClr val="008061"/>
              </a:solidFill>
            </a:endParaRPr>
          </a:p>
          <a:p>
            <a:pPr algn="ctr"/>
            <a:r>
              <a:rPr lang="en-US" sz="4000" dirty="0">
                <a:solidFill>
                  <a:srgbClr val="008061"/>
                </a:solidFill>
              </a:rPr>
              <a:t>Implementation Attention Deficit Disorder</a:t>
            </a:r>
            <a:endParaRPr lang="en-US" dirty="0">
              <a:solidFill>
                <a:srgbClr val="008061"/>
              </a:solidFill>
            </a:endParaRPr>
          </a:p>
        </p:txBody>
      </p:sp>
      <p:sp>
        <p:nvSpPr>
          <p:cNvPr id="2" name="Slide Number Placeholder 1">
            <a:extLst>
              <a:ext uri="{FF2B5EF4-FFF2-40B4-BE49-F238E27FC236}">
                <a16:creationId xmlns:a16="http://schemas.microsoft.com/office/drawing/2014/main" id="{DAE7EB13-AF15-44E2-B691-E617E54352CB}"/>
              </a:ext>
            </a:extLst>
          </p:cNvPr>
          <p:cNvSpPr>
            <a:spLocks noGrp="1"/>
          </p:cNvSpPr>
          <p:nvPr>
            <p:ph type="sldNum" sz="quarter" idx="4"/>
          </p:nvPr>
        </p:nvSpPr>
        <p:spPr/>
        <p:txBody>
          <a:bodyPr/>
          <a:lstStyle/>
          <a:p>
            <a:fld id="{F470E458-E7C2-4395-B75D-476A174CEE45}" type="slidenum">
              <a:rPr lang="en-US" noProof="0" smtClean="0"/>
              <a:pPr/>
              <a:t>45</a:t>
            </a:fld>
            <a:endParaRPr lang="en-US" noProof="0" dirty="0"/>
          </a:p>
        </p:txBody>
      </p:sp>
    </p:spTree>
    <p:extLst>
      <p:ext uri="{BB962C8B-B14F-4D97-AF65-F5344CB8AC3E}">
        <p14:creationId xmlns:p14="http://schemas.microsoft.com/office/powerpoint/2010/main" val="222635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469996"/>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The “Critical Few”</a:t>
            </a:r>
            <a:endParaRPr lang="en-US" sz="3200" dirty="0"/>
          </a:p>
        </p:txBody>
      </p:sp>
      <p:pic>
        <p:nvPicPr>
          <p:cNvPr id="7" name="Picture 2" descr="Image result for image of strategic priorities">
            <a:extLst>
              <a:ext uri="{FF2B5EF4-FFF2-40B4-BE49-F238E27FC236}">
                <a16:creationId xmlns:a16="http://schemas.microsoft.com/office/drawing/2014/main" id="{D52FF75A-910B-425F-8722-B75640B02A2C}"/>
              </a:ext>
            </a:extLst>
          </p:cNvPr>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bwMode="auto">
          <a:xfrm>
            <a:off x="2534419" y="1017734"/>
            <a:ext cx="7123161" cy="471909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0972907-6A68-4B1D-BA75-732D111E2AF6}"/>
              </a:ext>
            </a:extLst>
          </p:cNvPr>
          <p:cNvSpPr>
            <a:spLocks noGrp="1"/>
          </p:cNvSpPr>
          <p:nvPr>
            <p:ph type="sldNum" sz="quarter" idx="4"/>
          </p:nvPr>
        </p:nvSpPr>
        <p:spPr/>
        <p:txBody>
          <a:bodyPr/>
          <a:lstStyle/>
          <a:p>
            <a:fld id="{F470E458-E7C2-4395-B75D-476A174CEE45}" type="slidenum">
              <a:rPr lang="en-US" noProof="0" smtClean="0"/>
              <a:pPr/>
              <a:t>46</a:t>
            </a:fld>
            <a:endParaRPr lang="en-US" noProof="0" dirty="0"/>
          </a:p>
        </p:txBody>
      </p:sp>
    </p:spTree>
    <p:extLst>
      <p:ext uri="{BB962C8B-B14F-4D97-AF65-F5344CB8AC3E}">
        <p14:creationId xmlns:p14="http://schemas.microsoft.com/office/powerpoint/2010/main" val="1902385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388049"/>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Vision Traction Organizer</a:t>
            </a:r>
            <a:r>
              <a:rPr lang="en-US" sz="2800" baseline="30000" dirty="0">
                <a:solidFill>
                  <a:srgbClr val="000000"/>
                </a:solidFill>
                <a:latin typeface="Arial" pitchFamily="34" charset="0"/>
                <a:ea typeface="ＭＳ Ｐゴシック" pitchFamily="34" charset="-128"/>
              </a:rPr>
              <a:t>™</a:t>
            </a:r>
            <a:br>
              <a:rPr lang="en-US" sz="2800" dirty="0">
                <a:solidFill>
                  <a:srgbClr val="000000"/>
                </a:solidFill>
                <a:latin typeface="Arial" pitchFamily="34" charset="0"/>
                <a:ea typeface="ＭＳ Ｐゴシック" pitchFamily="34" charset="-128"/>
              </a:rPr>
            </a:br>
            <a:endParaRPr lang="en-US" sz="3200" dirty="0"/>
          </a:p>
        </p:txBody>
      </p:sp>
      <p:grpSp>
        <p:nvGrpSpPr>
          <p:cNvPr id="11" name="Group 10">
            <a:extLst>
              <a:ext uri="{FF2B5EF4-FFF2-40B4-BE49-F238E27FC236}">
                <a16:creationId xmlns:a16="http://schemas.microsoft.com/office/drawing/2014/main" id="{72CC0EA4-A011-4A28-A47E-FA8DBBE280E2}"/>
              </a:ext>
            </a:extLst>
          </p:cNvPr>
          <p:cNvGrpSpPr/>
          <p:nvPr/>
        </p:nvGrpSpPr>
        <p:grpSpPr>
          <a:xfrm>
            <a:off x="10340996" y="388049"/>
            <a:ext cx="1403772" cy="1382347"/>
            <a:chOff x="215516" y="152636"/>
            <a:chExt cx="1403772" cy="1382347"/>
          </a:xfrm>
        </p:grpSpPr>
        <p:pic>
          <p:nvPicPr>
            <p:cNvPr id="12" name="Picture 33" descr="eosmodelblack">
              <a:extLst>
                <a:ext uri="{FF2B5EF4-FFF2-40B4-BE49-F238E27FC236}">
                  <a16:creationId xmlns:a16="http://schemas.microsoft.com/office/drawing/2014/main" id="{06BD1B3D-E2C1-4BA9-8200-3077FC69F5A5}"/>
                </a:ext>
              </a:extLst>
            </p:cNvPr>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215516" y="332656"/>
              <a:ext cx="1403772" cy="1202327"/>
            </a:xfrm>
            <a:prstGeom prst="rect">
              <a:avLst/>
            </a:prstGeom>
            <a:noFill/>
            <a:ln w="9525">
              <a:noFill/>
              <a:miter lim="800000"/>
              <a:headEnd/>
              <a:tailEnd/>
            </a:ln>
          </p:spPr>
        </p:pic>
        <p:sp>
          <p:nvSpPr>
            <p:cNvPr id="13" name="TextBox 12">
              <a:extLst>
                <a:ext uri="{FF2B5EF4-FFF2-40B4-BE49-F238E27FC236}">
                  <a16:creationId xmlns:a16="http://schemas.microsoft.com/office/drawing/2014/main" id="{FB421D41-036A-41B8-A64A-CA8253DEF5EE}"/>
                </a:ext>
              </a:extLst>
            </p:cNvPr>
            <p:cNvSpPr txBox="1"/>
            <p:nvPr/>
          </p:nvSpPr>
          <p:spPr>
            <a:xfrm>
              <a:off x="467544" y="152636"/>
              <a:ext cx="867545" cy="215444"/>
            </a:xfrm>
            <a:prstGeom prst="rect">
              <a:avLst/>
            </a:prstGeom>
            <a:noFill/>
          </p:spPr>
          <p:txBody>
            <a:bodyPr wrap="none" rtlCol="0">
              <a:spAutoFit/>
            </a:bodyPr>
            <a:lstStyle/>
            <a:p>
              <a:pPr defTabSz="914400" fontAlgn="base">
                <a:spcBef>
                  <a:spcPct val="0"/>
                </a:spcBef>
                <a:spcAft>
                  <a:spcPct val="0"/>
                </a:spcAft>
              </a:pPr>
              <a:r>
                <a:rPr lang="en-US" sz="800" dirty="0">
                  <a:solidFill>
                    <a:srgbClr val="000000"/>
                  </a:solidFill>
                  <a:latin typeface="Arial Narrow" pitchFamily="34" charset="0"/>
                  <a:ea typeface="ＭＳ Ｐゴシック" pitchFamily="34" charset="-128"/>
                </a:rPr>
                <a:t>The EOS Model™</a:t>
              </a:r>
            </a:p>
          </p:txBody>
        </p:sp>
      </p:grpSp>
      <p:pic>
        <p:nvPicPr>
          <p:cNvPr id="7" name="Picture 6">
            <a:extLst>
              <a:ext uri="{FF2B5EF4-FFF2-40B4-BE49-F238E27FC236}">
                <a16:creationId xmlns:a16="http://schemas.microsoft.com/office/drawing/2014/main" id="{0DA3A88A-ABCA-4589-B585-14150BA9E4CC}"/>
              </a:ext>
            </a:extLst>
          </p:cNvPr>
          <p:cNvPicPr>
            <a:picLocks noChangeAspect="1"/>
          </p:cNvPicPr>
          <p:nvPr/>
        </p:nvPicPr>
        <p:blipFill rotWithShape="1">
          <a:blip r:embed="rId5"/>
          <a:srcRect l="1685" t="4132" r="2210" b="3885"/>
          <a:stretch/>
        </p:blipFill>
        <p:spPr>
          <a:xfrm>
            <a:off x="875490" y="1025041"/>
            <a:ext cx="8356059" cy="4387175"/>
          </a:xfrm>
          <a:prstGeom prst="rect">
            <a:avLst/>
          </a:prstGeom>
        </p:spPr>
      </p:pic>
      <p:sp>
        <p:nvSpPr>
          <p:cNvPr id="8" name="Slide Number Placeholder 7">
            <a:extLst>
              <a:ext uri="{FF2B5EF4-FFF2-40B4-BE49-F238E27FC236}">
                <a16:creationId xmlns:a16="http://schemas.microsoft.com/office/drawing/2014/main" id="{4DA0CFCD-1AD3-45B6-A24D-AA2296B47F2F}"/>
              </a:ext>
            </a:extLst>
          </p:cNvPr>
          <p:cNvSpPr>
            <a:spLocks noGrp="1"/>
          </p:cNvSpPr>
          <p:nvPr>
            <p:ph type="sldNum" sz="quarter" idx="4"/>
          </p:nvPr>
        </p:nvSpPr>
        <p:spPr/>
        <p:txBody>
          <a:bodyPr/>
          <a:lstStyle/>
          <a:p>
            <a:fld id="{F470E458-E7C2-4395-B75D-476A174CEE45}" type="slidenum">
              <a:rPr lang="en-US" noProof="0" smtClean="0"/>
              <a:pPr/>
              <a:t>47</a:t>
            </a:fld>
            <a:endParaRPr lang="en-US" noProof="0" dirty="0"/>
          </a:p>
        </p:txBody>
      </p:sp>
    </p:spTree>
    <p:extLst>
      <p:ext uri="{BB962C8B-B14F-4D97-AF65-F5344CB8AC3E}">
        <p14:creationId xmlns:p14="http://schemas.microsoft.com/office/powerpoint/2010/main" val="3480364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388049"/>
            <a:ext cx="10323292"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t>90-day action plan</a:t>
            </a:r>
          </a:p>
        </p:txBody>
      </p:sp>
      <p:pic>
        <p:nvPicPr>
          <p:cNvPr id="2" name="Picture 1">
            <a:extLst>
              <a:ext uri="{FF2B5EF4-FFF2-40B4-BE49-F238E27FC236}">
                <a16:creationId xmlns:a16="http://schemas.microsoft.com/office/drawing/2014/main" id="{7883E663-934E-4F1F-88E8-2F315E570315}"/>
              </a:ext>
            </a:extLst>
          </p:cNvPr>
          <p:cNvPicPr>
            <a:picLocks noChangeAspect="1"/>
          </p:cNvPicPr>
          <p:nvPr/>
        </p:nvPicPr>
        <p:blipFill>
          <a:blip r:embed="rId4"/>
          <a:stretch>
            <a:fillRect/>
          </a:stretch>
        </p:blipFill>
        <p:spPr>
          <a:xfrm>
            <a:off x="773329" y="907730"/>
            <a:ext cx="10937172" cy="4060288"/>
          </a:xfrm>
          <a:prstGeom prst="rect">
            <a:avLst/>
          </a:prstGeom>
          <a:solidFill>
            <a:srgbClr val="FFFFFF"/>
          </a:solidFill>
        </p:spPr>
      </p:pic>
      <p:sp>
        <p:nvSpPr>
          <p:cNvPr id="4" name="Slide Number Placeholder 3">
            <a:extLst>
              <a:ext uri="{FF2B5EF4-FFF2-40B4-BE49-F238E27FC236}">
                <a16:creationId xmlns:a16="http://schemas.microsoft.com/office/drawing/2014/main" id="{656FD729-AD7E-461E-B84B-76685FA9AF12}"/>
              </a:ext>
            </a:extLst>
          </p:cNvPr>
          <p:cNvSpPr>
            <a:spLocks noGrp="1"/>
          </p:cNvSpPr>
          <p:nvPr>
            <p:ph type="sldNum" sz="quarter" idx="4"/>
          </p:nvPr>
        </p:nvSpPr>
        <p:spPr/>
        <p:txBody>
          <a:bodyPr/>
          <a:lstStyle/>
          <a:p>
            <a:fld id="{F470E458-E7C2-4395-B75D-476A174CEE45}" type="slidenum">
              <a:rPr lang="en-US" noProof="0" smtClean="0"/>
              <a:pPr/>
              <a:t>48</a:t>
            </a:fld>
            <a:endParaRPr lang="en-US" noProof="0" dirty="0"/>
          </a:p>
        </p:txBody>
      </p:sp>
    </p:spTree>
    <p:extLst>
      <p:ext uri="{BB962C8B-B14F-4D97-AF65-F5344CB8AC3E}">
        <p14:creationId xmlns:p14="http://schemas.microsoft.com/office/powerpoint/2010/main" val="752926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469996"/>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Polling question</a:t>
            </a:r>
            <a:endParaRPr lang="en-US" sz="3200" dirty="0"/>
          </a:p>
        </p:txBody>
      </p:sp>
      <p:sp>
        <p:nvSpPr>
          <p:cNvPr id="7" name="Content Placeholder 2">
            <a:extLst>
              <a:ext uri="{FF2B5EF4-FFF2-40B4-BE49-F238E27FC236}">
                <a16:creationId xmlns:a16="http://schemas.microsoft.com/office/drawing/2014/main" id="{0567B09D-EFE0-4C34-BFEE-21699F9C4B7A}"/>
              </a:ext>
            </a:extLst>
          </p:cNvPr>
          <p:cNvSpPr txBox="1">
            <a:spLocks/>
          </p:cNvSpPr>
          <p:nvPr/>
        </p:nvSpPr>
        <p:spPr>
          <a:xfrm>
            <a:off x="703504" y="1546866"/>
            <a:ext cx="10841896" cy="4429135"/>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How successful is your organization at implementation?</a:t>
            </a:r>
          </a:p>
          <a:p>
            <a:r>
              <a:rPr lang="en-US" sz="2400" dirty="0"/>
              <a:t>Highly </a:t>
            </a:r>
          </a:p>
          <a:p>
            <a:r>
              <a:rPr lang="en-US" sz="2400" dirty="0"/>
              <a:t>Somewhat</a:t>
            </a:r>
          </a:p>
          <a:p>
            <a:r>
              <a:rPr lang="en-US" sz="2400" dirty="0"/>
              <a:t>Not at all</a:t>
            </a:r>
          </a:p>
        </p:txBody>
      </p:sp>
      <p:sp>
        <p:nvSpPr>
          <p:cNvPr id="2" name="Slide Number Placeholder 1">
            <a:extLst>
              <a:ext uri="{FF2B5EF4-FFF2-40B4-BE49-F238E27FC236}">
                <a16:creationId xmlns:a16="http://schemas.microsoft.com/office/drawing/2014/main" id="{43D31C9D-EE5C-41E6-97AB-C13F564D2D0B}"/>
              </a:ext>
            </a:extLst>
          </p:cNvPr>
          <p:cNvSpPr>
            <a:spLocks noGrp="1"/>
          </p:cNvSpPr>
          <p:nvPr>
            <p:ph type="sldNum" sz="quarter" idx="4"/>
          </p:nvPr>
        </p:nvSpPr>
        <p:spPr/>
        <p:txBody>
          <a:bodyPr/>
          <a:lstStyle/>
          <a:p>
            <a:fld id="{F470E458-E7C2-4395-B75D-476A174CEE45}" type="slidenum">
              <a:rPr lang="en-US" noProof="0" smtClean="0"/>
              <a:pPr/>
              <a:t>49</a:t>
            </a:fld>
            <a:endParaRPr lang="en-US" noProof="0" dirty="0"/>
          </a:p>
        </p:txBody>
      </p:sp>
    </p:spTree>
    <p:extLst>
      <p:ext uri="{BB962C8B-B14F-4D97-AF65-F5344CB8AC3E}">
        <p14:creationId xmlns:p14="http://schemas.microsoft.com/office/powerpoint/2010/main" val="1569068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CEFFDFF1-2FBA-482E-B1AE-A1A15D88ADDC}"/>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4" name="Title 1">
            <a:extLst>
              <a:ext uri="{FF2B5EF4-FFF2-40B4-BE49-F238E27FC236}">
                <a16:creationId xmlns:a16="http://schemas.microsoft.com/office/drawing/2014/main" id="{90C71490-46B8-4874-8F91-3ABAD6BA1FB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Your presenter</a:t>
            </a:r>
          </a:p>
        </p:txBody>
      </p:sp>
      <p:pic>
        <p:nvPicPr>
          <p:cNvPr id="7" name="Picture Placeholder 12">
            <a:extLst>
              <a:ext uri="{FF2B5EF4-FFF2-40B4-BE49-F238E27FC236}">
                <a16:creationId xmlns:a16="http://schemas.microsoft.com/office/drawing/2014/main" id="{CBE228AB-4322-4119-99DF-4306B7EF39D7}"/>
              </a:ext>
            </a:extLst>
          </p:cNvPr>
          <p:cNvPicPr>
            <a:picLocks noChangeAspect="1"/>
          </p:cNvPicPr>
          <p:nvPr/>
        </p:nvPicPr>
        <p:blipFill>
          <a:blip r:embed="rId4"/>
          <a:srcRect t="7301" b="7301"/>
          <a:stretch>
            <a:fillRect/>
          </a:stretch>
        </p:blipFill>
        <p:spPr>
          <a:xfrm>
            <a:off x="639763" y="1592363"/>
            <a:ext cx="1949450" cy="2432050"/>
          </a:xfrm>
          <a:prstGeom prst="rect">
            <a:avLst/>
          </a:prstGeom>
        </p:spPr>
      </p:pic>
      <p:sp>
        <p:nvSpPr>
          <p:cNvPr id="8" name="Content Placeholder 5">
            <a:extLst>
              <a:ext uri="{FF2B5EF4-FFF2-40B4-BE49-F238E27FC236}">
                <a16:creationId xmlns:a16="http://schemas.microsoft.com/office/drawing/2014/main" id="{A2B12AD8-EE2A-46BD-BE58-A1B2020B8365}"/>
              </a:ext>
            </a:extLst>
          </p:cNvPr>
          <p:cNvSpPr txBox="1">
            <a:spLocks/>
          </p:cNvSpPr>
          <p:nvPr/>
        </p:nvSpPr>
        <p:spPr>
          <a:xfrm>
            <a:off x="2905313" y="1606540"/>
            <a:ext cx="4993547" cy="1956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003976"/>
                </a:solidFill>
              </a:rPr>
              <a:t>Tina Nazier </a:t>
            </a:r>
          </a:p>
          <a:p>
            <a:pPr marL="0" indent="0">
              <a:buNone/>
            </a:pPr>
            <a:r>
              <a:rPr lang="en-US" b="1" i="1" dirty="0">
                <a:solidFill>
                  <a:srgbClr val="003976"/>
                </a:solidFill>
              </a:rPr>
              <a:t>Director, Strategic Advisory Services</a:t>
            </a:r>
          </a:p>
          <a:p>
            <a:r>
              <a:rPr lang="en-US" dirty="0" err="1"/>
              <a:t>Wipfli’s</a:t>
            </a:r>
            <a:r>
              <a:rPr lang="en-US" dirty="0"/>
              <a:t> Construction and Real Estate Organizational Performance and Strategy Leader</a:t>
            </a:r>
          </a:p>
          <a:p>
            <a:endParaRPr lang="en-US" dirty="0"/>
          </a:p>
          <a:p>
            <a:r>
              <a:rPr lang="en-US" dirty="0"/>
              <a:t>Over 25 years experience in strategy, leadership, professional coaching, culture, change and performance management </a:t>
            </a:r>
          </a:p>
        </p:txBody>
      </p:sp>
      <p:sp>
        <p:nvSpPr>
          <p:cNvPr id="9" name="Content Placeholder 31">
            <a:extLst>
              <a:ext uri="{FF2B5EF4-FFF2-40B4-BE49-F238E27FC236}">
                <a16:creationId xmlns:a16="http://schemas.microsoft.com/office/drawing/2014/main" id="{93661B93-1F30-4E53-A72F-B41967055706}"/>
              </a:ext>
            </a:extLst>
          </p:cNvPr>
          <p:cNvSpPr txBox="1">
            <a:spLocks/>
          </p:cNvSpPr>
          <p:nvPr/>
        </p:nvSpPr>
        <p:spPr>
          <a:xfrm>
            <a:off x="8008924" y="2424684"/>
            <a:ext cx="4094297" cy="11386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Guiding innovative transformation and strategy execution to drive results </a:t>
            </a:r>
          </a:p>
        </p:txBody>
      </p:sp>
      <p:sp>
        <p:nvSpPr>
          <p:cNvPr id="2" name="Slide Number Placeholder 1">
            <a:extLst>
              <a:ext uri="{FF2B5EF4-FFF2-40B4-BE49-F238E27FC236}">
                <a16:creationId xmlns:a16="http://schemas.microsoft.com/office/drawing/2014/main" id="{F544D0A0-AFAE-405A-AA36-8A547DD7F1A2}"/>
              </a:ext>
            </a:extLst>
          </p:cNvPr>
          <p:cNvSpPr>
            <a:spLocks noGrp="1"/>
          </p:cNvSpPr>
          <p:nvPr>
            <p:ph type="sldNum" sz="quarter" idx="4"/>
          </p:nvPr>
        </p:nvSpPr>
        <p:spPr/>
        <p:txBody>
          <a:bodyPr/>
          <a:lstStyle/>
          <a:p>
            <a:fld id="{F470E458-E7C2-4395-B75D-476A174CEE45}" type="slidenum">
              <a:rPr lang="en-US" noProof="0" smtClean="0"/>
              <a:pPr/>
              <a:t>5</a:t>
            </a:fld>
            <a:endParaRPr lang="en-US" noProof="0" dirty="0"/>
          </a:p>
        </p:txBody>
      </p:sp>
    </p:spTree>
    <p:extLst>
      <p:ext uri="{BB962C8B-B14F-4D97-AF65-F5344CB8AC3E}">
        <p14:creationId xmlns:p14="http://schemas.microsoft.com/office/powerpoint/2010/main" val="3778561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469996"/>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Prepare for challenges and barriers</a:t>
            </a:r>
            <a:endParaRPr lang="en-US" sz="3200" dirty="0"/>
          </a:p>
        </p:txBody>
      </p:sp>
      <p:sp>
        <p:nvSpPr>
          <p:cNvPr id="7" name="Content Placeholder 2">
            <a:extLst>
              <a:ext uri="{FF2B5EF4-FFF2-40B4-BE49-F238E27FC236}">
                <a16:creationId xmlns:a16="http://schemas.microsoft.com/office/drawing/2014/main" id="{0567B09D-EFE0-4C34-BFEE-21699F9C4B7A}"/>
              </a:ext>
            </a:extLst>
          </p:cNvPr>
          <p:cNvSpPr txBox="1">
            <a:spLocks/>
          </p:cNvSpPr>
          <p:nvPr/>
        </p:nvSpPr>
        <p:spPr>
          <a:xfrm>
            <a:off x="703504" y="1546866"/>
            <a:ext cx="10841896" cy="4429135"/>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What obstacles might you face?</a:t>
            </a:r>
          </a:p>
          <a:p>
            <a:pPr marL="0" indent="0">
              <a:buNone/>
            </a:pPr>
            <a:endParaRPr lang="en-US" sz="2800" dirty="0"/>
          </a:p>
          <a:p>
            <a:r>
              <a:rPr lang="en-US" sz="2800" dirty="0"/>
              <a:t>How will you overcome those obstacles?</a:t>
            </a:r>
          </a:p>
        </p:txBody>
      </p:sp>
      <p:sp>
        <p:nvSpPr>
          <p:cNvPr id="2" name="Slide Number Placeholder 1">
            <a:extLst>
              <a:ext uri="{FF2B5EF4-FFF2-40B4-BE49-F238E27FC236}">
                <a16:creationId xmlns:a16="http://schemas.microsoft.com/office/drawing/2014/main" id="{6D15C3A0-8CB3-4470-B0D6-57938DE5897E}"/>
              </a:ext>
            </a:extLst>
          </p:cNvPr>
          <p:cNvSpPr>
            <a:spLocks noGrp="1"/>
          </p:cNvSpPr>
          <p:nvPr>
            <p:ph type="sldNum" sz="quarter" idx="4"/>
          </p:nvPr>
        </p:nvSpPr>
        <p:spPr/>
        <p:txBody>
          <a:bodyPr/>
          <a:lstStyle/>
          <a:p>
            <a:fld id="{F470E458-E7C2-4395-B75D-476A174CEE45}" type="slidenum">
              <a:rPr lang="en-US" noProof="0" smtClean="0"/>
              <a:pPr/>
              <a:t>50</a:t>
            </a:fld>
            <a:endParaRPr lang="en-US" noProof="0" dirty="0"/>
          </a:p>
        </p:txBody>
      </p:sp>
    </p:spTree>
    <p:extLst>
      <p:ext uri="{BB962C8B-B14F-4D97-AF65-F5344CB8AC3E}">
        <p14:creationId xmlns:p14="http://schemas.microsoft.com/office/powerpoint/2010/main" val="252312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469996"/>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Key learnings</a:t>
            </a:r>
            <a:endParaRPr lang="en-US" sz="3200" dirty="0"/>
          </a:p>
        </p:txBody>
      </p:sp>
      <p:graphicFrame>
        <p:nvGraphicFramePr>
          <p:cNvPr id="6" name="Diagram 5">
            <a:extLst>
              <a:ext uri="{FF2B5EF4-FFF2-40B4-BE49-F238E27FC236}">
                <a16:creationId xmlns:a16="http://schemas.microsoft.com/office/drawing/2014/main" id="{13966371-3B16-4DF7-AA59-FDC954C732DF}"/>
              </a:ext>
            </a:extLst>
          </p:cNvPr>
          <p:cNvGraphicFramePr/>
          <p:nvPr>
            <p:extLst>
              <p:ext uri="{D42A27DB-BD31-4B8C-83A1-F6EECF244321}">
                <p14:modId xmlns:p14="http://schemas.microsoft.com/office/powerpoint/2010/main" val="2959057692"/>
              </p:ext>
            </p:extLst>
          </p:nvPr>
        </p:nvGraphicFramePr>
        <p:xfrm>
          <a:off x="703504" y="1342590"/>
          <a:ext cx="10787208" cy="31822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8724A1EB-C2A4-42B9-BABA-F0BC3B6B7F8C}"/>
              </a:ext>
            </a:extLst>
          </p:cNvPr>
          <p:cNvSpPr>
            <a:spLocks noGrp="1"/>
          </p:cNvSpPr>
          <p:nvPr>
            <p:ph type="sldNum" sz="quarter" idx="4"/>
          </p:nvPr>
        </p:nvSpPr>
        <p:spPr/>
        <p:txBody>
          <a:bodyPr/>
          <a:lstStyle/>
          <a:p>
            <a:fld id="{F470E458-E7C2-4395-B75D-476A174CEE45}" type="slidenum">
              <a:rPr lang="en-US" noProof="0" smtClean="0"/>
              <a:pPr/>
              <a:t>51</a:t>
            </a:fld>
            <a:endParaRPr lang="en-US" noProof="0" dirty="0"/>
          </a:p>
        </p:txBody>
      </p:sp>
    </p:spTree>
    <p:extLst>
      <p:ext uri="{BB962C8B-B14F-4D97-AF65-F5344CB8AC3E}">
        <p14:creationId xmlns:p14="http://schemas.microsoft.com/office/powerpoint/2010/main" val="33218141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2ED7C9-90D1-4335-ACD1-D39A68D72C83}"/>
              </a:ext>
            </a:extLst>
          </p:cNvPr>
          <p:cNvSpPr>
            <a:spLocks noGrp="1"/>
          </p:cNvSpPr>
          <p:nvPr>
            <p:ph type="title"/>
          </p:nvPr>
        </p:nvSpPr>
        <p:spPr>
          <a:xfrm>
            <a:off x="838200" y="4038865"/>
            <a:ext cx="10515600" cy="1527434"/>
          </a:xfrm>
          <a:solidFill>
            <a:srgbClr val="FFF0D7"/>
          </a:solidFill>
        </p:spPr>
        <p:txBody>
          <a:bodyPr>
            <a:normAutofit/>
          </a:bodyPr>
          <a:lstStyle/>
          <a:p>
            <a:r>
              <a:rPr lang="en-US" dirty="0"/>
              <a:t>Key Takeaways</a:t>
            </a:r>
          </a:p>
        </p:txBody>
      </p:sp>
      <p:pic>
        <p:nvPicPr>
          <p:cNvPr id="5" name="Picture Placeholder 15" descr="logo.png">
            <a:extLst>
              <a:ext uri="{FF2B5EF4-FFF2-40B4-BE49-F238E27FC236}">
                <a16:creationId xmlns:a16="http://schemas.microsoft.com/office/drawing/2014/main" id="{69C35868-8A04-4F36-BB14-52D6BCBA3ECA}"/>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2" name="Slide Number Placeholder 1">
            <a:extLst>
              <a:ext uri="{FF2B5EF4-FFF2-40B4-BE49-F238E27FC236}">
                <a16:creationId xmlns:a16="http://schemas.microsoft.com/office/drawing/2014/main" id="{E1853D28-1445-4EF5-9482-3A5ACC815398}"/>
              </a:ext>
            </a:extLst>
          </p:cNvPr>
          <p:cNvSpPr>
            <a:spLocks noGrp="1"/>
          </p:cNvSpPr>
          <p:nvPr>
            <p:ph type="sldNum" sz="quarter" idx="12"/>
          </p:nvPr>
        </p:nvSpPr>
        <p:spPr/>
        <p:txBody>
          <a:bodyPr/>
          <a:lstStyle/>
          <a:p>
            <a:fld id="{F470E458-E7C2-4395-B75D-476A174CEE45}" type="slidenum">
              <a:rPr lang="en-US" noProof="0" smtClean="0"/>
              <a:t>52</a:t>
            </a:fld>
            <a:endParaRPr lang="en-US" noProof="0" dirty="0"/>
          </a:p>
        </p:txBody>
      </p:sp>
    </p:spTree>
    <p:extLst>
      <p:ext uri="{BB962C8B-B14F-4D97-AF65-F5344CB8AC3E}">
        <p14:creationId xmlns:p14="http://schemas.microsoft.com/office/powerpoint/2010/main" val="2781410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6" name="Title 6">
            <a:extLst>
              <a:ext uri="{FF2B5EF4-FFF2-40B4-BE49-F238E27FC236}">
                <a16:creationId xmlns:a16="http://schemas.microsoft.com/office/drawing/2014/main" id="{1DEA30AE-17D0-4F41-995A-E6078BAE0150}"/>
              </a:ext>
            </a:extLst>
          </p:cNvPr>
          <p:cNvSpPr txBox="1">
            <a:spLocks/>
          </p:cNvSpPr>
          <p:nvPr/>
        </p:nvSpPr>
        <p:spPr>
          <a:xfrm>
            <a:off x="1168709" y="2993628"/>
            <a:ext cx="4807816" cy="27432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lgn="ctr"/>
            <a:r>
              <a:rPr lang="en-US" sz="4400" dirty="0"/>
              <a:t>What are our takeaways?</a:t>
            </a:r>
          </a:p>
        </p:txBody>
      </p:sp>
      <p:pic>
        <p:nvPicPr>
          <p:cNvPr id="8" name="Graphic 7" descr="Lightbulb">
            <a:extLst>
              <a:ext uri="{FF2B5EF4-FFF2-40B4-BE49-F238E27FC236}">
                <a16:creationId xmlns:a16="http://schemas.microsoft.com/office/drawing/2014/main" id="{323EE69E-64DB-44F9-9753-F733C448D7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74571" y="589720"/>
            <a:ext cx="2403908" cy="2403908"/>
          </a:xfrm>
          <a:prstGeom prst="rect">
            <a:avLst/>
          </a:prstGeom>
        </p:spPr>
      </p:pic>
      <p:sp>
        <p:nvSpPr>
          <p:cNvPr id="11" name="Title 6">
            <a:extLst>
              <a:ext uri="{FF2B5EF4-FFF2-40B4-BE49-F238E27FC236}">
                <a16:creationId xmlns:a16="http://schemas.microsoft.com/office/drawing/2014/main" id="{707C7055-DE08-4ECD-989E-B7F4908C2501}"/>
              </a:ext>
            </a:extLst>
          </p:cNvPr>
          <p:cNvSpPr txBox="1">
            <a:spLocks/>
          </p:cNvSpPr>
          <p:nvPr/>
        </p:nvSpPr>
        <p:spPr>
          <a:xfrm>
            <a:off x="6583654" y="3220582"/>
            <a:ext cx="4038950" cy="27432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pPr algn="ctr"/>
            <a:r>
              <a:rPr lang="en-US" sz="3200" dirty="0">
                <a:solidFill>
                  <a:srgbClr val="008061"/>
                </a:solidFill>
              </a:rPr>
              <a:t>What will we do differently?</a:t>
            </a:r>
          </a:p>
        </p:txBody>
      </p:sp>
      <p:sp>
        <p:nvSpPr>
          <p:cNvPr id="2" name="Slide Number Placeholder 1">
            <a:extLst>
              <a:ext uri="{FF2B5EF4-FFF2-40B4-BE49-F238E27FC236}">
                <a16:creationId xmlns:a16="http://schemas.microsoft.com/office/drawing/2014/main" id="{D7F593D8-D32E-4F28-98A8-15162FDE22DF}"/>
              </a:ext>
            </a:extLst>
          </p:cNvPr>
          <p:cNvSpPr>
            <a:spLocks noGrp="1"/>
          </p:cNvSpPr>
          <p:nvPr>
            <p:ph type="sldNum" sz="quarter" idx="4"/>
          </p:nvPr>
        </p:nvSpPr>
        <p:spPr/>
        <p:txBody>
          <a:bodyPr/>
          <a:lstStyle/>
          <a:p>
            <a:fld id="{F470E458-E7C2-4395-B75D-476A174CEE45}" type="slidenum">
              <a:rPr lang="en-US" noProof="0" smtClean="0"/>
              <a:pPr/>
              <a:t>53</a:t>
            </a:fld>
            <a:endParaRPr lang="en-US" noProof="0" dirty="0"/>
          </a:p>
        </p:txBody>
      </p:sp>
    </p:spTree>
    <p:extLst>
      <p:ext uri="{BB962C8B-B14F-4D97-AF65-F5344CB8AC3E}">
        <p14:creationId xmlns:p14="http://schemas.microsoft.com/office/powerpoint/2010/main" val="2690904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469996"/>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Move to action</a:t>
            </a:r>
            <a:endParaRPr lang="en-US" sz="3200" dirty="0"/>
          </a:p>
        </p:txBody>
      </p:sp>
      <p:sp>
        <p:nvSpPr>
          <p:cNvPr id="7" name="Content Placeholder 2">
            <a:extLst>
              <a:ext uri="{FF2B5EF4-FFF2-40B4-BE49-F238E27FC236}">
                <a16:creationId xmlns:a16="http://schemas.microsoft.com/office/drawing/2014/main" id="{0567B09D-EFE0-4C34-BFEE-21699F9C4B7A}"/>
              </a:ext>
            </a:extLst>
          </p:cNvPr>
          <p:cNvSpPr txBox="1">
            <a:spLocks/>
          </p:cNvSpPr>
          <p:nvPr/>
        </p:nvSpPr>
        <p:spPr>
          <a:xfrm>
            <a:off x="703504" y="1546866"/>
            <a:ext cx="10841896" cy="4429135"/>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What are two things you will do today to </a:t>
            </a:r>
            <a:r>
              <a:rPr lang="en-US" sz="2400" i="1" dirty="0"/>
              <a:t>ramp up your leadership in these turbulent times?</a:t>
            </a:r>
          </a:p>
          <a:p>
            <a:endParaRPr lang="en-US" sz="2400" i="1" dirty="0"/>
          </a:p>
          <a:p>
            <a:pPr marL="0" indent="0">
              <a:buNone/>
            </a:pPr>
            <a:r>
              <a:rPr lang="en-US" sz="2400" i="1" dirty="0"/>
              <a:t>	1. </a:t>
            </a:r>
          </a:p>
          <a:p>
            <a:pPr marL="0" indent="0">
              <a:buNone/>
            </a:pPr>
            <a:endParaRPr lang="en-US" sz="2400" i="1" dirty="0"/>
          </a:p>
          <a:p>
            <a:pPr marL="0" indent="0">
              <a:buNone/>
            </a:pPr>
            <a:r>
              <a:rPr lang="en-US" sz="2400" i="1" dirty="0"/>
              <a:t>	2. </a:t>
            </a:r>
            <a:endParaRPr lang="en-US" sz="2400" dirty="0"/>
          </a:p>
        </p:txBody>
      </p:sp>
      <p:sp>
        <p:nvSpPr>
          <p:cNvPr id="2" name="Slide Number Placeholder 1">
            <a:extLst>
              <a:ext uri="{FF2B5EF4-FFF2-40B4-BE49-F238E27FC236}">
                <a16:creationId xmlns:a16="http://schemas.microsoft.com/office/drawing/2014/main" id="{F7215D21-C088-4CB7-B901-30E581849C99}"/>
              </a:ext>
            </a:extLst>
          </p:cNvPr>
          <p:cNvSpPr>
            <a:spLocks noGrp="1"/>
          </p:cNvSpPr>
          <p:nvPr>
            <p:ph type="sldNum" sz="quarter" idx="4"/>
          </p:nvPr>
        </p:nvSpPr>
        <p:spPr/>
        <p:txBody>
          <a:bodyPr/>
          <a:lstStyle/>
          <a:p>
            <a:fld id="{F470E458-E7C2-4395-B75D-476A174CEE45}" type="slidenum">
              <a:rPr lang="en-US" noProof="0" smtClean="0"/>
              <a:pPr/>
              <a:t>54</a:t>
            </a:fld>
            <a:endParaRPr lang="en-US" noProof="0" dirty="0"/>
          </a:p>
        </p:txBody>
      </p:sp>
    </p:spTree>
    <p:extLst>
      <p:ext uri="{BB962C8B-B14F-4D97-AF65-F5344CB8AC3E}">
        <p14:creationId xmlns:p14="http://schemas.microsoft.com/office/powerpoint/2010/main" val="1226579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9" name="Title 8">
            <a:extLst>
              <a:ext uri="{FF2B5EF4-FFF2-40B4-BE49-F238E27FC236}">
                <a16:creationId xmlns:a16="http://schemas.microsoft.com/office/drawing/2014/main" id="{5C0205AC-1CCF-4F7B-9E2A-488C5A13A662}"/>
              </a:ext>
            </a:extLst>
          </p:cNvPr>
          <p:cNvSpPr txBox="1">
            <a:spLocks/>
          </p:cNvSpPr>
          <p:nvPr/>
        </p:nvSpPr>
        <p:spPr>
          <a:xfrm>
            <a:off x="703504" y="469996"/>
            <a:ext cx="11287391"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sz="3200" dirty="0">
                <a:cs typeface="Arial" panose="020B0604020202020204" pitchFamily="34" charset="0"/>
              </a:rPr>
              <a:t>Questions? Comments?</a:t>
            </a:r>
            <a:endParaRPr lang="en-US" sz="3200" dirty="0"/>
          </a:p>
        </p:txBody>
      </p:sp>
      <p:sp>
        <p:nvSpPr>
          <p:cNvPr id="6" name="Content Placeholder 2">
            <a:extLst>
              <a:ext uri="{FF2B5EF4-FFF2-40B4-BE49-F238E27FC236}">
                <a16:creationId xmlns:a16="http://schemas.microsoft.com/office/drawing/2014/main" id="{D677269E-FA5D-435E-9E53-BB4D704A7FAD}"/>
              </a:ext>
            </a:extLst>
          </p:cNvPr>
          <p:cNvSpPr txBox="1">
            <a:spLocks/>
          </p:cNvSpPr>
          <p:nvPr/>
        </p:nvSpPr>
        <p:spPr>
          <a:xfrm>
            <a:off x="1082834" y="736060"/>
            <a:ext cx="10026332" cy="3124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5400"/>
          </a:p>
          <a:p>
            <a:pPr marL="0" indent="0" algn="ctr">
              <a:lnSpc>
                <a:spcPct val="200000"/>
              </a:lnSpc>
              <a:buFont typeface="Arial" panose="020B0604020202020204" pitchFamily="34" charset="0"/>
              <a:buNone/>
            </a:pPr>
            <a:r>
              <a:rPr lang="en-US" sz="5000"/>
              <a:t>Thank you for inviting</a:t>
            </a:r>
          </a:p>
          <a:p>
            <a:pPr marL="0" indent="0" algn="ctr">
              <a:buFont typeface="Arial" panose="020B0604020202020204" pitchFamily="34" charset="0"/>
              <a:buNone/>
            </a:pPr>
            <a:r>
              <a:rPr lang="en-US" sz="5000"/>
              <a:t> me into your journey!</a:t>
            </a:r>
            <a:endParaRPr lang="en-US" sz="5000" dirty="0"/>
          </a:p>
        </p:txBody>
      </p:sp>
      <p:sp>
        <p:nvSpPr>
          <p:cNvPr id="2" name="Slide Number Placeholder 1">
            <a:extLst>
              <a:ext uri="{FF2B5EF4-FFF2-40B4-BE49-F238E27FC236}">
                <a16:creationId xmlns:a16="http://schemas.microsoft.com/office/drawing/2014/main" id="{7589B8FB-3836-45E4-A1CF-04945FAFAEE4}"/>
              </a:ext>
            </a:extLst>
          </p:cNvPr>
          <p:cNvSpPr>
            <a:spLocks noGrp="1"/>
          </p:cNvSpPr>
          <p:nvPr>
            <p:ph type="sldNum" sz="quarter" idx="4"/>
          </p:nvPr>
        </p:nvSpPr>
        <p:spPr/>
        <p:txBody>
          <a:bodyPr/>
          <a:lstStyle/>
          <a:p>
            <a:fld id="{F470E458-E7C2-4395-B75D-476A174CEE45}" type="slidenum">
              <a:rPr lang="en-US" noProof="0" smtClean="0"/>
              <a:pPr/>
              <a:t>55</a:t>
            </a:fld>
            <a:endParaRPr lang="en-US" noProof="0" dirty="0"/>
          </a:p>
        </p:txBody>
      </p:sp>
    </p:spTree>
    <p:extLst>
      <p:ext uri="{BB962C8B-B14F-4D97-AF65-F5344CB8AC3E}">
        <p14:creationId xmlns:p14="http://schemas.microsoft.com/office/powerpoint/2010/main" val="18823355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2ED7C9-90D1-4335-ACD1-D39A68D72C83}"/>
              </a:ext>
            </a:extLst>
          </p:cNvPr>
          <p:cNvSpPr>
            <a:spLocks noGrp="1"/>
          </p:cNvSpPr>
          <p:nvPr>
            <p:ph type="title"/>
          </p:nvPr>
        </p:nvSpPr>
        <p:spPr/>
        <p:txBody>
          <a:bodyPr/>
          <a:lstStyle/>
          <a:p>
            <a:r>
              <a:rPr lang="en-US" dirty="0"/>
              <a:t>Session Password</a:t>
            </a:r>
          </a:p>
        </p:txBody>
      </p:sp>
      <p:sp>
        <p:nvSpPr>
          <p:cNvPr id="9" name="Subtitle 8">
            <a:extLst>
              <a:ext uri="{FF2B5EF4-FFF2-40B4-BE49-F238E27FC236}">
                <a16:creationId xmlns:a16="http://schemas.microsoft.com/office/drawing/2014/main" id="{F4871DB2-2AAA-4EB1-9E65-B34595535B48}"/>
              </a:ext>
            </a:extLst>
          </p:cNvPr>
          <p:cNvSpPr>
            <a:spLocks noGrp="1"/>
          </p:cNvSpPr>
          <p:nvPr>
            <p:ph type="subTitle" idx="15"/>
          </p:nvPr>
        </p:nvSpPr>
        <p:spPr/>
        <p:txBody>
          <a:bodyPr/>
          <a:lstStyle/>
          <a:p>
            <a:r>
              <a:rPr lang="en-US" dirty="0"/>
              <a:t>(Must record password for CPE credit)</a:t>
            </a:r>
          </a:p>
        </p:txBody>
      </p:sp>
      <p:pic>
        <p:nvPicPr>
          <p:cNvPr id="5" name="Picture Placeholder 15" descr="logo.png">
            <a:extLst>
              <a:ext uri="{FF2B5EF4-FFF2-40B4-BE49-F238E27FC236}">
                <a16:creationId xmlns:a16="http://schemas.microsoft.com/office/drawing/2014/main" id="{69C35868-8A04-4F36-BB14-52D6BCBA3ECA}"/>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2" name="Slide Number Placeholder 1">
            <a:extLst>
              <a:ext uri="{FF2B5EF4-FFF2-40B4-BE49-F238E27FC236}">
                <a16:creationId xmlns:a16="http://schemas.microsoft.com/office/drawing/2014/main" id="{51E46293-315D-42F5-8F91-76BDEF001FA6}"/>
              </a:ext>
            </a:extLst>
          </p:cNvPr>
          <p:cNvSpPr>
            <a:spLocks noGrp="1"/>
          </p:cNvSpPr>
          <p:nvPr>
            <p:ph type="sldNum" sz="quarter" idx="12"/>
          </p:nvPr>
        </p:nvSpPr>
        <p:spPr/>
        <p:txBody>
          <a:bodyPr/>
          <a:lstStyle/>
          <a:p>
            <a:fld id="{F470E458-E7C2-4395-B75D-476A174CEE45}" type="slidenum">
              <a:rPr lang="en-US" noProof="0" smtClean="0"/>
              <a:t>56</a:t>
            </a:fld>
            <a:endParaRPr lang="en-US" noProof="0" dirty="0"/>
          </a:p>
        </p:txBody>
      </p:sp>
    </p:spTree>
    <p:extLst>
      <p:ext uri="{BB962C8B-B14F-4D97-AF65-F5344CB8AC3E}">
        <p14:creationId xmlns:p14="http://schemas.microsoft.com/office/powerpoint/2010/main" val="17850381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6" name="Content Placeholder 2">
            <a:extLst>
              <a:ext uri="{FF2B5EF4-FFF2-40B4-BE49-F238E27FC236}">
                <a16:creationId xmlns:a16="http://schemas.microsoft.com/office/drawing/2014/main" id="{D677269E-FA5D-435E-9E53-BB4D704A7FAD}"/>
              </a:ext>
            </a:extLst>
          </p:cNvPr>
          <p:cNvSpPr txBox="1">
            <a:spLocks/>
          </p:cNvSpPr>
          <p:nvPr/>
        </p:nvSpPr>
        <p:spPr>
          <a:xfrm>
            <a:off x="1082834" y="736060"/>
            <a:ext cx="10026332" cy="3124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5400" dirty="0"/>
          </a:p>
          <a:p>
            <a:pPr marL="0" indent="0">
              <a:lnSpc>
                <a:spcPct val="100000"/>
              </a:lnSpc>
              <a:spcBef>
                <a:spcPts val="0"/>
              </a:spcBef>
              <a:buFont typeface="Arial" panose="020B0604020202020204" pitchFamily="34" charset="0"/>
              <a:buNone/>
            </a:pPr>
            <a:r>
              <a:rPr lang="en-US" sz="5000" dirty="0">
                <a:solidFill>
                  <a:srgbClr val="003976"/>
                </a:solidFill>
                <a:latin typeface="+mj-lt"/>
              </a:rPr>
              <a:t>Tina Nazier</a:t>
            </a:r>
          </a:p>
          <a:p>
            <a:pPr marL="0" indent="0">
              <a:lnSpc>
                <a:spcPct val="100000"/>
              </a:lnSpc>
              <a:spcBef>
                <a:spcPts val="0"/>
              </a:spcBef>
              <a:buFont typeface="Arial" panose="020B0604020202020204" pitchFamily="34" charset="0"/>
              <a:buNone/>
            </a:pPr>
            <a:r>
              <a:rPr lang="en-US" sz="5000" dirty="0">
                <a:solidFill>
                  <a:srgbClr val="003976"/>
                </a:solidFill>
                <a:latin typeface="+mj-lt"/>
              </a:rPr>
              <a:t>Director, Wipfli LLP</a:t>
            </a:r>
          </a:p>
          <a:p>
            <a:pPr marL="0" indent="0">
              <a:lnSpc>
                <a:spcPct val="100000"/>
              </a:lnSpc>
              <a:spcBef>
                <a:spcPts val="0"/>
              </a:spcBef>
              <a:buFont typeface="Arial" panose="020B0604020202020204" pitchFamily="34" charset="0"/>
              <a:buNone/>
            </a:pPr>
            <a:endParaRPr lang="en-US" sz="5000" dirty="0">
              <a:solidFill>
                <a:srgbClr val="003976"/>
              </a:solidFill>
              <a:latin typeface="+mj-lt"/>
            </a:endParaRPr>
          </a:p>
        </p:txBody>
      </p:sp>
      <p:sp>
        <p:nvSpPr>
          <p:cNvPr id="2" name="Slide Number Placeholder 1">
            <a:extLst>
              <a:ext uri="{FF2B5EF4-FFF2-40B4-BE49-F238E27FC236}">
                <a16:creationId xmlns:a16="http://schemas.microsoft.com/office/drawing/2014/main" id="{91BE3929-CC2D-43D1-B1C9-2053F4D5DC30}"/>
              </a:ext>
            </a:extLst>
          </p:cNvPr>
          <p:cNvSpPr>
            <a:spLocks noGrp="1"/>
          </p:cNvSpPr>
          <p:nvPr>
            <p:ph type="sldNum" sz="quarter" idx="4"/>
          </p:nvPr>
        </p:nvSpPr>
        <p:spPr/>
        <p:txBody>
          <a:bodyPr/>
          <a:lstStyle/>
          <a:p>
            <a:fld id="{F470E458-E7C2-4395-B75D-476A174CEE45}" type="slidenum">
              <a:rPr lang="en-US" noProof="0" smtClean="0"/>
              <a:pPr/>
              <a:t>57</a:t>
            </a:fld>
            <a:endParaRPr lang="en-US" noProof="0" dirty="0"/>
          </a:p>
        </p:txBody>
      </p:sp>
    </p:spTree>
    <p:extLst>
      <p:ext uri="{BB962C8B-B14F-4D97-AF65-F5344CB8AC3E}">
        <p14:creationId xmlns:p14="http://schemas.microsoft.com/office/powerpoint/2010/main" val="2718828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800F5-766D-4BFE-84EE-F7D3A3933458}"/>
              </a:ext>
            </a:extLst>
          </p:cNvPr>
          <p:cNvSpPr>
            <a:spLocks noGrp="1"/>
          </p:cNvSpPr>
          <p:nvPr>
            <p:ph type="title"/>
          </p:nvPr>
        </p:nvSpPr>
        <p:spPr>
          <a:xfrm>
            <a:off x="1167932" y="655591"/>
            <a:ext cx="4928068" cy="2315616"/>
          </a:xfrm>
        </p:spPr>
        <p:txBody>
          <a:bodyPr>
            <a:normAutofit/>
          </a:bodyPr>
          <a:lstStyle/>
          <a:p>
            <a:r>
              <a:rPr lang="en-US" b="1" dirty="0"/>
              <a:t>Tina Nazier</a:t>
            </a:r>
            <a:br>
              <a:rPr lang="en-US" dirty="0"/>
            </a:br>
            <a:r>
              <a:rPr lang="en-US" sz="4000" dirty="0"/>
              <a:t>Director, Wipfli LLP</a:t>
            </a:r>
          </a:p>
        </p:txBody>
      </p:sp>
      <p:pic>
        <p:nvPicPr>
          <p:cNvPr id="7" name="Graphic 6" descr="Phishing">
            <a:extLst>
              <a:ext uri="{FF2B5EF4-FFF2-40B4-BE49-F238E27FC236}">
                <a16:creationId xmlns:a16="http://schemas.microsoft.com/office/drawing/2014/main" id="{BC97EA3C-3863-4EFD-B4BE-B642FAFBF8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7932" y="2417916"/>
            <a:ext cx="2789481" cy="2789481"/>
          </a:xfrm>
          <a:prstGeom prst="rect">
            <a:avLst/>
          </a:prstGeom>
        </p:spPr>
      </p:pic>
      <p:sp>
        <p:nvSpPr>
          <p:cNvPr id="3" name="Content Placeholder 2">
            <a:extLst>
              <a:ext uri="{FF2B5EF4-FFF2-40B4-BE49-F238E27FC236}">
                <a16:creationId xmlns:a16="http://schemas.microsoft.com/office/drawing/2014/main" id="{24B7352C-0B2B-4B49-B115-C24C3B13A4B2}"/>
              </a:ext>
            </a:extLst>
          </p:cNvPr>
          <p:cNvSpPr>
            <a:spLocks noGrp="1"/>
          </p:cNvSpPr>
          <p:nvPr>
            <p:ph idx="1"/>
          </p:nvPr>
        </p:nvSpPr>
        <p:spPr>
          <a:xfrm>
            <a:off x="4483989" y="450105"/>
            <a:ext cx="4495255" cy="5957789"/>
          </a:xfrm>
        </p:spPr>
        <p:txBody>
          <a:bodyPr anchor="ctr">
            <a:normAutofit/>
          </a:bodyPr>
          <a:lstStyle/>
          <a:p>
            <a:pPr marL="0" indent="0">
              <a:lnSpc>
                <a:spcPct val="100000"/>
              </a:lnSpc>
              <a:buNone/>
            </a:pPr>
            <a:r>
              <a:rPr lang="en-US" sz="3200" dirty="0">
                <a:hlinkClick r:id="rId4">
                  <a:extLst>
                    <a:ext uri="{A12FA001-AC4F-418D-AE19-62706E023703}">
                      <ahyp:hlinkClr xmlns:ahyp="http://schemas.microsoft.com/office/drawing/2018/hyperlinkcolor" val="tx"/>
                    </a:ext>
                  </a:extLst>
                </a:hlinkClick>
              </a:rPr>
              <a:t>Tnazier@wipfli.com</a:t>
            </a:r>
            <a:endParaRPr lang="en-US" sz="3200" dirty="0"/>
          </a:p>
          <a:p>
            <a:pPr marL="0" indent="0">
              <a:lnSpc>
                <a:spcPct val="100000"/>
              </a:lnSpc>
              <a:buNone/>
            </a:pPr>
            <a:r>
              <a:rPr lang="en-US" sz="3200" dirty="0"/>
              <a:t>(715) 858-6640</a:t>
            </a:r>
          </a:p>
        </p:txBody>
      </p:sp>
      <p:sp>
        <p:nvSpPr>
          <p:cNvPr id="4" name="Slide Number Placeholder 3">
            <a:extLst>
              <a:ext uri="{FF2B5EF4-FFF2-40B4-BE49-F238E27FC236}">
                <a16:creationId xmlns:a16="http://schemas.microsoft.com/office/drawing/2014/main" id="{9765F77C-01AA-45DB-91F2-C79D4AF90B33}"/>
              </a:ext>
            </a:extLst>
          </p:cNvPr>
          <p:cNvSpPr>
            <a:spLocks noGrp="1"/>
          </p:cNvSpPr>
          <p:nvPr>
            <p:ph type="sldNum" sz="quarter" idx="12"/>
          </p:nvPr>
        </p:nvSpPr>
        <p:spPr/>
        <p:txBody>
          <a:bodyPr/>
          <a:lstStyle/>
          <a:p>
            <a:fld id="{8938E9E5-06FC-7544-890C-4008D8E27229}" type="slidenum">
              <a:rPr lang="en-US" smtClean="0"/>
              <a:pPr/>
              <a:t>58</a:t>
            </a:fld>
            <a:endParaRPr lang="en-US" dirty="0"/>
          </a:p>
        </p:txBody>
      </p:sp>
    </p:spTree>
    <p:extLst>
      <p:ext uri="{BB962C8B-B14F-4D97-AF65-F5344CB8AC3E}">
        <p14:creationId xmlns:p14="http://schemas.microsoft.com/office/powerpoint/2010/main" val="41082389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AF38F8C-EF9F-5147-8282-0BD5A36994BF}"/>
              </a:ext>
            </a:extLst>
          </p:cNvPr>
          <p:cNvSpPr>
            <a:spLocks noGrp="1"/>
          </p:cNvSpPr>
          <p:nvPr>
            <p:ph type="title"/>
          </p:nvPr>
        </p:nvSpPr>
        <p:spPr/>
        <p:txBody>
          <a:bodyPr/>
          <a:lstStyle/>
          <a:p>
            <a:r>
              <a:rPr lang="en-US" dirty="0"/>
              <a:t>Wipfli</a:t>
            </a:r>
          </a:p>
        </p:txBody>
      </p:sp>
      <p:sp>
        <p:nvSpPr>
          <p:cNvPr id="10" name="Text Placeholder 9">
            <a:extLst>
              <a:ext uri="{FF2B5EF4-FFF2-40B4-BE49-F238E27FC236}">
                <a16:creationId xmlns:a16="http://schemas.microsoft.com/office/drawing/2014/main" id="{BB9D9A46-DFD7-EC43-9E45-004CDBAA8A8A}"/>
              </a:ext>
            </a:extLst>
          </p:cNvPr>
          <p:cNvSpPr>
            <a:spLocks noGrp="1"/>
          </p:cNvSpPr>
          <p:nvPr>
            <p:ph type="body" idx="1"/>
          </p:nvPr>
        </p:nvSpPr>
        <p:spPr/>
        <p:txBody>
          <a:bodyPr/>
          <a:lstStyle/>
          <a:p>
            <a:r>
              <a:rPr lang="en-US" dirty="0"/>
              <a:t>The</a:t>
            </a:r>
          </a:p>
        </p:txBody>
      </p:sp>
      <p:sp>
        <p:nvSpPr>
          <p:cNvPr id="11" name="Text Placeholder 10">
            <a:extLst>
              <a:ext uri="{FF2B5EF4-FFF2-40B4-BE49-F238E27FC236}">
                <a16:creationId xmlns:a16="http://schemas.microsoft.com/office/drawing/2014/main" id="{82371008-445F-AF44-90AA-7C30E8913AB6}"/>
              </a:ext>
            </a:extLst>
          </p:cNvPr>
          <p:cNvSpPr>
            <a:spLocks noGrp="1"/>
          </p:cNvSpPr>
          <p:nvPr>
            <p:ph type="body" sz="quarter" idx="10"/>
          </p:nvPr>
        </p:nvSpPr>
        <p:spPr/>
        <p:txBody>
          <a:bodyPr/>
          <a:lstStyle/>
          <a:p>
            <a:r>
              <a:rPr lang="en-US" dirty="0"/>
              <a:t>Way</a:t>
            </a:r>
          </a:p>
        </p:txBody>
      </p:sp>
      <p:sp>
        <p:nvSpPr>
          <p:cNvPr id="2" name="Slide Number Placeholder 1">
            <a:extLst>
              <a:ext uri="{FF2B5EF4-FFF2-40B4-BE49-F238E27FC236}">
                <a16:creationId xmlns:a16="http://schemas.microsoft.com/office/drawing/2014/main" id="{6321165B-600E-0944-8F77-FBCCFE8E6B66}"/>
              </a:ext>
            </a:extLst>
          </p:cNvPr>
          <p:cNvSpPr>
            <a:spLocks noGrp="1"/>
          </p:cNvSpPr>
          <p:nvPr>
            <p:ph type="sldNum" sz="quarter" idx="12"/>
          </p:nvPr>
        </p:nvSpPr>
        <p:spPr/>
        <p:txBody>
          <a:bodyPr/>
          <a:lstStyle/>
          <a:p>
            <a:pPr defTabSz="609429"/>
            <a:fld id="{8938E9E5-06FC-7544-890C-4008D8E27229}" type="slidenum">
              <a:rPr lang="en-US">
                <a:solidFill>
                  <a:srgbClr val="6D666A">
                    <a:tint val="75000"/>
                  </a:srgbClr>
                </a:solidFill>
              </a:rPr>
              <a:pPr defTabSz="609429"/>
              <a:t>59</a:t>
            </a:fld>
            <a:endParaRPr lang="en-US" dirty="0">
              <a:solidFill>
                <a:srgbClr val="6D666A">
                  <a:tint val="75000"/>
                </a:srgbClr>
              </a:solidFill>
            </a:endParaRPr>
          </a:p>
        </p:txBody>
      </p:sp>
    </p:spTree>
    <p:extLst>
      <p:ext uri="{BB962C8B-B14F-4D97-AF65-F5344CB8AC3E}">
        <p14:creationId xmlns:p14="http://schemas.microsoft.com/office/powerpoint/2010/main" val="534689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0D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2ED7C9-90D1-4335-ACD1-D39A68D72C83}"/>
              </a:ext>
            </a:extLst>
          </p:cNvPr>
          <p:cNvSpPr>
            <a:spLocks noGrp="1"/>
          </p:cNvSpPr>
          <p:nvPr>
            <p:ph type="title"/>
          </p:nvPr>
        </p:nvSpPr>
        <p:spPr>
          <a:xfrm>
            <a:off x="838200" y="4038865"/>
            <a:ext cx="10515600" cy="1527434"/>
          </a:xfrm>
          <a:solidFill>
            <a:srgbClr val="FFF0D7"/>
          </a:solidFill>
        </p:spPr>
        <p:txBody>
          <a:bodyPr>
            <a:normAutofit/>
          </a:bodyPr>
          <a:lstStyle/>
          <a:p>
            <a:r>
              <a:rPr lang="en-US" dirty="0"/>
              <a:t>Critical Leadership</a:t>
            </a:r>
            <a:br>
              <a:rPr lang="en-US" dirty="0"/>
            </a:br>
            <a:r>
              <a:rPr lang="en-US" dirty="0"/>
              <a:t>Competencies for Tough Times</a:t>
            </a:r>
          </a:p>
        </p:txBody>
      </p:sp>
      <p:pic>
        <p:nvPicPr>
          <p:cNvPr id="5" name="Picture Placeholder 15" descr="logo.png">
            <a:extLst>
              <a:ext uri="{FF2B5EF4-FFF2-40B4-BE49-F238E27FC236}">
                <a16:creationId xmlns:a16="http://schemas.microsoft.com/office/drawing/2014/main" id="{69C35868-8A04-4F36-BB14-52D6BCBA3ECA}"/>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7" name="Slide Number Placeholder 6">
            <a:extLst>
              <a:ext uri="{FF2B5EF4-FFF2-40B4-BE49-F238E27FC236}">
                <a16:creationId xmlns:a16="http://schemas.microsoft.com/office/drawing/2014/main" id="{E7389F9A-5DA4-40F2-88E0-4EC62F3B03B4}"/>
              </a:ext>
            </a:extLst>
          </p:cNvPr>
          <p:cNvSpPr>
            <a:spLocks noGrp="1"/>
          </p:cNvSpPr>
          <p:nvPr>
            <p:ph type="sldNum" sz="quarter" idx="12"/>
          </p:nvPr>
        </p:nvSpPr>
        <p:spPr/>
        <p:txBody>
          <a:bodyPr/>
          <a:lstStyle/>
          <a:p>
            <a:fld id="{F470E458-E7C2-4395-B75D-476A174CEE45}" type="slidenum">
              <a:rPr lang="en-US" noProof="0" smtClean="0"/>
              <a:t>6</a:t>
            </a:fld>
            <a:endParaRPr lang="en-US" noProof="0" dirty="0"/>
          </a:p>
        </p:txBody>
      </p:sp>
    </p:spTree>
    <p:extLst>
      <p:ext uri="{BB962C8B-B14F-4D97-AF65-F5344CB8AC3E}">
        <p14:creationId xmlns:p14="http://schemas.microsoft.com/office/powerpoint/2010/main" val="4112320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E703D338-9E1B-4ED7-B11F-A3F90A7B0489}"/>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4" name="Title 1">
            <a:extLst>
              <a:ext uri="{FF2B5EF4-FFF2-40B4-BE49-F238E27FC236}">
                <a16:creationId xmlns:a16="http://schemas.microsoft.com/office/drawing/2014/main" id="{78089D84-CDA9-4270-A32A-2630136B8645}"/>
              </a:ext>
            </a:extLst>
          </p:cNvPr>
          <p:cNvSpPr txBox="1">
            <a:spLocks/>
          </p:cNvSpPr>
          <p:nvPr/>
        </p:nvSpPr>
        <p:spPr>
          <a:xfrm>
            <a:off x="893000" y="248578"/>
            <a:ext cx="8883331" cy="872594"/>
          </a:xfrm>
          <a:prstGeom prst="rect">
            <a:avLst/>
          </a:prstGeom>
        </p:spPr>
        <p:txBody>
          <a:bodyPr anchor="t">
            <a:normAutofit fontScale="92500"/>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Top 5 Leadership Development Trends for 2020</a:t>
            </a:r>
            <a:br>
              <a:rPr lang="en-US" dirty="0"/>
            </a:br>
            <a:r>
              <a:rPr lang="en-US" sz="1600" dirty="0"/>
              <a:t>Forbes January, 2020</a:t>
            </a:r>
          </a:p>
        </p:txBody>
      </p:sp>
      <p:graphicFrame>
        <p:nvGraphicFramePr>
          <p:cNvPr id="6" name="Content Placeholder 2">
            <a:extLst>
              <a:ext uri="{FF2B5EF4-FFF2-40B4-BE49-F238E27FC236}">
                <a16:creationId xmlns:a16="http://schemas.microsoft.com/office/drawing/2014/main" id="{8301568E-F3B0-42BA-A3C4-419755AB1C74}"/>
              </a:ext>
            </a:extLst>
          </p:cNvPr>
          <p:cNvGraphicFramePr>
            <a:graphicFrameLocks/>
          </p:cNvGraphicFramePr>
          <p:nvPr>
            <p:extLst>
              <p:ext uri="{D42A27DB-BD31-4B8C-83A1-F6EECF244321}">
                <p14:modId xmlns:p14="http://schemas.microsoft.com/office/powerpoint/2010/main" val="2559726980"/>
              </p:ext>
            </p:extLst>
          </p:nvPr>
        </p:nvGraphicFramePr>
        <p:xfrm>
          <a:off x="892682" y="934378"/>
          <a:ext cx="10407649"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032BB86F-81AD-4AB6-8BAE-13CDD9F693CC}"/>
              </a:ext>
            </a:extLst>
          </p:cNvPr>
          <p:cNvSpPr>
            <a:spLocks noGrp="1"/>
          </p:cNvSpPr>
          <p:nvPr>
            <p:ph type="sldNum" sz="quarter" idx="4"/>
          </p:nvPr>
        </p:nvSpPr>
        <p:spPr/>
        <p:txBody>
          <a:bodyPr/>
          <a:lstStyle/>
          <a:p>
            <a:fld id="{F470E458-E7C2-4395-B75D-476A174CEE45}" type="slidenum">
              <a:rPr lang="en-US" noProof="0" smtClean="0"/>
              <a:pPr/>
              <a:t>7</a:t>
            </a:fld>
            <a:endParaRPr lang="en-US" noProof="0" dirty="0"/>
          </a:p>
        </p:txBody>
      </p:sp>
    </p:spTree>
    <p:extLst>
      <p:ext uri="{BB962C8B-B14F-4D97-AF65-F5344CB8AC3E}">
        <p14:creationId xmlns:p14="http://schemas.microsoft.com/office/powerpoint/2010/main" val="243907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4" name="Content Placeholder 2">
            <a:extLst>
              <a:ext uri="{FF2B5EF4-FFF2-40B4-BE49-F238E27FC236}">
                <a16:creationId xmlns:a16="http://schemas.microsoft.com/office/drawing/2014/main" id="{929D9E45-C10E-4DCC-BF35-8F00F731D310}"/>
              </a:ext>
            </a:extLst>
          </p:cNvPr>
          <p:cNvSpPr txBox="1">
            <a:spLocks/>
          </p:cNvSpPr>
          <p:nvPr/>
        </p:nvSpPr>
        <p:spPr>
          <a:xfrm>
            <a:off x="473234" y="1038520"/>
            <a:ext cx="11245532" cy="5028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Font typeface="Arial" panose="020B0604020202020204" pitchFamily="34" charset="0"/>
              <a:buNone/>
            </a:pPr>
            <a:endParaRPr lang="en-US" sz="5400" spc="-20" dirty="0">
              <a:solidFill>
                <a:srgbClr val="003976"/>
              </a:solidFill>
              <a:latin typeface="+mj-lt"/>
              <a:ea typeface="+mj-ea"/>
            </a:endParaRPr>
          </a:p>
          <a:p>
            <a:pPr marL="0" indent="0" algn="ctr">
              <a:spcBef>
                <a:spcPts val="1200"/>
              </a:spcBef>
              <a:buFont typeface="Arial" panose="020B0604020202020204" pitchFamily="34" charset="0"/>
              <a:buNone/>
            </a:pPr>
            <a:endParaRPr lang="en-US" sz="5400" spc="-20" dirty="0">
              <a:solidFill>
                <a:srgbClr val="003976"/>
              </a:solidFill>
              <a:latin typeface="+mj-lt"/>
              <a:ea typeface="+mj-ea"/>
            </a:endParaRPr>
          </a:p>
          <a:p>
            <a:pPr marL="0" indent="0" algn="ctr">
              <a:spcBef>
                <a:spcPts val="1200"/>
              </a:spcBef>
              <a:buFont typeface="Arial" panose="020B0604020202020204" pitchFamily="34" charset="0"/>
              <a:buNone/>
            </a:pPr>
            <a:r>
              <a:rPr lang="en-US" sz="4800" b="1" spc="-20" dirty="0">
                <a:solidFill>
                  <a:srgbClr val="003976"/>
                </a:solidFill>
                <a:latin typeface="+mj-lt"/>
                <a:ea typeface="+mj-ea"/>
              </a:rPr>
              <a:t>How will this impact you as a leader?</a:t>
            </a:r>
          </a:p>
          <a:p>
            <a:pPr marL="287337" lvl="2" indent="0" algn="ctr">
              <a:spcBef>
                <a:spcPts val="1200"/>
              </a:spcBef>
              <a:buFont typeface="Arial" panose="020B0604020202020204" pitchFamily="34" charset="0"/>
              <a:buNone/>
            </a:pPr>
            <a:endParaRPr lang="en-US" sz="2600" dirty="0">
              <a:solidFill>
                <a:srgbClr val="003976"/>
              </a:solidFill>
              <a:latin typeface="+mj-lt"/>
            </a:endParaRPr>
          </a:p>
          <a:p>
            <a:pPr marL="287337" lvl="2" indent="0" algn="ctr">
              <a:spcBef>
                <a:spcPts val="1200"/>
              </a:spcBef>
              <a:buFont typeface="Arial" panose="020B0604020202020204" pitchFamily="34" charset="0"/>
              <a:buNone/>
            </a:pPr>
            <a:endParaRPr lang="en-US" dirty="0">
              <a:solidFill>
                <a:srgbClr val="003976"/>
              </a:solidFill>
              <a:latin typeface="+mj-lt"/>
            </a:endParaRPr>
          </a:p>
        </p:txBody>
      </p:sp>
      <p:sp>
        <p:nvSpPr>
          <p:cNvPr id="2" name="Slide Number Placeholder 1">
            <a:extLst>
              <a:ext uri="{FF2B5EF4-FFF2-40B4-BE49-F238E27FC236}">
                <a16:creationId xmlns:a16="http://schemas.microsoft.com/office/drawing/2014/main" id="{C95A2373-72E5-41AD-92E8-0698BDC75454}"/>
              </a:ext>
            </a:extLst>
          </p:cNvPr>
          <p:cNvSpPr>
            <a:spLocks noGrp="1"/>
          </p:cNvSpPr>
          <p:nvPr>
            <p:ph type="sldNum" sz="quarter" idx="4"/>
          </p:nvPr>
        </p:nvSpPr>
        <p:spPr/>
        <p:txBody>
          <a:bodyPr/>
          <a:lstStyle/>
          <a:p>
            <a:fld id="{F470E458-E7C2-4395-B75D-476A174CEE45}" type="slidenum">
              <a:rPr lang="en-US" noProof="0" smtClean="0"/>
              <a:pPr/>
              <a:t>8</a:t>
            </a:fld>
            <a:endParaRPr lang="en-US" noProof="0" dirty="0"/>
          </a:p>
        </p:txBody>
      </p:sp>
    </p:spTree>
    <p:extLst>
      <p:ext uri="{BB962C8B-B14F-4D97-AF65-F5344CB8AC3E}">
        <p14:creationId xmlns:p14="http://schemas.microsoft.com/office/powerpoint/2010/main" val="3376004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5" descr="logo.png">
            <a:extLst>
              <a:ext uri="{FF2B5EF4-FFF2-40B4-BE49-F238E27FC236}">
                <a16:creationId xmlns:a16="http://schemas.microsoft.com/office/drawing/2014/main" id="{8D4589CB-34DC-448E-B3F4-F5301B8EDC0D}"/>
              </a:ext>
            </a:extLst>
          </p:cNvPr>
          <p:cNvPicPr>
            <a:picLocks noChangeAspect="1"/>
          </p:cNvPicPr>
          <p:nvPr/>
        </p:nvPicPr>
        <p:blipFill>
          <a:blip r:embed="rId3"/>
          <a:srcRect t="321" b="321"/>
          <a:stretch>
            <a:fillRect/>
          </a:stretch>
        </p:blipFill>
        <p:spPr>
          <a:xfrm>
            <a:off x="10180638" y="5087604"/>
            <a:ext cx="2011362" cy="649224"/>
          </a:xfrm>
          <a:prstGeom prst="rect">
            <a:avLst/>
          </a:prstGeom>
        </p:spPr>
      </p:pic>
      <p:sp>
        <p:nvSpPr>
          <p:cNvPr id="6" name="Title 1">
            <a:extLst>
              <a:ext uri="{FF2B5EF4-FFF2-40B4-BE49-F238E27FC236}">
                <a16:creationId xmlns:a16="http://schemas.microsoft.com/office/drawing/2014/main" id="{CA02152E-8639-4AFF-8288-5EC54B08FA79}"/>
              </a:ext>
            </a:extLst>
          </p:cNvPr>
          <p:cNvSpPr txBox="1">
            <a:spLocks/>
          </p:cNvSpPr>
          <p:nvPr/>
        </p:nvSpPr>
        <p:spPr>
          <a:xfrm>
            <a:off x="640081" y="533400"/>
            <a:ext cx="8183880" cy="872594"/>
          </a:xfrm>
          <a:prstGeom prst="rect">
            <a:avLst/>
          </a:prstGeom>
        </p:spPr>
        <p:txBody>
          <a:bodyPr/>
          <a:lstStyle>
            <a:lvl1pPr algn="l" defTabSz="914400" rtl="0" eaLnBrk="1" latinLnBrk="0" hangingPunct="1">
              <a:lnSpc>
                <a:spcPct val="90000"/>
              </a:lnSpc>
              <a:spcBef>
                <a:spcPct val="0"/>
              </a:spcBef>
              <a:buNone/>
              <a:defRPr sz="3600" b="1" kern="1200">
                <a:solidFill>
                  <a:srgbClr val="003976"/>
                </a:solidFill>
                <a:latin typeface="+mj-lt"/>
                <a:ea typeface="+mj-ea"/>
                <a:cs typeface="+mj-cs"/>
              </a:defRPr>
            </a:lvl1pPr>
          </a:lstStyle>
          <a:p>
            <a:r>
              <a:rPr lang="en-US" dirty="0"/>
              <a:t>Polling question</a:t>
            </a:r>
          </a:p>
        </p:txBody>
      </p:sp>
      <p:sp>
        <p:nvSpPr>
          <p:cNvPr id="7" name="Content Placeholder 2">
            <a:extLst>
              <a:ext uri="{FF2B5EF4-FFF2-40B4-BE49-F238E27FC236}">
                <a16:creationId xmlns:a16="http://schemas.microsoft.com/office/drawing/2014/main" id="{E37BFE9E-472B-4386-B180-544DAF00BE42}"/>
              </a:ext>
            </a:extLst>
          </p:cNvPr>
          <p:cNvSpPr txBox="1">
            <a:spLocks/>
          </p:cNvSpPr>
          <p:nvPr/>
        </p:nvSpPr>
        <p:spPr>
          <a:xfrm>
            <a:off x="640081" y="1405994"/>
            <a:ext cx="10712132" cy="4488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806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806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Font typeface="Arial" panose="020B0604020202020204" pitchFamily="34" charset="0"/>
              <a:buNone/>
            </a:pPr>
            <a:r>
              <a:rPr lang="en-US" sz="2600" dirty="0"/>
              <a:t>What is the top leadership competency getting you through these turbulent times?</a:t>
            </a:r>
          </a:p>
          <a:p>
            <a:pPr marL="0" indent="0">
              <a:spcBef>
                <a:spcPts val="0"/>
              </a:spcBef>
              <a:buFont typeface="Arial" panose="020B0604020202020204" pitchFamily="34" charset="0"/>
              <a:buNone/>
            </a:pPr>
            <a:endParaRPr lang="en-US" dirty="0"/>
          </a:p>
          <a:p>
            <a:pPr marL="914400" lvl="1" indent="-457200">
              <a:spcBef>
                <a:spcPts val="0"/>
              </a:spcBef>
              <a:buFont typeface="Wingdings" panose="05000000000000000000" pitchFamily="2" charset="2"/>
              <a:buChar char="§"/>
            </a:pPr>
            <a:r>
              <a:rPr lang="en-US" sz="2600" dirty="0"/>
              <a:t>Resiliency</a:t>
            </a:r>
          </a:p>
          <a:p>
            <a:pPr marL="457200" lvl="1" indent="0">
              <a:spcBef>
                <a:spcPts val="0"/>
              </a:spcBef>
              <a:buFont typeface="Arial" panose="020B0604020202020204" pitchFamily="34" charset="0"/>
              <a:buNone/>
            </a:pPr>
            <a:endParaRPr lang="en-US" sz="2600" dirty="0"/>
          </a:p>
          <a:p>
            <a:pPr marL="914400" lvl="1" indent="-457200">
              <a:spcBef>
                <a:spcPts val="0"/>
              </a:spcBef>
              <a:buFont typeface="Wingdings" panose="05000000000000000000" pitchFamily="2" charset="2"/>
              <a:buChar char="§"/>
            </a:pPr>
            <a:r>
              <a:rPr lang="en-US" sz="2600" dirty="0"/>
              <a:t>Collaboration</a:t>
            </a:r>
          </a:p>
          <a:p>
            <a:pPr marL="457200" lvl="1" indent="0">
              <a:spcBef>
                <a:spcPts val="0"/>
              </a:spcBef>
              <a:buFont typeface="Arial" panose="020B0604020202020204" pitchFamily="34" charset="0"/>
              <a:buNone/>
            </a:pPr>
            <a:endParaRPr lang="en-US" sz="2600" dirty="0"/>
          </a:p>
          <a:p>
            <a:pPr marL="914400" lvl="1" indent="-457200">
              <a:spcBef>
                <a:spcPts val="0"/>
              </a:spcBef>
              <a:buFont typeface="Wingdings" panose="05000000000000000000" pitchFamily="2" charset="2"/>
              <a:buChar char="§"/>
            </a:pPr>
            <a:r>
              <a:rPr lang="en-US" sz="2600" dirty="0"/>
              <a:t>Strategic Focus</a:t>
            </a:r>
          </a:p>
          <a:p>
            <a:pPr marL="457200" lvl="1" indent="0">
              <a:spcBef>
                <a:spcPts val="0"/>
              </a:spcBef>
              <a:buFont typeface="Arial" panose="020B0604020202020204" pitchFamily="34" charset="0"/>
              <a:buNone/>
            </a:pPr>
            <a:endParaRPr lang="en-US" sz="2600" dirty="0"/>
          </a:p>
          <a:p>
            <a:pPr marL="914400" lvl="1" indent="-457200">
              <a:spcBef>
                <a:spcPts val="0"/>
              </a:spcBef>
              <a:buFont typeface="Wingdings" panose="05000000000000000000" pitchFamily="2" charset="2"/>
              <a:buChar char="§"/>
            </a:pPr>
            <a:r>
              <a:rPr lang="en-US" sz="2600" dirty="0"/>
              <a:t>Other</a:t>
            </a:r>
            <a:endParaRPr lang="en-US" sz="2600" dirty="0">
              <a:solidFill>
                <a:srgbClr val="003976"/>
              </a:solidFill>
            </a:endParaRPr>
          </a:p>
          <a:p>
            <a:pPr marL="287337" lvl="2" indent="0">
              <a:spcBef>
                <a:spcPts val="1200"/>
              </a:spcBef>
              <a:buFont typeface="Arial" panose="020B0604020202020204" pitchFamily="34" charset="0"/>
              <a:buNone/>
            </a:pPr>
            <a:endParaRPr lang="en-US" dirty="0">
              <a:solidFill>
                <a:srgbClr val="003976"/>
              </a:solidFill>
            </a:endParaRPr>
          </a:p>
        </p:txBody>
      </p:sp>
      <p:sp>
        <p:nvSpPr>
          <p:cNvPr id="2" name="Slide Number Placeholder 1">
            <a:extLst>
              <a:ext uri="{FF2B5EF4-FFF2-40B4-BE49-F238E27FC236}">
                <a16:creationId xmlns:a16="http://schemas.microsoft.com/office/drawing/2014/main" id="{0BE89AAD-A48E-4196-8DD1-5A627EEC5DC7}"/>
              </a:ext>
            </a:extLst>
          </p:cNvPr>
          <p:cNvSpPr>
            <a:spLocks noGrp="1"/>
          </p:cNvSpPr>
          <p:nvPr>
            <p:ph type="sldNum" sz="quarter" idx="4"/>
          </p:nvPr>
        </p:nvSpPr>
        <p:spPr/>
        <p:txBody>
          <a:bodyPr/>
          <a:lstStyle/>
          <a:p>
            <a:fld id="{F470E458-E7C2-4395-B75D-476A174CEE45}" type="slidenum">
              <a:rPr lang="en-US" noProof="0" smtClean="0"/>
              <a:pPr/>
              <a:t>9</a:t>
            </a:fld>
            <a:endParaRPr lang="en-US" noProof="0" dirty="0"/>
          </a:p>
        </p:txBody>
      </p:sp>
    </p:spTree>
    <p:extLst>
      <p:ext uri="{BB962C8B-B14F-4D97-AF65-F5344CB8AC3E}">
        <p14:creationId xmlns:p14="http://schemas.microsoft.com/office/powerpoint/2010/main" val="436816410"/>
      </p:ext>
    </p:extLst>
  </p:cSld>
  <p:clrMapOvr>
    <a:masterClrMapping/>
  </p:clrMapOvr>
</p:sld>
</file>

<file path=ppt/theme/theme1.xml><?xml version="1.0" encoding="utf-8"?>
<a:theme xmlns:a="http://schemas.openxmlformats.org/drawingml/2006/main" name="Office Theme">
  <a:themeElements>
    <a:clrScheme name="Custom 18">
      <a:dk1>
        <a:srgbClr val="9D0000"/>
      </a:dk1>
      <a:lt1>
        <a:srgbClr val="FCEDD4"/>
      </a:lt1>
      <a:dk2>
        <a:srgbClr val="8D6347"/>
      </a:dk2>
      <a:lt2>
        <a:srgbClr val="FFF0D7"/>
      </a:lt2>
      <a:accent1>
        <a:srgbClr val="8D6347"/>
      </a:accent1>
      <a:accent2>
        <a:srgbClr val="FF0000"/>
      </a:accent2>
      <a:accent3>
        <a:srgbClr val="00AEEF"/>
      </a:accent3>
      <a:accent4>
        <a:srgbClr val="577423"/>
      </a:accent4>
      <a:accent5>
        <a:srgbClr val="36748D"/>
      </a:accent5>
      <a:accent6>
        <a:srgbClr val="60370F"/>
      </a:accent6>
      <a:hlink>
        <a:srgbClr val="9C0000"/>
      </a:hlink>
      <a:folHlink>
        <a:srgbClr val="9C0000"/>
      </a:folHlink>
    </a:clrScheme>
    <a:fontScheme name="Custom 5">
      <a:majorFont>
        <a:latin typeface="Adobe Garamond Pro"/>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6E7"/>
        </a:solidFill>
        <a:ln>
          <a:solidFill>
            <a:srgbClr val="8D6347"/>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6411246_Restaurant pitch deck_AAS_v5" id="{8177B436-B2DB-4F15-B992-5A4452FF1273}" vid="{ACBB9CD5-D3C7-4B74-9E01-7D9949625FE4}"/>
    </a:ext>
  </a:extLst>
</a:theme>
</file>

<file path=ppt/theme/theme2.xml><?xml version="1.0" encoding="utf-8"?>
<a:theme xmlns:a="http://schemas.openxmlformats.org/drawingml/2006/main" name="1_Office Theme">
  <a:themeElements>
    <a:clrScheme name="Custom 444">
      <a:dk1>
        <a:srgbClr val="6D666A"/>
      </a:dk1>
      <a:lt1>
        <a:sysClr val="window" lastClr="FFFFFF"/>
      </a:lt1>
      <a:dk2>
        <a:srgbClr val="0050FF"/>
      </a:dk2>
      <a:lt2>
        <a:srgbClr val="D0D3D4"/>
      </a:lt2>
      <a:accent1>
        <a:srgbClr val="0050FF"/>
      </a:accent1>
      <a:accent2>
        <a:srgbClr val="8B84D7"/>
      </a:accent2>
      <a:accent3>
        <a:srgbClr val="ABCAE9"/>
      </a:accent3>
      <a:accent4>
        <a:srgbClr val="1D8296"/>
      </a:accent4>
      <a:accent5>
        <a:srgbClr val="676D99"/>
      </a:accent5>
      <a:accent6>
        <a:srgbClr val="41B6E6"/>
      </a:accent6>
      <a:hlink>
        <a:srgbClr val="0050FF"/>
      </a:hlink>
      <a:folHlink>
        <a:srgbClr val="0050FF"/>
      </a:folHlink>
    </a:clrScheme>
    <a:fontScheme name="Montserrat">
      <a:majorFont>
        <a:latin typeface="Montserrat Regular"/>
        <a:ea typeface=""/>
        <a:cs typeface=""/>
      </a:majorFont>
      <a:minorFont>
        <a:latin typeface="Montserrat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sz="2200" dirty="0" err="1" smtClean="0"/>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nSpc>
            <a:spcPts val="2800"/>
          </a:lnSpc>
          <a:spcBef>
            <a:spcPts val="1440"/>
          </a:spcBef>
          <a:defRPr sz="2200" dirty="0" err="1" smtClean="0"/>
        </a:defPPr>
      </a:lstStyle>
    </a:txDef>
  </a:objectDefaults>
  <a:extraClrSchemeLst/>
  <a:extLst>
    <a:ext uri="{05A4C25C-085E-4340-85A3-A5531E510DB2}">
      <thm15:themeFamily xmlns:thm15="http://schemas.microsoft.com/office/thememl/2012/main" name="Wipfli PowerPoint Presentation_1_WS_Brand Fonts" id="{8D071F0C-1A2F-6B40-9568-8E088BDD7281}" vid="{2CA3B39A-8900-8D49-AE7C-2217AF3BFF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D81ADB-A44A-4FB2-B0CC-58F0879A8535}">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16c05727-aa75-4e4a-9b5f-8a80a1165891"/>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40FF4BD-2C4F-4AE3-AE8E-A711B32C767C}">
  <ds:schemaRefs>
    <ds:schemaRef ds:uri="http://schemas.microsoft.com/sharepoint/v3/contenttype/forms"/>
  </ds:schemaRefs>
</ds:datastoreItem>
</file>

<file path=customXml/itemProps3.xml><?xml version="1.0" encoding="utf-8"?>
<ds:datastoreItem xmlns:ds="http://schemas.openxmlformats.org/officeDocument/2006/customXml" ds:itemID="{722B8795-896F-4831-ACEF-3917CDD276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2001</Words>
  <Application>Microsoft Office PowerPoint</Application>
  <PresentationFormat>Widescreen</PresentationFormat>
  <Paragraphs>427</Paragraphs>
  <Slides>59</Slides>
  <Notes>56</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59</vt:i4>
      </vt:variant>
    </vt:vector>
  </HeadingPairs>
  <TitlesOfParts>
    <vt:vector size="79" baseType="lpstr">
      <vt:lpstr>Adobe Garamond Pro</vt:lpstr>
      <vt:lpstr>Arial</vt:lpstr>
      <vt:lpstr>Arial Narrow</vt:lpstr>
      <vt:lpstr>Calibri</vt:lpstr>
      <vt:lpstr>Georgia</vt:lpstr>
      <vt:lpstr>Lora Regular</vt:lpstr>
      <vt:lpstr>Montserrat Bold</vt:lpstr>
      <vt:lpstr>Montserrat ExtraLight</vt:lpstr>
      <vt:lpstr>Montserrat Italic</vt:lpstr>
      <vt:lpstr>Montserrat Light</vt:lpstr>
      <vt:lpstr>Montserrat Medium</vt:lpstr>
      <vt:lpstr>Montserrat Medium Italic</vt:lpstr>
      <vt:lpstr>Montserrat Regular</vt:lpstr>
      <vt:lpstr>Montserrat SemiBold</vt:lpstr>
      <vt:lpstr>Segoe UI</vt:lpstr>
      <vt:lpstr>Times New Roman</vt:lpstr>
      <vt:lpstr>Wingdings</vt:lpstr>
      <vt:lpstr>Wingdings 3</vt:lpstr>
      <vt:lpstr>Office Theme</vt:lpstr>
      <vt:lpstr>1_Office Theme</vt:lpstr>
      <vt:lpstr>2020 CFMA Conference</vt:lpstr>
      <vt:lpstr>Leading Through  the Storm</vt:lpstr>
      <vt:lpstr>PowerPoint Presentation</vt:lpstr>
      <vt:lpstr>Welcome and Introductions</vt:lpstr>
      <vt:lpstr>PowerPoint Presentation</vt:lpstr>
      <vt:lpstr>Critical Leadership Competencies for Tough 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Evolving Your Strategy The “Critical Few” Priorities</vt:lpstr>
      <vt:lpstr>PowerPoint Presentation</vt:lpstr>
      <vt:lpstr>PowerPoint Presentation</vt:lpstr>
      <vt:lpstr>PowerPoint Presentation</vt:lpstr>
      <vt:lpstr>PowerPoint Presentation</vt:lpstr>
      <vt:lpstr>PowerPoint Presentation</vt:lpstr>
      <vt:lpstr>PowerPoint Presentation</vt:lpstr>
      <vt:lpstr>SWOT Analysis – Rapid fire, engaging all</vt:lpstr>
      <vt:lpstr>PowerPoint Presentation</vt:lpstr>
      <vt:lpstr>PowerPoint Presentation</vt:lpstr>
      <vt:lpstr>PowerPoint Presentation</vt:lpstr>
      <vt:lpstr>PowerPoint Presentation</vt:lpstr>
      <vt:lpstr>PowerPoint Presentation</vt:lpstr>
      <vt:lpstr>PowerPoint Presentation</vt:lpstr>
      <vt:lpstr>Embracing the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Developing an  Implementation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PowerPoint Presentation</vt:lpstr>
      <vt:lpstr>PowerPoint Presentation</vt:lpstr>
      <vt:lpstr>PowerPoint Presentation</vt:lpstr>
      <vt:lpstr>Session Password</vt:lpstr>
      <vt:lpstr>PowerPoint Presentation</vt:lpstr>
      <vt:lpstr>Tina Nazier Director, Wipfli LLP</vt:lpstr>
      <vt:lpstr>Wipfli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2020-09-18T02:47:16Z</dcterms:created>
  <dcterms:modified xsi:type="dcterms:W3CDTF">2020-10-01T03:41:44Z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