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66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8EE931-2A51-F946-A76D-AB25BD68CF9A}">
          <p14:sldIdLst>
            <p14:sldId id="265"/>
            <p14:sldId id="256"/>
            <p14:sldId id="266"/>
          </p14:sldIdLst>
        </p14:section>
        <p14:section name="Untitled Section" id="{21215D8D-8A31-5C4F-BA50-6C874BB4D277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2035-3CE2-9742-56B4-A9A015954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93C7C-C9E6-A0A8-7113-6C5AC7ED0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48FFE-9ED9-AB6B-7990-F267F185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9150B-7331-7937-C08B-C4A558C3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2E4C2-6E05-7B8A-C4D7-B103D05B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3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2CFB-FAF7-06E6-0EEC-24A7E320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E8C99-B36C-7955-D96D-6D6F178ED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51245-1B3E-FB9E-BAA2-DD214B38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0A15-1E7D-193B-D563-1A9990F7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7DB6-8775-F089-6659-4EE7D598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9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7CF4C-D3F9-1E9C-A348-320EE7588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D43A7-C717-D46E-8A80-B96809AC2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6D6E4-4318-53C7-D13A-53E339ED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D768A-5480-6AC8-3439-D8FB3ABD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9ADE-9B57-7D52-E5A2-FEB65583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6795-5CF0-68CA-7FB5-93F128B4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6DD2A-D730-8566-42FC-0270FA713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7E9C5-88F6-AEDE-E6A0-52ECB6B3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5CA84-22BC-C0FA-97B9-4066F21C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18096-16C2-AF46-D59C-7578BF57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0B1C-65A2-6A05-0DFE-E1F455C0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1286E-9E43-373E-ADA8-EDC2F6E3B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9A9F2-42C2-E9FD-5BF3-E98912A7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64119-C6C2-96E1-02EF-CAF1E732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0F973-9B50-40A1-9FF6-E6ED7B41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CD6-C2E9-A6D6-E893-336EB636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8B5A9-A690-A022-92D1-89F552FCA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49328-DC7A-4420-EDD3-2CA5763BD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F863E-E0EF-4D47-D194-BBB2E890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70EC0-55B4-75EE-7252-639622C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6C3D0-6452-EDCF-360E-F05484E4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6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F371-884B-74A6-2F89-CA04C77C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7D278-77E4-3D9E-E786-C0954BD8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39244-31F9-0D91-8C98-022B8A3ED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E0F84-C6C3-C8E4-B53F-C462C850E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17ED8-1240-3179-CA5D-4D0E29955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10497-3B95-74CF-7C45-8C6A9FC6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F2B93-F306-79BE-C210-8E3FF2C9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4F6A0-64A5-7DC5-C427-BD1E7922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6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7B54-40DC-E22F-1BC5-293E5BCC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0B766-C067-151C-C1B7-05D86952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7AEB1-217B-742D-6AA9-80CF8254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3C93D-D867-118E-56EC-7A2217C1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FD25C-F5F9-46C3-2656-6132D018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DB64E-73B3-9814-A9E8-2C40281B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FC1EB-B541-9CD5-9E21-899F287A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2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4278-877B-F05C-CCD1-7AB87D93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33BDC-95E5-61D4-CAA9-63620FD1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0CEA7-9FEA-5BF5-307E-3C14BDCDE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DAA33-05E6-2648-7906-A59D8BF2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67A2-4164-DA4D-EF59-587B6015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3F02D-9466-15FA-3C08-1BA10FCE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4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787F-DD1D-A649-4672-F9FB971F5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832BB-7115-A911-6024-53F01CC3C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6222E-34F2-6CD7-91F9-DD4762360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C2DA8-D7B3-DD01-C6BF-9797D345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B91B9-0B0B-6584-AF63-CF508BCD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5512B-2208-E68D-B3AA-324C9996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05FE9-A100-79BA-C3E5-941BE15A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AFB22-7391-5D3E-57F6-586C1FF3A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0F8CB-4000-5AC2-A28A-848B3206F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3CA34D-5CFB-F14E-94C0-A21C19689426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78FD-A961-EEED-D2AE-0B0447F89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7EF54-328C-C3DA-5F80-57AF53C2B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4251CF-5CA3-D740-A502-4024A8D6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F4311-7AD0-B021-DD05-5ECE04A5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292" y="296733"/>
            <a:ext cx="7817705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Thank You Platinum Sponsors</a:t>
            </a:r>
          </a:p>
        </p:txBody>
      </p:sp>
      <p:pic>
        <p:nvPicPr>
          <p:cNvPr id="4" name="Picture 3" descr="A logo for a conference&#10;&#10;AI-generated content may be incorrect.">
            <a:extLst>
              <a:ext uri="{FF2B5EF4-FFF2-40B4-BE49-F238E27FC236}">
                <a16:creationId xmlns:a16="http://schemas.microsoft.com/office/drawing/2014/main" id="{66442EFC-0803-EB10-5D18-0F04C6787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64" y="1139504"/>
            <a:ext cx="5298122" cy="4927664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D67B983A-7444-269A-705F-DF13F0E4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305" y="2215424"/>
            <a:ext cx="4439344" cy="1575956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F709E1EA-DFE5-C4D8-150E-6E4B23C8B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948" y="4574259"/>
            <a:ext cx="4645999" cy="11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5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7229F-8BED-35EE-A37C-4DB5EEF5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5471AF-4F0A-CAF8-C3B6-ABA4FF8A0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8BADC-F829-54F0-2156-15A843940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Speaker(s)</a:t>
            </a:r>
          </a:p>
          <a:p>
            <a:r>
              <a:rPr lang="en-US" dirty="0">
                <a:solidFill>
                  <a:schemeClr val="bg1"/>
                </a:solidFill>
              </a:rPr>
              <a:t>Do not lock this screen.  </a:t>
            </a:r>
            <a:r>
              <a:rPr lang="en-US" dirty="0" err="1">
                <a:solidFill>
                  <a:schemeClr val="bg1"/>
                </a:solidFill>
              </a:rPr>
              <a:t>Wifi</a:t>
            </a:r>
            <a:r>
              <a:rPr lang="en-US" dirty="0">
                <a:solidFill>
                  <a:schemeClr val="bg1"/>
                </a:solidFill>
              </a:rPr>
              <a:t> password will be added.</a:t>
            </a:r>
          </a:p>
        </p:txBody>
      </p:sp>
    </p:spTree>
    <p:extLst>
      <p:ext uri="{BB962C8B-B14F-4D97-AF65-F5344CB8AC3E}">
        <p14:creationId xmlns:p14="http://schemas.microsoft.com/office/powerpoint/2010/main" val="16033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EEE9-678E-B055-6766-4A2FAAA5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2B05F-D414-32F7-B25C-04B4DA5D0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7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01731F-2C45-6D63-B200-F51A195F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61BC3-6897-854E-37AF-9D183007FFB6}"/>
              </a:ext>
            </a:extLst>
          </p:cNvPr>
          <p:cNvSpPr txBox="1"/>
          <p:nvPr/>
        </p:nvSpPr>
        <p:spPr>
          <a:xfrm>
            <a:off x="3496962" y="2508422"/>
            <a:ext cx="479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 may delete this text and insert your logo.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Every slide will be reviewed.  Any slide selling products or services will be deleted.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27F4E-88A7-244B-16B5-12249319DCF2}"/>
              </a:ext>
            </a:extLst>
          </p:cNvPr>
          <p:cNvSpPr txBox="1"/>
          <p:nvPr/>
        </p:nvSpPr>
        <p:spPr>
          <a:xfrm>
            <a:off x="3515710" y="5475890"/>
            <a:ext cx="5160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Sept. 30 – Oct 2, 2026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The Hythe Vail</a:t>
            </a:r>
          </a:p>
        </p:txBody>
      </p:sp>
    </p:spTree>
    <p:extLst>
      <p:ext uri="{BB962C8B-B14F-4D97-AF65-F5344CB8AC3E}">
        <p14:creationId xmlns:p14="http://schemas.microsoft.com/office/powerpoint/2010/main" val="346726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58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Thank You Platinum Sponsors</vt:lpstr>
      <vt:lpstr>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Monica DiLorenzo</dc:creator>
  <cp:lastModifiedBy>Monica DiLorenzo</cp:lastModifiedBy>
  <cp:revision>3</cp:revision>
  <dcterms:created xsi:type="dcterms:W3CDTF">2024-07-31T17:28:12Z</dcterms:created>
  <dcterms:modified xsi:type="dcterms:W3CDTF">2025-08-08T14:04:38Z</dcterms:modified>
</cp:coreProperties>
</file>