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UcTKC6x8k2u5q2nshrZLGdkN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c954ef7c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7c954ef7cf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c954ef7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7c954ef7c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999930" y="513182"/>
            <a:ext cx="10192139" cy="49966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WATSON PARK NEIGHBORHOOD ASSOCIATION</a:t>
            </a:r>
            <a:br>
              <a:rPr b="1" lang="en-US" sz="7200"/>
            </a:br>
            <a:r>
              <a:rPr b="1" lang="en-US" sz="7200"/>
              <a:t>MEETING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999930" y="5906277"/>
            <a:ext cx="10192139" cy="662474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January 21st,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Guest Speakers</a:t>
            </a:r>
            <a:endParaRPr/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Mapleton-Fall Creek Development Corporation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Mayor’s Action Advocate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Children’s Museum Director of Community Initiatives</a:t>
            </a:r>
            <a:endParaRPr b="1" sz="48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Board Updates</a:t>
            </a:r>
            <a:endParaRPr/>
          </a:p>
        </p:txBody>
      </p:sp>
      <p:sp>
        <p:nvSpPr>
          <p:cNvPr id="141" name="Google Shape;14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 sz="4800"/>
              <a:t>Domonick Beard is now Vice President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Kyra Willingham and Jeremy Thompkins have joined the Board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Secretary position is available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Board seats are </a:t>
            </a:r>
            <a:r>
              <a:rPr b="1" lang="en-US" sz="4800"/>
              <a:t>still </a:t>
            </a:r>
            <a:r>
              <a:rPr b="1" lang="en-US" sz="4800"/>
              <a:t>available</a:t>
            </a:r>
            <a:endParaRPr b="1"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OPEN FORUM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c954ef7cf_1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Guest Speaker Info</a:t>
            </a:r>
            <a:endParaRPr/>
          </a:p>
        </p:txBody>
      </p:sp>
      <p:sp>
        <p:nvSpPr>
          <p:cNvPr id="152" name="Google Shape;152;g7c954ef7cf_1_5"/>
          <p:cNvSpPr txBox="1"/>
          <p:nvPr>
            <p:ph idx="1" type="body"/>
          </p:nvPr>
        </p:nvSpPr>
        <p:spPr>
          <a:xfrm>
            <a:off x="838200" y="1825625"/>
            <a:ext cx="10636200" cy="4766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/>
              <a:t>MFCDC</a:t>
            </a:r>
            <a:endParaRPr b="1" sz="3600"/>
          </a:p>
          <a:p>
            <a:pPr indent="-3429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Brittany Rasdall (brasdall@mfcdc.org)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Mayor’s Action Advocate</a:t>
            </a:r>
            <a:r>
              <a:rPr b="1" lang="en-US" sz="3600"/>
              <a:t> </a:t>
            </a:r>
            <a:endParaRPr b="1" sz="3600"/>
          </a:p>
          <a:p>
            <a:pPr indent="-342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Jeffery Burgin</a:t>
            </a:r>
            <a:r>
              <a:rPr b="1" lang="en-US" sz="3600"/>
              <a:t>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(Jeffery.Burgin@indy.gov)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Children’s Museum</a:t>
            </a:r>
            <a:endParaRPr b="1" sz="3600"/>
          </a:p>
          <a:p>
            <a:pPr indent="-342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Shanna Martin (SMartin@childrensmuseum.org)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ADJOURNMENT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CALL TO ORDER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ROLL CALL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2333162"/>
            <a:ext cx="10515600" cy="2191676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IMPD</a:t>
            </a:r>
            <a:br>
              <a:rPr b="1" lang="en-US" sz="7200"/>
            </a:br>
            <a:r>
              <a:rPr b="1" lang="en-US" sz="7200"/>
              <a:t>Officer Bill Murphy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Reading and Approval of Minutes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n-US" sz="7200"/>
              <a:t>Treasurer’s Report</a:t>
            </a:r>
            <a:endParaRPr/>
          </a:p>
        </p:txBody>
      </p:sp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Total Balance</a:t>
            </a:r>
            <a:r>
              <a:rPr b="1" lang="en-US" sz="4800"/>
              <a:t>………………………</a:t>
            </a:r>
            <a:r>
              <a:rPr b="1" lang="en-US" sz="4800"/>
              <a:t>..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$4,324.72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Expenses include neighborhood engagement, beautification, and Association expenses.</a:t>
            </a:r>
            <a:endParaRPr b="1"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type="title"/>
          </p:nvPr>
        </p:nvSpPr>
        <p:spPr>
          <a:xfrm>
            <a:off x="838200" y="365125"/>
            <a:ext cx="10515600" cy="20496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Calibri"/>
              <a:buNone/>
            </a:pPr>
            <a:r>
              <a:rPr b="1" lang="en-US" sz="7200"/>
              <a:t>Follow-Up Items </a:t>
            </a:r>
            <a:r>
              <a:rPr b="1" lang="en-US" sz="7200"/>
              <a:t>from </a:t>
            </a:r>
            <a:r>
              <a:rPr b="1" lang="en-US" sz="7200"/>
              <a:t>Previous Meeting</a:t>
            </a:r>
            <a:endParaRPr sz="7200"/>
          </a:p>
        </p:txBody>
      </p:sp>
      <p:sp>
        <p:nvSpPr>
          <p:cNvPr id="117" name="Google Shape;117;p7"/>
          <p:cNvSpPr txBox="1"/>
          <p:nvPr>
            <p:ph idx="1" type="body"/>
          </p:nvPr>
        </p:nvSpPr>
        <p:spPr>
          <a:xfrm>
            <a:off x="838200" y="2549225"/>
            <a:ext cx="10515600" cy="35385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 sz="4800"/>
              <a:t>Updates on the sewer work on Central Ave that is impacting traffic (Jeffery)</a:t>
            </a:r>
            <a:endParaRPr b="1" sz="48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Updates on the 38th and College building and empty lot (Jeffery)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Calibri"/>
              <a:buNone/>
            </a:pPr>
            <a:r>
              <a:rPr b="1" lang="en-US" sz="6480"/>
              <a:t>Highlights from 2019</a:t>
            </a:r>
            <a:endParaRPr/>
          </a:p>
        </p:txBody>
      </p: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b="1" lang="en-US" sz="4800"/>
              <a:t>Saved Ash trees in McCord Park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WPNA now has over </a:t>
            </a:r>
            <a:r>
              <a:rPr b="1" lang="en-US" sz="4800"/>
              <a:t>125</a:t>
            </a:r>
            <a:r>
              <a:rPr b="1" lang="en-US" sz="4800"/>
              <a:t> Members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Moved WPNA Meetings to RHC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Organized neighborhood trash pick-up with Keep Indianapolis Beautiful</a:t>
            </a:r>
            <a:endParaRPr b="1"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954ef7cf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Calibri"/>
              <a:buNone/>
            </a:pPr>
            <a:r>
              <a:rPr b="1" lang="en-US" sz="6480"/>
              <a:t>Goals for 2020</a:t>
            </a:r>
            <a:endParaRPr/>
          </a:p>
        </p:txBody>
      </p:sp>
      <p:sp>
        <p:nvSpPr>
          <p:cNvPr id="129" name="Google Shape;129;g7c954ef7cf_1_0"/>
          <p:cNvSpPr txBox="1"/>
          <p:nvPr>
            <p:ph idx="1" type="body"/>
          </p:nvPr>
        </p:nvSpPr>
        <p:spPr>
          <a:xfrm>
            <a:off x="838200" y="1825625"/>
            <a:ext cx="10515600" cy="47262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Build and strengthen relationships with local community building organizations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Invite local business owners to WPNA meetings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Host more WPNA community building events</a:t>
            </a:r>
            <a:endParaRPr b="1" sz="4800"/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Add more WPNA Board members</a:t>
            </a:r>
            <a:endParaRPr b="1"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2019-09-17T14:49:20Z</dcterms:created>
  <dc:creator>Logan Wechter</dc:creator>
</cp:coreProperties>
</file>