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F9B5-291A-4B52-AEF3-840201B2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8C0E7-0861-4632-AA96-1808B04DE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8002A-95B3-42E0-BDDD-62C844E0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27E2-0DBE-49E7-8DFE-0C25CBD4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A43B-CE21-411F-8DDF-B831D4DE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C97A-BB62-450C-9BFF-2CE344F5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C10FB-48AA-4F7F-8EFD-D97A3CD1F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3292-60E5-4718-97B2-C183C7DB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F66A-612F-47D8-B43C-DD2E7F2A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5955-4D1F-4132-B863-227757D8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F34A4-C658-4D63-9924-5BBA6CAB3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98AC4-6901-4AE5-B7E5-432A2813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0C9B-CA2A-40F3-B2BD-8045CA5C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A0B09-E6C5-4EDD-8D93-2A94572C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ACC6-E520-4A32-9B12-8486E223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1C6B-1BF2-4D8A-853C-40A4954A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4F0E-B534-49CF-B240-540A2599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AAABF-2AB5-4DD6-BCBA-7C9F2337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86FD8-E82A-47A5-9F2C-7B8E0DAA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FC7BE-63F8-401D-A8D2-D3682D83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0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8A5C-18AF-42ED-BE97-1BB74660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88C6-A11A-4E7C-AE46-224E1379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CDBB-C02A-446E-80BF-1AE5C450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AFE10-9A50-42BE-B8D1-AA2D3519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41D1-EB56-4D00-9D79-346A109B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38DF-DBCC-4C97-80BE-0F6AD339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F3B96-4015-4537-9F04-FE5D31177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411E9-C301-4059-9D14-2101FA07D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CBDF-043B-49E1-BF7E-695EF012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12F5D-5FA2-403C-AABC-4C181EA0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4047B-042C-42C1-8C14-41ADDCE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3E04-E20F-4989-BA79-29B6DA7A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888B8-8B60-4B6B-B31A-61C37BCC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113D8-C69C-4E3E-BD89-81E4CAD69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3587A-1518-4AC9-AB27-DA2277697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0A7DE-BCE6-427A-A4F2-B7756D1DC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15513-E14F-4D0F-A5E1-AA2B2D9A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E620F-3B7D-4DDB-8D81-8C4EE527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AC1AD7-2211-4D8B-AD39-0322750C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320A-66E9-42AD-945C-164190C5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0957B-A054-45DE-B439-3C58DAA1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5C376-B281-4F5D-B2C6-7AD05C9F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EECD1-0AB1-4855-950A-0759DE20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23AC1-A3F7-47D4-8DFF-D16D4B7B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27A23-08D0-4A83-A82C-2A75F8A9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26201-C709-4501-9AA6-8375BDEC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7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F35B-DC5A-4AFF-97C3-1C2E34B7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9557-677A-45FD-9174-2480AFF1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025B3-6F54-4890-96F7-457EBBC2B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C0899-E5C1-403A-8975-17A4F708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65BE7-B0CB-445A-B646-9FB291ED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C43E4-3B0F-4981-BB4E-21E80A8D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F04D-4BB0-49FD-8963-5749DF6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C22F1-C2C8-4ACB-8BD4-6469352A8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9A60A-B921-46B4-86E7-9E202C41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D4781-091F-4DDD-8DE1-5C8A56C8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070CD-459E-49AE-B8FA-AC928E50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DDCC1-675F-4C9F-BFEE-A7053E38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24F8C-B928-482B-9482-6694F2CC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A28F6-5212-4DD1-B083-D3F45728D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75843-396C-41D4-ADB3-97AABC2BF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B06F2-C55E-4463-953D-71C5B7DE078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AEB4B-7C63-4B21-B942-82493C8E6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07E7-2BB6-49A7-8E0C-BCC6BAF80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8354-7521-4A06-B5D2-828E97EC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930" y="513182"/>
            <a:ext cx="10192139" cy="4996663"/>
          </a:xfr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sz="7200" b="1" dirty="0"/>
              <a:t>WATSON PARK NEIGHBORHOOD ASSOCIATION</a:t>
            </a:r>
            <a:br>
              <a:rPr lang="en-US" sz="7200" b="1" dirty="0"/>
            </a:br>
            <a:r>
              <a:rPr lang="en-US" sz="7200" b="1" dirty="0"/>
              <a:t>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930" y="5906277"/>
            <a:ext cx="10192139" cy="662474"/>
          </a:xfr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September 17, 2019</a:t>
            </a:r>
          </a:p>
        </p:txBody>
      </p:sp>
    </p:spTree>
    <p:extLst>
      <p:ext uri="{BB962C8B-B14F-4D97-AF65-F5344CB8AC3E}">
        <p14:creationId xmlns:p14="http://schemas.microsoft.com/office/powerpoint/2010/main" val="29214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Feedback?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What do you like about the Association meetings?  What could be improved?</a:t>
            </a:r>
          </a:p>
          <a:p>
            <a:r>
              <a:rPr lang="en-US" sz="4800" b="1" dirty="0">
                <a:latin typeface="+mj-lt"/>
                <a:ea typeface="+mj-ea"/>
                <a:cs typeface="+mj-cs"/>
              </a:rPr>
              <a:t>Are you interested in local law enforcement being present at the Association meetings?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15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Board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Dianne and Domonick joined Board</a:t>
            </a:r>
          </a:p>
          <a:p>
            <a:r>
              <a:rPr lang="en-US" sz="4800" b="1" dirty="0">
                <a:latin typeface="+mj-lt"/>
                <a:ea typeface="+mj-ea"/>
                <a:cs typeface="+mj-cs"/>
              </a:rPr>
              <a:t>Kent resigned as Secretary, Sarah is now interim Secretary until December elections</a:t>
            </a:r>
          </a:p>
          <a:p>
            <a:r>
              <a:rPr lang="en-US" sz="4800" b="1" dirty="0">
                <a:latin typeface="+mj-lt"/>
                <a:ea typeface="+mj-ea"/>
                <a:cs typeface="+mj-cs"/>
              </a:rPr>
              <a:t>Yard Signs!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53E1A-17BF-45BC-B0E0-7788F76D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4" y="4284889"/>
            <a:ext cx="1959428" cy="1522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9E0F8-768F-4561-B40C-9EFB9615B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43" y="4284355"/>
            <a:ext cx="1959428" cy="15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McCord Park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New Subcommittee led by Vince Burton and Curt Miller</a:t>
            </a:r>
          </a:p>
          <a:p>
            <a:r>
              <a:rPr lang="en-US" sz="4800" b="1" dirty="0">
                <a:latin typeface="+mj-lt"/>
                <a:ea typeface="+mj-ea"/>
                <a:cs typeface="+mj-cs"/>
              </a:rPr>
              <a:t>Emerald Ash Borer Preventative Treatment</a:t>
            </a:r>
          </a:p>
        </p:txBody>
      </p:sp>
      <p:pic>
        <p:nvPicPr>
          <p:cNvPr id="1038" name="Picture 14" descr="Image result for emerald ash borer">
            <a:extLst>
              <a:ext uri="{FF2B5EF4-FFF2-40B4-BE49-F238E27FC236}">
                <a16:creationId xmlns:a16="http://schemas.microsoft.com/office/drawing/2014/main" id="{67CA6ABA-3F3D-4DAB-ACDA-B9D807EF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66" y="4153694"/>
            <a:ext cx="270933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McCord Park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KIB Stewardship Assistance Program Grant</a:t>
            </a:r>
          </a:p>
          <a:p>
            <a:r>
              <a:rPr lang="en-US" sz="4800" b="1" dirty="0">
                <a:latin typeface="+mj-lt"/>
                <a:ea typeface="+mj-ea"/>
                <a:cs typeface="+mj-cs"/>
              </a:rPr>
              <a:t>Landscaping Day – October 12th</a:t>
            </a:r>
          </a:p>
          <a:p>
            <a:endParaRPr lang="en-US" sz="4800" b="1" dirty="0">
              <a:latin typeface="+mj-lt"/>
              <a:ea typeface="+mj-ea"/>
              <a:cs typeface="+mj-cs"/>
            </a:endParaRPr>
          </a:p>
          <a:p>
            <a:endParaRPr lang="en-US" sz="4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08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Neighborhood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2800 to 3000 block of Central – MFCDC Housing Project</a:t>
            </a:r>
          </a:p>
          <a:p>
            <a:pPr lvl="1"/>
            <a:r>
              <a:rPr lang="en-US" sz="4400" b="1" dirty="0">
                <a:latin typeface="+mj-lt"/>
                <a:ea typeface="+mj-ea"/>
                <a:cs typeface="+mj-cs"/>
              </a:rPr>
              <a:t>150 units of mixed-use, mixed-income multi-family and single-family housing</a:t>
            </a:r>
          </a:p>
          <a:p>
            <a:pPr lvl="1"/>
            <a:r>
              <a:rPr lang="en-US" sz="4400" b="1" dirty="0">
                <a:latin typeface="+mj-lt"/>
                <a:ea typeface="+mj-ea"/>
                <a:cs typeface="+mj-cs"/>
              </a:rPr>
              <a:t>Will create 100 jobs</a:t>
            </a:r>
          </a:p>
          <a:p>
            <a:pPr lvl="1"/>
            <a:r>
              <a:rPr lang="en-US" sz="4400" b="1" dirty="0">
                <a:latin typeface="+mj-lt"/>
                <a:ea typeface="+mj-ea"/>
                <a:cs typeface="+mj-cs"/>
              </a:rPr>
              <a:t>Projected to cost $60M</a:t>
            </a:r>
            <a:endParaRPr lang="en-US" sz="4800" b="1" dirty="0">
              <a:latin typeface="+mj-lt"/>
              <a:ea typeface="+mj-ea"/>
              <a:cs typeface="+mj-cs"/>
            </a:endParaRPr>
          </a:p>
          <a:p>
            <a:endParaRPr lang="en-US" sz="4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66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Neighborhood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38</a:t>
            </a:r>
            <a:r>
              <a:rPr lang="en-US" sz="48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4800" b="1" dirty="0">
                <a:latin typeface="+mj-lt"/>
                <a:ea typeface="+mj-ea"/>
                <a:cs typeface="+mj-cs"/>
              </a:rPr>
              <a:t> and The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Monon</a:t>
            </a:r>
            <a:r>
              <a:rPr lang="en-US" sz="4800" b="1" dirty="0">
                <a:latin typeface="+mj-lt"/>
                <a:ea typeface="+mj-ea"/>
                <a:cs typeface="+mj-cs"/>
              </a:rPr>
              <a:t> – DPW Project BR-18-002</a:t>
            </a:r>
          </a:p>
          <a:p>
            <a:endParaRPr lang="en-US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picture containing sky, outdoor, road, grass&#10;&#10;Description automatically generated">
            <a:extLst>
              <a:ext uri="{FF2B5EF4-FFF2-40B4-BE49-F238E27FC236}">
                <a16:creationId xmlns:a16="http://schemas.microsoft.com/office/drawing/2014/main" id="{67C5DA14-BB20-4C84-A87B-FB1F1658C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46" y="2699657"/>
            <a:ext cx="5434522" cy="31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Neighborhood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KIB Great Indy Cleanup – October 26</a:t>
            </a:r>
            <a:r>
              <a:rPr lang="en-US" sz="4800" b="1" baseline="30000" dirty="0">
                <a:latin typeface="+mj-lt"/>
                <a:ea typeface="+mj-ea"/>
                <a:cs typeface="+mj-cs"/>
              </a:rPr>
              <a:t>th</a:t>
            </a:r>
            <a:endParaRPr lang="en-US" sz="4800" b="1" dirty="0">
              <a:latin typeface="+mj-lt"/>
              <a:ea typeface="+mj-ea"/>
              <a:cs typeface="+mj-cs"/>
            </a:endParaRPr>
          </a:p>
          <a:p>
            <a:endParaRPr lang="en-US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erson standing next to a truck&#10;&#10;Description automatically generated">
            <a:extLst>
              <a:ext uri="{FF2B5EF4-FFF2-40B4-BE49-F238E27FC236}">
                <a16:creationId xmlns:a16="http://schemas.microsoft.com/office/drawing/2014/main" id="{D0BCDAF8-B348-44AC-8EE1-8726E725F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16" y="2831874"/>
            <a:ext cx="3945768" cy="29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Neighborhood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CNO Monumental Marathon – November 9</a:t>
            </a:r>
            <a:r>
              <a:rPr lang="en-US" sz="4800" b="1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C4602-5A81-487E-BFAF-64CC8E90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08" y="2709088"/>
            <a:ext cx="1495925" cy="314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C4871-84B9-45E8-AE00-49AB07270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016" y="2709088"/>
            <a:ext cx="1629000" cy="31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FF5F-4FA4-4506-8EAF-3FD0B75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Neighborhood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EEBA-6E91-4A3B-A102-5C4B1822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WPNA Christmas Party – December 7</a:t>
            </a:r>
            <a:r>
              <a:rPr lang="en-US" sz="4800" b="1" baseline="30000" dirty="0">
                <a:latin typeface="+mj-lt"/>
                <a:ea typeface="+mj-ea"/>
                <a:cs typeface="+mj-cs"/>
              </a:rPr>
              <a:t>th</a:t>
            </a:r>
            <a:endParaRPr lang="en-US" sz="4800" b="1" dirty="0">
              <a:latin typeface="+mj-lt"/>
              <a:ea typeface="+mj-ea"/>
              <a:cs typeface="+mj-cs"/>
            </a:endParaRPr>
          </a:p>
          <a:p>
            <a:pPr lvl="1"/>
            <a:r>
              <a:rPr lang="en-US" sz="4400" b="1" dirty="0">
                <a:latin typeface="+mj-lt"/>
                <a:ea typeface="+mj-ea"/>
                <a:cs typeface="+mj-cs"/>
              </a:rPr>
              <a:t>Hosted by Glenn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Lewzader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merry christmas GIF">
            <a:extLst>
              <a:ext uri="{FF2B5EF4-FFF2-40B4-BE49-F238E27FC236}">
                <a16:creationId xmlns:a16="http://schemas.microsoft.com/office/drawing/2014/main" id="{521A5B92-AE96-4F2E-9C1F-C9C214E1A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3" y="2737304"/>
            <a:ext cx="2253342" cy="30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161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WATSON PARK NEIGHBORHOOD ASSOCIATION MEETING</vt:lpstr>
      <vt:lpstr>Board Updates</vt:lpstr>
      <vt:lpstr>McCord Park Updates</vt:lpstr>
      <vt:lpstr>McCord Park Updates</vt:lpstr>
      <vt:lpstr>Neighborhood Projects</vt:lpstr>
      <vt:lpstr>Neighborhood Projects</vt:lpstr>
      <vt:lpstr>Neighborhood Events</vt:lpstr>
      <vt:lpstr>Neighborhood Events</vt:lpstr>
      <vt:lpstr>Neighborhood Events</vt:lpstr>
      <vt:lpstr>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WATSON PARK NEIGHBORHOOD ASSOCIATION MEETING</dc:title>
  <dc:creator>Logan Wechter</dc:creator>
  <cp:lastModifiedBy>Logan Wechter</cp:lastModifiedBy>
  <cp:revision>10</cp:revision>
  <dcterms:created xsi:type="dcterms:W3CDTF">2019-09-17T14:49:20Z</dcterms:created>
  <dcterms:modified xsi:type="dcterms:W3CDTF">2019-09-17T16:36:24Z</dcterms:modified>
</cp:coreProperties>
</file>